
<file path=[Content_Types].xml><?xml version="1.0" encoding="utf-8"?>
<Types xmlns="http://schemas.openxmlformats.org/package/2006/content-types">
  <Default Extension="jpeg" ContentType="image/jpeg"/>
  <Default Extension="png" ContentType="image/png"/>
  <Default Extension="emf" ContentType="image/x-emf"/>
  <Default Extension="gif" ContentType="image/gi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86" r:id="rId8"/>
    <p:sldId id="260" r:id="rId9"/>
    <p:sldId id="261" r:id="rId10"/>
    <p:sldId id="284" r:id="rId11"/>
    <p:sldId id="285" r:id="rId12"/>
    <p:sldId id="264" r:id="rId13"/>
    <p:sldId id="265" r:id="rId14"/>
    <p:sldId id="279" r:id="rId15"/>
    <p:sldId id="280" r:id="rId16"/>
    <p:sldId id="281" r:id="rId17"/>
    <p:sldId id="282" r:id="rId18"/>
    <p:sldId id="283" r:id="rId19"/>
    <p:sldId id="270" r:id="rId20"/>
    <p:sldId id="271" r:id="rId21"/>
    <p:sldId id="272" r:id="rId22"/>
    <p:sldId id="273" r:id="rId23"/>
    <p:sldId id="274" r:id="rId24"/>
    <p:sldId id="275" r:id="rId25"/>
    <p:sldId id="276" r:id="rId26"/>
    <p:sldId id="277" r:id="rId27"/>
    <p:sldId id="278" r:id="rId28"/>
    <p:sldId id="287"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p:scale>
          <a:sx n="60" d="100"/>
          <a:sy n="60" d="100"/>
        </p:scale>
        <p:origin x="192" y="4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440E8A-1E87-4143-9D99-9CF1AA05BE1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55B214-663F-4697-81FF-DFC484A0E00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D65D2-3D3F-4108-9C1E-21CB58C64CD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DB131F-BA8F-4A30-8F0D-9F42382224F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E72CA4-A9CF-4EB4-ACAA-2FA92244865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8F1ADB-5708-424B-B98F-4FE8806552F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42E99-1137-4561-A7D8-F8C66E7E56D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042E99-1137-4561-A7D8-F8C66E7E56D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68EB6F-31B9-40B4-8CE8-E215F282082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55B214-663F-4697-81FF-DFC484A0E00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977576-D8A0-441F-A90C-1BDE2AD6B9F7}" type="slidenum">
              <a:rPr lang="zh-CN" altLang="en-US" smtClean="0"/>
            </a:fld>
            <a:endParaRPr lang="zh-CN" altLang="en-US"/>
          </a:p>
        </p:txBody>
      </p:sp>
      <p:sp>
        <p:nvSpPr>
          <p:cNvPr id="7" name="矩形 6"/>
          <p:cNvSpPr/>
          <p:nvPr userDrawn="1"/>
        </p:nvSpPr>
        <p:spPr>
          <a:xfrm>
            <a:off x="3372167" y="339928"/>
            <a:ext cx="6993209" cy="6848272"/>
          </a:xfrm>
          <a:prstGeom prst="rect">
            <a:avLst/>
          </a:prstGeom>
          <a:blipFill dpi="0" rotWithShape="1">
            <a:blip r:embed="rId2">
              <a:alphaModFix amt="3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977576-D8A0-441F-A90C-1BDE2AD6B9F7}" type="slidenum">
              <a:rPr lang="zh-CN" altLang="en-US" smtClean="0"/>
            </a:fld>
            <a:endParaRPr lang="zh-CN" altLang="en-US"/>
          </a:p>
        </p:txBody>
      </p:sp>
      <p:sp>
        <p:nvSpPr>
          <p:cNvPr id="8" name="矩形 7"/>
          <p:cNvSpPr/>
          <p:nvPr userDrawn="1"/>
        </p:nvSpPr>
        <p:spPr>
          <a:xfrm>
            <a:off x="3372167" y="339928"/>
            <a:ext cx="6993209" cy="6848272"/>
          </a:xfrm>
          <a:prstGeom prst="rect">
            <a:avLst/>
          </a:prstGeom>
          <a:blipFill dpi="0" rotWithShape="1">
            <a:blip r:embed="rId2">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977576-D8A0-441F-A90C-1BDE2AD6B9F7}" type="slidenum">
              <a:rPr lang="zh-CN" altLang="en-US" smtClean="0"/>
            </a:fld>
            <a:endParaRPr lang="zh-CN" altLang="en-US"/>
          </a:p>
        </p:txBody>
      </p:sp>
      <p:sp>
        <p:nvSpPr>
          <p:cNvPr id="7" name="矩形 6"/>
          <p:cNvSpPr/>
          <p:nvPr userDrawn="1"/>
        </p:nvSpPr>
        <p:spPr>
          <a:xfrm>
            <a:off x="3372167" y="339928"/>
            <a:ext cx="6993209" cy="6848272"/>
          </a:xfrm>
          <a:prstGeom prst="rect">
            <a:avLst/>
          </a:prstGeom>
          <a:blipFill dpi="0" rotWithShape="1">
            <a:blip r:embed="rId2">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图片包含 鲜花&#10;&#10;已生成极高可信度的说明"/>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文本框 15"/>
          <p:cNvSpPr txBox="1"/>
          <p:nvPr userDrawn="1"/>
        </p:nvSpPr>
        <p:spPr>
          <a:xfrm>
            <a:off x="0" y="6982406"/>
            <a:ext cx="3101648" cy="978729"/>
          </a:xfrm>
          <a:prstGeom prst="rect">
            <a:avLst/>
          </a:prstGeom>
          <a:noFill/>
        </p:spPr>
        <p:txBody>
          <a:bodyPr wrap="square" rtlCol="0">
            <a:spAutoFit/>
          </a:bodyPr>
          <a:lstStyle/>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定制</a:t>
            </a:r>
            <a:r>
              <a:rPr lang="en-US" altLang="zh-CN" sz="1200" b="1" dirty="0">
                <a:solidFill>
                  <a:schemeClr val="tx1">
                    <a:lumMod val="95000"/>
                    <a:lumOff val="5000"/>
                  </a:schemeClr>
                </a:solidFill>
                <a:latin typeface="微软雅黑" panose="020B0503020204020204" charset="-122"/>
                <a:ea typeface="微软雅黑" panose="020B0503020204020204" charset="-122"/>
              </a:rPr>
              <a:t>PPT</a:t>
            </a:r>
            <a:r>
              <a:rPr lang="zh-CN" altLang="en-US" sz="1200" b="1" dirty="0">
                <a:solidFill>
                  <a:schemeClr val="tx1">
                    <a:lumMod val="95000"/>
                    <a:lumOff val="5000"/>
                  </a:schemeClr>
                </a:solidFill>
                <a:latin typeface="微软雅黑" panose="020B0503020204020204" charset="-122"/>
                <a:ea typeface="微软雅黑" panose="020B0503020204020204" charset="-122"/>
              </a:rPr>
              <a:t>：静水流深工作室</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en-US" altLang="zh-CN" sz="1200" b="1" dirty="0">
                <a:solidFill>
                  <a:schemeClr val="tx1">
                    <a:lumMod val="95000"/>
                    <a:lumOff val="5000"/>
                  </a:schemeClr>
                </a:solidFill>
                <a:latin typeface="微软雅黑" panose="020B0503020204020204" charset="-122"/>
                <a:ea typeface="微软雅黑" panose="020B0503020204020204" charset="-122"/>
              </a:rPr>
              <a:t>QQ</a:t>
            </a:r>
            <a:r>
              <a:rPr lang="zh-CN" altLang="en-US" sz="1200" b="1" dirty="0">
                <a:solidFill>
                  <a:schemeClr val="tx1">
                    <a:lumMod val="95000"/>
                    <a:lumOff val="5000"/>
                  </a:schemeClr>
                </a:solidFill>
                <a:latin typeface="微软雅黑" panose="020B0503020204020204" charset="-122"/>
                <a:ea typeface="微软雅黑" panose="020B0503020204020204" charset="-122"/>
              </a:rPr>
              <a:t>：</a:t>
            </a:r>
            <a:r>
              <a:rPr lang="en-US" altLang="zh-CN" sz="1200" b="1" dirty="0">
                <a:solidFill>
                  <a:schemeClr val="tx1">
                    <a:lumMod val="95000"/>
                    <a:lumOff val="5000"/>
                  </a:schemeClr>
                </a:solidFill>
                <a:latin typeface="微软雅黑" panose="020B0503020204020204" charset="-122"/>
                <a:ea typeface="微软雅黑" panose="020B0503020204020204" charset="-122"/>
              </a:rPr>
              <a:t>276060523</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微信：</a:t>
            </a:r>
            <a:r>
              <a:rPr lang="en-US" altLang="zh-CN" sz="1200" b="1" dirty="0" err="1">
                <a:solidFill>
                  <a:schemeClr val="tx1">
                    <a:lumMod val="95000"/>
                    <a:lumOff val="5000"/>
                  </a:schemeClr>
                </a:solidFill>
                <a:latin typeface="微软雅黑" panose="020B0503020204020204" charset="-122"/>
                <a:ea typeface="微软雅黑" panose="020B0503020204020204" charset="-122"/>
              </a:rPr>
              <a:t>whishile</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电话：</a:t>
            </a:r>
            <a:r>
              <a:rPr lang="en-US" altLang="zh-CN" sz="1200" b="1" dirty="0">
                <a:solidFill>
                  <a:schemeClr val="tx1">
                    <a:lumMod val="95000"/>
                    <a:lumOff val="5000"/>
                  </a:schemeClr>
                </a:solidFill>
                <a:latin typeface="微软雅黑" panose="020B0503020204020204" charset="-122"/>
                <a:ea typeface="微软雅黑" panose="020B0503020204020204" charset="-122"/>
              </a:rPr>
              <a:t>18928897164</a:t>
            </a:r>
            <a:endParaRPr lang="zh-CN" altLang="en-US" sz="1200" b="1" dirty="0">
              <a:solidFill>
                <a:schemeClr val="tx1">
                  <a:lumMod val="95000"/>
                  <a:lumOff val="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977576-D8A0-441F-A90C-1BDE2AD6B9F7}" type="slidenum">
              <a:rPr lang="zh-CN" altLang="en-US" smtClean="0"/>
            </a:fld>
            <a:endParaRPr lang="zh-CN" altLang="en-US"/>
          </a:p>
        </p:txBody>
      </p:sp>
      <p:sp>
        <p:nvSpPr>
          <p:cNvPr id="7" name="矩形 6"/>
          <p:cNvSpPr/>
          <p:nvPr userDrawn="1"/>
        </p:nvSpPr>
        <p:spPr>
          <a:xfrm>
            <a:off x="3372167" y="339928"/>
            <a:ext cx="6993209" cy="6848272"/>
          </a:xfrm>
          <a:prstGeom prst="rect">
            <a:avLst/>
          </a:prstGeom>
          <a:blipFill dpi="0" rotWithShape="1">
            <a:blip r:embed="rId2">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图片包含 鲜花&#10;&#10;已生成极高可信度的说明"/>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descr="图片包含 鲜花, 植物&#10;&#10;已生成高可信度的说明"/>
          <p:cNvPicPr>
            <a:picLocks noChangeAspect="1"/>
          </p:cNvPicPr>
          <p:nvPr userDrawn="1"/>
        </p:nvPicPr>
        <p:blipFill rotWithShape="1">
          <a:blip r:embed="rId4">
            <a:extLst>
              <a:ext uri="{28A0092B-C50C-407E-A947-70E740481C1C}">
                <a14:useLocalDpi xmlns:a14="http://schemas.microsoft.com/office/drawing/2010/main" val="0"/>
              </a:ext>
            </a:extLst>
          </a:blip>
          <a:srcRect l="47813" t="33334" r="40624" b="50370"/>
          <a:stretch>
            <a:fillRect/>
          </a:stretch>
        </p:blipFill>
        <p:spPr>
          <a:xfrm>
            <a:off x="3374730" y="98492"/>
            <a:ext cx="1409700" cy="1117600"/>
          </a:xfrm>
          <a:prstGeom prst="rect">
            <a:avLst/>
          </a:prstGeom>
        </p:spPr>
      </p:pic>
      <p:pic>
        <p:nvPicPr>
          <p:cNvPr id="11" name="图片 10" descr="图片包含 鲜花, 植物&#10;&#10;已生成高可信度的说明"/>
          <p:cNvPicPr>
            <a:picLocks noChangeAspect="1"/>
          </p:cNvPicPr>
          <p:nvPr userDrawn="1"/>
        </p:nvPicPr>
        <p:blipFill rotWithShape="1">
          <a:blip r:embed="rId4">
            <a:extLst>
              <a:ext uri="{28A0092B-C50C-407E-A947-70E740481C1C}">
                <a14:useLocalDpi xmlns:a14="http://schemas.microsoft.com/office/drawing/2010/main" val="0"/>
              </a:ext>
            </a:extLst>
          </a:blip>
          <a:srcRect l="25624" t="39630" r="62813" b="44074"/>
          <a:stretch>
            <a:fillRect/>
          </a:stretch>
        </p:blipFill>
        <p:spPr>
          <a:xfrm>
            <a:off x="7042948" y="145958"/>
            <a:ext cx="1409700" cy="1117600"/>
          </a:xfrm>
          <a:prstGeom prst="rect">
            <a:avLst/>
          </a:prstGeom>
        </p:spPr>
      </p:pic>
      <p:grpSp>
        <p:nvGrpSpPr>
          <p:cNvPr id="12" name="组合 11"/>
          <p:cNvGrpSpPr/>
          <p:nvPr userDrawn="1"/>
        </p:nvGrpSpPr>
        <p:grpSpPr>
          <a:xfrm>
            <a:off x="4860600" y="443148"/>
            <a:ext cx="2339102" cy="723275"/>
            <a:chOff x="6180221" y="1482264"/>
            <a:chExt cx="2339102" cy="723275"/>
          </a:xfrm>
        </p:grpSpPr>
        <p:sp>
          <p:nvSpPr>
            <p:cNvPr id="13" name="文本框 12"/>
            <p:cNvSpPr txBox="1"/>
            <p:nvPr/>
          </p:nvSpPr>
          <p:spPr>
            <a:xfrm>
              <a:off x="6180221" y="1482264"/>
              <a:ext cx="2339102" cy="523220"/>
            </a:xfrm>
            <a:prstGeom prst="rect">
              <a:avLst/>
            </a:prstGeom>
            <a:noFill/>
          </p:spPr>
          <p:txBody>
            <a:bodyPr wrap="none" rtlCol="0">
              <a:spAutoFit/>
            </a:bodyPr>
            <a:lstStyle/>
            <a:p>
              <a:r>
                <a:rPr lang="zh-CN" altLang="en-US" sz="2800" dirty="0">
                  <a:solidFill>
                    <a:srgbClr val="C00000"/>
                  </a:solidFill>
                  <a:latin typeface="方正综艺简体" panose="02010601030101010101" pitchFamily="2" charset="-122"/>
                  <a:ea typeface="方正综艺简体" panose="02010601030101010101" pitchFamily="2" charset="-122"/>
                </a:rPr>
                <a:t>基本工作概述</a:t>
              </a:r>
              <a:endParaRPr lang="zh-CN" altLang="en-US" sz="2800" dirty="0">
                <a:solidFill>
                  <a:srgbClr val="C00000"/>
                </a:solidFill>
                <a:latin typeface="方正综艺简体" panose="02010601030101010101" pitchFamily="2" charset="-122"/>
                <a:ea typeface="方正综艺简体" panose="02010601030101010101" pitchFamily="2" charset="-122"/>
              </a:endParaRPr>
            </a:p>
          </p:txBody>
        </p:sp>
        <p:sp>
          <p:nvSpPr>
            <p:cNvPr id="14" name="文本框 13"/>
            <p:cNvSpPr txBox="1"/>
            <p:nvPr/>
          </p:nvSpPr>
          <p:spPr>
            <a:xfrm>
              <a:off x="6201283" y="1897762"/>
              <a:ext cx="2281944" cy="307777"/>
            </a:xfrm>
            <a:prstGeom prst="rect">
              <a:avLst/>
            </a:prstGeom>
            <a:noFill/>
          </p:spPr>
          <p:txBody>
            <a:bodyPr wrap="square" rtlCol="0">
              <a:spAutoFit/>
            </a:bodyPr>
            <a:lstStyle/>
            <a:p>
              <a:pPr algn="dist"/>
              <a:r>
                <a:rPr lang="en-US" altLang="zh-CN" sz="14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Basic Work Overview</a:t>
              </a:r>
              <a:endParaRPr lang="zh-CN" altLang="en-US" sz="14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endParaRPr>
            </a:p>
          </p:txBody>
        </p:sp>
      </p:grpSp>
      <p:sp>
        <p:nvSpPr>
          <p:cNvPr id="15" name="文本框 14"/>
          <p:cNvSpPr txBox="1"/>
          <p:nvPr userDrawn="1"/>
        </p:nvSpPr>
        <p:spPr>
          <a:xfrm>
            <a:off x="4232201" y="350815"/>
            <a:ext cx="697627" cy="707886"/>
          </a:xfrm>
          <a:prstGeom prst="rect">
            <a:avLst/>
          </a:prstGeom>
          <a:noFill/>
        </p:spPr>
        <p:txBody>
          <a:bodyPr wrap="none" rtlCol="0">
            <a:spAutoFit/>
          </a:bodyPr>
          <a:lstStyle/>
          <a:p>
            <a:r>
              <a:rPr lang="zh-CN" altLang="en-US" sz="4000" dirty="0">
                <a:solidFill>
                  <a:srgbClr val="C00000"/>
                </a:solidFill>
                <a:latin typeface="方正综艺简体" panose="02010601030101010101" pitchFamily="2" charset="-122"/>
                <a:ea typeface="方正综艺简体" panose="02010601030101010101" pitchFamily="2" charset="-122"/>
              </a:rPr>
              <a:t>１</a:t>
            </a:r>
            <a:endParaRPr lang="zh-CN" altLang="en-US" sz="4000" dirty="0">
              <a:solidFill>
                <a:srgbClr val="C00000"/>
              </a:solidFill>
              <a:latin typeface="方正综艺简体" panose="02010601030101010101" pitchFamily="2" charset="-122"/>
              <a:ea typeface="方正综艺简体" panose="02010601030101010101" pitchFamily="2" charset="-122"/>
            </a:endParaRPr>
          </a:p>
        </p:txBody>
      </p:sp>
      <p:sp>
        <p:nvSpPr>
          <p:cNvPr id="16" name="文本框 15"/>
          <p:cNvSpPr txBox="1"/>
          <p:nvPr userDrawn="1"/>
        </p:nvSpPr>
        <p:spPr>
          <a:xfrm>
            <a:off x="0" y="6982406"/>
            <a:ext cx="3101648" cy="978729"/>
          </a:xfrm>
          <a:prstGeom prst="rect">
            <a:avLst/>
          </a:prstGeom>
          <a:noFill/>
        </p:spPr>
        <p:txBody>
          <a:bodyPr wrap="square" rtlCol="0">
            <a:spAutoFit/>
          </a:bodyPr>
          <a:lstStyle/>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定制</a:t>
            </a:r>
            <a:r>
              <a:rPr lang="en-US" altLang="zh-CN" sz="1200" b="1" dirty="0">
                <a:solidFill>
                  <a:schemeClr val="tx1">
                    <a:lumMod val="95000"/>
                    <a:lumOff val="5000"/>
                  </a:schemeClr>
                </a:solidFill>
                <a:latin typeface="微软雅黑" panose="020B0503020204020204" charset="-122"/>
                <a:ea typeface="微软雅黑" panose="020B0503020204020204" charset="-122"/>
              </a:rPr>
              <a:t>PPT</a:t>
            </a:r>
            <a:r>
              <a:rPr lang="zh-CN" altLang="en-US" sz="1200" b="1" dirty="0">
                <a:solidFill>
                  <a:schemeClr val="tx1">
                    <a:lumMod val="95000"/>
                    <a:lumOff val="5000"/>
                  </a:schemeClr>
                </a:solidFill>
                <a:latin typeface="微软雅黑" panose="020B0503020204020204" charset="-122"/>
                <a:ea typeface="微软雅黑" panose="020B0503020204020204" charset="-122"/>
              </a:rPr>
              <a:t>：静水流深工作室</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en-US" altLang="zh-CN" sz="1200" b="1" dirty="0">
                <a:solidFill>
                  <a:schemeClr val="tx1">
                    <a:lumMod val="95000"/>
                    <a:lumOff val="5000"/>
                  </a:schemeClr>
                </a:solidFill>
                <a:latin typeface="微软雅黑" panose="020B0503020204020204" charset="-122"/>
                <a:ea typeface="微软雅黑" panose="020B0503020204020204" charset="-122"/>
              </a:rPr>
              <a:t>QQ</a:t>
            </a:r>
            <a:r>
              <a:rPr lang="zh-CN" altLang="en-US" sz="1200" b="1" dirty="0">
                <a:solidFill>
                  <a:schemeClr val="tx1">
                    <a:lumMod val="95000"/>
                    <a:lumOff val="5000"/>
                  </a:schemeClr>
                </a:solidFill>
                <a:latin typeface="微软雅黑" panose="020B0503020204020204" charset="-122"/>
                <a:ea typeface="微软雅黑" panose="020B0503020204020204" charset="-122"/>
              </a:rPr>
              <a:t>：</a:t>
            </a:r>
            <a:r>
              <a:rPr lang="en-US" altLang="zh-CN" sz="1200" b="1" dirty="0">
                <a:solidFill>
                  <a:schemeClr val="tx1">
                    <a:lumMod val="95000"/>
                    <a:lumOff val="5000"/>
                  </a:schemeClr>
                </a:solidFill>
                <a:latin typeface="微软雅黑" panose="020B0503020204020204" charset="-122"/>
                <a:ea typeface="微软雅黑" panose="020B0503020204020204" charset="-122"/>
              </a:rPr>
              <a:t>276060523</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微信：</a:t>
            </a:r>
            <a:r>
              <a:rPr lang="en-US" altLang="zh-CN" sz="1200" b="1" dirty="0" err="1">
                <a:solidFill>
                  <a:schemeClr val="tx1">
                    <a:lumMod val="95000"/>
                    <a:lumOff val="5000"/>
                  </a:schemeClr>
                </a:solidFill>
                <a:latin typeface="微软雅黑" panose="020B0503020204020204" charset="-122"/>
                <a:ea typeface="微软雅黑" panose="020B0503020204020204" charset="-122"/>
              </a:rPr>
              <a:t>whishile</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电话：</a:t>
            </a:r>
            <a:r>
              <a:rPr lang="en-US" altLang="zh-CN" sz="1200" b="1" dirty="0">
                <a:solidFill>
                  <a:schemeClr val="tx1">
                    <a:lumMod val="95000"/>
                    <a:lumOff val="5000"/>
                  </a:schemeClr>
                </a:solidFill>
                <a:latin typeface="微软雅黑" panose="020B0503020204020204" charset="-122"/>
                <a:ea typeface="微软雅黑" panose="020B0503020204020204" charset="-122"/>
              </a:rPr>
              <a:t>18928897164</a:t>
            </a:r>
            <a:endParaRPr lang="zh-CN" altLang="en-US" sz="1200" b="1" dirty="0">
              <a:solidFill>
                <a:schemeClr val="tx1">
                  <a:lumMod val="95000"/>
                  <a:lumOff val="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977576-D8A0-441F-A90C-1BDE2AD6B9F7}" type="slidenum">
              <a:rPr lang="zh-CN" altLang="en-US" smtClean="0"/>
            </a:fld>
            <a:endParaRPr lang="zh-CN" altLang="en-US"/>
          </a:p>
        </p:txBody>
      </p:sp>
      <p:sp>
        <p:nvSpPr>
          <p:cNvPr id="7" name="矩形 6"/>
          <p:cNvSpPr/>
          <p:nvPr userDrawn="1"/>
        </p:nvSpPr>
        <p:spPr>
          <a:xfrm>
            <a:off x="3372167" y="339928"/>
            <a:ext cx="6993209" cy="6848272"/>
          </a:xfrm>
          <a:prstGeom prst="rect">
            <a:avLst/>
          </a:prstGeom>
          <a:blipFill dpi="0" rotWithShape="1">
            <a:blip r:embed="rId2">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图片包含 鲜花&#10;&#10;已生成极高可信度的说明"/>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descr="图片包含 鲜花, 植物&#10;&#10;已生成高可信度的说明"/>
          <p:cNvPicPr>
            <a:picLocks noChangeAspect="1"/>
          </p:cNvPicPr>
          <p:nvPr userDrawn="1"/>
        </p:nvPicPr>
        <p:blipFill rotWithShape="1">
          <a:blip r:embed="rId4">
            <a:extLst>
              <a:ext uri="{28A0092B-C50C-407E-A947-70E740481C1C}">
                <a14:useLocalDpi xmlns:a14="http://schemas.microsoft.com/office/drawing/2010/main" val="0"/>
              </a:ext>
            </a:extLst>
          </a:blip>
          <a:srcRect l="47813" t="33334" r="40624" b="50370"/>
          <a:stretch>
            <a:fillRect/>
          </a:stretch>
        </p:blipFill>
        <p:spPr>
          <a:xfrm>
            <a:off x="3374730" y="98492"/>
            <a:ext cx="1409700" cy="1117600"/>
          </a:xfrm>
          <a:prstGeom prst="rect">
            <a:avLst/>
          </a:prstGeom>
        </p:spPr>
      </p:pic>
      <p:pic>
        <p:nvPicPr>
          <p:cNvPr id="11" name="图片 10" descr="图片包含 鲜花, 植物&#10;&#10;已生成高可信度的说明"/>
          <p:cNvPicPr>
            <a:picLocks noChangeAspect="1"/>
          </p:cNvPicPr>
          <p:nvPr userDrawn="1"/>
        </p:nvPicPr>
        <p:blipFill rotWithShape="1">
          <a:blip r:embed="rId4">
            <a:extLst>
              <a:ext uri="{28A0092B-C50C-407E-A947-70E740481C1C}">
                <a14:useLocalDpi xmlns:a14="http://schemas.microsoft.com/office/drawing/2010/main" val="0"/>
              </a:ext>
            </a:extLst>
          </a:blip>
          <a:srcRect l="25624" t="39630" r="62813" b="44074"/>
          <a:stretch>
            <a:fillRect/>
          </a:stretch>
        </p:blipFill>
        <p:spPr>
          <a:xfrm>
            <a:off x="7042948" y="145958"/>
            <a:ext cx="1409700" cy="1117600"/>
          </a:xfrm>
          <a:prstGeom prst="rect">
            <a:avLst/>
          </a:prstGeom>
        </p:spPr>
      </p:pic>
      <p:grpSp>
        <p:nvGrpSpPr>
          <p:cNvPr id="12" name="组合 11"/>
          <p:cNvGrpSpPr/>
          <p:nvPr userDrawn="1"/>
        </p:nvGrpSpPr>
        <p:grpSpPr>
          <a:xfrm>
            <a:off x="4860600" y="443148"/>
            <a:ext cx="2339102" cy="723275"/>
            <a:chOff x="6180221" y="1482264"/>
            <a:chExt cx="2339102" cy="723275"/>
          </a:xfrm>
        </p:grpSpPr>
        <p:sp>
          <p:nvSpPr>
            <p:cNvPr id="13" name="文本框 12"/>
            <p:cNvSpPr txBox="1"/>
            <p:nvPr/>
          </p:nvSpPr>
          <p:spPr>
            <a:xfrm>
              <a:off x="6180221" y="1482264"/>
              <a:ext cx="2339102" cy="523220"/>
            </a:xfrm>
            <a:prstGeom prst="rect">
              <a:avLst/>
            </a:prstGeom>
            <a:noFill/>
          </p:spPr>
          <p:txBody>
            <a:bodyPr wrap="none" rtlCol="0">
              <a:spAutoFit/>
            </a:bodyPr>
            <a:lstStyle/>
            <a:p>
              <a:r>
                <a:rPr lang="zh-CN" altLang="en-US" sz="2800" dirty="0">
                  <a:solidFill>
                    <a:srgbClr val="C00000"/>
                  </a:solidFill>
                  <a:latin typeface="方正综艺简体" panose="02010601030101010101" pitchFamily="2" charset="-122"/>
                  <a:ea typeface="方正综艺简体" panose="02010601030101010101" pitchFamily="2" charset="-122"/>
                </a:rPr>
                <a:t>工作完成情况</a:t>
              </a:r>
              <a:endParaRPr lang="zh-CN" altLang="en-US" sz="2800" dirty="0">
                <a:solidFill>
                  <a:srgbClr val="C00000"/>
                </a:solidFill>
                <a:latin typeface="方正综艺简体" panose="02010601030101010101" pitchFamily="2" charset="-122"/>
                <a:ea typeface="方正综艺简体" panose="02010601030101010101" pitchFamily="2" charset="-122"/>
              </a:endParaRPr>
            </a:p>
          </p:txBody>
        </p:sp>
        <p:sp>
          <p:nvSpPr>
            <p:cNvPr id="14" name="文本框 13"/>
            <p:cNvSpPr txBox="1"/>
            <p:nvPr/>
          </p:nvSpPr>
          <p:spPr>
            <a:xfrm>
              <a:off x="6201283" y="1897762"/>
              <a:ext cx="2281944" cy="307777"/>
            </a:xfrm>
            <a:prstGeom prst="rect">
              <a:avLst/>
            </a:prstGeom>
            <a:noFill/>
          </p:spPr>
          <p:txBody>
            <a:bodyPr wrap="square" rtlCol="0">
              <a:spAutoFit/>
            </a:bodyPr>
            <a:lstStyle/>
            <a:p>
              <a:pPr algn="dist"/>
              <a:r>
                <a:rPr lang="en-US" altLang="zh-CN" sz="14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Basic Work Overview</a:t>
              </a:r>
              <a:endParaRPr lang="zh-CN" altLang="en-US" sz="14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endParaRPr>
            </a:p>
          </p:txBody>
        </p:sp>
      </p:grpSp>
      <p:sp>
        <p:nvSpPr>
          <p:cNvPr id="15" name="文本框 14"/>
          <p:cNvSpPr txBox="1"/>
          <p:nvPr userDrawn="1"/>
        </p:nvSpPr>
        <p:spPr>
          <a:xfrm>
            <a:off x="4411662" y="350815"/>
            <a:ext cx="470000" cy="707886"/>
          </a:xfrm>
          <a:prstGeom prst="rect">
            <a:avLst/>
          </a:prstGeom>
          <a:noFill/>
        </p:spPr>
        <p:txBody>
          <a:bodyPr wrap="none" rtlCol="0">
            <a:spAutoFit/>
          </a:bodyPr>
          <a:lstStyle/>
          <a:p>
            <a:r>
              <a:rPr lang="en-US" altLang="zh-CN" sz="4000" dirty="0">
                <a:solidFill>
                  <a:srgbClr val="C00000"/>
                </a:solidFill>
                <a:latin typeface="方正综艺简体" panose="02010601030101010101" pitchFamily="2" charset="-122"/>
                <a:ea typeface="方正综艺简体" panose="02010601030101010101" pitchFamily="2" charset="-122"/>
              </a:rPr>
              <a:t>2</a:t>
            </a:r>
            <a:endParaRPr lang="zh-CN" altLang="en-US" sz="4000" dirty="0">
              <a:solidFill>
                <a:srgbClr val="C00000"/>
              </a:solidFill>
              <a:latin typeface="方正综艺简体" panose="02010601030101010101" pitchFamily="2" charset="-122"/>
              <a:ea typeface="方正综艺简体" panose="02010601030101010101" pitchFamily="2" charset="-122"/>
            </a:endParaRPr>
          </a:p>
        </p:txBody>
      </p:sp>
      <p:sp>
        <p:nvSpPr>
          <p:cNvPr id="16" name="文本框 15"/>
          <p:cNvSpPr txBox="1"/>
          <p:nvPr userDrawn="1"/>
        </p:nvSpPr>
        <p:spPr>
          <a:xfrm>
            <a:off x="0" y="6982406"/>
            <a:ext cx="3101648" cy="978729"/>
          </a:xfrm>
          <a:prstGeom prst="rect">
            <a:avLst/>
          </a:prstGeom>
          <a:noFill/>
        </p:spPr>
        <p:txBody>
          <a:bodyPr wrap="square" rtlCol="0">
            <a:spAutoFit/>
          </a:bodyPr>
          <a:lstStyle/>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定制</a:t>
            </a:r>
            <a:r>
              <a:rPr lang="en-US" altLang="zh-CN" sz="1200" b="1" dirty="0">
                <a:solidFill>
                  <a:schemeClr val="tx1">
                    <a:lumMod val="95000"/>
                    <a:lumOff val="5000"/>
                  </a:schemeClr>
                </a:solidFill>
                <a:latin typeface="微软雅黑" panose="020B0503020204020204" charset="-122"/>
                <a:ea typeface="微软雅黑" panose="020B0503020204020204" charset="-122"/>
              </a:rPr>
              <a:t>PPT</a:t>
            </a:r>
            <a:r>
              <a:rPr lang="zh-CN" altLang="en-US" sz="1200" b="1" dirty="0">
                <a:solidFill>
                  <a:schemeClr val="tx1">
                    <a:lumMod val="95000"/>
                    <a:lumOff val="5000"/>
                  </a:schemeClr>
                </a:solidFill>
                <a:latin typeface="微软雅黑" panose="020B0503020204020204" charset="-122"/>
                <a:ea typeface="微软雅黑" panose="020B0503020204020204" charset="-122"/>
              </a:rPr>
              <a:t>：静水流深工作室</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en-US" altLang="zh-CN" sz="1200" b="1" dirty="0">
                <a:solidFill>
                  <a:schemeClr val="tx1">
                    <a:lumMod val="95000"/>
                    <a:lumOff val="5000"/>
                  </a:schemeClr>
                </a:solidFill>
                <a:latin typeface="微软雅黑" panose="020B0503020204020204" charset="-122"/>
                <a:ea typeface="微软雅黑" panose="020B0503020204020204" charset="-122"/>
              </a:rPr>
              <a:t>QQ</a:t>
            </a:r>
            <a:r>
              <a:rPr lang="zh-CN" altLang="en-US" sz="1200" b="1" dirty="0">
                <a:solidFill>
                  <a:schemeClr val="tx1">
                    <a:lumMod val="95000"/>
                    <a:lumOff val="5000"/>
                  </a:schemeClr>
                </a:solidFill>
                <a:latin typeface="微软雅黑" panose="020B0503020204020204" charset="-122"/>
                <a:ea typeface="微软雅黑" panose="020B0503020204020204" charset="-122"/>
              </a:rPr>
              <a:t>：</a:t>
            </a:r>
            <a:r>
              <a:rPr lang="en-US" altLang="zh-CN" sz="1200" b="1" dirty="0">
                <a:solidFill>
                  <a:schemeClr val="tx1">
                    <a:lumMod val="95000"/>
                    <a:lumOff val="5000"/>
                  </a:schemeClr>
                </a:solidFill>
                <a:latin typeface="微软雅黑" panose="020B0503020204020204" charset="-122"/>
                <a:ea typeface="微软雅黑" panose="020B0503020204020204" charset="-122"/>
              </a:rPr>
              <a:t>276060523</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微信：</a:t>
            </a:r>
            <a:r>
              <a:rPr lang="en-US" altLang="zh-CN" sz="1200" b="1" dirty="0" err="1">
                <a:solidFill>
                  <a:schemeClr val="tx1">
                    <a:lumMod val="95000"/>
                    <a:lumOff val="5000"/>
                  </a:schemeClr>
                </a:solidFill>
                <a:latin typeface="微软雅黑" panose="020B0503020204020204" charset="-122"/>
                <a:ea typeface="微软雅黑" panose="020B0503020204020204" charset="-122"/>
              </a:rPr>
              <a:t>whishile</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电话：</a:t>
            </a:r>
            <a:r>
              <a:rPr lang="en-US" altLang="zh-CN" sz="1200" b="1" dirty="0">
                <a:solidFill>
                  <a:schemeClr val="tx1">
                    <a:lumMod val="95000"/>
                    <a:lumOff val="5000"/>
                  </a:schemeClr>
                </a:solidFill>
                <a:latin typeface="微软雅黑" panose="020B0503020204020204" charset="-122"/>
                <a:ea typeface="微软雅黑" panose="020B0503020204020204" charset="-122"/>
              </a:rPr>
              <a:t>18928897164</a:t>
            </a:r>
            <a:endParaRPr lang="zh-CN" altLang="en-US" sz="1200" b="1" dirty="0">
              <a:solidFill>
                <a:schemeClr val="tx1">
                  <a:lumMod val="95000"/>
                  <a:lumOff val="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977576-D8A0-441F-A90C-1BDE2AD6B9F7}" type="slidenum">
              <a:rPr lang="zh-CN" altLang="en-US" smtClean="0"/>
            </a:fld>
            <a:endParaRPr lang="zh-CN" altLang="en-US"/>
          </a:p>
        </p:txBody>
      </p:sp>
      <p:sp>
        <p:nvSpPr>
          <p:cNvPr id="7" name="矩形 6"/>
          <p:cNvSpPr/>
          <p:nvPr userDrawn="1"/>
        </p:nvSpPr>
        <p:spPr>
          <a:xfrm>
            <a:off x="3372167" y="339928"/>
            <a:ext cx="6993209" cy="6848272"/>
          </a:xfrm>
          <a:prstGeom prst="rect">
            <a:avLst/>
          </a:prstGeom>
          <a:blipFill dpi="0" rotWithShape="1">
            <a:blip r:embed="rId2">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图片包含 鲜花&#10;&#10;已生成极高可信度的说明"/>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descr="图片包含 鲜花, 植物&#10;&#10;已生成高可信度的说明"/>
          <p:cNvPicPr>
            <a:picLocks noChangeAspect="1"/>
          </p:cNvPicPr>
          <p:nvPr userDrawn="1"/>
        </p:nvPicPr>
        <p:blipFill rotWithShape="1">
          <a:blip r:embed="rId4">
            <a:extLst>
              <a:ext uri="{28A0092B-C50C-407E-A947-70E740481C1C}">
                <a14:useLocalDpi xmlns:a14="http://schemas.microsoft.com/office/drawing/2010/main" val="0"/>
              </a:ext>
            </a:extLst>
          </a:blip>
          <a:srcRect l="47813" t="33334" r="40624" b="50370"/>
          <a:stretch>
            <a:fillRect/>
          </a:stretch>
        </p:blipFill>
        <p:spPr>
          <a:xfrm>
            <a:off x="3374730" y="98492"/>
            <a:ext cx="1409700" cy="1117600"/>
          </a:xfrm>
          <a:prstGeom prst="rect">
            <a:avLst/>
          </a:prstGeom>
        </p:spPr>
      </p:pic>
      <p:pic>
        <p:nvPicPr>
          <p:cNvPr id="11" name="图片 10" descr="图片包含 鲜花, 植物&#10;&#10;已生成高可信度的说明"/>
          <p:cNvPicPr>
            <a:picLocks noChangeAspect="1"/>
          </p:cNvPicPr>
          <p:nvPr userDrawn="1"/>
        </p:nvPicPr>
        <p:blipFill rotWithShape="1">
          <a:blip r:embed="rId4">
            <a:extLst>
              <a:ext uri="{28A0092B-C50C-407E-A947-70E740481C1C}">
                <a14:useLocalDpi xmlns:a14="http://schemas.microsoft.com/office/drawing/2010/main" val="0"/>
              </a:ext>
            </a:extLst>
          </a:blip>
          <a:srcRect l="25624" t="39630" r="62813" b="44074"/>
          <a:stretch>
            <a:fillRect/>
          </a:stretch>
        </p:blipFill>
        <p:spPr>
          <a:xfrm>
            <a:off x="7042948" y="145958"/>
            <a:ext cx="1409700" cy="1117600"/>
          </a:xfrm>
          <a:prstGeom prst="rect">
            <a:avLst/>
          </a:prstGeom>
        </p:spPr>
      </p:pic>
      <p:grpSp>
        <p:nvGrpSpPr>
          <p:cNvPr id="12" name="组合 11"/>
          <p:cNvGrpSpPr/>
          <p:nvPr userDrawn="1"/>
        </p:nvGrpSpPr>
        <p:grpSpPr>
          <a:xfrm>
            <a:off x="4860600" y="443148"/>
            <a:ext cx="2339102" cy="723275"/>
            <a:chOff x="6180221" y="1482264"/>
            <a:chExt cx="2339102" cy="723275"/>
          </a:xfrm>
        </p:grpSpPr>
        <p:sp>
          <p:nvSpPr>
            <p:cNvPr id="13" name="文本框 12"/>
            <p:cNvSpPr txBox="1"/>
            <p:nvPr/>
          </p:nvSpPr>
          <p:spPr>
            <a:xfrm>
              <a:off x="6180221" y="1482264"/>
              <a:ext cx="2339102" cy="523220"/>
            </a:xfrm>
            <a:prstGeom prst="rect">
              <a:avLst/>
            </a:prstGeom>
            <a:noFill/>
          </p:spPr>
          <p:txBody>
            <a:bodyPr wrap="none" rtlCol="0">
              <a:spAutoFit/>
            </a:bodyPr>
            <a:lstStyle/>
            <a:p>
              <a:r>
                <a:rPr lang="zh-CN" altLang="en-US" sz="2800" dirty="0">
                  <a:solidFill>
                    <a:srgbClr val="C00000"/>
                  </a:solidFill>
                  <a:latin typeface="方正综艺简体" panose="02010601030101010101" pitchFamily="2" charset="-122"/>
                  <a:ea typeface="方正综艺简体" panose="02010601030101010101" pitchFamily="2" charset="-122"/>
                </a:rPr>
                <a:t>目前情况分析</a:t>
              </a:r>
              <a:endParaRPr lang="zh-CN" altLang="en-US" sz="2800" dirty="0">
                <a:solidFill>
                  <a:srgbClr val="C00000"/>
                </a:solidFill>
                <a:latin typeface="方正综艺简体" panose="02010601030101010101" pitchFamily="2" charset="-122"/>
                <a:ea typeface="方正综艺简体" panose="02010601030101010101" pitchFamily="2" charset="-122"/>
              </a:endParaRPr>
            </a:p>
          </p:txBody>
        </p:sp>
        <p:sp>
          <p:nvSpPr>
            <p:cNvPr id="14" name="文本框 13"/>
            <p:cNvSpPr txBox="1"/>
            <p:nvPr/>
          </p:nvSpPr>
          <p:spPr>
            <a:xfrm>
              <a:off x="6201283" y="1897762"/>
              <a:ext cx="2281944" cy="307777"/>
            </a:xfrm>
            <a:prstGeom prst="rect">
              <a:avLst/>
            </a:prstGeom>
            <a:noFill/>
          </p:spPr>
          <p:txBody>
            <a:bodyPr wrap="square" rtlCol="0">
              <a:spAutoFit/>
            </a:bodyPr>
            <a:lstStyle/>
            <a:p>
              <a:pPr algn="dist"/>
              <a:r>
                <a:rPr lang="en-US" altLang="zh-CN" sz="14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Basic Work Overview</a:t>
              </a:r>
              <a:endParaRPr lang="zh-CN" altLang="en-US" sz="14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endParaRPr>
            </a:p>
          </p:txBody>
        </p:sp>
      </p:grpSp>
      <p:sp>
        <p:nvSpPr>
          <p:cNvPr id="15" name="文本框 14"/>
          <p:cNvSpPr txBox="1"/>
          <p:nvPr userDrawn="1"/>
        </p:nvSpPr>
        <p:spPr>
          <a:xfrm>
            <a:off x="4502558" y="368811"/>
            <a:ext cx="470000" cy="707886"/>
          </a:xfrm>
          <a:prstGeom prst="rect">
            <a:avLst/>
          </a:prstGeom>
          <a:noFill/>
        </p:spPr>
        <p:txBody>
          <a:bodyPr wrap="none" rtlCol="0">
            <a:spAutoFit/>
          </a:bodyPr>
          <a:lstStyle/>
          <a:p>
            <a:r>
              <a:rPr lang="en-US" altLang="zh-CN" sz="4000" dirty="0">
                <a:solidFill>
                  <a:srgbClr val="C00000"/>
                </a:solidFill>
                <a:latin typeface="方正综艺简体" panose="02010601030101010101" pitchFamily="2" charset="-122"/>
                <a:ea typeface="方正综艺简体" panose="02010601030101010101" pitchFamily="2" charset="-122"/>
              </a:rPr>
              <a:t>3</a:t>
            </a:r>
            <a:endParaRPr lang="zh-CN" altLang="en-US" sz="4000" dirty="0">
              <a:solidFill>
                <a:srgbClr val="C00000"/>
              </a:solidFill>
              <a:latin typeface="方正综艺简体" panose="02010601030101010101" pitchFamily="2" charset="-122"/>
              <a:ea typeface="方正综艺简体" panose="02010601030101010101" pitchFamily="2" charset="-122"/>
            </a:endParaRPr>
          </a:p>
        </p:txBody>
      </p:sp>
      <p:sp>
        <p:nvSpPr>
          <p:cNvPr id="16" name="文本框 15"/>
          <p:cNvSpPr txBox="1"/>
          <p:nvPr userDrawn="1"/>
        </p:nvSpPr>
        <p:spPr>
          <a:xfrm>
            <a:off x="0" y="6982406"/>
            <a:ext cx="3101648" cy="978729"/>
          </a:xfrm>
          <a:prstGeom prst="rect">
            <a:avLst/>
          </a:prstGeom>
          <a:noFill/>
        </p:spPr>
        <p:txBody>
          <a:bodyPr wrap="square" rtlCol="0">
            <a:spAutoFit/>
          </a:bodyPr>
          <a:lstStyle/>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定制</a:t>
            </a:r>
            <a:r>
              <a:rPr lang="en-US" altLang="zh-CN" sz="1200" b="1" dirty="0">
                <a:solidFill>
                  <a:schemeClr val="tx1">
                    <a:lumMod val="95000"/>
                    <a:lumOff val="5000"/>
                  </a:schemeClr>
                </a:solidFill>
                <a:latin typeface="微软雅黑" panose="020B0503020204020204" charset="-122"/>
                <a:ea typeface="微软雅黑" panose="020B0503020204020204" charset="-122"/>
              </a:rPr>
              <a:t>PPT</a:t>
            </a:r>
            <a:r>
              <a:rPr lang="zh-CN" altLang="en-US" sz="1200" b="1" dirty="0">
                <a:solidFill>
                  <a:schemeClr val="tx1">
                    <a:lumMod val="95000"/>
                    <a:lumOff val="5000"/>
                  </a:schemeClr>
                </a:solidFill>
                <a:latin typeface="微软雅黑" panose="020B0503020204020204" charset="-122"/>
                <a:ea typeface="微软雅黑" panose="020B0503020204020204" charset="-122"/>
              </a:rPr>
              <a:t>：静水流深工作室</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en-US" altLang="zh-CN" sz="1200" b="1" dirty="0">
                <a:solidFill>
                  <a:schemeClr val="tx1">
                    <a:lumMod val="95000"/>
                    <a:lumOff val="5000"/>
                  </a:schemeClr>
                </a:solidFill>
                <a:latin typeface="微软雅黑" panose="020B0503020204020204" charset="-122"/>
                <a:ea typeface="微软雅黑" panose="020B0503020204020204" charset="-122"/>
              </a:rPr>
              <a:t>QQ</a:t>
            </a:r>
            <a:r>
              <a:rPr lang="zh-CN" altLang="en-US" sz="1200" b="1" dirty="0">
                <a:solidFill>
                  <a:schemeClr val="tx1">
                    <a:lumMod val="95000"/>
                    <a:lumOff val="5000"/>
                  </a:schemeClr>
                </a:solidFill>
                <a:latin typeface="微软雅黑" panose="020B0503020204020204" charset="-122"/>
                <a:ea typeface="微软雅黑" panose="020B0503020204020204" charset="-122"/>
              </a:rPr>
              <a:t>：</a:t>
            </a:r>
            <a:r>
              <a:rPr lang="en-US" altLang="zh-CN" sz="1200" b="1" dirty="0">
                <a:solidFill>
                  <a:schemeClr val="tx1">
                    <a:lumMod val="95000"/>
                    <a:lumOff val="5000"/>
                  </a:schemeClr>
                </a:solidFill>
                <a:latin typeface="微软雅黑" panose="020B0503020204020204" charset="-122"/>
                <a:ea typeface="微软雅黑" panose="020B0503020204020204" charset="-122"/>
              </a:rPr>
              <a:t>276060523</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微信：</a:t>
            </a:r>
            <a:r>
              <a:rPr lang="en-US" altLang="zh-CN" sz="1200" b="1" dirty="0" err="1">
                <a:solidFill>
                  <a:schemeClr val="tx1">
                    <a:lumMod val="95000"/>
                    <a:lumOff val="5000"/>
                  </a:schemeClr>
                </a:solidFill>
                <a:latin typeface="微软雅黑" panose="020B0503020204020204" charset="-122"/>
                <a:ea typeface="微软雅黑" panose="020B0503020204020204" charset="-122"/>
              </a:rPr>
              <a:t>whishile</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电话：</a:t>
            </a:r>
            <a:r>
              <a:rPr lang="en-US" altLang="zh-CN" sz="1200" b="1" dirty="0">
                <a:solidFill>
                  <a:schemeClr val="tx1">
                    <a:lumMod val="95000"/>
                    <a:lumOff val="5000"/>
                  </a:schemeClr>
                </a:solidFill>
                <a:latin typeface="微软雅黑" panose="020B0503020204020204" charset="-122"/>
                <a:ea typeface="微软雅黑" panose="020B0503020204020204" charset="-122"/>
              </a:rPr>
              <a:t>18928897164</a:t>
            </a:r>
            <a:endParaRPr lang="zh-CN" altLang="en-US" sz="1200" b="1" dirty="0">
              <a:solidFill>
                <a:schemeClr val="tx1">
                  <a:lumMod val="95000"/>
                  <a:lumOff val="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977576-D8A0-441F-A90C-1BDE2AD6B9F7}" type="slidenum">
              <a:rPr lang="zh-CN" altLang="en-US" smtClean="0"/>
            </a:fld>
            <a:endParaRPr lang="zh-CN" altLang="en-US"/>
          </a:p>
        </p:txBody>
      </p:sp>
      <p:sp>
        <p:nvSpPr>
          <p:cNvPr id="7" name="矩形 6"/>
          <p:cNvSpPr/>
          <p:nvPr userDrawn="1"/>
        </p:nvSpPr>
        <p:spPr>
          <a:xfrm>
            <a:off x="3372167" y="339928"/>
            <a:ext cx="6993209" cy="6848272"/>
          </a:xfrm>
          <a:prstGeom prst="rect">
            <a:avLst/>
          </a:prstGeom>
          <a:blipFill dpi="0" rotWithShape="1">
            <a:blip r:embed="rId2">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图片包含 鲜花&#10;&#10;已生成极高可信度的说明"/>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descr="图片包含 鲜花, 植物&#10;&#10;已生成高可信度的说明"/>
          <p:cNvPicPr>
            <a:picLocks noChangeAspect="1"/>
          </p:cNvPicPr>
          <p:nvPr userDrawn="1"/>
        </p:nvPicPr>
        <p:blipFill rotWithShape="1">
          <a:blip r:embed="rId4">
            <a:extLst>
              <a:ext uri="{28A0092B-C50C-407E-A947-70E740481C1C}">
                <a14:useLocalDpi xmlns:a14="http://schemas.microsoft.com/office/drawing/2010/main" val="0"/>
              </a:ext>
            </a:extLst>
          </a:blip>
          <a:srcRect l="47813" t="33334" r="40624" b="50370"/>
          <a:stretch>
            <a:fillRect/>
          </a:stretch>
        </p:blipFill>
        <p:spPr>
          <a:xfrm>
            <a:off x="3374730" y="98492"/>
            <a:ext cx="1409700" cy="1117600"/>
          </a:xfrm>
          <a:prstGeom prst="rect">
            <a:avLst/>
          </a:prstGeom>
        </p:spPr>
      </p:pic>
      <p:pic>
        <p:nvPicPr>
          <p:cNvPr id="11" name="图片 10" descr="图片包含 鲜花, 植物&#10;&#10;已生成高可信度的说明"/>
          <p:cNvPicPr>
            <a:picLocks noChangeAspect="1"/>
          </p:cNvPicPr>
          <p:nvPr userDrawn="1"/>
        </p:nvPicPr>
        <p:blipFill rotWithShape="1">
          <a:blip r:embed="rId4">
            <a:extLst>
              <a:ext uri="{28A0092B-C50C-407E-A947-70E740481C1C}">
                <a14:useLocalDpi xmlns:a14="http://schemas.microsoft.com/office/drawing/2010/main" val="0"/>
              </a:ext>
            </a:extLst>
          </a:blip>
          <a:srcRect l="25624" t="39630" r="62813" b="44074"/>
          <a:stretch>
            <a:fillRect/>
          </a:stretch>
        </p:blipFill>
        <p:spPr>
          <a:xfrm>
            <a:off x="7042948" y="145958"/>
            <a:ext cx="1409700" cy="1117600"/>
          </a:xfrm>
          <a:prstGeom prst="rect">
            <a:avLst/>
          </a:prstGeom>
        </p:spPr>
      </p:pic>
      <p:grpSp>
        <p:nvGrpSpPr>
          <p:cNvPr id="12" name="组合 11"/>
          <p:cNvGrpSpPr/>
          <p:nvPr userDrawn="1"/>
        </p:nvGrpSpPr>
        <p:grpSpPr>
          <a:xfrm>
            <a:off x="4860600" y="443148"/>
            <a:ext cx="2339102" cy="723275"/>
            <a:chOff x="6180221" y="1482264"/>
            <a:chExt cx="2339102" cy="723275"/>
          </a:xfrm>
        </p:grpSpPr>
        <p:sp>
          <p:nvSpPr>
            <p:cNvPr id="13" name="文本框 12"/>
            <p:cNvSpPr txBox="1"/>
            <p:nvPr/>
          </p:nvSpPr>
          <p:spPr>
            <a:xfrm>
              <a:off x="6180221" y="1482264"/>
              <a:ext cx="2339102" cy="523220"/>
            </a:xfrm>
            <a:prstGeom prst="rect">
              <a:avLst/>
            </a:prstGeom>
            <a:noFill/>
          </p:spPr>
          <p:txBody>
            <a:bodyPr wrap="none" rtlCol="0">
              <a:spAutoFit/>
            </a:bodyPr>
            <a:lstStyle/>
            <a:p>
              <a:r>
                <a:rPr lang="zh-CN" altLang="en-US" sz="2800" dirty="0">
                  <a:solidFill>
                    <a:srgbClr val="C00000"/>
                  </a:solidFill>
                  <a:latin typeface="方正综艺简体" panose="02010601030101010101" pitchFamily="2" charset="-122"/>
                  <a:ea typeface="方正综艺简体" panose="02010601030101010101" pitchFamily="2" charset="-122"/>
                </a:rPr>
                <a:t>未来工作计划</a:t>
              </a:r>
              <a:endParaRPr lang="zh-CN" altLang="en-US" sz="2800" dirty="0">
                <a:solidFill>
                  <a:srgbClr val="C00000"/>
                </a:solidFill>
                <a:latin typeface="方正综艺简体" panose="02010601030101010101" pitchFamily="2" charset="-122"/>
                <a:ea typeface="方正综艺简体" panose="02010601030101010101" pitchFamily="2" charset="-122"/>
              </a:endParaRPr>
            </a:p>
          </p:txBody>
        </p:sp>
        <p:sp>
          <p:nvSpPr>
            <p:cNvPr id="14" name="文本框 13"/>
            <p:cNvSpPr txBox="1"/>
            <p:nvPr/>
          </p:nvSpPr>
          <p:spPr>
            <a:xfrm>
              <a:off x="6201283" y="1897762"/>
              <a:ext cx="2281944" cy="307777"/>
            </a:xfrm>
            <a:prstGeom prst="rect">
              <a:avLst/>
            </a:prstGeom>
            <a:noFill/>
          </p:spPr>
          <p:txBody>
            <a:bodyPr wrap="square" rtlCol="0">
              <a:spAutoFit/>
            </a:bodyPr>
            <a:lstStyle/>
            <a:p>
              <a:pPr algn="dist"/>
              <a:r>
                <a:rPr lang="en-US" altLang="zh-CN" sz="14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Basic Work Overview</a:t>
              </a:r>
              <a:endParaRPr lang="zh-CN" altLang="en-US" sz="14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endParaRPr>
            </a:p>
          </p:txBody>
        </p:sp>
      </p:grpSp>
      <p:sp>
        <p:nvSpPr>
          <p:cNvPr id="15" name="文本框 14"/>
          <p:cNvSpPr txBox="1"/>
          <p:nvPr userDrawn="1"/>
        </p:nvSpPr>
        <p:spPr>
          <a:xfrm>
            <a:off x="4411662" y="407718"/>
            <a:ext cx="470000" cy="707886"/>
          </a:xfrm>
          <a:prstGeom prst="rect">
            <a:avLst/>
          </a:prstGeom>
          <a:noFill/>
        </p:spPr>
        <p:txBody>
          <a:bodyPr wrap="none" rtlCol="0">
            <a:spAutoFit/>
          </a:bodyPr>
          <a:lstStyle/>
          <a:p>
            <a:r>
              <a:rPr lang="en-US" altLang="zh-CN" sz="4000" dirty="0">
                <a:solidFill>
                  <a:srgbClr val="C00000"/>
                </a:solidFill>
                <a:latin typeface="方正综艺简体" panose="02010601030101010101" pitchFamily="2" charset="-122"/>
                <a:ea typeface="方正综艺简体" panose="02010601030101010101" pitchFamily="2" charset="-122"/>
              </a:rPr>
              <a:t>4</a:t>
            </a:r>
            <a:endParaRPr lang="zh-CN" altLang="en-US" sz="4000" dirty="0">
              <a:solidFill>
                <a:srgbClr val="C00000"/>
              </a:solidFill>
              <a:latin typeface="方正综艺简体" panose="02010601030101010101" pitchFamily="2" charset="-122"/>
              <a:ea typeface="方正综艺简体" panose="02010601030101010101" pitchFamily="2" charset="-122"/>
            </a:endParaRPr>
          </a:p>
        </p:txBody>
      </p:sp>
      <p:sp>
        <p:nvSpPr>
          <p:cNvPr id="16" name="文本框 15"/>
          <p:cNvSpPr txBox="1"/>
          <p:nvPr userDrawn="1"/>
        </p:nvSpPr>
        <p:spPr>
          <a:xfrm>
            <a:off x="0" y="6982406"/>
            <a:ext cx="3101648" cy="978729"/>
          </a:xfrm>
          <a:prstGeom prst="rect">
            <a:avLst/>
          </a:prstGeom>
          <a:noFill/>
        </p:spPr>
        <p:txBody>
          <a:bodyPr wrap="square" rtlCol="0">
            <a:spAutoFit/>
          </a:bodyPr>
          <a:lstStyle/>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定制</a:t>
            </a:r>
            <a:r>
              <a:rPr lang="en-US" altLang="zh-CN" sz="1200" b="1" dirty="0">
                <a:solidFill>
                  <a:schemeClr val="tx1">
                    <a:lumMod val="95000"/>
                    <a:lumOff val="5000"/>
                  </a:schemeClr>
                </a:solidFill>
                <a:latin typeface="微软雅黑" panose="020B0503020204020204" charset="-122"/>
                <a:ea typeface="微软雅黑" panose="020B0503020204020204" charset="-122"/>
              </a:rPr>
              <a:t>PPT</a:t>
            </a:r>
            <a:r>
              <a:rPr lang="zh-CN" altLang="en-US" sz="1200" b="1" dirty="0">
                <a:solidFill>
                  <a:schemeClr val="tx1">
                    <a:lumMod val="95000"/>
                    <a:lumOff val="5000"/>
                  </a:schemeClr>
                </a:solidFill>
                <a:latin typeface="微软雅黑" panose="020B0503020204020204" charset="-122"/>
                <a:ea typeface="微软雅黑" panose="020B0503020204020204" charset="-122"/>
              </a:rPr>
              <a:t>：静水流深工作室</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en-US" altLang="zh-CN" sz="1200" b="1" dirty="0">
                <a:solidFill>
                  <a:schemeClr val="tx1">
                    <a:lumMod val="95000"/>
                    <a:lumOff val="5000"/>
                  </a:schemeClr>
                </a:solidFill>
                <a:latin typeface="微软雅黑" panose="020B0503020204020204" charset="-122"/>
                <a:ea typeface="微软雅黑" panose="020B0503020204020204" charset="-122"/>
              </a:rPr>
              <a:t>QQ</a:t>
            </a:r>
            <a:r>
              <a:rPr lang="zh-CN" altLang="en-US" sz="1200" b="1" dirty="0">
                <a:solidFill>
                  <a:schemeClr val="tx1">
                    <a:lumMod val="95000"/>
                    <a:lumOff val="5000"/>
                  </a:schemeClr>
                </a:solidFill>
                <a:latin typeface="微软雅黑" panose="020B0503020204020204" charset="-122"/>
                <a:ea typeface="微软雅黑" panose="020B0503020204020204" charset="-122"/>
              </a:rPr>
              <a:t>：</a:t>
            </a:r>
            <a:r>
              <a:rPr lang="en-US" altLang="zh-CN" sz="1200" b="1" dirty="0">
                <a:solidFill>
                  <a:schemeClr val="tx1">
                    <a:lumMod val="95000"/>
                    <a:lumOff val="5000"/>
                  </a:schemeClr>
                </a:solidFill>
                <a:latin typeface="微软雅黑" panose="020B0503020204020204" charset="-122"/>
                <a:ea typeface="微软雅黑" panose="020B0503020204020204" charset="-122"/>
              </a:rPr>
              <a:t>276060523</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微信：</a:t>
            </a:r>
            <a:r>
              <a:rPr lang="en-US" altLang="zh-CN" sz="1200" b="1" dirty="0" err="1">
                <a:solidFill>
                  <a:schemeClr val="tx1">
                    <a:lumMod val="95000"/>
                    <a:lumOff val="5000"/>
                  </a:schemeClr>
                </a:solidFill>
                <a:latin typeface="微软雅黑" panose="020B0503020204020204" charset="-122"/>
                <a:ea typeface="微软雅黑" panose="020B0503020204020204" charset="-122"/>
              </a:rPr>
              <a:t>whishile</a:t>
            </a:r>
            <a:endParaRPr lang="en-US" altLang="zh-CN" sz="1200" b="1" dirty="0">
              <a:solidFill>
                <a:schemeClr val="tx1">
                  <a:lumMod val="95000"/>
                  <a:lumOff val="5000"/>
                </a:schemeClr>
              </a:solidFill>
              <a:latin typeface="微软雅黑" panose="020B0503020204020204" charset="-122"/>
              <a:ea typeface="微软雅黑" panose="020B0503020204020204" charset="-122"/>
            </a:endParaRPr>
          </a:p>
          <a:p>
            <a:pPr>
              <a:lnSpc>
                <a:spcPct val="120000"/>
              </a:lnSpc>
            </a:pPr>
            <a:r>
              <a:rPr lang="zh-CN" altLang="en-US" sz="1200" b="1" dirty="0">
                <a:solidFill>
                  <a:schemeClr val="tx1">
                    <a:lumMod val="95000"/>
                    <a:lumOff val="5000"/>
                  </a:schemeClr>
                </a:solidFill>
                <a:latin typeface="微软雅黑" panose="020B0503020204020204" charset="-122"/>
                <a:ea typeface="微软雅黑" panose="020B0503020204020204" charset="-122"/>
              </a:rPr>
              <a:t>电话：</a:t>
            </a:r>
            <a:r>
              <a:rPr lang="en-US" altLang="zh-CN" sz="1200" b="1" dirty="0">
                <a:solidFill>
                  <a:schemeClr val="tx1">
                    <a:lumMod val="95000"/>
                    <a:lumOff val="5000"/>
                  </a:schemeClr>
                </a:solidFill>
                <a:latin typeface="微软雅黑" panose="020B0503020204020204" charset="-122"/>
                <a:ea typeface="微软雅黑" panose="020B0503020204020204" charset="-122"/>
              </a:rPr>
              <a:t>18928897164</a:t>
            </a:r>
            <a:endParaRPr lang="zh-CN" altLang="en-US" sz="1200" b="1" dirty="0">
              <a:solidFill>
                <a:schemeClr val="tx1">
                  <a:lumMod val="95000"/>
                  <a:lumOff val="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A977576-D8A0-441F-A90C-1BDE2AD6B9F7}"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A977576-D8A0-441F-A90C-1BDE2AD6B9F7}"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A977576-D8A0-441F-A90C-1BDE2AD6B9F7}"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A977576-D8A0-441F-A90C-1BDE2AD6B9F7}"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A977576-D8A0-441F-A90C-1BDE2AD6B9F7}"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A977576-D8A0-441F-A90C-1BDE2AD6B9F7}"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977576-D8A0-441F-A90C-1BDE2AD6B9F7}"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7461F42-C4AF-48BE-99F2-69617F137D2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977576-D8A0-441F-A90C-1BDE2AD6B9F7}"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内容占位符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8" name="直接连接符 7"/>
          <p:cNvCxnSpPr/>
          <p:nvPr userDrawn="1"/>
        </p:nvCxnSpPr>
        <p:spPr>
          <a:xfrm>
            <a:off x="0" y="794086"/>
            <a:ext cx="12192000" cy="0"/>
          </a:xfrm>
          <a:prstGeom prst="line">
            <a:avLst/>
          </a:prstGeom>
          <a:ln w="50800" cmpd="thinThick">
            <a:solidFill>
              <a:srgbClr val="DA121D"/>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251887"/>
            <a:ext cx="1128908" cy="2091947"/>
          </a:xfrm>
          <a:prstGeom prst="rect">
            <a:avLst/>
          </a:prstGeom>
        </p:spPr>
      </p:pic>
      <p:grpSp>
        <p:nvGrpSpPr>
          <p:cNvPr id="10" name="组合 9"/>
          <p:cNvGrpSpPr/>
          <p:nvPr userDrawn="1"/>
        </p:nvGrpSpPr>
        <p:grpSpPr>
          <a:xfrm>
            <a:off x="717887" y="120316"/>
            <a:ext cx="2339102" cy="723275"/>
            <a:chOff x="6180221" y="1482264"/>
            <a:chExt cx="2339102" cy="723275"/>
          </a:xfrm>
        </p:grpSpPr>
        <p:sp>
          <p:nvSpPr>
            <p:cNvPr id="11" name="文本框 10"/>
            <p:cNvSpPr txBox="1"/>
            <p:nvPr/>
          </p:nvSpPr>
          <p:spPr>
            <a:xfrm>
              <a:off x="6180221" y="1482264"/>
              <a:ext cx="2339102" cy="523220"/>
            </a:xfrm>
            <a:prstGeom prst="rect">
              <a:avLst/>
            </a:prstGeom>
            <a:noFill/>
          </p:spPr>
          <p:txBody>
            <a:bodyPr wrap="none" rtlCol="0">
              <a:spAutoFit/>
            </a:bodyPr>
            <a:lstStyle/>
            <a:p>
              <a:r>
                <a:rPr lang="zh-CN" altLang="en-US" sz="2800" dirty="0">
                  <a:solidFill>
                    <a:srgbClr val="C00000"/>
                  </a:solidFill>
                  <a:latin typeface="方正综艺简体" panose="02010601030101010101" pitchFamily="2" charset="-122"/>
                  <a:ea typeface="方正综艺简体" panose="02010601030101010101" pitchFamily="2" charset="-122"/>
                </a:rPr>
                <a:t>基本工作概述</a:t>
              </a:r>
              <a:endParaRPr lang="zh-CN" altLang="en-US" sz="2800" dirty="0">
                <a:solidFill>
                  <a:srgbClr val="C00000"/>
                </a:solidFill>
                <a:latin typeface="方正综艺简体" panose="02010601030101010101" pitchFamily="2" charset="-122"/>
                <a:ea typeface="方正综艺简体" panose="02010601030101010101" pitchFamily="2" charset="-122"/>
              </a:endParaRPr>
            </a:p>
          </p:txBody>
        </p:sp>
        <p:sp>
          <p:nvSpPr>
            <p:cNvPr id="12" name="文本框 11"/>
            <p:cNvSpPr txBox="1"/>
            <p:nvPr/>
          </p:nvSpPr>
          <p:spPr>
            <a:xfrm>
              <a:off x="6201283" y="1897762"/>
              <a:ext cx="2281944" cy="307777"/>
            </a:xfrm>
            <a:prstGeom prst="rect">
              <a:avLst/>
            </a:prstGeom>
            <a:noFill/>
          </p:spPr>
          <p:txBody>
            <a:bodyPr wrap="square" rtlCol="0">
              <a:spAutoFit/>
            </a:bodyPr>
            <a:lstStyle/>
            <a:p>
              <a:pPr algn="dist"/>
              <a:r>
                <a:rPr lang="en-US" altLang="zh-CN" sz="14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Basic Work Overview</a:t>
              </a:r>
              <a:endParaRPr lang="zh-CN" altLang="en-US" sz="14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endParaRPr>
            </a:p>
          </p:txBody>
        </p:sp>
      </p:grpSp>
      <p:sp>
        <p:nvSpPr>
          <p:cNvPr id="13" name="文本框 12"/>
          <p:cNvSpPr txBox="1"/>
          <p:nvPr userDrawn="1"/>
        </p:nvSpPr>
        <p:spPr>
          <a:xfrm>
            <a:off x="112548" y="235665"/>
            <a:ext cx="697627" cy="707886"/>
          </a:xfrm>
          <a:prstGeom prst="rect">
            <a:avLst/>
          </a:prstGeom>
          <a:noFill/>
        </p:spPr>
        <p:txBody>
          <a:bodyPr wrap="none" rtlCol="0">
            <a:spAutoFit/>
          </a:bodyPr>
          <a:lstStyle/>
          <a:p>
            <a:r>
              <a:rPr lang="zh-CN" altLang="en-US" sz="4000" dirty="0">
                <a:solidFill>
                  <a:schemeClr val="bg1"/>
                </a:solidFill>
                <a:latin typeface="方正综艺简体" panose="02010601030101010101" pitchFamily="2" charset="-122"/>
                <a:ea typeface="方正综艺简体" panose="02010601030101010101" pitchFamily="2" charset="-122"/>
              </a:rPr>
              <a:t>１</a:t>
            </a:r>
            <a:endParaRPr lang="zh-CN" altLang="en-US" sz="4000" dirty="0">
              <a:solidFill>
                <a:schemeClr val="bg1"/>
              </a:solidFill>
              <a:latin typeface="方正综艺简体" panose="02010601030101010101" pitchFamily="2" charset="-122"/>
              <a:ea typeface="方正综艺简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8150" y="-257175"/>
            <a:ext cx="2247900" cy="2613118"/>
          </a:xfrm>
          <a:prstGeom prst="rect">
            <a:avLst/>
          </a:prstGeom>
        </p:spPr>
      </p:pic>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39274" y="3730455"/>
            <a:ext cx="3434021" cy="363365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8.jpe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461F42-C4AF-48BE-99F2-69617F137D2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77576-D8A0-441F-A90C-1BDE2AD6B9F7}" type="slidenum">
              <a:rPr lang="zh-CN" altLang="en-US" smtClean="0"/>
            </a:fld>
            <a:endParaRPr lang="zh-CN" altLang="en-US"/>
          </a:p>
        </p:txBody>
      </p:sp>
      <p:pic>
        <p:nvPicPr>
          <p:cNvPr id="8" name="图片 7"/>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2.png"/><Relationship Id="rId7" Type="http://schemas.openxmlformats.org/officeDocument/2006/relationships/tags" Target="../tags/tag1.xml"/><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3.png"/><Relationship Id="rId3" Type="http://schemas.openxmlformats.org/officeDocument/2006/relationships/image" Target="../media/image11.png"/><Relationship Id="rId2" Type="http://schemas.openxmlformats.org/officeDocument/2006/relationships/image" Target="../media/image10.png"/><Relationship Id="rId10" Type="http://schemas.openxmlformats.org/officeDocument/2006/relationships/notesSlide" Target="../notesSlides/notesSlide1.xml"/><Relationship Id="rId1" Type="http://schemas.openxmlformats.org/officeDocument/2006/relationships/image" Target="../media/image9.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image" Target="../media/image13.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3.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3.xml"/><Relationship Id="rId2" Type="http://schemas.openxmlformats.org/officeDocument/2006/relationships/image" Target="../media/image18.png"/><Relationship Id="rId1"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3.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3.xml"/><Relationship Id="rId2" Type="http://schemas.openxmlformats.org/officeDocument/2006/relationships/image" Target="../media/image24.png"/><Relationship Id="rId1" Type="http://schemas.openxmlformats.org/officeDocument/2006/relationships/image" Target="../media/image23.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4.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4.xml"/><Relationship Id="rId2" Type="http://schemas.openxmlformats.org/officeDocument/2006/relationships/image" Target="../media/image29.png"/><Relationship Id="rId1" Type="http://schemas.openxmlformats.org/officeDocument/2006/relationships/image" Target="../media/image28.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3.xml"/><Relationship Id="rId2" Type="http://schemas.openxmlformats.org/officeDocument/2006/relationships/image" Target="../media/image18.png"/><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5.xml"/><Relationship Id="rId2" Type="http://schemas.openxmlformats.org/officeDocument/2006/relationships/image" Target="../media/image31.png"/><Relationship Id="rId1" Type="http://schemas.openxmlformats.org/officeDocument/2006/relationships/image" Target="../media/image3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image" Target="../media/image33.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3.xml"/><Relationship Id="rId2" Type="http://schemas.openxmlformats.org/officeDocument/2006/relationships/image" Target="../media/image18.png"/><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6.xml"/><Relationship Id="rId2" Type="http://schemas.openxmlformats.org/officeDocument/2006/relationships/image" Target="../media/image35.jpeg"/><Relationship Id="rId1" Type="http://schemas.openxmlformats.org/officeDocument/2006/relationships/image" Target="../media/image34.jpeg"/></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image" Target="../media/image43.emf"/><Relationship Id="rId7" Type="http://schemas.openxmlformats.org/officeDocument/2006/relationships/image" Target="../media/image42.emf"/><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39.emf"/><Relationship Id="rId3" Type="http://schemas.openxmlformats.org/officeDocument/2006/relationships/image" Target="../media/image38.emf"/><Relationship Id="rId2" Type="http://schemas.openxmlformats.org/officeDocument/2006/relationships/image" Target="../media/image37.emf"/><Relationship Id="rId10" Type="http://schemas.openxmlformats.org/officeDocument/2006/relationships/notesSlide" Target="../notesSlides/notesSlide19.xml"/><Relationship Id="rId1" Type="http://schemas.openxmlformats.org/officeDocument/2006/relationships/image" Target="../media/image36.emf"/></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image" Target="../media/image51.png"/><Relationship Id="rId7" Type="http://schemas.openxmlformats.org/officeDocument/2006/relationships/image" Target="../media/image50.png"/><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jpeg"/><Relationship Id="rId3" Type="http://schemas.openxmlformats.org/officeDocument/2006/relationships/image" Target="../media/image46.jpeg"/><Relationship Id="rId2" Type="http://schemas.openxmlformats.org/officeDocument/2006/relationships/image" Target="../media/image45.jpeg"/><Relationship Id="rId10" Type="http://schemas.openxmlformats.org/officeDocument/2006/relationships/notesSlide" Target="../notesSlides/notesSlide20.xml"/><Relationship Id="rId1" Type="http://schemas.openxmlformats.org/officeDocument/2006/relationships/image" Target="../media/image44.GIF"/></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6.xml"/><Relationship Id="rId4" Type="http://schemas.openxmlformats.org/officeDocument/2006/relationships/image" Target="../media/image55.png"/><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3.xml"/><Relationship Id="rId2" Type="http://schemas.openxmlformats.org/officeDocument/2006/relationships/image" Target="../media/image18.png"/><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9" Type="http://schemas.openxmlformats.org/officeDocument/2006/relationships/image" Target="../media/image43.emf"/><Relationship Id="rId8" Type="http://schemas.openxmlformats.org/officeDocument/2006/relationships/image" Target="../media/image42.emf"/><Relationship Id="rId7" Type="http://schemas.openxmlformats.org/officeDocument/2006/relationships/image" Target="../media/image41.emf"/><Relationship Id="rId6" Type="http://schemas.openxmlformats.org/officeDocument/2006/relationships/image" Target="../media/image40.emf"/><Relationship Id="rId5" Type="http://schemas.openxmlformats.org/officeDocument/2006/relationships/image" Target="../media/image39.emf"/><Relationship Id="rId4" Type="http://schemas.openxmlformats.org/officeDocument/2006/relationships/image" Target="../media/image38.emf"/><Relationship Id="rId3" Type="http://schemas.openxmlformats.org/officeDocument/2006/relationships/image" Target="../media/image37.emf"/><Relationship Id="rId2" Type="http://schemas.openxmlformats.org/officeDocument/2006/relationships/image" Target="../media/image36.emf"/><Relationship Id="rId11" Type="http://schemas.openxmlformats.org/officeDocument/2006/relationships/notesSlide" Target="../notesSlides/notesSlide23.xml"/><Relationship Id="rId10" Type="http://schemas.openxmlformats.org/officeDocument/2006/relationships/slideLayout" Target="../slideLayouts/slideLayout7.xml"/><Relationship Id="rId1" Type="http://schemas.openxmlformats.org/officeDocument/2006/relationships/image" Target="../media/image56.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image" Target="../media/image57.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7.xml"/><Relationship Id="rId2" Type="http://schemas.openxmlformats.org/officeDocument/2006/relationships/image" Target="../media/image59.png"/><Relationship Id="rId1" Type="http://schemas.openxmlformats.org/officeDocument/2006/relationships/image" Target="../media/image58.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image" Target="../media/image3.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5" y="0"/>
            <a:ext cx="12192000" cy="6858000"/>
          </a:xfrm>
          <a:prstGeom prst="rect">
            <a:avLst/>
          </a:prstGeom>
        </p:spPr>
      </p:pic>
      <p:pic>
        <p:nvPicPr>
          <p:cNvPr id="9" name="图片 8" descr="图片包含 物体&#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9813" y="652094"/>
            <a:ext cx="2293769" cy="4094662"/>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8708" y="1165051"/>
            <a:ext cx="5594583" cy="3892898"/>
          </a:xfrm>
          <a:prstGeom prst="rect">
            <a:avLst/>
          </a:prstGeom>
        </p:spPr>
      </p:pic>
      <p:pic>
        <p:nvPicPr>
          <p:cNvPr id="20" name="图片 19" descr="图片包含 鲜花, 植物&#10;&#10;已生成高可信度的说明"/>
          <p:cNvPicPr>
            <a:picLocks noChangeAspect="1"/>
          </p:cNvPicPr>
          <p:nvPr/>
        </p:nvPicPr>
        <p:blipFill rotWithShape="1">
          <a:blip r:embed="rId4">
            <a:extLst>
              <a:ext uri="{28A0092B-C50C-407E-A947-70E740481C1C}">
                <a14:useLocalDpi xmlns:a14="http://schemas.microsoft.com/office/drawing/2010/main" val="0"/>
              </a:ext>
            </a:extLst>
          </a:blip>
          <a:srcRect l="25624" t="39630" r="62813" b="44074"/>
          <a:stretch>
            <a:fillRect/>
          </a:stretch>
        </p:blipFill>
        <p:spPr>
          <a:xfrm>
            <a:off x="4099532" y="4840374"/>
            <a:ext cx="1409700" cy="1117600"/>
          </a:xfrm>
          <a:prstGeom prst="rect">
            <a:avLst/>
          </a:prstGeom>
        </p:spPr>
      </p:pic>
      <p:sp>
        <p:nvSpPr>
          <p:cNvPr id="21" name="文本框 20"/>
          <p:cNvSpPr txBox="1"/>
          <p:nvPr/>
        </p:nvSpPr>
        <p:spPr>
          <a:xfrm>
            <a:off x="5105400" y="5214508"/>
            <a:ext cx="1793240" cy="398780"/>
          </a:xfrm>
          <a:prstGeom prst="rect">
            <a:avLst/>
          </a:prstGeom>
          <a:noFill/>
        </p:spPr>
        <p:txBody>
          <a:bodyPr wrap="none" rtlCol="0">
            <a:spAutoFit/>
          </a:bodyPr>
          <a:lstStyle/>
          <a:p>
            <a:r>
              <a:rPr lang="zh-CN" altLang="en-US" sz="2000" b="1" dirty="0">
                <a:solidFill>
                  <a:srgbClr val="C00000"/>
                </a:solidFill>
                <a:latin typeface="微软雅黑" panose="020B0503020204020204" charset="-122"/>
                <a:ea typeface="微软雅黑" panose="020B0503020204020204" charset="-122"/>
              </a:rPr>
              <a:t>汇报人：</a:t>
            </a:r>
            <a:r>
              <a:rPr lang="en-US" altLang="zh-CN" sz="2000" b="1" dirty="0">
                <a:solidFill>
                  <a:srgbClr val="C00000"/>
                </a:solidFill>
                <a:latin typeface="微软雅黑" panose="020B0503020204020204" charset="-122"/>
                <a:ea typeface="微软雅黑" panose="020B0503020204020204" charset="-122"/>
              </a:rPr>
              <a:t>xxxx</a:t>
            </a:r>
            <a:endParaRPr lang="en-US" altLang="zh-CN" sz="2000" b="1" dirty="0">
              <a:solidFill>
                <a:srgbClr val="C00000"/>
              </a:solidFill>
              <a:latin typeface="微软雅黑" panose="020B0503020204020204" charset="-122"/>
              <a:ea typeface="微软雅黑" panose="020B0503020204020204" charset="-122"/>
            </a:endParaRPr>
          </a:p>
        </p:txBody>
      </p:sp>
      <p:pic>
        <p:nvPicPr>
          <p:cNvPr id="22" name="图片 21" descr="图片包含 鲜花, 植物&#10;&#10;已生成高可信度的说明"/>
          <p:cNvPicPr>
            <a:picLocks noChangeAspect="1"/>
          </p:cNvPicPr>
          <p:nvPr/>
        </p:nvPicPr>
        <p:blipFill rotWithShape="1">
          <a:blip r:embed="rId4">
            <a:extLst>
              <a:ext uri="{28A0092B-C50C-407E-A947-70E740481C1C}">
                <a14:useLocalDpi xmlns:a14="http://schemas.microsoft.com/office/drawing/2010/main" val="0"/>
              </a:ext>
            </a:extLst>
          </a:blip>
          <a:srcRect l="25624" t="39630" r="62813" b="44074"/>
          <a:stretch>
            <a:fillRect/>
          </a:stretch>
        </p:blipFill>
        <p:spPr>
          <a:xfrm>
            <a:off x="6913561" y="4840374"/>
            <a:ext cx="1409700" cy="1117600"/>
          </a:xfrm>
          <a:prstGeom prst="rect">
            <a:avLst/>
          </a:prstGeom>
        </p:spPr>
      </p:pic>
      <p:pic>
        <p:nvPicPr>
          <p:cNvPr id="23" name="PA_Miracle ">
            <a:hlinkClick r:id="" action="ppaction://media"/>
          </p:cNvPr>
          <p:cNvPicPr>
            <a:picLocks noChangeAspect="1"/>
          </p:cNvPicPr>
          <p:nvPr>
            <a:audioFile r:link="rId5"/>
            <p:extLst>
              <p:ext uri="{DAA4B4D4-6D71-4841-9C94-3DE7FCFB9230}">
                <p14:media xmlns:p14="http://schemas.microsoft.com/office/powerpoint/2010/main" r:embed="rId6"/>
              </p:ext>
            </p:extLst>
            <p:custDataLst>
              <p:tags r:id="rId7"/>
            </p:custDataLst>
          </p:nvPr>
        </p:nvPicPr>
        <p:blipFill>
          <a:blip r:embed="rId8"/>
          <a:stretch>
            <a:fillRect/>
          </a:stretch>
        </p:blipFill>
        <p:spPr>
          <a:xfrm>
            <a:off x="12736513" y="3092450"/>
            <a:ext cx="609600" cy="6096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par>
                                <p:cTn id="18" presetID="10"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 presetClass="mediacall" presetSubtype="0" fill="hold" nodeType="withEffect">
                                  <p:stCondLst>
                                    <p:cond delay="0"/>
                                  </p:stCondLst>
                                  <p:childTnLst>
                                    <p:cmd type="call" cmd="playFrom(0.0)">
                                      <p:cBhvr>
                                        <p:cTn id="25"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6" fill="hold" display="0">
                  <p:stCondLst>
                    <p:cond delay="indefinite"/>
                  </p:stCondLst>
                  <p:endCondLst>
                    <p:cond evt="onStopAudio" delay="0">
                      <p:tgtEl>
                        <p:sldTgt/>
                      </p:tgtEl>
                    </p:cond>
                  </p:endCondLst>
                </p:cTn>
                <p:tgtEl>
                  <p:spTgt spid="23"/>
                </p:tgtEl>
              </p:cMediaNode>
            </p:audio>
          </p:childTnLst>
        </p:cTn>
      </p:par>
    </p:tnLst>
    <p:bldLst>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descr="图片包含 物体&#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5516" y="383197"/>
            <a:ext cx="1448866" cy="2586406"/>
          </a:xfrm>
          <a:prstGeom prst="rect">
            <a:avLst/>
          </a:prstGeom>
        </p:spPr>
      </p:pic>
      <p:sp>
        <p:nvSpPr>
          <p:cNvPr id="12" name="文本框 11"/>
          <p:cNvSpPr txBox="1"/>
          <p:nvPr/>
        </p:nvSpPr>
        <p:spPr>
          <a:xfrm>
            <a:off x="1650587" y="3687425"/>
            <a:ext cx="748923" cy="1446550"/>
          </a:xfrm>
          <a:prstGeom prst="rect">
            <a:avLst/>
          </a:prstGeom>
          <a:noFill/>
        </p:spPr>
        <p:txBody>
          <a:bodyPr wrap="none" rtlCol="0">
            <a:spAutoFit/>
          </a:bodyPr>
          <a:lstStyle/>
          <a:p>
            <a:r>
              <a:rPr lang="zh-CN" altLang="en-US" sz="4400" dirty="0">
                <a:solidFill>
                  <a:srgbClr val="682828"/>
                </a:solidFill>
                <a:latin typeface="方正综艺简体" panose="02010601030101010101" pitchFamily="2" charset="-122"/>
                <a:ea typeface="方正综艺简体" panose="02010601030101010101" pitchFamily="2" charset="-122"/>
                <a:cs typeface="经典隶书繁" panose="02010609000101010101" pitchFamily="49" charset="-122"/>
              </a:rPr>
              <a:t>前</a:t>
            </a:r>
            <a:endParaRPr lang="en-US" altLang="zh-CN" sz="4400" dirty="0">
              <a:solidFill>
                <a:srgbClr val="682828"/>
              </a:solidFill>
              <a:latin typeface="方正综艺简体" panose="02010601030101010101" pitchFamily="2" charset="-122"/>
              <a:ea typeface="方正综艺简体" panose="02010601030101010101" pitchFamily="2" charset="-122"/>
              <a:cs typeface="经典隶书繁" panose="02010609000101010101" pitchFamily="49" charset="-122"/>
            </a:endParaRPr>
          </a:p>
          <a:p>
            <a:r>
              <a:rPr lang="zh-CN" altLang="en-US" sz="4400" dirty="0">
                <a:solidFill>
                  <a:srgbClr val="682828"/>
                </a:solidFill>
                <a:latin typeface="方正综艺简体" panose="02010601030101010101" pitchFamily="2" charset="-122"/>
                <a:ea typeface="方正综艺简体" panose="02010601030101010101" pitchFamily="2" charset="-122"/>
                <a:cs typeface="经典隶书繁" panose="02010609000101010101" pitchFamily="49" charset="-122"/>
              </a:rPr>
              <a:t>言</a:t>
            </a:r>
            <a:endParaRPr lang="zh-CN" altLang="en-US" sz="4400" dirty="0">
              <a:solidFill>
                <a:srgbClr val="682828"/>
              </a:solidFill>
              <a:latin typeface="方正综艺简体" panose="02010601030101010101" pitchFamily="2" charset="-122"/>
              <a:ea typeface="方正综艺简体" panose="02010601030101010101" pitchFamily="2" charset="-122"/>
              <a:cs typeface="经典隶书繁" panose="02010609000101010101" pitchFamily="49" charset="-122"/>
            </a:endParaRPr>
          </a:p>
        </p:txBody>
      </p:sp>
      <p:sp>
        <p:nvSpPr>
          <p:cNvPr id="13" name="矩形 12"/>
          <p:cNvSpPr/>
          <p:nvPr/>
        </p:nvSpPr>
        <p:spPr>
          <a:xfrm>
            <a:off x="1682647" y="5060396"/>
            <a:ext cx="716863" cy="307777"/>
          </a:xfrm>
          <a:prstGeom prst="rect">
            <a:avLst/>
          </a:prstGeom>
        </p:spPr>
        <p:txBody>
          <a:bodyPr wrap="none">
            <a:spAutoFit/>
          </a:bodyPr>
          <a:lstStyle/>
          <a:p>
            <a:r>
              <a:rPr lang="en-US" altLang="zh-CN" sz="1400" b="1" dirty="0">
                <a:solidFill>
                  <a:srgbClr val="333333"/>
                </a:solidFill>
                <a:latin typeface="Arial Narrow" panose="020B0606020202030204" pitchFamily="34" charset="0"/>
                <a:ea typeface="Verdana" panose="020B0604030504040204" pitchFamily="34" charset="0"/>
                <a:cs typeface="Verdana" panose="020B0604030504040204" pitchFamily="34" charset="0"/>
              </a:rPr>
              <a:t>Preface</a:t>
            </a:r>
            <a:endParaRPr lang="zh-CN" altLang="en-US" sz="1400" b="1" dirty="0">
              <a:latin typeface="Arial Narrow" panose="020B0606020202030204" pitchFamily="34" charset="0"/>
              <a:cs typeface="Verdana" panose="020B0604030504040204" pitchFamily="34" charset="0"/>
            </a:endParaRPr>
          </a:p>
        </p:txBody>
      </p:sp>
      <p:grpSp>
        <p:nvGrpSpPr>
          <p:cNvPr id="14" name="组合 13"/>
          <p:cNvGrpSpPr/>
          <p:nvPr/>
        </p:nvGrpSpPr>
        <p:grpSpPr>
          <a:xfrm>
            <a:off x="2898023" y="1117600"/>
            <a:ext cx="6996605" cy="4259928"/>
            <a:chOff x="3037723" y="758270"/>
            <a:chExt cx="6996605" cy="4259928"/>
          </a:xfrm>
        </p:grpSpPr>
        <p:sp>
          <p:nvSpPr>
            <p:cNvPr id="15" name="矩形 14"/>
            <p:cNvSpPr/>
            <p:nvPr/>
          </p:nvSpPr>
          <p:spPr>
            <a:xfrm>
              <a:off x="3140233" y="1465486"/>
              <a:ext cx="6749716" cy="3431370"/>
            </a:xfrm>
            <a:prstGeom prst="rect">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Group 8"/>
            <p:cNvGrpSpPr>
              <a:grpSpLocks noChangeAspect="1"/>
            </p:cNvGrpSpPr>
            <p:nvPr/>
          </p:nvGrpSpPr>
          <p:grpSpPr bwMode="auto">
            <a:xfrm rot="10800000" flipH="1">
              <a:off x="3037723" y="758270"/>
              <a:ext cx="6996605" cy="4259928"/>
              <a:chOff x="2066" y="1188"/>
              <a:chExt cx="3545" cy="2277"/>
            </a:xfrm>
          </p:grpSpPr>
          <p:sp>
            <p:nvSpPr>
              <p:cNvPr id="17" name="AutoShape 7"/>
              <p:cNvSpPr>
                <a:spLocks noChangeAspect="1" noChangeArrowheads="1" noTextEdit="1"/>
              </p:cNvSpPr>
              <p:nvPr/>
            </p:nvSpPr>
            <p:spPr bwMode="auto">
              <a:xfrm>
                <a:off x="2069" y="1521"/>
                <a:ext cx="3542" cy="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 name="Freeform 9"/>
              <p:cNvSpPr>
                <a:spLocks noEditPoints="1"/>
              </p:cNvSpPr>
              <p:nvPr/>
            </p:nvSpPr>
            <p:spPr bwMode="auto">
              <a:xfrm>
                <a:off x="2066" y="1188"/>
                <a:ext cx="3540" cy="1941"/>
              </a:xfrm>
              <a:custGeom>
                <a:avLst/>
                <a:gdLst>
                  <a:gd name="T0" fmla="*/ 3540 w 3540"/>
                  <a:gd name="T1" fmla="*/ 0 h 1941"/>
                  <a:gd name="T2" fmla="*/ 142 w 3540"/>
                  <a:gd name="T3" fmla="*/ 72 h 1941"/>
                  <a:gd name="T4" fmla="*/ 123 w 3540"/>
                  <a:gd name="T5" fmla="*/ 0 h 1941"/>
                  <a:gd name="T6" fmla="*/ 0 w 3540"/>
                  <a:gd name="T7" fmla="*/ 123 h 1941"/>
                  <a:gd name="T8" fmla="*/ 70 w 3540"/>
                  <a:gd name="T9" fmla="*/ 142 h 1941"/>
                  <a:gd name="T10" fmla="*/ 3 w 3540"/>
                  <a:gd name="T11" fmla="*/ 1941 h 1941"/>
                  <a:gd name="T12" fmla="*/ 19 w 3540"/>
                  <a:gd name="T13" fmla="*/ 161 h 1941"/>
                  <a:gd name="T14" fmla="*/ 70 w 3540"/>
                  <a:gd name="T15" fmla="*/ 177 h 1941"/>
                  <a:gd name="T16" fmla="*/ 35 w 3540"/>
                  <a:gd name="T17" fmla="*/ 1909 h 1941"/>
                  <a:gd name="T18" fmla="*/ 54 w 3540"/>
                  <a:gd name="T19" fmla="*/ 195 h 1941"/>
                  <a:gd name="T20" fmla="*/ 70 w 3540"/>
                  <a:gd name="T21" fmla="*/ 335 h 1941"/>
                  <a:gd name="T22" fmla="*/ 195 w 3540"/>
                  <a:gd name="T23" fmla="*/ 230 h 1941"/>
                  <a:gd name="T24" fmla="*/ 230 w 3540"/>
                  <a:gd name="T25" fmla="*/ 195 h 1941"/>
                  <a:gd name="T26" fmla="*/ 334 w 3540"/>
                  <a:gd name="T27" fmla="*/ 72 h 1941"/>
                  <a:gd name="T28" fmla="*/ 195 w 3540"/>
                  <a:gd name="T29" fmla="*/ 56 h 1941"/>
                  <a:gd name="T30" fmla="*/ 3508 w 3540"/>
                  <a:gd name="T31" fmla="*/ 37 h 1941"/>
                  <a:gd name="T32" fmla="*/ 176 w 3540"/>
                  <a:gd name="T33" fmla="*/ 142 h 1941"/>
                  <a:gd name="T34" fmla="*/ 160 w 3540"/>
                  <a:gd name="T35" fmla="*/ 19 h 1941"/>
                  <a:gd name="T36" fmla="*/ 19 w 3540"/>
                  <a:gd name="T37" fmla="*/ 104 h 1941"/>
                  <a:gd name="T38" fmla="*/ 107 w 3540"/>
                  <a:gd name="T39" fmla="*/ 19 h 1941"/>
                  <a:gd name="T40" fmla="*/ 91 w 3540"/>
                  <a:gd name="T41" fmla="*/ 70 h 1941"/>
                  <a:gd name="T42" fmla="*/ 38 w 3540"/>
                  <a:gd name="T43" fmla="*/ 35 h 1941"/>
                  <a:gd name="T44" fmla="*/ 142 w 3540"/>
                  <a:gd name="T45" fmla="*/ 88 h 1941"/>
                  <a:gd name="T46" fmla="*/ 19 w 3540"/>
                  <a:gd name="T47" fmla="*/ 104 h 1941"/>
                  <a:gd name="T48" fmla="*/ 72 w 3540"/>
                  <a:gd name="T49" fmla="*/ 70 h 1941"/>
                  <a:gd name="T50" fmla="*/ 54 w 3540"/>
                  <a:gd name="T51" fmla="*/ 53 h 1941"/>
                  <a:gd name="T52" fmla="*/ 123 w 3540"/>
                  <a:gd name="T53" fmla="*/ 142 h 1941"/>
                  <a:gd name="T54" fmla="*/ 142 w 3540"/>
                  <a:gd name="T55" fmla="*/ 126 h 1941"/>
                  <a:gd name="T56" fmla="*/ 123 w 3540"/>
                  <a:gd name="T57" fmla="*/ 142 h 1941"/>
                  <a:gd name="T58" fmla="*/ 142 w 3540"/>
                  <a:gd name="T59" fmla="*/ 195 h 1941"/>
                  <a:gd name="T60" fmla="*/ 126 w 3540"/>
                  <a:gd name="T61" fmla="*/ 246 h 1941"/>
                  <a:gd name="T62" fmla="*/ 176 w 3540"/>
                  <a:gd name="T63" fmla="*/ 230 h 1941"/>
                  <a:gd name="T64" fmla="*/ 88 w 3540"/>
                  <a:gd name="T65" fmla="*/ 123 h 1941"/>
                  <a:gd name="T66" fmla="*/ 107 w 3540"/>
                  <a:gd name="T67" fmla="*/ 265 h 1941"/>
                  <a:gd name="T68" fmla="*/ 160 w 3540"/>
                  <a:gd name="T69" fmla="*/ 230 h 1941"/>
                  <a:gd name="T70" fmla="*/ 176 w 3540"/>
                  <a:gd name="T71" fmla="*/ 195 h 1941"/>
                  <a:gd name="T72" fmla="*/ 230 w 3540"/>
                  <a:gd name="T73" fmla="*/ 158 h 1941"/>
                  <a:gd name="T74" fmla="*/ 265 w 3540"/>
                  <a:gd name="T75" fmla="*/ 107 h 1941"/>
                  <a:gd name="T76" fmla="*/ 195 w 3540"/>
                  <a:gd name="T77" fmla="*/ 88 h 1941"/>
                  <a:gd name="T78" fmla="*/ 233 w 3540"/>
                  <a:gd name="T79" fmla="*/ 177 h 1941"/>
                  <a:gd name="T80" fmla="*/ 126 w 3540"/>
                  <a:gd name="T81" fmla="*/ 158 h 1941"/>
                  <a:gd name="T82" fmla="*/ 195 w 3540"/>
                  <a:gd name="T83" fmla="*/ 142 h 1941"/>
                  <a:gd name="T84" fmla="*/ 246 w 3540"/>
                  <a:gd name="T85" fmla="*/ 126 h 1941"/>
                  <a:gd name="T86" fmla="*/ 195 w 3540"/>
                  <a:gd name="T87" fmla="*/ 142 h 1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40" h="1941">
                    <a:moveTo>
                      <a:pt x="3540" y="19"/>
                    </a:moveTo>
                    <a:lnTo>
                      <a:pt x="3540" y="0"/>
                    </a:lnTo>
                    <a:lnTo>
                      <a:pt x="142" y="0"/>
                    </a:lnTo>
                    <a:lnTo>
                      <a:pt x="142" y="72"/>
                    </a:lnTo>
                    <a:lnTo>
                      <a:pt x="123" y="72"/>
                    </a:lnTo>
                    <a:lnTo>
                      <a:pt x="123" y="0"/>
                    </a:lnTo>
                    <a:lnTo>
                      <a:pt x="0" y="0"/>
                    </a:lnTo>
                    <a:lnTo>
                      <a:pt x="0" y="123"/>
                    </a:lnTo>
                    <a:lnTo>
                      <a:pt x="70" y="123"/>
                    </a:lnTo>
                    <a:lnTo>
                      <a:pt x="70" y="142"/>
                    </a:lnTo>
                    <a:lnTo>
                      <a:pt x="3" y="142"/>
                    </a:lnTo>
                    <a:lnTo>
                      <a:pt x="3" y="1941"/>
                    </a:lnTo>
                    <a:lnTo>
                      <a:pt x="19" y="1941"/>
                    </a:lnTo>
                    <a:lnTo>
                      <a:pt x="19" y="161"/>
                    </a:lnTo>
                    <a:lnTo>
                      <a:pt x="70" y="161"/>
                    </a:lnTo>
                    <a:lnTo>
                      <a:pt x="70" y="177"/>
                    </a:lnTo>
                    <a:lnTo>
                      <a:pt x="35" y="177"/>
                    </a:lnTo>
                    <a:lnTo>
                      <a:pt x="35" y="1909"/>
                    </a:lnTo>
                    <a:lnTo>
                      <a:pt x="54" y="1909"/>
                    </a:lnTo>
                    <a:lnTo>
                      <a:pt x="54" y="195"/>
                    </a:lnTo>
                    <a:lnTo>
                      <a:pt x="70" y="195"/>
                    </a:lnTo>
                    <a:lnTo>
                      <a:pt x="70" y="335"/>
                    </a:lnTo>
                    <a:lnTo>
                      <a:pt x="91" y="335"/>
                    </a:lnTo>
                    <a:lnTo>
                      <a:pt x="195" y="230"/>
                    </a:lnTo>
                    <a:lnTo>
                      <a:pt x="195" y="195"/>
                    </a:lnTo>
                    <a:lnTo>
                      <a:pt x="230" y="195"/>
                    </a:lnTo>
                    <a:lnTo>
                      <a:pt x="334" y="91"/>
                    </a:lnTo>
                    <a:lnTo>
                      <a:pt x="334" y="72"/>
                    </a:lnTo>
                    <a:lnTo>
                      <a:pt x="195" y="72"/>
                    </a:lnTo>
                    <a:lnTo>
                      <a:pt x="195" y="56"/>
                    </a:lnTo>
                    <a:lnTo>
                      <a:pt x="3508" y="56"/>
                    </a:lnTo>
                    <a:lnTo>
                      <a:pt x="3508" y="37"/>
                    </a:lnTo>
                    <a:lnTo>
                      <a:pt x="176" y="37"/>
                    </a:lnTo>
                    <a:lnTo>
                      <a:pt x="176" y="142"/>
                    </a:lnTo>
                    <a:lnTo>
                      <a:pt x="160" y="142"/>
                    </a:lnTo>
                    <a:lnTo>
                      <a:pt x="160" y="19"/>
                    </a:lnTo>
                    <a:lnTo>
                      <a:pt x="3540" y="19"/>
                    </a:lnTo>
                    <a:close/>
                    <a:moveTo>
                      <a:pt x="19" y="104"/>
                    </a:moveTo>
                    <a:lnTo>
                      <a:pt x="19" y="19"/>
                    </a:lnTo>
                    <a:lnTo>
                      <a:pt x="107" y="19"/>
                    </a:lnTo>
                    <a:lnTo>
                      <a:pt x="107" y="70"/>
                    </a:lnTo>
                    <a:lnTo>
                      <a:pt x="91" y="70"/>
                    </a:lnTo>
                    <a:lnTo>
                      <a:pt x="91" y="35"/>
                    </a:lnTo>
                    <a:lnTo>
                      <a:pt x="38" y="35"/>
                    </a:lnTo>
                    <a:lnTo>
                      <a:pt x="38" y="88"/>
                    </a:lnTo>
                    <a:lnTo>
                      <a:pt x="142" y="88"/>
                    </a:lnTo>
                    <a:lnTo>
                      <a:pt x="142" y="104"/>
                    </a:lnTo>
                    <a:lnTo>
                      <a:pt x="19" y="104"/>
                    </a:lnTo>
                    <a:close/>
                    <a:moveTo>
                      <a:pt x="72" y="53"/>
                    </a:moveTo>
                    <a:lnTo>
                      <a:pt x="72" y="70"/>
                    </a:lnTo>
                    <a:lnTo>
                      <a:pt x="54" y="70"/>
                    </a:lnTo>
                    <a:lnTo>
                      <a:pt x="54" y="53"/>
                    </a:lnTo>
                    <a:lnTo>
                      <a:pt x="72" y="53"/>
                    </a:lnTo>
                    <a:close/>
                    <a:moveTo>
                      <a:pt x="123" y="142"/>
                    </a:moveTo>
                    <a:lnTo>
                      <a:pt x="123" y="126"/>
                    </a:lnTo>
                    <a:lnTo>
                      <a:pt x="142" y="126"/>
                    </a:lnTo>
                    <a:lnTo>
                      <a:pt x="142" y="142"/>
                    </a:lnTo>
                    <a:lnTo>
                      <a:pt x="123" y="142"/>
                    </a:lnTo>
                    <a:close/>
                    <a:moveTo>
                      <a:pt x="126" y="195"/>
                    </a:moveTo>
                    <a:lnTo>
                      <a:pt x="142" y="195"/>
                    </a:lnTo>
                    <a:lnTo>
                      <a:pt x="142" y="230"/>
                    </a:lnTo>
                    <a:lnTo>
                      <a:pt x="126" y="246"/>
                    </a:lnTo>
                    <a:lnTo>
                      <a:pt x="126" y="195"/>
                    </a:lnTo>
                    <a:close/>
                    <a:moveTo>
                      <a:pt x="176" y="230"/>
                    </a:moveTo>
                    <a:lnTo>
                      <a:pt x="88" y="319"/>
                    </a:lnTo>
                    <a:lnTo>
                      <a:pt x="88" y="123"/>
                    </a:lnTo>
                    <a:lnTo>
                      <a:pt x="107" y="123"/>
                    </a:lnTo>
                    <a:lnTo>
                      <a:pt x="107" y="265"/>
                    </a:lnTo>
                    <a:lnTo>
                      <a:pt x="126" y="265"/>
                    </a:lnTo>
                    <a:lnTo>
                      <a:pt x="160" y="230"/>
                    </a:lnTo>
                    <a:lnTo>
                      <a:pt x="160" y="195"/>
                    </a:lnTo>
                    <a:lnTo>
                      <a:pt x="176" y="195"/>
                    </a:lnTo>
                    <a:lnTo>
                      <a:pt x="176" y="230"/>
                    </a:lnTo>
                    <a:close/>
                    <a:moveTo>
                      <a:pt x="230" y="158"/>
                    </a:moveTo>
                    <a:lnTo>
                      <a:pt x="265" y="123"/>
                    </a:lnTo>
                    <a:lnTo>
                      <a:pt x="265" y="107"/>
                    </a:lnTo>
                    <a:lnTo>
                      <a:pt x="195" y="107"/>
                    </a:lnTo>
                    <a:lnTo>
                      <a:pt x="195" y="88"/>
                    </a:lnTo>
                    <a:lnTo>
                      <a:pt x="318" y="88"/>
                    </a:lnTo>
                    <a:lnTo>
                      <a:pt x="233" y="177"/>
                    </a:lnTo>
                    <a:lnTo>
                      <a:pt x="126" y="177"/>
                    </a:lnTo>
                    <a:lnTo>
                      <a:pt x="126" y="158"/>
                    </a:lnTo>
                    <a:lnTo>
                      <a:pt x="230" y="158"/>
                    </a:lnTo>
                    <a:close/>
                    <a:moveTo>
                      <a:pt x="195" y="142"/>
                    </a:moveTo>
                    <a:lnTo>
                      <a:pt x="195" y="126"/>
                    </a:lnTo>
                    <a:lnTo>
                      <a:pt x="246" y="126"/>
                    </a:lnTo>
                    <a:lnTo>
                      <a:pt x="227" y="142"/>
                    </a:lnTo>
                    <a:lnTo>
                      <a:pt x="195" y="142"/>
                    </a:lnTo>
                    <a:close/>
                  </a:path>
                </a:pathLst>
              </a:custGeom>
              <a:solidFill>
                <a:srgbClr val="6828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0"/>
              <p:cNvSpPr>
                <a:spLocks noEditPoints="1"/>
              </p:cNvSpPr>
              <p:nvPr/>
            </p:nvSpPr>
            <p:spPr bwMode="auto">
              <a:xfrm>
                <a:off x="2069" y="1193"/>
                <a:ext cx="3539" cy="1939"/>
              </a:xfrm>
              <a:custGeom>
                <a:avLst/>
                <a:gdLst>
                  <a:gd name="T0" fmla="*/ 0 w 3539"/>
                  <a:gd name="T1" fmla="*/ 1939 h 1939"/>
                  <a:gd name="T2" fmla="*/ 3398 w 3539"/>
                  <a:gd name="T3" fmla="*/ 1869 h 1939"/>
                  <a:gd name="T4" fmla="*/ 3416 w 3539"/>
                  <a:gd name="T5" fmla="*/ 1939 h 1939"/>
                  <a:gd name="T6" fmla="*/ 3539 w 3539"/>
                  <a:gd name="T7" fmla="*/ 1819 h 1939"/>
                  <a:gd name="T8" fmla="*/ 3470 w 3539"/>
                  <a:gd name="T9" fmla="*/ 1800 h 1939"/>
                  <a:gd name="T10" fmla="*/ 3539 w 3539"/>
                  <a:gd name="T11" fmla="*/ 0 h 1939"/>
                  <a:gd name="T12" fmla="*/ 3521 w 3539"/>
                  <a:gd name="T13" fmla="*/ 1781 h 1939"/>
                  <a:gd name="T14" fmla="*/ 3470 w 3539"/>
                  <a:gd name="T15" fmla="*/ 1765 h 1939"/>
                  <a:gd name="T16" fmla="*/ 3505 w 3539"/>
                  <a:gd name="T17" fmla="*/ 32 h 1939"/>
                  <a:gd name="T18" fmla="*/ 3486 w 3539"/>
                  <a:gd name="T19" fmla="*/ 1746 h 1939"/>
                  <a:gd name="T20" fmla="*/ 3470 w 3539"/>
                  <a:gd name="T21" fmla="*/ 1607 h 1939"/>
                  <a:gd name="T22" fmla="*/ 3347 w 3539"/>
                  <a:gd name="T23" fmla="*/ 1711 h 1939"/>
                  <a:gd name="T24" fmla="*/ 3312 w 3539"/>
                  <a:gd name="T25" fmla="*/ 1746 h 1939"/>
                  <a:gd name="T26" fmla="*/ 3205 w 3539"/>
                  <a:gd name="T27" fmla="*/ 1869 h 1939"/>
                  <a:gd name="T28" fmla="*/ 3323 w 3539"/>
                  <a:gd name="T29" fmla="*/ 1885 h 1939"/>
                  <a:gd name="T30" fmla="*/ 32 w 3539"/>
                  <a:gd name="T31" fmla="*/ 1904 h 1939"/>
                  <a:gd name="T32" fmla="*/ 3363 w 3539"/>
                  <a:gd name="T33" fmla="*/ 1800 h 1939"/>
                  <a:gd name="T34" fmla="*/ 3358 w 3539"/>
                  <a:gd name="T35" fmla="*/ 1923 h 1939"/>
                  <a:gd name="T36" fmla="*/ 3521 w 3539"/>
                  <a:gd name="T37" fmla="*/ 1837 h 1939"/>
                  <a:gd name="T38" fmla="*/ 3432 w 3539"/>
                  <a:gd name="T39" fmla="*/ 1920 h 1939"/>
                  <a:gd name="T40" fmla="*/ 3448 w 3539"/>
                  <a:gd name="T41" fmla="*/ 1869 h 1939"/>
                  <a:gd name="T42" fmla="*/ 3505 w 3539"/>
                  <a:gd name="T43" fmla="*/ 1907 h 1939"/>
                  <a:gd name="T44" fmla="*/ 3398 w 3539"/>
                  <a:gd name="T45" fmla="*/ 1853 h 1939"/>
                  <a:gd name="T46" fmla="*/ 3521 w 3539"/>
                  <a:gd name="T47" fmla="*/ 1837 h 1939"/>
                  <a:gd name="T48" fmla="*/ 3470 w 3539"/>
                  <a:gd name="T49" fmla="*/ 1872 h 1939"/>
                  <a:gd name="T50" fmla="*/ 3486 w 3539"/>
                  <a:gd name="T51" fmla="*/ 1888 h 1939"/>
                  <a:gd name="T52" fmla="*/ 3416 w 3539"/>
                  <a:gd name="T53" fmla="*/ 1800 h 1939"/>
                  <a:gd name="T54" fmla="*/ 3400 w 3539"/>
                  <a:gd name="T55" fmla="*/ 1816 h 1939"/>
                  <a:gd name="T56" fmla="*/ 3416 w 3539"/>
                  <a:gd name="T57" fmla="*/ 1800 h 1939"/>
                  <a:gd name="T58" fmla="*/ 3398 w 3539"/>
                  <a:gd name="T59" fmla="*/ 1746 h 1939"/>
                  <a:gd name="T60" fmla="*/ 3416 w 3539"/>
                  <a:gd name="T61" fmla="*/ 1695 h 1939"/>
                  <a:gd name="T62" fmla="*/ 3366 w 3539"/>
                  <a:gd name="T63" fmla="*/ 1711 h 1939"/>
                  <a:gd name="T64" fmla="*/ 3451 w 3539"/>
                  <a:gd name="T65" fmla="*/ 1819 h 1939"/>
                  <a:gd name="T66" fmla="*/ 3432 w 3539"/>
                  <a:gd name="T67" fmla="*/ 1674 h 1939"/>
                  <a:gd name="T68" fmla="*/ 3382 w 3539"/>
                  <a:gd name="T69" fmla="*/ 1709 h 1939"/>
                  <a:gd name="T70" fmla="*/ 3366 w 3539"/>
                  <a:gd name="T71" fmla="*/ 1746 h 1939"/>
                  <a:gd name="T72" fmla="*/ 3312 w 3539"/>
                  <a:gd name="T73" fmla="*/ 1781 h 1939"/>
                  <a:gd name="T74" fmla="*/ 3275 w 3539"/>
                  <a:gd name="T75" fmla="*/ 1835 h 1939"/>
                  <a:gd name="T76" fmla="*/ 3344 w 3539"/>
                  <a:gd name="T77" fmla="*/ 1853 h 1939"/>
                  <a:gd name="T78" fmla="*/ 3310 w 3539"/>
                  <a:gd name="T79" fmla="*/ 1765 h 1939"/>
                  <a:gd name="T80" fmla="*/ 3416 w 3539"/>
                  <a:gd name="T81" fmla="*/ 1781 h 1939"/>
                  <a:gd name="T82" fmla="*/ 3344 w 3539"/>
                  <a:gd name="T83" fmla="*/ 1800 h 1939"/>
                  <a:gd name="T84" fmla="*/ 3296 w 3539"/>
                  <a:gd name="T85" fmla="*/ 1816 h 1939"/>
                  <a:gd name="T86" fmla="*/ 3344 w 3539"/>
                  <a:gd name="T87" fmla="*/ 1800 h 1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39" h="1939">
                    <a:moveTo>
                      <a:pt x="0" y="1923"/>
                    </a:moveTo>
                    <a:lnTo>
                      <a:pt x="0" y="1939"/>
                    </a:lnTo>
                    <a:lnTo>
                      <a:pt x="3376" y="1939"/>
                    </a:lnTo>
                    <a:lnTo>
                      <a:pt x="3398" y="1869"/>
                    </a:lnTo>
                    <a:lnTo>
                      <a:pt x="3416" y="1869"/>
                    </a:lnTo>
                    <a:lnTo>
                      <a:pt x="3416" y="1939"/>
                    </a:lnTo>
                    <a:lnTo>
                      <a:pt x="3539" y="1939"/>
                    </a:lnTo>
                    <a:lnTo>
                      <a:pt x="3539" y="1819"/>
                    </a:lnTo>
                    <a:lnTo>
                      <a:pt x="3470" y="1819"/>
                    </a:lnTo>
                    <a:lnTo>
                      <a:pt x="3470" y="1800"/>
                    </a:lnTo>
                    <a:lnTo>
                      <a:pt x="3539" y="1800"/>
                    </a:lnTo>
                    <a:lnTo>
                      <a:pt x="3539" y="0"/>
                    </a:lnTo>
                    <a:lnTo>
                      <a:pt x="3521" y="0"/>
                    </a:lnTo>
                    <a:lnTo>
                      <a:pt x="3521" y="1781"/>
                    </a:lnTo>
                    <a:lnTo>
                      <a:pt x="3470" y="1781"/>
                    </a:lnTo>
                    <a:lnTo>
                      <a:pt x="3470" y="1765"/>
                    </a:lnTo>
                    <a:lnTo>
                      <a:pt x="3505" y="1765"/>
                    </a:lnTo>
                    <a:lnTo>
                      <a:pt x="3505" y="32"/>
                    </a:lnTo>
                    <a:lnTo>
                      <a:pt x="3486" y="32"/>
                    </a:lnTo>
                    <a:lnTo>
                      <a:pt x="3486" y="1746"/>
                    </a:lnTo>
                    <a:lnTo>
                      <a:pt x="3470" y="1746"/>
                    </a:lnTo>
                    <a:lnTo>
                      <a:pt x="3470" y="1607"/>
                    </a:lnTo>
                    <a:lnTo>
                      <a:pt x="3448" y="1607"/>
                    </a:lnTo>
                    <a:lnTo>
                      <a:pt x="3347" y="1711"/>
                    </a:lnTo>
                    <a:lnTo>
                      <a:pt x="3347" y="1746"/>
                    </a:lnTo>
                    <a:lnTo>
                      <a:pt x="3312" y="1746"/>
                    </a:lnTo>
                    <a:lnTo>
                      <a:pt x="3205" y="1851"/>
                    </a:lnTo>
                    <a:lnTo>
                      <a:pt x="3205" y="1869"/>
                    </a:lnTo>
                    <a:lnTo>
                      <a:pt x="3344" y="1869"/>
                    </a:lnTo>
                    <a:lnTo>
                      <a:pt x="3323" y="1885"/>
                    </a:lnTo>
                    <a:lnTo>
                      <a:pt x="32" y="1885"/>
                    </a:lnTo>
                    <a:lnTo>
                      <a:pt x="32" y="1904"/>
                    </a:lnTo>
                    <a:lnTo>
                      <a:pt x="3342" y="1904"/>
                    </a:lnTo>
                    <a:lnTo>
                      <a:pt x="3363" y="1800"/>
                    </a:lnTo>
                    <a:lnTo>
                      <a:pt x="3379" y="1800"/>
                    </a:lnTo>
                    <a:lnTo>
                      <a:pt x="3358" y="1923"/>
                    </a:lnTo>
                    <a:lnTo>
                      <a:pt x="0" y="1923"/>
                    </a:lnTo>
                    <a:close/>
                    <a:moveTo>
                      <a:pt x="3521" y="1837"/>
                    </a:moveTo>
                    <a:lnTo>
                      <a:pt x="3521" y="1920"/>
                    </a:lnTo>
                    <a:lnTo>
                      <a:pt x="3432" y="1920"/>
                    </a:lnTo>
                    <a:lnTo>
                      <a:pt x="3432" y="1869"/>
                    </a:lnTo>
                    <a:lnTo>
                      <a:pt x="3448" y="1869"/>
                    </a:lnTo>
                    <a:lnTo>
                      <a:pt x="3448" y="1907"/>
                    </a:lnTo>
                    <a:lnTo>
                      <a:pt x="3505" y="1907"/>
                    </a:lnTo>
                    <a:lnTo>
                      <a:pt x="3505" y="1853"/>
                    </a:lnTo>
                    <a:lnTo>
                      <a:pt x="3398" y="1853"/>
                    </a:lnTo>
                    <a:lnTo>
                      <a:pt x="3398" y="1837"/>
                    </a:lnTo>
                    <a:lnTo>
                      <a:pt x="3521" y="1837"/>
                    </a:lnTo>
                    <a:close/>
                    <a:moveTo>
                      <a:pt x="3470" y="1888"/>
                    </a:moveTo>
                    <a:lnTo>
                      <a:pt x="3470" y="1872"/>
                    </a:lnTo>
                    <a:lnTo>
                      <a:pt x="3486" y="1872"/>
                    </a:lnTo>
                    <a:lnTo>
                      <a:pt x="3486" y="1888"/>
                    </a:lnTo>
                    <a:lnTo>
                      <a:pt x="3470" y="1888"/>
                    </a:lnTo>
                    <a:close/>
                    <a:moveTo>
                      <a:pt x="3416" y="1800"/>
                    </a:moveTo>
                    <a:lnTo>
                      <a:pt x="3416" y="1816"/>
                    </a:lnTo>
                    <a:lnTo>
                      <a:pt x="3400" y="1816"/>
                    </a:lnTo>
                    <a:lnTo>
                      <a:pt x="3400" y="1800"/>
                    </a:lnTo>
                    <a:lnTo>
                      <a:pt x="3416" y="1800"/>
                    </a:lnTo>
                    <a:close/>
                    <a:moveTo>
                      <a:pt x="3416" y="1746"/>
                    </a:moveTo>
                    <a:lnTo>
                      <a:pt x="3398" y="1746"/>
                    </a:lnTo>
                    <a:lnTo>
                      <a:pt x="3398" y="1711"/>
                    </a:lnTo>
                    <a:lnTo>
                      <a:pt x="3416" y="1695"/>
                    </a:lnTo>
                    <a:lnTo>
                      <a:pt x="3416" y="1746"/>
                    </a:lnTo>
                    <a:close/>
                    <a:moveTo>
                      <a:pt x="3366" y="1711"/>
                    </a:moveTo>
                    <a:lnTo>
                      <a:pt x="3451" y="1623"/>
                    </a:lnTo>
                    <a:lnTo>
                      <a:pt x="3451" y="1819"/>
                    </a:lnTo>
                    <a:lnTo>
                      <a:pt x="3432" y="1819"/>
                    </a:lnTo>
                    <a:lnTo>
                      <a:pt x="3432" y="1674"/>
                    </a:lnTo>
                    <a:lnTo>
                      <a:pt x="3416" y="1674"/>
                    </a:lnTo>
                    <a:lnTo>
                      <a:pt x="3382" y="1709"/>
                    </a:lnTo>
                    <a:lnTo>
                      <a:pt x="3382" y="1746"/>
                    </a:lnTo>
                    <a:lnTo>
                      <a:pt x="3366" y="1746"/>
                    </a:lnTo>
                    <a:lnTo>
                      <a:pt x="3366" y="1711"/>
                    </a:lnTo>
                    <a:close/>
                    <a:moveTo>
                      <a:pt x="3312" y="1781"/>
                    </a:moveTo>
                    <a:lnTo>
                      <a:pt x="3275" y="1819"/>
                    </a:lnTo>
                    <a:lnTo>
                      <a:pt x="3275" y="1835"/>
                    </a:lnTo>
                    <a:lnTo>
                      <a:pt x="3344" y="1835"/>
                    </a:lnTo>
                    <a:lnTo>
                      <a:pt x="3344" y="1853"/>
                    </a:lnTo>
                    <a:lnTo>
                      <a:pt x="3224" y="1853"/>
                    </a:lnTo>
                    <a:lnTo>
                      <a:pt x="3310" y="1765"/>
                    </a:lnTo>
                    <a:lnTo>
                      <a:pt x="3416" y="1765"/>
                    </a:lnTo>
                    <a:lnTo>
                      <a:pt x="3416" y="1781"/>
                    </a:lnTo>
                    <a:lnTo>
                      <a:pt x="3312" y="1781"/>
                    </a:lnTo>
                    <a:close/>
                    <a:moveTo>
                      <a:pt x="3344" y="1800"/>
                    </a:moveTo>
                    <a:lnTo>
                      <a:pt x="3344" y="1816"/>
                    </a:lnTo>
                    <a:lnTo>
                      <a:pt x="3296" y="1816"/>
                    </a:lnTo>
                    <a:lnTo>
                      <a:pt x="3312" y="1800"/>
                    </a:lnTo>
                    <a:lnTo>
                      <a:pt x="3344" y="1800"/>
                    </a:lnTo>
                    <a:close/>
                  </a:path>
                </a:pathLst>
              </a:custGeom>
              <a:solidFill>
                <a:srgbClr val="6828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0" name="矩形 19"/>
          <p:cNvSpPr/>
          <p:nvPr/>
        </p:nvSpPr>
        <p:spPr>
          <a:xfrm>
            <a:off x="3324046" y="2253839"/>
            <a:ext cx="6096000" cy="2751522"/>
          </a:xfrm>
          <a:prstGeom prst="rect">
            <a:avLst/>
          </a:prstGeom>
        </p:spPr>
        <p:txBody>
          <a:bodyPr>
            <a:spAutoFit/>
          </a:bodyPr>
          <a:lstStyle/>
          <a:p>
            <a:pPr>
              <a:lnSpc>
                <a:spcPct val="120000"/>
              </a:lnSpc>
            </a:pPr>
            <a:r>
              <a:rPr lang="zh-CN" altLang="en-US" sz="1600" dirty="0">
                <a:latin typeface="黑体" panose="02010609060101010101" pitchFamily="49" charset="-122"/>
                <a:ea typeface="黑体" panose="02010609060101010101" pitchFamily="49" charset="-122"/>
              </a:rPr>
              <a:t>在这辞旧迎新的美好时刻，我们</a:t>
            </a:r>
            <a:r>
              <a:rPr lang="en-US" altLang="zh-CN" sz="1600" dirty="0">
                <a:latin typeface="黑体" panose="02010609060101010101" pitchFamily="49" charset="-122"/>
                <a:ea typeface="黑体" panose="02010609060101010101" pitchFamily="49" charset="-122"/>
              </a:rPr>
              <a:t>XX</a:t>
            </a:r>
            <a:r>
              <a:rPr lang="zh-CN" altLang="en-US" sz="1600" dirty="0">
                <a:latin typeface="黑体" panose="02010609060101010101" pitchFamily="49" charset="-122"/>
                <a:ea typeface="黑体" panose="02010609060101010101" pitchFamily="49" charset="-122"/>
              </a:rPr>
              <a:t>公司的全体员工齐聚一堂，总结硕果累累的二零一七年，展望充满希望的二零一八年，倍感喜悦和自豪。已经过去的二零一六年，是国内</a:t>
            </a:r>
            <a:r>
              <a:rPr lang="en-US" altLang="zh-CN" sz="1600" dirty="0">
                <a:latin typeface="黑体" panose="02010609060101010101" pitchFamily="49" charset="-122"/>
                <a:ea typeface="黑体" panose="02010609060101010101" pitchFamily="49" charset="-122"/>
              </a:rPr>
              <a:t>XX</a:t>
            </a:r>
            <a:r>
              <a:rPr lang="zh-CN" altLang="en-US" sz="1600" dirty="0">
                <a:latin typeface="黑体" panose="02010609060101010101" pitchFamily="49" charset="-122"/>
                <a:ea typeface="黑体" panose="02010609060101010101" pitchFamily="49" charset="-122"/>
              </a:rPr>
              <a:t>市场竞争更加激烈的一年，也是我们</a:t>
            </a:r>
            <a:r>
              <a:rPr lang="en-US" altLang="zh-CN" sz="1600" dirty="0">
                <a:latin typeface="黑体" panose="02010609060101010101" pitchFamily="49" charset="-122"/>
                <a:ea typeface="黑体" panose="02010609060101010101" pitchFamily="49" charset="-122"/>
              </a:rPr>
              <a:t>XXXX</a:t>
            </a:r>
            <a:r>
              <a:rPr lang="zh-CN" altLang="en-US" sz="1600" dirty="0">
                <a:latin typeface="黑体" panose="02010609060101010101" pitchFamily="49" charset="-122"/>
                <a:ea typeface="黑体" panose="02010609060101010101" pitchFamily="49" charset="-122"/>
              </a:rPr>
              <a:t>发展过程中最为重要的一年。在社会各界的关心和帮助下，在董事会的正确领导下，在公司全体员工的不懈努力下，我们紧紧围绕企业的战略目标，视困难为考验，化挑战为机遇，把各项工作都推到了一个新的高度，交出了一份满意的答卷在此，我代表公司董事会向付出辛勤劳动的全体员工表示最衷心的感谢和最诚挚的慰问。我要大声地向大家说—同志们辛苦了</a:t>
            </a:r>
            <a:endParaRPr lang="zh-CN" altLang="en-US" sz="1600" dirty="0">
              <a:latin typeface="黑体" panose="02010609060101010101" pitchFamily="49" charset="-122"/>
              <a:ea typeface="黑体" panose="02010609060101010101" pitchFamily="49" charset="-122"/>
            </a:endParaRPr>
          </a:p>
        </p:txBody>
      </p:sp>
      <p:pic>
        <p:nvPicPr>
          <p:cNvPr id="6" name="图片 5" descr="图片包含 鲜花, 植物&#10;&#10;已生成高可信度的说明"/>
          <p:cNvPicPr>
            <a:picLocks noChangeAspect="1"/>
          </p:cNvPicPr>
          <p:nvPr/>
        </p:nvPicPr>
        <p:blipFill rotWithShape="1">
          <a:blip r:embed="rId3">
            <a:extLst>
              <a:ext uri="{28A0092B-C50C-407E-A947-70E740481C1C}">
                <a14:useLocalDpi xmlns:a14="http://schemas.microsoft.com/office/drawing/2010/main" val="0"/>
              </a:ext>
            </a:extLst>
          </a:blip>
          <a:srcRect l="47813" t="33334" r="40624" b="50370"/>
          <a:stretch>
            <a:fillRect/>
          </a:stretch>
        </p:blipFill>
        <p:spPr>
          <a:xfrm>
            <a:off x="2243158" y="1256661"/>
            <a:ext cx="1409700" cy="1117600"/>
          </a:xfrm>
          <a:prstGeom prst="rect">
            <a:avLst/>
          </a:prstGeom>
        </p:spPr>
      </p:pic>
      <p:pic>
        <p:nvPicPr>
          <p:cNvPr id="21" name="图片 20" descr="图片包含 鲜花, 植物&#10;&#10;已生成高可信度的说明"/>
          <p:cNvPicPr>
            <a:picLocks noChangeAspect="1"/>
          </p:cNvPicPr>
          <p:nvPr/>
        </p:nvPicPr>
        <p:blipFill rotWithShape="1">
          <a:blip r:embed="rId3">
            <a:extLst>
              <a:ext uri="{28A0092B-C50C-407E-A947-70E740481C1C}">
                <a14:useLocalDpi xmlns:a14="http://schemas.microsoft.com/office/drawing/2010/main" val="0"/>
              </a:ext>
            </a:extLst>
          </a:blip>
          <a:srcRect l="25624" t="39630" r="62813" b="44074"/>
          <a:stretch>
            <a:fillRect/>
          </a:stretch>
        </p:blipFill>
        <p:spPr>
          <a:xfrm>
            <a:off x="9247166" y="4679596"/>
            <a:ext cx="1409700" cy="1117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21" presetClass="entr" presetSubtype="1" fill="hold" nodeType="withEffect">
                                  <p:stCondLst>
                                    <p:cond delay="500"/>
                                  </p:stCondLst>
                                  <p:childTnLst>
                                    <p:set>
                                      <p:cBhvr>
                                        <p:cTn id="16" dur="1" fill="hold">
                                          <p:stCondLst>
                                            <p:cond delay="0"/>
                                          </p:stCondLst>
                                        </p:cTn>
                                        <p:tgtEl>
                                          <p:spTgt spid="14"/>
                                        </p:tgtEl>
                                        <p:attrNameLst>
                                          <p:attrName>style.visibility</p:attrName>
                                        </p:attrNameLst>
                                      </p:cBhvr>
                                      <p:to>
                                        <p:strVal val="visible"/>
                                      </p:to>
                                    </p:set>
                                    <p:animEffect transition="in" filter="wheel(1)">
                                      <p:cBhvr>
                                        <p:cTn id="17" dur="500"/>
                                        <p:tgtEl>
                                          <p:spTgt spid="14"/>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64432" y="1780674"/>
            <a:ext cx="3334360" cy="3717758"/>
          </a:xfrm>
          <a:prstGeom prst="rect">
            <a:avLst/>
          </a:prstGeom>
        </p:spPr>
      </p:pic>
      <p:grpSp>
        <p:nvGrpSpPr>
          <p:cNvPr id="5" name="组合 4"/>
          <p:cNvGrpSpPr/>
          <p:nvPr/>
        </p:nvGrpSpPr>
        <p:grpSpPr>
          <a:xfrm>
            <a:off x="2990389" y="2825032"/>
            <a:ext cx="822661" cy="1600438"/>
            <a:chOff x="2355389" y="2367832"/>
            <a:chExt cx="822661" cy="1600438"/>
          </a:xfrm>
        </p:grpSpPr>
        <p:sp>
          <p:nvSpPr>
            <p:cNvPr id="6" name="文本框 5"/>
            <p:cNvSpPr txBox="1"/>
            <p:nvPr/>
          </p:nvSpPr>
          <p:spPr>
            <a:xfrm>
              <a:off x="2390114" y="2367832"/>
              <a:ext cx="748923" cy="1446550"/>
            </a:xfrm>
            <a:prstGeom prst="rect">
              <a:avLst/>
            </a:prstGeom>
            <a:noFill/>
          </p:spPr>
          <p:txBody>
            <a:bodyPr wrap="none" rtlCol="0">
              <a:spAutoFit/>
            </a:bodyPr>
            <a:lstStyle/>
            <a:p>
              <a:r>
                <a:rPr lang="zh-CN" altLang="en-US" sz="4400" dirty="0">
                  <a:solidFill>
                    <a:srgbClr val="682828"/>
                  </a:solidFill>
                  <a:latin typeface="方正综艺简体" panose="02010601030101010101" pitchFamily="2" charset="-122"/>
                  <a:ea typeface="方正综艺简体" panose="02010601030101010101" pitchFamily="2" charset="-122"/>
                  <a:cs typeface="经典隶书繁" panose="02010609000101010101" pitchFamily="49" charset="-122"/>
                </a:rPr>
                <a:t>目</a:t>
              </a:r>
              <a:endParaRPr lang="en-US" altLang="zh-CN" sz="4400" dirty="0">
                <a:solidFill>
                  <a:srgbClr val="682828"/>
                </a:solidFill>
                <a:latin typeface="方正综艺简体" panose="02010601030101010101" pitchFamily="2" charset="-122"/>
                <a:ea typeface="方正综艺简体" panose="02010601030101010101" pitchFamily="2" charset="-122"/>
                <a:cs typeface="经典隶书繁" panose="02010609000101010101" pitchFamily="49" charset="-122"/>
              </a:endParaRPr>
            </a:p>
            <a:p>
              <a:r>
                <a:rPr lang="zh-CN" altLang="en-US" sz="4400" dirty="0">
                  <a:solidFill>
                    <a:srgbClr val="682828"/>
                  </a:solidFill>
                  <a:latin typeface="方正综艺简体" panose="02010601030101010101" pitchFamily="2" charset="-122"/>
                  <a:ea typeface="方正综艺简体" panose="02010601030101010101" pitchFamily="2" charset="-122"/>
                  <a:cs typeface="经典隶书繁" panose="02010609000101010101" pitchFamily="49" charset="-122"/>
                </a:rPr>
                <a:t>录</a:t>
              </a:r>
              <a:endParaRPr lang="zh-CN" altLang="en-US" sz="4400" dirty="0">
                <a:solidFill>
                  <a:srgbClr val="682828"/>
                </a:solidFill>
                <a:latin typeface="方正综艺简体" panose="02010601030101010101" pitchFamily="2" charset="-122"/>
                <a:ea typeface="方正综艺简体" panose="02010601030101010101" pitchFamily="2" charset="-122"/>
                <a:cs typeface="经典隶书繁" panose="02010609000101010101" pitchFamily="49" charset="-122"/>
              </a:endParaRPr>
            </a:p>
          </p:txBody>
        </p:sp>
        <p:sp>
          <p:nvSpPr>
            <p:cNvPr id="7" name="矩形 6"/>
            <p:cNvSpPr/>
            <p:nvPr/>
          </p:nvSpPr>
          <p:spPr>
            <a:xfrm>
              <a:off x="2355389" y="3660493"/>
              <a:ext cx="822661" cy="307777"/>
            </a:xfrm>
            <a:prstGeom prst="rect">
              <a:avLst/>
            </a:prstGeom>
          </p:spPr>
          <p:txBody>
            <a:bodyPr wrap="none">
              <a:spAutoFit/>
            </a:bodyPr>
            <a:lstStyle/>
            <a:p>
              <a:r>
                <a:rPr lang="en-US" altLang="zh-CN" sz="1400" b="1" dirty="0">
                  <a:latin typeface="Arial Narrow" panose="020B0606020202030204" pitchFamily="34" charset="0"/>
                  <a:cs typeface="Verdana" panose="020B0604030504040204" pitchFamily="34" charset="0"/>
                </a:rPr>
                <a:t>Contents</a:t>
              </a:r>
              <a:endParaRPr lang="zh-CN" altLang="en-US" sz="1400" b="1" dirty="0">
                <a:latin typeface="Arial Narrow" panose="020B0606020202030204" pitchFamily="34" charset="0"/>
                <a:cs typeface="Verdana" panose="020B0604030504040204" pitchFamily="34" charset="0"/>
              </a:endParaRPr>
            </a:p>
          </p:txBody>
        </p:sp>
      </p:grpSp>
      <p:grpSp>
        <p:nvGrpSpPr>
          <p:cNvPr id="8" name="组合 7"/>
          <p:cNvGrpSpPr/>
          <p:nvPr/>
        </p:nvGrpSpPr>
        <p:grpSpPr>
          <a:xfrm>
            <a:off x="5408619" y="1439163"/>
            <a:ext cx="1360682" cy="1517139"/>
            <a:chOff x="4303632" y="1035649"/>
            <a:chExt cx="1360682" cy="1517139"/>
          </a:xfrm>
        </p:grpSpPr>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03632" y="1035649"/>
              <a:ext cx="1360682" cy="1517139"/>
            </a:xfrm>
            <a:prstGeom prst="rect">
              <a:avLst/>
            </a:prstGeom>
          </p:spPr>
        </p:pic>
        <p:sp>
          <p:nvSpPr>
            <p:cNvPr id="10" name="文本框 9"/>
            <p:cNvSpPr txBox="1"/>
            <p:nvPr/>
          </p:nvSpPr>
          <p:spPr>
            <a:xfrm>
              <a:off x="4623268" y="1420116"/>
              <a:ext cx="415498" cy="707886"/>
            </a:xfrm>
            <a:prstGeom prst="rect">
              <a:avLst/>
            </a:prstGeom>
            <a:noFill/>
          </p:spPr>
          <p:txBody>
            <a:bodyPr wrap="square" rtlCol="0">
              <a:spAutoFit/>
            </a:bodyPr>
            <a:lstStyle/>
            <a:p>
              <a:r>
                <a:rPr lang="zh-CN" altLang="en-US" sz="4000" dirty="0">
                  <a:solidFill>
                    <a:schemeClr val="bg1"/>
                  </a:solidFill>
                  <a:latin typeface="方正综艺简体" panose="02010601030101010101" pitchFamily="2" charset="-122"/>
                  <a:ea typeface="方正综艺简体" panose="02010601030101010101" pitchFamily="2" charset="-122"/>
                </a:rPr>
                <a:t>壹</a:t>
              </a:r>
              <a:endParaRPr lang="zh-CN" altLang="en-US" sz="4000" dirty="0">
                <a:solidFill>
                  <a:schemeClr val="bg1"/>
                </a:solidFill>
                <a:latin typeface="方正综艺简体" panose="02010601030101010101" pitchFamily="2" charset="-122"/>
                <a:ea typeface="方正综艺简体" panose="02010601030101010101" pitchFamily="2" charset="-122"/>
              </a:endParaRPr>
            </a:p>
          </p:txBody>
        </p:sp>
      </p:grpSp>
      <p:grpSp>
        <p:nvGrpSpPr>
          <p:cNvPr id="11" name="组合 10"/>
          <p:cNvGrpSpPr/>
          <p:nvPr/>
        </p:nvGrpSpPr>
        <p:grpSpPr>
          <a:xfrm>
            <a:off x="6875381" y="1820706"/>
            <a:ext cx="2646878" cy="754052"/>
            <a:chOff x="6180221" y="1482264"/>
            <a:chExt cx="2646878" cy="754052"/>
          </a:xfrm>
        </p:grpSpPr>
        <p:sp>
          <p:nvSpPr>
            <p:cNvPr id="12" name="文本框 11"/>
            <p:cNvSpPr txBox="1"/>
            <p:nvPr/>
          </p:nvSpPr>
          <p:spPr>
            <a:xfrm>
              <a:off x="6180221" y="1482264"/>
              <a:ext cx="2646878" cy="584775"/>
            </a:xfrm>
            <a:prstGeom prst="rect">
              <a:avLst/>
            </a:prstGeom>
            <a:noFill/>
          </p:spPr>
          <p:txBody>
            <a:bodyPr wrap="none" rtlCol="0">
              <a:spAutoFit/>
            </a:bodyPr>
            <a:lstStyle/>
            <a:p>
              <a:r>
                <a:rPr lang="zh-CN" altLang="en-US" sz="3200" dirty="0">
                  <a:solidFill>
                    <a:srgbClr val="C00000"/>
                  </a:solidFill>
                  <a:latin typeface="方正综艺简体" panose="02010601030101010101" pitchFamily="2" charset="-122"/>
                  <a:ea typeface="方正综艺简体" panose="02010601030101010101" pitchFamily="2" charset="-122"/>
                </a:rPr>
                <a:t>基本工作概述</a:t>
              </a:r>
              <a:endParaRPr lang="zh-CN" altLang="en-US" sz="3200" dirty="0">
                <a:solidFill>
                  <a:srgbClr val="C00000"/>
                </a:solidFill>
                <a:latin typeface="方正综艺简体" panose="02010601030101010101" pitchFamily="2" charset="-122"/>
                <a:ea typeface="方正综艺简体" panose="02010601030101010101" pitchFamily="2" charset="-122"/>
              </a:endParaRPr>
            </a:p>
          </p:txBody>
        </p:sp>
        <p:sp>
          <p:nvSpPr>
            <p:cNvPr id="13" name="文本框 12"/>
            <p:cNvSpPr txBox="1"/>
            <p:nvPr/>
          </p:nvSpPr>
          <p:spPr>
            <a:xfrm>
              <a:off x="6237379" y="1897762"/>
              <a:ext cx="2532562" cy="338554"/>
            </a:xfrm>
            <a:prstGeom prst="rect">
              <a:avLst/>
            </a:prstGeom>
            <a:noFill/>
          </p:spPr>
          <p:txBody>
            <a:bodyPr wrap="square" rtlCol="0">
              <a:spAutoFit/>
            </a:bodyPr>
            <a:lstStyle/>
            <a:p>
              <a:pPr algn="dist"/>
              <a:r>
                <a:rPr lang="en-US" altLang="zh-CN" sz="16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Basic Work Overview</a:t>
              </a:r>
              <a:endParaRPr lang="zh-CN" altLang="en-US" sz="16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endParaRPr>
            </a:p>
          </p:txBody>
        </p:sp>
      </p:grpSp>
      <p:grpSp>
        <p:nvGrpSpPr>
          <p:cNvPr id="14" name="组合 13"/>
          <p:cNvGrpSpPr/>
          <p:nvPr/>
        </p:nvGrpSpPr>
        <p:grpSpPr>
          <a:xfrm>
            <a:off x="5408619" y="2374380"/>
            <a:ext cx="1360682" cy="1517139"/>
            <a:chOff x="4303632" y="1035649"/>
            <a:chExt cx="1360682" cy="1517139"/>
          </a:xfrm>
        </p:grpSpPr>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03632" y="1035649"/>
              <a:ext cx="1360682" cy="1517139"/>
            </a:xfrm>
            <a:prstGeom prst="rect">
              <a:avLst/>
            </a:prstGeom>
          </p:spPr>
        </p:pic>
        <p:sp>
          <p:nvSpPr>
            <p:cNvPr id="16" name="文本框 15"/>
            <p:cNvSpPr txBox="1"/>
            <p:nvPr/>
          </p:nvSpPr>
          <p:spPr>
            <a:xfrm>
              <a:off x="4623268" y="1420116"/>
              <a:ext cx="415498" cy="707886"/>
            </a:xfrm>
            <a:prstGeom prst="rect">
              <a:avLst/>
            </a:prstGeom>
            <a:noFill/>
          </p:spPr>
          <p:txBody>
            <a:bodyPr wrap="square" rtlCol="0">
              <a:spAutoFit/>
            </a:bodyPr>
            <a:lstStyle/>
            <a:p>
              <a:r>
                <a:rPr lang="zh-CN" altLang="en-US" sz="4000" dirty="0">
                  <a:solidFill>
                    <a:schemeClr val="bg1"/>
                  </a:solidFill>
                  <a:latin typeface="方正综艺简体" panose="02010601030101010101" pitchFamily="2" charset="-122"/>
                  <a:ea typeface="方正综艺简体" panose="02010601030101010101" pitchFamily="2" charset="-122"/>
                </a:rPr>
                <a:t>贰</a:t>
              </a:r>
              <a:endParaRPr lang="zh-CN" altLang="en-US" sz="4000" dirty="0">
                <a:solidFill>
                  <a:schemeClr val="bg1"/>
                </a:solidFill>
                <a:latin typeface="方正综艺简体" panose="02010601030101010101" pitchFamily="2" charset="-122"/>
                <a:ea typeface="方正综艺简体" panose="02010601030101010101" pitchFamily="2" charset="-122"/>
              </a:endParaRPr>
            </a:p>
          </p:txBody>
        </p:sp>
      </p:grpSp>
      <p:grpSp>
        <p:nvGrpSpPr>
          <p:cNvPr id="17" name="组合 16"/>
          <p:cNvGrpSpPr/>
          <p:nvPr/>
        </p:nvGrpSpPr>
        <p:grpSpPr>
          <a:xfrm>
            <a:off x="5408619" y="3309597"/>
            <a:ext cx="1360682" cy="1517139"/>
            <a:chOff x="4303632" y="1035649"/>
            <a:chExt cx="1360682" cy="1517139"/>
          </a:xfrm>
        </p:grpSpPr>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03632" y="1035649"/>
              <a:ext cx="1360682" cy="1517139"/>
            </a:xfrm>
            <a:prstGeom prst="rect">
              <a:avLst/>
            </a:prstGeom>
          </p:spPr>
        </p:pic>
        <p:sp>
          <p:nvSpPr>
            <p:cNvPr id="19" name="文本框 18"/>
            <p:cNvSpPr txBox="1"/>
            <p:nvPr/>
          </p:nvSpPr>
          <p:spPr>
            <a:xfrm>
              <a:off x="4623268" y="1420116"/>
              <a:ext cx="415498" cy="707886"/>
            </a:xfrm>
            <a:prstGeom prst="rect">
              <a:avLst/>
            </a:prstGeom>
            <a:noFill/>
          </p:spPr>
          <p:txBody>
            <a:bodyPr wrap="square" rtlCol="0">
              <a:spAutoFit/>
            </a:bodyPr>
            <a:lstStyle/>
            <a:p>
              <a:r>
                <a:rPr lang="zh-CN" altLang="en-US" sz="4000" dirty="0">
                  <a:solidFill>
                    <a:schemeClr val="bg1"/>
                  </a:solidFill>
                  <a:latin typeface="方正综艺简体" panose="02010601030101010101" pitchFamily="2" charset="-122"/>
                  <a:ea typeface="方正综艺简体" panose="02010601030101010101" pitchFamily="2" charset="-122"/>
                </a:rPr>
                <a:t>叁</a:t>
              </a:r>
              <a:endParaRPr lang="zh-CN" altLang="en-US" sz="4000" dirty="0">
                <a:solidFill>
                  <a:schemeClr val="bg1"/>
                </a:solidFill>
                <a:latin typeface="方正综艺简体" panose="02010601030101010101" pitchFamily="2" charset="-122"/>
                <a:ea typeface="方正综艺简体" panose="02010601030101010101" pitchFamily="2" charset="-122"/>
              </a:endParaRPr>
            </a:p>
          </p:txBody>
        </p:sp>
      </p:grpSp>
      <p:grpSp>
        <p:nvGrpSpPr>
          <p:cNvPr id="20" name="组合 19"/>
          <p:cNvGrpSpPr/>
          <p:nvPr/>
        </p:nvGrpSpPr>
        <p:grpSpPr>
          <a:xfrm>
            <a:off x="5430478" y="4244814"/>
            <a:ext cx="1360682" cy="1517139"/>
            <a:chOff x="4303632" y="1035649"/>
            <a:chExt cx="1360682" cy="1517139"/>
          </a:xfrm>
        </p:grpSpPr>
        <p:pic>
          <p:nvPicPr>
            <p:cNvPr id="21" name="图片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03632" y="1035649"/>
              <a:ext cx="1360682" cy="1517139"/>
            </a:xfrm>
            <a:prstGeom prst="rect">
              <a:avLst/>
            </a:prstGeom>
          </p:spPr>
        </p:pic>
        <p:sp>
          <p:nvSpPr>
            <p:cNvPr id="22" name="文本框 21"/>
            <p:cNvSpPr txBox="1"/>
            <p:nvPr/>
          </p:nvSpPr>
          <p:spPr>
            <a:xfrm>
              <a:off x="4623268" y="1420116"/>
              <a:ext cx="415498" cy="707886"/>
            </a:xfrm>
            <a:prstGeom prst="rect">
              <a:avLst/>
            </a:prstGeom>
            <a:noFill/>
          </p:spPr>
          <p:txBody>
            <a:bodyPr wrap="square" rtlCol="0">
              <a:spAutoFit/>
            </a:bodyPr>
            <a:lstStyle/>
            <a:p>
              <a:r>
                <a:rPr lang="zh-CN" altLang="en-US" sz="4000" dirty="0">
                  <a:solidFill>
                    <a:schemeClr val="bg1"/>
                  </a:solidFill>
                  <a:latin typeface="方正综艺简体" panose="02010601030101010101" pitchFamily="2" charset="-122"/>
                  <a:ea typeface="方正综艺简体" panose="02010601030101010101" pitchFamily="2" charset="-122"/>
                </a:rPr>
                <a:t>肆</a:t>
              </a:r>
              <a:endParaRPr lang="zh-CN" altLang="en-US" sz="4000" dirty="0">
                <a:solidFill>
                  <a:schemeClr val="bg1"/>
                </a:solidFill>
                <a:latin typeface="方正综艺简体" panose="02010601030101010101" pitchFamily="2" charset="-122"/>
                <a:ea typeface="方正综艺简体" panose="02010601030101010101" pitchFamily="2" charset="-122"/>
              </a:endParaRPr>
            </a:p>
          </p:txBody>
        </p:sp>
      </p:grpSp>
      <p:grpSp>
        <p:nvGrpSpPr>
          <p:cNvPr id="23" name="组合 22"/>
          <p:cNvGrpSpPr/>
          <p:nvPr/>
        </p:nvGrpSpPr>
        <p:grpSpPr>
          <a:xfrm>
            <a:off x="6875381" y="2742310"/>
            <a:ext cx="2646878" cy="778116"/>
            <a:chOff x="6180221" y="1482264"/>
            <a:chExt cx="2646878" cy="778116"/>
          </a:xfrm>
        </p:grpSpPr>
        <p:sp>
          <p:nvSpPr>
            <p:cNvPr id="24" name="文本框 23"/>
            <p:cNvSpPr txBox="1"/>
            <p:nvPr/>
          </p:nvSpPr>
          <p:spPr>
            <a:xfrm>
              <a:off x="6180221" y="1482264"/>
              <a:ext cx="2646878" cy="584775"/>
            </a:xfrm>
            <a:prstGeom prst="rect">
              <a:avLst/>
            </a:prstGeom>
            <a:noFill/>
          </p:spPr>
          <p:txBody>
            <a:bodyPr wrap="none" rtlCol="0">
              <a:spAutoFit/>
            </a:bodyPr>
            <a:lstStyle/>
            <a:p>
              <a:r>
                <a:rPr lang="zh-CN" altLang="en-US" sz="3200" dirty="0">
                  <a:solidFill>
                    <a:srgbClr val="C00000"/>
                  </a:solidFill>
                  <a:latin typeface="方正综艺简体" panose="02010601030101010101" pitchFamily="2" charset="-122"/>
                  <a:ea typeface="方正综艺简体" panose="02010601030101010101" pitchFamily="2" charset="-122"/>
                </a:rPr>
                <a:t>工作完成情况</a:t>
              </a:r>
              <a:endParaRPr lang="zh-CN" altLang="en-US" sz="3200" dirty="0">
                <a:solidFill>
                  <a:srgbClr val="C00000"/>
                </a:solidFill>
                <a:latin typeface="方正综艺简体" panose="02010601030101010101" pitchFamily="2" charset="-122"/>
                <a:ea typeface="方正综艺简体" panose="02010601030101010101" pitchFamily="2" charset="-122"/>
              </a:endParaRPr>
            </a:p>
          </p:txBody>
        </p:sp>
        <p:sp>
          <p:nvSpPr>
            <p:cNvPr id="25" name="文本框 24"/>
            <p:cNvSpPr txBox="1"/>
            <p:nvPr/>
          </p:nvSpPr>
          <p:spPr>
            <a:xfrm>
              <a:off x="6228331" y="1921826"/>
              <a:ext cx="2541610" cy="338554"/>
            </a:xfrm>
            <a:prstGeom prst="rect">
              <a:avLst/>
            </a:prstGeom>
            <a:noFill/>
          </p:spPr>
          <p:txBody>
            <a:bodyPr wrap="square" rtlCol="0">
              <a:spAutoFit/>
            </a:bodyPr>
            <a:lstStyle/>
            <a:p>
              <a:pPr algn="dist"/>
              <a:r>
                <a:rPr lang="en-US" altLang="zh-CN" sz="16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The Completion </a:t>
              </a:r>
              <a:r>
                <a:rPr lang="zh-CN" altLang="en-US" sz="16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Ｏ</a:t>
              </a:r>
              <a:r>
                <a:rPr lang="en-US" altLang="zh-CN" sz="16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f </a:t>
              </a:r>
              <a:r>
                <a:rPr lang="zh-CN" altLang="en-US" sz="16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Ｗ</a:t>
              </a:r>
              <a:r>
                <a:rPr lang="en-US" altLang="zh-CN" sz="1600" dirty="0" err="1">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ork</a:t>
              </a:r>
              <a:endParaRPr lang="zh-CN" altLang="en-US" sz="16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endParaRPr>
            </a:p>
          </p:txBody>
        </p:sp>
      </p:grpSp>
      <p:grpSp>
        <p:nvGrpSpPr>
          <p:cNvPr id="26" name="组合 25"/>
          <p:cNvGrpSpPr/>
          <p:nvPr/>
        </p:nvGrpSpPr>
        <p:grpSpPr>
          <a:xfrm>
            <a:off x="6875381" y="3687978"/>
            <a:ext cx="2646878" cy="778116"/>
            <a:chOff x="6180221" y="1482264"/>
            <a:chExt cx="2646878" cy="778116"/>
          </a:xfrm>
        </p:grpSpPr>
        <p:sp>
          <p:nvSpPr>
            <p:cNvPr id="27" name="文本框 26"/>
            <p:cNvSpPr txBox="1"/>
            <p:nvPr/>
          </p:nvSpPr>
          <p:spPr>
            <a:xfrm>
              <a:off x="6180221" y="1482264"/>
              <a:ext cx="2646878" cy="584775"/>
            </a:xfrm>
            <a:prstGeom prst="rect">
              <a:avLst/>
            </a:prstGeom>
            <a:noFill/>
          </p:spPr>
          <p:txBody>
            <a:bodyPr wrap="none" rtlCol="0">
              <a:spAutoFit/>
            </a:bodyPr>
            <a:lstStyle/>
            <a:p>
              <a:r>
                <a:rPr lang="zh-CN" altLang="en-US" sz="3200" dirty="0">
                  <a:solidFill>
                    <a:srgbClr val="C00000"/>
                  </a:solidFill>
                  <a:latin typeface="方正综艺简体" panose="02010601030101010101" pitchFamily="2" charset="-122"/>
                  <a:ea typeface="方正综艺简体" panose="02010601030101010101" pitchFamily="2" charset="-122"/>
                </a:rPr>
                <a:t>目前情况分析</a:t>
              </a:r>
              <a:endParaRPr lang="zh-CN" altLang="en-US" sz="3200" dirty="0">
                <a:solidFill>
                  <a:srgbClr val="C00000"/>
                </a:solidFill>
                <a:latin typeface="方正综艺简体" panose="02010601030101010101" pitchFamily="2" charset="-122"/>
                <a:ea typeface="方正综艺简体" panose="02010601030101010101" pitchFamily="2" charset="-122"/>
              </a:endParaRPr>
            </a:p>
          </p:txBody>
        </p:sp>
        <p:sp>
          <p:nvSpPr>
            <p:cNvPr id="28" name="文本框 27"/>
            <p:cNvSpPr txBox="1"/>
            <p:nvPr/>
          </p:nvSpPr>
          <p:spPr>
            <a:xfrm>
              <a:off x="6192234" y="1921826"/>
              <a:ext cx="2617879" cy="338554"/>
            </a:xfrm>
            <a:prstGeom prst="rect">
              <a:avLst/>
            </a:prstGeom>
            <a:noFill/>
          </p:spPr>
          <p:txBody>
            <a:bodyPr wrap="square" rtlCol="0">
              <a:spAutoFit/>
            </a:bodyPr>
            <a:lstStyle/>
            <a:p>
              <a:pPr algn="dist"/>
              <a:r>
                <a:rPr lang="en-US" altLang="zh-CN" sz="16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Current Situation Analysis</a:t>
              </a:r>
              <a:endParaRPr lang="zh-CN" altLang="en-US" sz="16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endParaRPr>
            </a:p>
          </p:txBody>
        </p:sp>
      </p:grpSp>
      <p:grpSp>
        <p:nvGrpSpPr>
          <p:cNvPr id="29" name="组合 28"/>
          <p:cNvGrpSpPr/>
          <p:nvPr/>
        </p:nvGrpSpPr>
        <p:grpSpPr>
          <a:xfrm>
            <a:off x="6875381" y="4633645"/>
            <a:ext cx="2646878" cy="778116"/>
            <a:chOff x="6180221" y="1482264"/>
            <a:chExt cx="2646878" cy="778116"/>
          </a:xfrm>
        </p:grpSpPr>
        <p:sp>
          <p:nvSpPr>
            <p:cNvPr id="30" name="文本框 29"/>
            <p:cNvSpPr txBox="1"/>
            <p:nvPr/>
          </p:nvSpPr>
          <p:spPr>
            <a:xfrm>
              <a:off x="6180221" y="1482264"/>
              <a:ext cx="2646878" cy="584775"/>
            </a:xfrm>
            <a:prstGeom prst="rect">
              <a:avLst/>
            </a:prstGeom>
            <a:noFill/>
          </p:spPr>
          <p:txBody>
            <a:bodyPr wrap="none" rtlCol="0">
              <a:spAutoFit/>
            </a:bodyPr>
            <a:lstStyle/>
            <a:p>
              <a:r>
                <a:rPr lang="zh-CN" altLang="en-US" sz="3200" dirty="0">
                  <a:solidFill>
                    <a:srgbClr val="C00000"/>
                  </a:solidFill>
                  <a:latin typeface="方正综艺简体" panose="02010601030101010101" pitchFamily="2" charset="-122"/>
                  <a:ea typeface="方正综艺简体" panose="02010601030101010101" pitchFamily="2" charset="-122"/>
                </a:rPr>
                <a:t>未来工作计划</a:t>
              </a:r>
              <a:endParaRPr lang="zh-CN" altLang="en-US" sz="3200" dirty="0">
                <a:solidFill>
                  <a:srgbClr val="C00000"/>
                </a:solidFill>
                <a:latin typeface="方正综艺简体" panose="02010601030101010101" pitchFamily="2" charset="-122"/>
                <a:ea typeface="方正综艺简体" panose="02010601030101010101" pitchFamily="2" charset="-122"/>
              </a:endParaRPr>
            </a:p>
          </p:txBody>
        </p:sp>
        <p:sp>
          <p:nvSpPr>
            <p:cNvPr id="31" name="文本框 30"/>
            <p:cNvSpPr txBox="1"/>
            <p:nvPr/>
          </p:nvSpPr>
          <p:spPr>
            <a:xfrm>
              <a:off x="6192234" y="1921826"/>
              <a:ext cx="2617879" cy="338554"/>
            </a:xfrm>
            <a:prstGeom prst="rect">
              <a:avLst/>
            </a:prstGeom>
            <a:noFill/>
          </p:spPr>
          <p:txBody>
            <a:bodyPr wrap="square" rtlCol="0">
              <a:spAutoFit/>
            </a:bodyPr>
            <a:lstStyle/>
            <a:p>
              <a:pPr algn="dist"/>
              <a:r>
                <a:rPr lang="en-US" altLang="zh-CN" sz="16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The Plan Of Future work</a:t>
              </a:r>
              <a:endParaRPr lang="zh-CN" altLang="en-US" sz="16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endParaRPr>
            </a:p>
          </p:txBody>
        </p:sp>
      </p:gr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6997" y="1703445"/>
            <a:ext cx="518845" cy="961457"/>
          </a:xfrm>
          <a:prstGeom prst="rect">
            <a:avLst/>
          </a:pr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6997" y="2651437"/>
            <a:ext cx="518845" cy="961457"/>
          </a:xfrm>
          <a:prstGeom prst="rect">
            <a:avLst/>
          </a:prstGeom>
        </p:spPr>
      </p:pic>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6997" y="3599429"/>
            <a:ext cx="518845" cy="961457"/>
          </a:xfrm>
          <a:prstGeom prst="rect">
            <a:avLst/>
          </a:prstGeom>
        </p:spPr>
      </p:pic>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56997" y="4547420"/>
            <a:ext cx="518845" cy="9614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250" fill="hold"/>
                                        <p:tgtEl>
                                          <p:spTgt spid="4"/>
                                        </p:tgtEl>
                                        <p:attrNameLst>
                                          <p:attrName>ppt_w</p:attrName>
                                        </p:attrNameLst>
                                      </p:cBhvr>
                                      <p:tavLst>
                                        <p:tav tm="0">
                                          <p:val>
                                            <p:fltVal val="0"/>
                                          </p:val>
                                        </p:tav>
                                        <p:tav tm="100000">
                                          <p:val>
                                            <p:strVal val="#ppt_w"/>
                                          </p:val>
                                        </p:tav>
                                      </p:tavLst>
                                    </p:anim>
                                    <p:anim calcmode="lin" valueType="num">
                                      <p:cBhvr>
                                        <p:cTn id="8" dur="1250" fill="hold"/>
                                        <p:tgtEl>
                                          <p:spTgt spid="4"/>
                                        </p:tgtEl>
                                        <p:attrNameLst>
                                          <p:attrName>ppt_h</p:attrName>
                                        </p:attrNameLst>
                                      </p:cBhvr>
                                      <p:tavLst>
                                        <p:tav tm="0">
                                          <p:val>
                                            <p:fltVal val="0"/>
                                          </p:val>
                                        </p:tav>
                                        <p:tav tm="100000">
                                          <p:val>
                                            <p:strVal val="#ppt_h"/>
                                          </p:val>
                                        </p:tav>
                                      </p:tavLst>
                                    </p:anim>
                                    <p:anim calcmode="lin" valueType="num">
                                      <p:cBhvr>
                                        <p:cTn id="9" dur="1250" fill="hold"/>
                                        <p:tgtEl>
                                          <p:spTgt spid="4"/>
                                        </p:tgtEl>
                                        <p:attrNameLst>
                                          <p:attrName>style.rotation</p:attrName>
                                        </p:attrNameLst>
                                      </p:cBhvr>
                                      <p:tavLst>
                                        <p:tav tm="0">
                                          <p:val>
                                            <p:fltVal val="360"/>
                                          </p:val>
                                        </p:tav>
                                        <p:tav tm="100000">
                                          <p:val>
                                            <p:fltVal val="0"/>
                                          </p:val>
                                        </p:tav>
                                      </p:tavLst>
                                    </p:anim>
                                    <p:animEffect transition="in" filter="fade">
                                      <p:cBhvr>
                                        <p:cTn id="10" dur="1250"/>
                                        <p:tgtEl>
                                          <p:spTgt spid="4"/>
                                        </p:tgtEl>
                                      </p:cBhvr>
                                    </p:animEffect>
                                  </p:childTnLst>
                                </p:cTn>
                              </p:par>
                              <p:par>
                                <p:cTn id="11" presetID="53" presetClass="entr" presetSubtype="16" fill="hold" nodeType="withEffect">
                                  <p:stCondLst>
                                    <p:cond delay="125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90"/>
                                          </p:val>
                                        </p:tav>
                                        <p:tav tm="100000">
                                          <p:val>
                                            <p:fltVal val="0"/>
                                          </p:val>
                                        </p:tav>
                                      </p:tavLst>
                                    </p:anim>
                                    <p:animEffect transition="in" filter="fade">
                                      <p:cBhvr>
                                        <p:cTn id="22" dur="500"/>
                                        <p:tgtEl>
                                          <p:spTgt spid="8"/>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2500"/>
                            </p:stCondLst>
                            <p:childTnLst>
                              <p:par>
                                <p:cTn id="28" presetID="45" presetClass="entr" presetSubtype="0"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750"/>
                                        <p:tgtEl>
                                          <p:spTgt spid="32"/>
                                        </p:tgtEl>
                                      </p:cBhvr>
                                    </p:animEffect>
                                    <p:anim calcmode="lin" valueType="num">
                                      <p:cBhvr>
                                        <p:cTn id="31" dur="750" fill="hold"/>
                                        <p:tgtEl>
                                          <p:spTgt spid="32"/>
                                        </p:tgtEl>
                                        <p:attrNameLst>
                                          <p:attrName>ppt_w</p:attrName>
                                        </p:attrNameLst>
                                      </p:cBhvr>
                                      <p:tavLst>
                                        <p:tav tm="0" fmla="#ppt_w*sin(2.5*pi*$)">
                                          <p:val>
                                            <p:fltVal val="0"/>
                                          </p:val>
                                        </p:tav>
                                        <p:tav tm="100000">
                                          <p:val>
                                            <p:fltVal val="1"/>
                                          </p:val>
                                        </p:tav>
                                      </p:tavLst>
                                    </p:anim>
                                    <p:anim calcmode="lin" valueType="num">
                                      <p:cBhvr>
                                        <p:cTn id="32" dur="750" fill="hold"/>
                                        <p:tgtEl>
                                          <p:spTgt spid="32"/>
                                        </p:tgtEl>
                                        <p:attrNameLst>
                                          <p:attrName>ppt_h</p:attrName>
                                        </p:attrNameLst>
                                      </p:cBhvr>
                                      <p:tavLst>
                                        <p:tav tm="0">
                                          <p:val>
                                            <p:strVal val="#ppt_h"/>
                                          </p:val>
                                        </p:tav>
                                        <p:tav tm="100000">
                                          <p:val>
                                            <p:strVal val="#ppt_h"/>
                                          </p:val>
                                        </p:tav>
                                      </p:tavLst>
                                    </p:anim>
                                  </p:childTnLst>
                                </p:cTn>
                              </p:par>
                            </p:childTnLst>
                          </p:cTn>
                        </p:par>
                        <p:par>
                          <p:cTn id="33" fill="hold">
                            <p:stCondLst>
                              <p:cond delay="3500"/>
                            </p:stCondLst>
                            <p:childTnLst>
                              <p:par>
                                <p:cTn id="34" presetID="31" presetClass="entr" presetSubtype="0"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 calcmode="lin" valueType="num">
                                      <p:cBhvr>
                                        <p:cTn id="38" dur="500" fill="hold"/>
                                        <p:tgtEl>
                                          <p:spTgt spid="14"/>
                                        </p:tgtEl>
                                        <p:attrNameLst>
                                          <p:attrName>style.rotation</p:attrName>
                                        </p:attrNameLst>
                                      </p:cBhvr>
                                      <p:tavLst>
                                        <p:tav tm="0">
                                          <p:val>
                                            <p:fltVal val="90"/>
                                          </p:val>
                                        </p:tav>
                                        <p:tav tm="100000">
                                          <p:val>
                                            <p:fltVal val="0"/>
                                          </p:val>
                                        </p:tav>
                                      </p:tavLst>
                                    </p:anim>
                                    <p:animEffect transition="in" filter="fade">
                                      <p:cBhvr>
                                        <p:cTn id="39" dur="500"/>
                                        <p:tgtEl>
                                          <p:spTgt spid="14"/>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par>
                          <p:cTn id="44" fill="hold">
                            <p:stCondLst>
                              <p:cond delay="4500"/>
                            </p:stCondLst>
                            <p:childTnLst>
                              <p:par>
                                <p:cTn id="45" presetID="45" presetClass="entr" presetSubtype="0"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750"/>
                                        <p:tgtEl>
                                          <p:spTgt spid="33"/>
                                        </p:tgtEl>
                                      </p:cBhvr>
                                    </p:animEffect>
                                    <p:anim calcmode="lin" valueType="num">
                                      <p:cBhvr>
                                        <p:cTn id="48" dur="750" fill="hold"/>
                                        <p:tgtEl>
                                          <p:spTgt spid="33"/>
                                        </p:tgtEl>
                                        <p:attrNameLst>
                                          <p:attrName>ppt_w</p:attrName>
                                        </p:attrNameLst>
                                      </p:cBhvr>
                                      <p:tavLst>
                                        <p:tav tm="0" fmla="#ppt_w*sin(2.5*pi*$)">
                                          <p:val>
                                            <p:fltVal val="0"/>
                                          </p:val>
                                        </p:tav>
                                        <p:tav tm="100000">
                                          <p:val>
                                            <p:fltVal val="1"/>
                                          </p:val>
                                        </p:tav>
                                      </p:tavLst>
                                    </p:anim>
                                    <p:anim calcmode="lin" valueType="num">
                                      <p:cBhvr>
                                        <p:cTn id="49" dur="750" fill="hold"/>
                                        <p:tgtEl>
                                          <p:spTgt spid="33"/>
                                        </p:tgtEl>
                                        <p:attrNameLst>
                                          <p:attrName>ppt_h</p:attrName>
                                        </p:attrNameLst>
                                      </p:cBhvr>
                                      <p:tavLst>
                                        <p:tav tm="0">
                                          <p:val>
                                            <p:strVal val="#ppt_h"/>
                                          </p:val>
                                        </p:tav>
                                        <p:tav tm="100000">
                                          <p:val>
                                            <p:strVal val="#ppt_h"/>
                                          </p:val>
                                        </p:tav>
                                      </p:tavLst>
                                    </p:anim>
                                  </p:childTnLst>
                                </p:cTn>
                              </p:par>
                            </p:childTnLst>
                          </p:cTn>
                        </p:par>
                        <p:par>
                          <p:cTn id="50" fill="hold">
                            <p:stCondLst>
                              <p:cond delay="5500"/>
                            </p:stCondLst>
                            <p:childTnLst>
                              <p:par>
                                <p:cTn id="51" presetID="31"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 calcmode="lin" valueType="num">
                                      <p:cBhvr>
                                        <p:cTn id="55" dur="500" fill="hold"/>
                                        <p:tgtEl>
                                          <p:spTgt spid="17"/>
                                        </p:tgtEl>
                                        <p:attrNameLst>
                                          <p:attrName>style.rotation</p:attrName>
                                        </p:attrNameLst>
                                      </p:cBhvr>
                                      <p:tavLst>
                                        <p:tav tm="0">
                                          <p:val>
                                            <p:fltVal val="90"/>
                                          </p:val>
                                        </p:tav>
                                        <p:tav tm="100000">
                                          <p:val>
                                            <p:fltVal val="0"/>
                                          </p:val>
                                        </p:tav>
                                      </p:tavLst>
                                    </p:anim>
                                    <p:animEffect transition="in" filter="fade">
                                      <p:cBhvr>
                                        <p:cTn id="56" dur="500"/>
                                        <p:tgtEl>
                                          <p:spTgt spid="17"/>
                                        </p:tgtEl>
                                      </p:cBhvr>
                                    </p:animEffect>
                                  </p:childTnLst>
                                </p:cTn>
                              </p:par>
                            </p:childTnLst>
                          </p:cTn>
                        </p:par>
                        <p:par>
                          <p:cTn id="57" fill="hold">
                            <p:stCondLst>
                              <p:cond delay="6000"/>
                            </p:stCondLst>
                            <p:childTnLst>
                              <p:par>
                                <p:cTn id="58" presetID="22" presetClass="entr" presetSubtype="8" fill="hold"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wipe(left)">
                                      <p:cBhvr>
                                        <p:cTn id="60" dur="500"/>
                                        <p:tgtEl>
                                          <p:spTgt spid="26"/>
                                        </p:tgtEl>
                                      </p:cBhvr>
                                    </p:animEffect>
                                  </p:childTnLst>
                                </p:cTn>
                              </p:par>
                            </p:childTnLst>
                          </p:cTn>
                        </p:par>
                        <p:par>
                          <p:cTn id="61" fill="hold">
                            <p:stCondLst>
                              <p:cond delay="6500"/>
                            </p:stCondLst>
                            <p:childTnLst>
                              <p:par>
                                <p:cTn id="62" presetID="45" presetClass="entr" presetSubtype="0" fill="hold" nodeType="after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fade">
                                      <p:cBhvr>
                                        <p:cTn id="64" dur="750"/>
                                        <p:tgtEl>
                                          <p:spTgt spid="34"/>
                                        </p:tgtEl>
                                      </p:cBhvr>
                                    </p:animEffect>
                                    <p:anim calcmode="lin" valueType="num">
                                      <p:cBhvr>
                                        <p:cTn id="65" dur="750" fill="hold"/>
                                        <p:tgtEl>
                                          <p:spTgt spid="34"/>
                                        </p:tgtEl>
                                        <p:attrNameLst>
                                          <p:attrName>ppt_w</p:attrName>
                                        </p:attrNameLst>
                                      </p:cBhvr>
                                      <p:tavLst>
                                        <p:tav tm="0" fmla="#ppt_w*sin(2.5*pi*$)">
                                          <p:val>
                                            <p:fltVal val="0"/>
                                          </p:val>
                                        </p:tav>
                                        <p:tav tm="100000">
                                          <p:val>
                                            <p:fltVal val="1"/>
                                          </p:val>
                                        </p:tav>
                                      </p:tavLst>
                                    </p:anim>
                                    <p:anim calcmode="lin" valueType="num">
                                      <p:cBhvr>
                                        <p:cTn id="66" dur="750" fill="hold"/>
                                        <p:tgtEl>
                                          <p:spTgt spid="34"/>
                                        </p:tgtEl>
                                        <p:attrNameLst>
                                          <p:attrName>ppt_h</p:attrName>
                                        </p:attrNameLst>
                                      </p:cBhvr>
                                      <p:tavLst>
                                        <p:tav tm="0">
                                          <p:val>
                                            <p:strVal val="#ppt_h"/>
                                          </p:val>
                                        </p:tav>
                                        <p:tav tm="100000">
                                          <p:val>
                                            <p:strVal val="#ppt_h"/>
                                          </p:val>
                                        </p:tav>
                                      </p:tavLst>
                                    </p:anim>
                                  </p:childTnLst>
                                </p:cTn>
                              </p:par>
                            </p:childTnLst>
                          </p:cTn>
                        </p:par>
                        <p:par>
                          <p:cTn id="67" fill="hold">
                            <p:stCondLst>
                              <p:cond delay="7500"/>
                            </p:stCondLst>
                            <p:childTnLst>
                              <p:par>
                                <p:cTn id="68" presetID="31" presetClass="entr" presetSubtype="0" fill="hold" nodeType="after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p:cTn id="70" dur="500" fill="hold"/>
                                        <p:tgtEl>
                                          <p:spTgt spid="20"/>
                                        </p:tgtEl>
                                        <p:attrNameLst>
                                          <p:attrName>ppt_w</p:attrName>
                                        </p:attrNameLst>
                                      </p:cBhvr>
                                      <p:tavLst>
                                        <p:tav tm="0">
                                          <p:val>
                                            <p:fltVal val="0"/>
                                          </p:val>
                                        </p:tav>
                                        <p:tav tm="100000">
                                          <p:val>
                                            <p:strVal val="#ppt_w"/>
                                          </p:val>
                                        </p:tav>
                                      </p:tavLst>
                                    </p:anim>
                                    <p:anim calcmode="lin" valueType="num">
                                      <p:cBhvr>
                                        <p:cTn id="71" dur="500" fill="hold"/>
                                        <p:tgtEl>
                                          <p:spTgt spid="20"/>
                                        </p:tgtEl>
                                        <p:attrNameLst>
                                          <p:attrName>ppt_h</p:attrName>
                                        </p:attrNameLst>
                                      </p:cBhvr>
                                      <p:tavLst>
                                        <p:tav tm="0">
                                          <p:val>
                                            <p:fltVal val="0"/>
                                          </p:val>
                                        </p:tav>
                                        <p:tav tm="100000">
                                          <p:val>
                                            <p:strVal val="#ppt_h"/>
                                          </p:val>
                                        </p:tav>
                                      </p:tavLst>
                                    </p:anim>
                                    <p:anim calcmode="lin" valueType="num">
                                      <p:cBhvr>
                                        <p:cTn id="72" dur="500" fill="hold"/>
                                        <p:tgtEl>
                                          <p:spTgt spid="20"/>
                                        </p:tgtEl>
                                        <p:attrNameLst>
                                          <p:attrName>style.rotation</p:attrName>
                                        </p:attrNameLst>
                                      </p:cBhvr>
                                      <p:tavLst>
                                        <p:tav tm="0">
                                          <p:val>
                                            <p:fltVal val="90"/>
                                          </p:val>
                                        </p:tav>
                                        <p:tav tm="100000">
                                          <p:val>
                                            <p:fltVal val="0"/>
                                          </p:val>
                                        </p:tav>
                                      </p:tavLst>
                                    </p:anim>
                                    <p:animEffect transition="in" filter="fade">
                                      <p:cBhvr>
                                        <p:cTn id="73" dur="500"/>
                                        <p:tgtEl>
                                          <p:spTgt spid="20"/>
                                        </p:tgtEl>
                                      </p:cBhvr>
                                    </p:animEffect>
                                  </p:childTnLst>
                                </p:cTn>
                              </p:par>
                            </p:childTnLst>
                          </p:cTn>
                        </p:par>
                        <p:par>
                          <p:cTn id="74" fill="hold">
                            <p:stCondLst>
                              <p:cond delay="8000"/>
                            </p:stCondLst>
                            <p:childTnLst>
                              <p:par>
                                <p:cTn id="75" presetID="22" presetClass="entr" presetSubtype="8" fill="hold"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left)">
                                      <p:cBhvr>
                                        <p:cTn id="77" dur="500"/>
                                        <p:tgtEl>
                                          <p:spTgt spid="29"/>
                                        </p:tgtEl>
                                      </p:cBhvr>
                                    </p:animEffect>
                                  </p:childTnLst>
                                </p:cTn>
                              </p:par>
                            </p:childTnLst>
                          </p:cTn>
                        </p:par>
                        <p:par>
                          <p:cTn id="78" fill="hold">
                            <p:stCondLst>
                              <p:cond delay="8500"/>
                            </p:stCondLst>
                            <p:childTnLst>
                              <p:par>
                                <p:cTn id="79" presetID="45" presetClass="entr" presetSubtype="0" fill="hold" nodeType="after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750"/>
                                        <p:tgtEl>
                                          <p:spTgt spid="35"/>
                                        </p:tgtEl>
                                      </p:cBhvr>
                                    </p:animEffect>
                                    <p:anim calcmode="lin" valueType="num">
                                      <p:cBhvr>
                                        <p:cTn id="82" dur="750" fill="hold"/>
                                        <p:tgtEl>
                                          <p:spTgt spid="35"/>
                                        </p:tgtEl>
                                        <p:attrNameLst>
                                          <p:attrName>ppt_w</p:attrName>
                                        </p:attrNameLst>
                                      </p:cBhvr>
                                      <p:tavLst>
                                        <p:tav tm="0" fmla="#ppt_w*sin(2.5*pi*$)">
                                          <p:val>
                                            <p:fltVal val="0"/>
                                          </p:val>
                                        </p:tav>
                                        <p:tav tm="100000">
                                          <p:val>
                                            <p:fltVal val="1"/>
                                          </p:val>
                                        </p:tav>
                                      </p:tavLst>
                                    </p:anim>
                                    <p:anim calcmode="lin" valueType="num">
                                      <p:cBhvr>
                                        <p:cTn id="83" dur="750" fill="hold"/>
                                        <p:tgtEl>
                                          <p:spTgt spid="3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188701" y="2197172"/>
            <a:ext cx="3877985" cy="1045072"/>
            <a:chOff x="6180221" y="1100063"/>
            <a:chExt cx="3877985" cy="1045072"/>
          </a:xfrm>
        </p:grpSpPr>
        <p:sp>
          <p:nvSpPr>
            <p:cNvPr id="10" name="文本框 9"/>
            <p:cNvSpPr txBox="1"/>
            <p:nvPr/>
          </p:nvSpPr>
          <p:spPr>
            <a:xfrm>
              <a:off x="6180221" y="1100063"/>
              <a:ext cx="3877985" cy="830997"/>
            </a:xfrm>
            <a:prstGeom prst="rect">
              <a:avLst/>
            </a:prstGeom>
            <a:noFill/>
          </p:spPr>
          <p:txBody>
            <a:bodyPr wrap="none" rtlCol="0">
              <a:spAutoFit/>
            </a:bodyPr>
            <a:lstStyle/>
            <a:p>
              <a:r>
                <a:rPr lang="zh-CN" altLang="en-US" sz="4800" dirty="0">
                  <a:solidFill>
                    <a:srgbClr val="C00000"/>
                  </a:solidFill>
                  <a:latin typeface="方正综艺简体" panose="02010601030101010101" pitchFamily="2" charset="-122"/>
                  <a:ea typeface="方正综艺简体" panose="02010601030101010101" pitchFamily="2" charset="-122"/>
                </a:rPr>
                <a:t>基本工作概述</a:t>
              </a:r>
              <a:endParaRPr lang="zh-CN" altLang="en-US" sz="4800" dirty="0">
                <a:solidFill>
                  <a:srgbClr val="C00000"/>
                </a:solidFill>
                <a:latin typeface="方正综艺简体" panose="02010601030101010101" pitchFamily="2" charset="-122"/>
                <a:ea typeface="方正综艺简体" panose="02010601030101010101" pitchFamily="2" charset="-122"/>
              </a:endParaRPr>
            </a:p>
          </p:txBody>
        </p:sp>
        <p:sp>
          <p:nvSpPr>
            <p:cNvPr id="11" name="文本框 10"/>
            <p:cNvSpPr txBox="1"/>
            <p:nvPr/>
          </p:nvSpPr>
          <p:spPr>
            <a:xfrm>
              <a:off x="6229816" y="1745025"/>
              <a:ext cx="3804325" cy="400110"/>
            </a:xfrm>
            <a:prstGeom prst="rect">
              <a:avLst/>
            </a:prstGeom>
            <a:noFill/>
          </p:spPr>
          <p:txBody>
            <a:bodyPr wrap="square" rtlCol="0">
              <a:spAutoFit/>
            </a:bodyPr>
            <a:lstStyle/>
            <a:p>
              <a:pPr algn="dist"/>
              <a:r>
                <a:rPr lang="en-US" altLang="zh-CN" sz="20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Basic Work Overview</a:t>
              </a:r>
              <a:endParaRPr lang="zh-CN" altLang="en-US" sz="20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endParaRPr>
            </a:p>
          </p:txBody>
        </p:sp>
      </p:gr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04609" y="1632248"/>
            <a:ext cx="923598" cy="1711493"/>
          </a:xfrm>
          <a:prstGeom prst="rect">
            <a:avLst/>
          </a:prstGeom>
        </p:spPr>
      </p:pic>
      <p:grpSp>
        <p:nvGrpSpPr>
          <p:cNvPr id="13" name="组合 12"/>
          <p:cNvGrpSpPr/>
          <p:nvPr/>
        </p:nvGrpSpPr>
        <p:grpSpPr>
          <a:xfrm>
            <a:off x="1888379" y="1142338"/>
            <a:ext cx="3805652" cy="4243245"/>
            <a:chOff x="925856" y="1070810"/>
            <a:chExt cx="3805652" cy="4243245"/>
          </a:xfrm>
        </p:grpSpPr>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5856" y="1070810"/>
              <a:ext cx="3805652" cy="4243245"/>
            </a:xfrm>
            <a:prstGeom prst="rect">
              <a:avLst/>
            </a:prstGeom>
          </p:spPr>
        </p:pic>
        <p:sp>
          <p:nvSpPr>
            <p:cNvPr id="15" name="文本框 14"/>
            <p:cNvSpPr txBox="1"/>
            <p:nvPr/>
          </p:nvSpPr>
          <p:spPr>
            <a:xfrm>
              <a:off x="2013171" y="2245887"/>
              <a:ext cx="1897092" cy="1785104"/>
            </a:xfrm>
            <a:prstGeom prst="rect">
              <a:avLst/>
            </a:prstGeom>
            <a:noFill/>
          </p:spPr>
          <p:txBody>
            <a:bodyPr wrap="square" rtlCol="0">
              <a:spAutoFit/>
            </a:bodyPr>
            <a:lstStyle/>
            <a:p>
              <a:r>
                <a:rPr lang="zh-CN" altLang="en-US" sz="11000" dirty="0">
                  <a:solidFill>
                    <a:schemeClr val="bg1"/>
                  </a:solidFill>
                  <a:latin typeface="方正综艺简体" panose="02010601030101010101" pitchFamily="2" charset="-122"/>
                  <a:ea typeface="方正综艺简体" panose="02010601030101010101" pitchFamily="2" charset="-122"/>
                </a:rPr>
                <a:t>壹</a:t>
              </a:r>
              <a:endParaRPr lang="zh-CN" altLang="en-US" sz="11000" dirty="0">
                <a:solidFill>
                  <a:schemeClr val="bg1"/>
                </a:solidFill>
                <a:latin typeface="方正综艺简体" panose="02010601030101010101" pitchFamily="2" charset="-122"/>
                <a:ea typeface="方正综艺简体" panose="02010601030101010101" pitchFamily="2" charset="-122"/>
              </a:endParaRPr>
            </a:p>
          </p:txBody>
        </p:sp>
      </p:grpSp>
      <p:sp>
        <p:nvSpPr>
          <p:cNvPr id="16" name="文本框 15"/>
          <p:cNvSpPr txBox="1"/>
          <p:nvPr/>
        </p:nvSpPr>
        <p:spPr>
          <a:xfrm>
            <a:off x="6220878" y="3432398"/>
            <a:ext cx="1776448" cy="1449628"/>
          </a:xfrm>
          <a:prstGeom prst="rect">
            <a:avLst/>
          </a:prstGeom>
          <a:noFill/>
        </p:spPr>
        <p:txBody>
          <a:bodyPr wrap="none" rtlCol="0">
            <a:spAutoFit/>
          </a:bodyPr>
          <a:lstStyle/>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en-US" altLang="zh-CN"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a:p>
            <a:endParaRPr lang="zh-CN" altLang="en-US" dirty="0">
              <a:latin typeface="微软雅黑" panose="020B0503020204020204" charset="-122"/>
              <a:ea typeface="微软雅黑" panose="020B0503020204020204" charset="-122"/>
            </a:endParaRPr>
          </a:p>
        </p:txBody>
      </p:sp>
      <p:cxnSp>
        <p:nvCxnSpPr>
          <p:cNvPr id="17" name="直接连接符 16"/>
          <p:cNvCxnSpPr/>
          <p:nvPr/>
        </p:nvCxnSpPr>
        <p:spPr>
          <a:xfrm>
            <a:off x="6346584" y="3279268"/>
            <a:ext cx="3614193" cy="0"/>
          </a:xfrm>
          <a:prstGeom prst="line">
            <a:avLst/>
          </a:prstGeom>
          <a:ln w="38100" cmpd="dbl">
            <a:solidFill>
              <a:srgbClr val="682828"/>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8232120" y="3432387"/>
            <a:ext cx="1776448" cy="1142236"/>
          </a:xfrm>
          <a:prstGeom prst="rect">
            <a:avLst/>
          </a:prstGeom>
          <a:noFill/>
        </p:spPr>
        <p:txBody>
          <a:bodyPr wrap="none" rtlCol="0">
            <a:spAutoFit/>
          </a:bodyPr>
          <a:lstStyle/>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en-US" altLang="zh-CN"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250" fill="hold"/>
                                        <p:tgtEl>
                                          <p:spTgt spid="13"/>
                                        </p:tgtEl>
                                        <p:attrNameLst>
                                          <p:attrName>ppt_w</p:attrName>
                                        </p:attrNameLst>
                                      </p:cBhvr>
                                      <p:tavLst>
                                        <p:tav tm="0">
                                          <p:val>
                                            <p:fltVal val="0"/>
                                          </p:val>
                                        </p:tav>
                                        <p:tav tm="100000">
                                          <p:val>
                                            <p:strVal val="#ppt_w"/>
                                          </p:val>
                                        </p:tav>
                                      </p:tavLst>
                                    </p:anim>
                                    <p:anim calcmode="lin" valueType="num">
                                      <p:cBhvr>
                                        <p:cTn id="8" dur="1250" fill="hold"/>
                                        <p:tgtEl>
                                          <p:spTgt spid="13"/>
                                        </p:tgtEl>
                                        <p:attrNameLst>
                                          <p:attrName>ppt_h</p:attrName>
                                        </p:attrNameLst>
                                      </p:cBhvr>
                                      <p:tavLst>
                                        <p:tav tm="0">
                                          <p:val>
                                            <p:fltVal val="0"/>
                                          </p:val>
                                        </p:tav>
                                        <p:tav tm="100000">
                                          <p:val>
                                            <p:strVal val="#ppt_h"/>
                                          </p:val>
                                        </p:tav>
                                      </p:tavLst>
                                    </p:anim>
                                    <p:anim calcmode="lin" valueType="num">
                                      <p:cBhvr>
                                        <p:cTn id="9" dur="1250" fill="hold"/>
                                        <p:tgtEl>
                                          <p:spTgt spid="13"/>
                                        </p:tgtEl>
                                        <p:attrNameLst>
                                          <p:attrName>style.rotation</p:attrName>
                                        </p:attrNameLst>
                                      </p:cBhvr>
                                      <p:tavLst>
                                        <p:tav tm="0">
                                          <p:val>
                                            <p:fltVal val="360"/>
                                          </p:val>
                                        </p:tav>
                                        <p:tav tm="100000">
                                          <p:val>
                                            <p:fltVal val="0"/>
                                          </p:val>
                                        </p:tav>
                                      </p:tavLst>
                                    </p:anim>
                                    <p:animEffect transition="in" filter="fade">
                                      <p:cBhvr>
                                        <p:cTn id="10" dur="1250"/>
                                        <p:tgtEl>
                                          <p:spTgt spid="13"/>
                                        </p:tgtEl>
                                      </p:cBhvr>
                                    </p:animEffect>
                                  </p:childTnLst>
                                </p:cTn>
                              </p:par>
                            </p:childTnLst>
                          </p:cTn>
                        </p:par>
                        <p:par>
                          <p:cTn id="11" fill="hold">
                            <p:stCondLst>
                              <p:cond delay="1500"/>
                            </p:stCondLst>
                            <p:childTnLst>
                              <p:par>
                                <p:cTn id="12" presetID="22" presetClass="entr" presetSubtype="8"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par>
                          <p:cTn id="15" fill="hold">
                            <p:stCondLst>
                              <p:cond delay="2000"/>
                            </p:stCondLst>
                            <p:childTnLst>
                              <p:par>
                                <p:cTn id="16" presetID="22" presetClass="entr" presetSubtype="1"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up)">
                                      <p:cBhvr>
                                        <p:cTn id="18" dur="500"/>
                                        <p:tgtEl>
                                          <p:spTgt spid="17"/>
                                        </p:tgtEl>
                                      </p:cBhvr>
                                    </p:animEffect>
                                  </p:childTnLst>
                                </p:cTn>
                              </p:par>
                            </p:childTnLst>
                          </p:cTn>
                        </p:par>
                        <p:par>
                          <p:cTn id="19" fill="hold">
                            <p:stCondLst>
                              <p:cond delay="2500"/>
                            </p:stCondLst>
                            <p:childTnLst>
                              <p:par>
                                <p:cTn id="20" presetID="22" presetClass="entr" presetSubtype="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500"/>
                                        <p:tgtEl>
                                          <p:spTgt spid="16"/>
                                        </p:tgtEl>
                                      </p:cBhvr>
                                    </p:animEffect>
                                  </p:childTnLst>
                                </p:cTn>
                              </p:par>
                            </p:childTnLst>
                          </p:cTn>
                        </p:par>
                        <p:par>
                          <p:cTn id="23" fill="hold">
                            <p:stCondLst>
                              <p:cond delay="3000"/>
                            </p:stCondLst>
                            <p:childTnLst>
                              <p:par>
                                <p:cTn id="24" presetID="22" presetClass="entr" presetSubtype="1"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up)">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箭头 2"/>
          <p:cNvSpPr>
            <a:spLocks noChangeArrowheads="1"/>
          </p:cNvSpPr>
          <p:nvPr/>
        </p:nvSpPr>
        <p:spPr bwMode="auto">
          <a:xfrm>
            <a:off x="1438275" y="3624263"/>
            <a:ext cx="9405938" cy="228600"/>
          </a:xfrm>
          <a:prstGeom prst="notchedRightArrow">
            <a:avLst>
              <a:gd name="adj1" fmla="val 50000"/>
              <a:gd name="adj2" fmla="val 49908"/>
            </a:avLst>
          </a:prstGeom>
          <a:solidFill>
            <a:srgbClr val="D01111">
              <a:alpha val="40000"/>
            </a:srgbClr>
          </a:solidFill>
          <a:ln>
            <a:noFill/>
          </a:ln>
          <a:extLst>
            <a:ext uri="{91240B29-F687-4F45-9708-019B960494DF}">
              <a14:hiddenLine xmlns:a14="http://schemas.microsoft.com/office/drawing/2010/main" w="12700">
                <a:solidFill>
                  <a:srgbClr val="000000"/>
                </a:solidFill>
                <a:bevel/>
              </a14:hiddenLine>
            </a:ext>
          </a:extLst>
        </p:spPr>
        <p:txBody>
          <a:bodyPr lIns="91431" tIns="45716" rIns="91431" bIns="4571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a:solidFill>
                <a:schemeClr val="tx1"/>
              </a:solidFill>
              <a:latin typeface="Arial" panose="020B0604020202020204" pitchFamily="34" charset="0"/>
              <a:sym typeface="Arial" panose="020B0604020202020204" pitchFamily="34" charset="0"/>
            </a:endParaRPr>
          </a:p>
        </p:txBody>
      </p:sp>
      <p:sp>
        <p:nvSpPr>
          <p:cNvPr id="3" name="椭圆 8"/>
          <p:cNvSpPr>
            <a:spLocks noChangeArrowheads="1"/>
          </p:cNvSpPr>
          <p:nvPr/>
        </p:nvSpPr>
        <p:spPr bwMode="auto">
          <a:xfrm>
            <a:off x="4779963" y="3654425"/>
            <a:ext cx="166687" cy="166688"/>
          </a:xfrm>
          <a:prstGeom prst="ellipse">
            <a:avLst/>
          </a:prstGeom>
          <a:solidFill>
            <a:srgbClr val="D01111"/>
          </a:solidFill>
          <a:ln>
            <a:noFill/>
          </a:ln>
          <a:extLst>
            <a:ext uri="{91240B29-F687-4F45-9708-019B960494DF}">
              <a14:hiddenLine xmlns:a14="http://schemas.microsoft.com/office/drawing/2010/main" w="12700">
                <a:solidFill>
                  <a:srgbClr val="000000"/>
                </a:solidFill>
                <a:bevel/>
              </a14:hiddenLine>
            </a:ext>
          </a:extLst>
        </p:spPr>
        <p:txBody>
          <a:bodyPr lIns="91431" tIns="45716" rIns="91431" bIns="4571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a:solidFill>
                <a:schemeClr val="tx1"/>
              </a:solidFill>
              <a:latin typeface="Arial" panose="020B0604020202020204" pitchFamily="34" charset="0"/>
              <a:sym typeface="Arial" panose="020B0604020202020204" pitchFamily="34" charset="0"/>
            </a:endParaRPr>
          </a:p>
        </p:txBody>
      </p:sp>
      <p:sp>
        <p:nvSpPr>
          <p:cNvPr id="4" name="椭圆 9"/>
          <p:cNvSpPr>
            <a:spLocks noChangeArrowheads="1"/>
          </p:cNvSpPr>
          <p:nvPr/>
        </p:nvSpPr>
        <p:spPr bwMode="auto">
          <a:xfrm>
            <a:off x="7275513" y="3654425"/>
            <a:ext cx="166687" cy="166688"/>
          </a:xfrm>
          <a:prstGeom prst="ellipse">
            <a:avLst/>
          </a:prstGeom>
          <a:solidFill>
            <a:srgbClr val="D01111"/>
          </a:solidFill>
          <a:ln>
            <a:noFill/>
          </a:ln>
          <a:extLst>
            <a:ext uri="{91240B29-F687-4F45-9708-019B960494DF}">
              <a14:hiddenLine xmlns:a14="http://schemas.microsoft.com/office/drawing/2010/main" w="12700">
                <a:solidFill>
                  <a:srgbClr val="000000"/>
                </a:solidFill>
                <a:bevel/>
              </a14:hiddenLine>
            </a:ext>
          </a:extLst>
        </p:spPr>
        <p:txBody>
          <a:bodyPr lIns="91431" tIns="45716" rIns="91431" bIns="4571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a:solidFill>
                <a:schemeClr val="tx1"/>
              </a:solidFill>
              <a:latin typeface="Arial" panose="020B0604020202020204" pitchFamily="34" charset="0"/>
              <a:sym typeface="Arial" panose="020B0604020202020204" pitchFamily="34" charset="0"/>
            </a:endParaRPr>
          </a:p>
        </p:txBody>
      </p:sp>
      <p:sp>
        <p:nvSpPr>
          <p:cNvPr id="5" name="椭圆 10"/>
          <p:cNvSpPr>
            <a:spLocks noChangeArrowheads="1"/>
          </p:cNvSpPr>
          <p:nvPr/>
        </p:nvSpPr>
        <p:spPr bwMode="auto">
          <a:xfrm>
            <a:off x="9755188" y="3654425"/>
            <a:ext cx="166687" cy="166688"/>
          </a:xfrm>
          <a:prstGeom prst="ellipse">
            <a:avLst/>
          </a:prstGeom>
          <a:solidFill>
            <a:srgbClr val="D01111"/>
          </a:solidFill>
          <a:ln>
            <a:noFill/>
          </a:ln>
          <a:extLst>
            <a:ext uri="{91240B29-F687-4F45-9708-019B960494DF}">
              <a14:hiddenLine xmlns:a14="http://schemas.microsoft.com/office/drawing/2010/main" w="12700">
                <a:solidFill>
                  <a:srgbClr val="000000"/>
                </a:solidFill>
                <a:bevel/>
              </a14:hiddenLine>
            </a:ext>
          </a:extLst>
        </p:spPr>
        <p:txBody>
          <a:bodyPr lIns="91431" tIns="45716" rIns="91431" bIns="4571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a:solidFill>
                <a:schemeClr val="tx1"/>
              </a:solidFill>
              <a:latin typeface="Arial" panose="020B0604020202020204" pitchFamily="34" charset="0"/>
              <a:sym typeface="Arial" panose="020B0604020202020204" pitchFamily="34" charset="0"/>
            </a:endParaRPr>
          </a:p>
        </p:txBody>
      </p:sp>
      <p:sp>
        <p:nvSpPr>
          <p:cNvPr id="6" name="椭圆 11"/>
          <p:cNvSpPr>
            <a:spLocks noChangeArrowheads="1"/>
          </p:cNvSpPr>
          <p:nvPr/>
        </p:nvSpPr>
        <p:spPr bwMode="auto">
          <a:xfrm>
            <a:off x="2298700" y="3654425"/>
            <a:ext cx="166688" cy="166688"/>
          </a:xfrm>
          <a:prstGeom prst="ellipse">
            <a:avLst/>
          </a:prstGeom>
          <a:solidFill>
            <a:srgbClr val="D01111"/>
          </a:solidFill>
          <a:ln>
            <a:noFill/>
          </a:ln>
          <a:extLst>
            <a:ext uri="{91240B29-F687-4F45-9708-019B960494DF}">
              <a14:hiddenLine xmlns:a14="http://schemas.microsoft.com/office/drawing/2010/main" w="12700">
                <a:solidFill>
                  <a:srgbClr val="000000"/>
                </a:solidFill>
                <a:bevel/>
              </a14:hiddenLine>
            </a:ext>
          </a:extLst>
        </p:spPr>
        <p:txBody>
          <a:bodyPr lIns="91431" tIns="45716" rIns="91431" bIns="4571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a:solidFill>
                <a:schemeClr val="tx1"/>
              </a:solidFill>
              <a:latin typeface="Arial" panose="020B0604020202020204" pitchFamily="34" charset="0"/>
              <a:sym typeface="Arial" panose="020B0604020202020204" pitchFamily="34" charset="0"/>
            </a:endParaRPr>
          </a:p>
        </p:txBody>
      </p:sp>
      <p:grpSp>
        <p:nvGrpSpPr>
          <p:cNvPr id="7" name="组合 12"/>
          <p:cNvGrpSpPr/>
          <p:nvPr/>
        </p:nvGrpSpPr>
        <p:grpSpPr bwMode="auto">
          <a:xfrm>
            <a:off x="4448973" y="2697131"/>
            <a:ext cx="820727" cy="396240"/>
            <a:chOff x="70648" y="280955"/>
            <a:chExt cx="820724" cy="396238"/>
          </a:xfrm>
        </p:grpSpPr>
        <p:sp>
          <p:nvSpPr>
            <p:cNvPr id="8" name="文本框 38"/>
            <p:cNvSpPr>
              <a:spLocks noChangeArrowheads="1"/>
            </p:cNvSpPr>
            <p:nvPr/>
          </p:nvSpPr>
          <p:spPr bwMode="auto">
            <a:xfrm>
              <a:off x="70648" y="280955"/>
              <a:ext cx="820724" cy="39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en-US" altLang="zh-CN" sz="2000" dirty="0">
                  <a:solidFill>
                    <a:srgbClr val="C00000"/>
                  </a:solidFill>
                  <a:latin typeface="Arial" panose="020B0604020202020204" pitchFamily="34" charset="0"/>
                  <a:sym typeface="Arial" panose="020B0604020202020204" pitchFamily="34" charset="0"/>
                </a:rPr>
                <a:t>2016</a:t>
              </a:r>
              <a:endParaRPr lang="en-US" altLang="zh-CN" sz="2000" baseline="-3000" dirty="0">
                <a:solidFill>
                  <a:srgbClr val="C00000"/>
                </a:solidFill>
                <a:latin typeface="Arial" panose="020B0604020202020204" pitchFamily="34" charset="0"/>
                <a:sym typeface="Arial" panose="020B0604020202020204" pitchFamily="34" charset="0"/>
              </a:endParaRPr>
            </a:p>
          </p:txBody>
        </p:sp>
      </p:grpSp>
      <p:grpSp>
        <p:nvGrpSpPr>
          <p:cNvPr id="9" name="组合 4"/>
          <p:cNvGrpSpPr/>
          <p:nvPr/>
        </p:nvGrpSpPr>
        <p:grpSpPr bwMode="auto">
          <a:xfrm>
            <a:off x="1951208" y="2668857"/>
            <a:ext cx="853734" cy="427746"/>
            <a:chOff x="54145" y="252681"/>
            <a:chExt cx="853730" cy="427744"/>
          </a:xfrm>
        </p:grpSpPr>
        <p:sp>
          <p:nvSpPr>
            <p:cNvPr id="10" name="文本框 39"/>
            <p:cNvSpPr>
              <a:spLocks noChangeArrowheads="1"/>
            </p:cNvSpPr>
            <p:nvPr/>
          </p:nvSpPr>
          <p:spPr bwMode="auto">
            <a:xfrm>
              <a:off x="54145" y="252681"/>
              <a:ext cx="853730" cy="42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2000" dirty="0">
                  <a:solidFill>
                    <a:srgbClr val="C00000"/>
                  </a:solidFill>
                  <a:latin typeface="Arial" panose="020B0604020202020204" pitchFamily="34" charset="0"/>
                  <a:sym typeface="Arial" panose="020B0604020202020204" pitchFamily="34" charset="0"/>
                </a:rPr>
                <a:t>201</a:t>
              </a:r>
              <a:r>
                <a:rPr lang="en-US" sz="2000" dirty="0">
                  <a:solidFill>
                    <a:srgbClr val="C00000"/>
                  </a:solidFill>
                  <a:latin typeface="Arial" panose="020B0604020202020204" pitchFamily="34" charset="0"/>
                  <a:sym typeface="Arial" panose="020B0604020202020204" pitchFamily="34" charset="0"/>
                </a:rPr>
                <a:t>5</a:t>
              </a:r>
              <a:endParaRPr lang="en-US" sz="2000" baseline="-3000" dirty="0">
                <a:solidFill>
                  <a:srgbClr val="C00000"/>
                </a:solidFill>
                <a:latin typeface="Arial" panose="020B0604020202020204" pitchFamily="34" charset="0"/>
                <a:sym typeface="Arial" panose="020B0604020202020204" pitchFamily="34" charset="0"/>
              </a:endParaRPr>
            </a:p>
          </p:txBody>
        </p:sp>
      </p:grpSp>
      <p:grpSp>
        <p:nvGrpSpPr>
          <p:cNvPr id="11" name="组合 14"/>
          <p:cNvGrpSpPr/>
          <p:nvPr/>
        </p:nvGrpSpPr>
        <p:grpSpPr bwMode="auto">
          <a:xfrm>
            <a:off x="9427376" y="2725403"/>
            <a:ext cx="820727" cy="396240"/>
            <a:chOff x="70651" y="309227"/>
            <a:chExt cx="820724" cy="396238"/>
          </a:xfrm>
        </p:grpSpPr>
        <p:sp>
          <p:nvSpPr>
            <p:cNvPr id="12" name="文本框 40"/>
            <p:cNvSpPr>
              <a:spLocks noChangeArrowheads="1"/>
            </p:cNvSpPr>
            <p:nvPr/>
          </p:nvSpPr>
          <p:spPr bwMode="auto">
            <a:xfrm>
              <a:off x="70651" y="309227"/>
              <a:ext cx="820724" cy="39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en-US" altLang="zh-CN" sz="2000" dirty="0">
                  <a:solidFill>
                    <a:srgbClr val="C00000"/>
                  </a:solidFill>
                  <a:latin typeface="Arial" panose="020B0604020202020204" pitchFamily="34" charset="0"/>
                  <a:sym typeface="Arial" panose="020B0604020202020204" pitchFamily="34" charset="0"/>
                </a:rPr>
                <a:t>2018</a:t>
              </a:r>
              <a:endParaRPr lang="en-US" altLang="zh-CN" sz="2000" baseline="-3000" dirty="0">
                <a:solidFill>
                  <a:srgbClr val="C00000"/>
                </a:solidFill>
                <a:latin typeface="Arial" panose="020B0604020202020204" pitchFamily="34" charset="0"/>
                <a:sym typeface="Arial" panose="020B0604020202020204" pitchFamily="34" charset="0"/>
              </a:endParaRPr>
            </a:p>
          </p:txBody>
        </p:sp>
      </p:grpSp>
      <p:grpSp>
        <p:nvGrpSpPr>
          <p:cNvPr id="13" name="组合 13"/>
          <p:cNvGrpSpPr/>
          <p:nvPr/>
        </p:nvGrpSpPr>
        <p:grpSpPr bwMode="auto">
          <a:xfrm>
            <a:off x="6929608" y="2697131"/>
            <a:ext cx="853734" cy="427746"/>
            <a:chOff x="54145" y="280955"/>
            <a:chExt cx="853730" cy="427744"/>
          </a:xfrm>
        </p:grpSpPr>
        <p:sp>
          <p:nvSpPr>
            <p:cNvPr id="14" name="文本框 41"/>
            <p:cNvSpPr>
              <a:spLocks noChangeArrowheads="1"/>
            </p:cNvSpPr>
            <p:nvPr/>
          </p:nvSpPr>
          <p:spPr bwMode="auto">
            <a:xfrm>
              <a:off x="54145" y="280955"/>
              <a:ext cx="853730" cy="42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2000" dirty="0">
                  <a:solidFill>
                    <a:srgbClr val="C00000"/>
                  </a:solidFill>
                  <a:latin typeface="Arial" panose="020B0604020202020204" pitchFamily="34" charset="0"/>
                  <a:sym typeface="Arial" panose="020B0604020202020204" pitchFamily="34" charset="0"/>
                </a:rPr>
                <a:t>2017</a:t>
              </a:r>
              <a:endParaRPr lang="en-US" altLang="zh-CN" sz="2000" baseline="-3000" dirty="0">
                <a:solidFill>
                  <a:srgbClr val="C00000"/>
                </a:solidFill>
                <a:latin typeface="Arial" panose="020B0604020202020204" pitchFamily="34" charset="0"/>
                <a:sym typeface="Arial" panose="020B0604020202020204" pitchFamily="34" charset="0"/>
              </a:endParaRPr>
            </a:p>
          </p:txBody>
        </p:sp>
      </p:grpSp>
      <p:sp>
        <p:nvSpPr>
          <p:cNvPr id="15" name="矩形 50"/>
          <p:cNvSpPr>
            <a:spLocks noChangeArrowheads="1"/>
          </p:cNvSpPr>
          <p:nvPr/>
        </p:nvSpPr>
        <p:spPr bwMode="auto">
          <a:xfrm>
            <a:off x="1695450" y="4149725"/>
            <a:ext cx="13128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en-US" sz="2200">
                <a:solidFill>
                  <a:srgbClr val="C00000"/>
                </a:solidFill>
                <a:sym typeface="方正兰亭黑_GBK" pitchFamily="2" charset="-122"/>
              </a:rPr>
              <a:t>添加标题</a:t>
            </a:r>
            <a:endParaRPr lang="zh-CN" altLang="en-US" sz="2200">
              <a:solidFill>
                <a:srgbClr val="C00000"/>
              </a:solidFill>
              <a:sym typeface="方正兰亭黑_GBK" pitchFamily="2" charset="-122"/>
            </a:endParaRPr>
          </a:p>
        </p:txBody>
      </p:sp>
      <p:sp>
        <p:nvSpPr>
          <p:cNvPr id="16" name="矩形 47"/>
          <p:cNvSpPr>
            <a:spLocks noChangeArrowheads="1"/>
          </p:cNvSpPr>
          <p:nvPr/>
        </p:nvSpPr>
        <p:spPr bwMode="auto">
          <a:xfrm>
            <a:off x="1384300" y="4538663"/>
            <a:ext cx="1936750"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1400">
                <a:solidFill>
                  <a:schemeClr val="bg1">
                    <a:lumMod val="50000"/>
                  </a:schemeClr>
                </a:solidFill>
                <a:sym typeface="方正兰亭黑_GBK" pitchFamily="2" charset="-122"/>
              </a:rPr>
              <a:t>在此录入上述图表的描述说明，在此录入上述图表的描述说明，在此录入上述图表的描述说明。</a:t>
            </a:r>
            <a:endParaRPr lang="zh-CN" altLang="en-US" sz="1400">
              <a:solidFill>
                <a:schemeClr val="bg1">
                  <a:lumMod val="50000"/>
                </a:schemeClr>
              </a:solidFill>
              <a:latin typeface="Arial" panose="020B0604020202020204" pitchFamily="34" charset="0"/>
              <a:ea typeface="宋体" panose="02010600030101010101" pitchFamily="2" charset="-122"/>
              <a:sym typeface="方正兰亭黑_GBK" pitchFamily="2" charset="-122"/>
            </a:endParaRPr>
          </a:p>
        </p:txBody>
      </p:sp>
      <p:sp>
        <p:nvSpPr>
          <p:cNvPr id="17" name="矩形 47"/>
          <p:cNvSpPr>
            <a:spLocks noChangeArrowheads="1"/>
          </p:cNvSpPr>
          <p:nvPr/>
        </p:nvSpPr>
        <p:spPr bwMode="auto">
          <a:xfrm>
            <a:off x="1336675" y="1562100"/>
            <a:ext cx="9578975" cy="75713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rtlCol="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nSpc>
                <a:spcPct val="120000"/>
              </a:lnSpc>
              <a:buNone/>
            </a:pPr>
            <a:r>
              <a:rPr lang="zh-CN" altLang="en-US" sz="1800" dirty="0">
                <a:solidFill>
                  <a:schemeClr val="tx1">
                    <a:lumMod val="75000"/>
                    <a:lumOff val="25000"/>
                  </a:schemeClr>
                </a:solidFill>
                <a:latin typeface="微软雅黑" panose="020B0503020204020204" charset="-122"/>
                <a:ea typeface="微软雅黑" panose="020B0503020204020204" charset="-122"/>
                <a:sym typeface="方正兰亭黑_GBK" pitchFamily="2" charset="-122"/>
              </a:rPr>
              <a:t>在此录入上述图表的综合描述说明，在此录入上述图表的综合描述说明。在此录入上述图表的描述说明，在此录入上述图表的描述说明</a:t>
            </a:r>
            <a:endParaRPr lang="zh-CN" altLang="en-US" sz="1800" dirty="0">
              <a:solidFill>
                <a:schemeClr val="tx1">
                  <a:lumMod val="75000"/>
                  <a:lumOff val="25000"/>
                </a:schemeClr>
              </a:solidFill>
              <a:latin typeface="微软雅黑" panose="020B0503020204020204" charset="-122"/>
              <a:ea typeface="微软雅黑" panose="020B0503020204020204" charset="-122"/>
              <a:sym typeface="方正兰亭黑_GBK" pitchFamily="2" charset="-122"/>
            </a:endParaRPr>
          </a:p>
        </p:txBody>
      </p:sp>
      <p:sp>
        <p:nvSpPr>
          <p:cNvPr id="18" name="矩形 45"/>
          <p:cNvSpPr>
            <a:spLocks noChangeArrowheads="1"/>
          </p:cNvSpPr>
          <p:nvPr/>
        </p:nvSpPr>
        <p:spPr bwMode="auto">
          <a:xfrm>
            <a:off x="4179888" y="4149725"/>
            <a:ext cx="13128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en-US" sz="2200">
                <a:solidFill>
                  <a:srgbClr val="C00000"/>
                </a:solidFill>
                <a:sym typeface="方正兰亭黑_GBK" pitchFamily="2" charset="-122"/>
              </a:rPr>
              <a:t>添加标题</a:t>
            </a:r>
            <a:endParaRPr lang="zh-CN" altLang="en-US" sz="2200">
              <a:solidFill>
                <a:srgbClr val="C00000"/>
              </a:solidFill>
              <a:sym typeface="方正兰亭黑_GBK" pitchFamily="2" charset="-122"/>
            </a:endParaRPr>
          </a:p>
        </p:txBody>
      </p:sp>
      <p:sp>
        <p:nvSpPr>
          <p:cNvPr id="19" name="矩形 47"/>
          <p:cNvSpPr>
            <a:spLocks noChangeArrowheads="1"/>
          </p:cNvSpPr>
          <p:nvPr/>
        </p:nvSpPr>
        <p:spPr bwMode="auto">
          <a:xfrm>
            <a:off x="3868738" y="4538663"/>
            <a:ext cx="1936750"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1400">
                <a:solidFill>
                  <a:schemeClr val="bg1">
                    <a:lumMod val="50000"/>
                  </a:schemeClr>
                </a:solidFill>
                <a:sym typeface="方正兰亭黑_GBK" pitchFamily="2" charset="-122"/>
              </a:rPr>
              <a:t>在此录入上述图表的描述说明，在此录入上述图表的描述说明，在此录入上述图表的描述说明。</a:t>
            </a:r>
            <a:endParaRPr lang="zh-CN" altLang="en-US" sz="1400">
              <a:solidFill>
                <a:schemeClr val="bg1">
                  <a:lumMod val="50000"/>
                </a:schemeClr>
              </a:solidFill>
              <a:latin typeface="Arial" panose="020B0604020202020204" pitchFamily="34" charset="0"/>
              <a:ea typeface="宋体" panose="02010600030101010101" pitchFamily="2" charset="-122"/>
              <a:sym typeface="方正兰亭黑_GBK" pitchFamily="2" charset="-122"/>
            </a:endParaRPr>
          </a:p>
        </p:txBody>
      </p:sp>
      <p:sp>
        <p:nvSpPr>
          <p:cNvPr id="20" name="矩形 47"/>
          <p:cNvSpPr>
            <a:spLocks noChangeArrowheads="1"/>
          </p:cNvSpPr>
          <p:nvPr/>
        </p:nvSpPr>
        <p:spPr bwMode="auto">
          <a:xfrm>
            <a:off x="6705600" y="4149725"/>
            <a:ext cx="13128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en-US" sz="2200">
                <a:solidFill>
                  <a:srgbClr val="C00000"/>
                </a:solidFill>
                <a:sym typeface="方正兰亭黑_GBK" pitchFamily="2" charset="-122"/>
              </a:rPr>
              <a:t>添加标题</a:t>
            </a:r>
            <a:endParaRPr lang="zh-CN" altLang="en-US" sz="2200">
              <a:solidFill>
                <a:srgbClr val="C00000"/>
              </a:solidFill>
              <a:sym typeface="方正兰亭黑_GBK" pitchFamily="2" charset="-122"/>
            </a:endParaRPr>
          </a:p>
        </p:txBody>
      </p:sp>
      <p:sp>
        <p:nvSpPr>
          <p:cNvPr id="21" name="矩形 47"/>
          <p:cNvSpPr>
            <a:spLocks noChangeArrowheads="1"/>
          </p:cNvSpPr>
          <p:nvPr/>
        </p:nvSpPr>
        <p:spPr bwMode="auto">
          <a:xfrm>
            <a:off x="6392863" y="4538663"/>
            <a:ext cx="1936750"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1400">
                <a:solidFill>
                  <a:schemeClr val="bg1">
                    <a:lumMod val="50000"/>
                  </a:schemeClr>
                </a:solidFill>
                <a:sym typeface="方正兰亭黑_GBK" pitchFamily="2" charset="-122"/>
              </a:rPr>
              <a:t>在此录入上述图表的描述说明，在此录入上述图表的描述说明，在此录入上述图表的描述说明。</a:t>
            </a:r>
            <a:endParaRPr lang="zh-CN" altLang="en-US" sz="1400">
              <a:solidFill>
                <a:schemeClr val="bg1">
                  <a:lumMod val="50000"/>
                </a:schemeClr>
              </a:solidFill>
              <a:latin typeface="Arial" panose="020B0604020202020204" pitchFamily="34" charset="0"/>
              <a:ea typeface="宋体" panose="02010600030101010101" pitchFamily="2" charset="-122"/>
              <a:sym typeface="方正兰亭黑_GBK" pitchFamily="2" charset="-122"/>
            </a:endParaRPr>
          </a:p>
        </p:txBody>
      </p:sp>
      <p:sp>
        <p:nvSpPr>
          <p:cNvPr id="22" name="矩形 49"/>
          <p:cNvSpPr>
            <a:spLocks noChangeArrowheads="1"/>
          </p:cNvSpPr>
          <p:nvPr/>
        </p:nvSpPr>
        <p:spPr bwMode="auto">
          <a:xfrm>
            <a:off x="9099550" y="4149725"/>
            <a:ext cx="13128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en-US" sz="2200">
                <a:solidFill>
                  <a:srgbClr val="C00000"/>
                </a:solidFill>
                <a:sym typeface="方正兰亭黑_GBK" pitchFamily="2" charset="-122"/>
              </a:rPr>
              <a:t>添加标题</a:t>
            </a:r>
            <a:endParaRPr lang="zh-CN" altLang="en-US" sz="2200">
              <a:solidFill>
                <a:srgbClr val="C00000"/>
              </a:solidFill>
              <a:sym typeface="方正兰亭黑_GBK" pitchFamily="2" charset="-122"/>
            </a:endParaRPr>
          </a:p>
        </p:txBody>
      </p:sp>
      <p:sp>
        <p:nvSpPr>
          <p:cNvPr id="23" name="矩形 47"/>
          <p:cNvSpPr>
            <a:spLocks noChangeArrowheads="1"/>
          </p:cNvSpPr>
          <p:nvPr/>
        </p:nvSpPr>
        <p:spPr bwMode="auto">
          <a:xfrm>
            <a:off x="8786813" y="4538663"/>
            <a:ext cx="1936750"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1400">
                <a:solidFill>
                  <a:schemeClr val="bg1">
                    <a:lumMod val="50000"/>
                  </a:schemeClr>
                </a:solidFill>
                <a:sym typeface="方正兰亭黑_GBK" pitchFamily="2" charset="-122"/>
              </a:rPr>
              <a:t>在此录入上述图表的描述说明，在此录入上述图表的描述说明，在此录入上述图表的描述说明。</a:t>
            </a:r>
            <a:endParaRPr lang="zh-CN" altLang="en-US" sz="1400">
              <a:solidFill>
                <a:schemeClr val="bg1">
                  <a:lumMod val="50000"/>
                </a:schemeClr>
              </a:solidFill>
              <a:latin typeface="Arial" panose="020B0604020202020204" pitchFamily="34" charset="0"/>
              <a:ea typeface="宋体" panose="02010600030101010101" pitchFamily="2" charset="-122"/>
              <a:sym typeface="方正兰亭黑_GBK"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p:cBhvr>
                                        <p:cTn id="7" dur="400"/>
                                        <p:tgtEl>
                                          <p:spTgt spid="2"/>
                                        </p:tgtEl>
                                      </p:cBhvr>
                                    </p:animEffect>
                                  </p:childTnLst>
                                </p:cTn>
                              </p:par>
                              <p:par>
                                <p:cTn id="8" presetID="2" presetClass="entr" presetSubtype="1" fill="hold" nodeType="withEffect">
                                  <p:stCondLst>
                                    <p:cond delay="850"/>
                                  </p:stCondLst>
                                  <p:childTnLst>
                                    <p:set>
                                      <p:cBhvr>
                                        <p:cTn id="9" dur="1" fill="hold">
                                          <p:stCondLst>
                                            <p:cond delay="0"/>
                                          </p:stCondLst>
                                        </p:cTn>
                                        <p:tgtEl>
                                          <p:spTgt spid="9"/>
                                        </p:tgtEl>
                                        <p:attrNameLst>
                                          <p:attrName>style.visibility</p:attrName>
                                        </p:attrNameLst>
                                      </p:cBhvr>
                                      <p:to>
                                        <p:strVal val="visible"/>
                                      </p:to>
                                    </p:set>
                                    <p:anim calcmode="lin" valueType="num">
                                      <p:cBhvr>
                                        <p:cTn id="10" dur="250" fill="hold"/>
                                        <p:tgtEl>
                                          <p:spTgt spid="9"/>
                                        </p:tgtEl>
                                        <p:attrNameLst>
                                          <p:attrName>ppt_x</p:attrName>
                                        </p:attrNameLst>
                                      </p:cBhvr>
                                      <p:tavLst>
                                        <p:tav tm="0">
                                          <p:val>
                                            <p:strVal val="#ppt_x"/>
                                          </p:val>
                                        </p:tav>
                                        <p:tav tm="100000">
                                          <p:val>
                                            <p:strVal val="#ppt_x"/>
                                          </p:val>
                                        </p:tav>
                                      </p:tavLst>
                                    </p:anim>
                                    <p:anim calcmode="lin" valueType="num">
                                      <p:cBhvr>
                                        <p:cTn id="11" dur="250" fill="hold"/>
                                        <p:tgtEl>
                                          <p:spTgt spid="9"/>
                                        </p:tgtEl>
                                        <p:attrNameLst>
                                          <p:attrName>ppt_y</p:attrName>
                                        </p:attrNameLst>
                                      </p:cBhvr>
                                      <p:tavLst>
                                        <p:tav tm="0">
                                          <p:val>
                                            <p:strVal val="0-#ppt_h/2"/>
                                          </p:val>
                                        </p:tav>
                                        <p:tav tm="100000">
                                          <p:val>
                                            <p:strVal val="#ppt_y"/>
                                          </p:val>
                                        </p:tav>
                                      </p:tavLst>
                                    </p:anim>
                                  </p:childTnLst>
                                </p:cTn>
                              </p:par>
                              <p:par>
                                <p:cTn id="12" presetID="10" presetClass="entr" presetSubtype="0" fill="hold" grpId="0" nodeType="withEffect">
                                  <p:stCondLst>
                                    <p:cond delay="1250"/>
                                  </p:stCondLst>
                                  <p:childTnLst>
                                    <p:set>
                                      <p:cBhvr>
                                        <p:cTn id="13" dur="1" fill="hold">
                                          <p:stCondLst>
                                            <p:cond delay="0"/>
                                          </p:stCondLst>
                                        </p:cTn>
                                        <p:tgtEl>
                                          <p:spTgt spid="6"/>
                                        </p:tgtEl>
                                        <p:attrNameLst>
                                          <p:attrName>style.visibility</p:attrName>
                                        </p:attrNameLst>
                                      </p:cBhvr>
                                      <p:to>
                                        <p:strVal val="visible"/>
                                      </p:to>
                                    </p:set>
                                    <p:anim calcmode="lin" valueType="num">
                                      <p:cBhvr>
                                        <p:cTn id="14" dur="250" fill="hold"/>
                                        <p:tgtEl>
                                          <p:spTgt spid="6"/>
                                        </p:tgtEl>
                                        <p:attrNameLst>
                                          <p:attrName>ppt_w</p:attrName>
                                        </p:attrNameLst>
                                      </p:cBhvr>
                                      <p:tavLst>
                                        <p:tav tm="0">
                                          <p:val>
                                            <p:fltVal val="0"/>
                                          </p:val>
                                        </p:tav>
                                        <p:tav tm="100000">
                                          <p:val>
                                            <p:strVal val="#ppt_w"/>
                                          </p:val>
                                        </p:tav>
                                      </p:tavLst>
                                    </p:anim>
                                    <p:anim calcmode="lin" valueType="num">
                                      <p:cBhvr>
                                        <p:cTn id="15" dur="250" fill="hold"/>
                                        <p:tgtEl>
                                          <p:spTgt spid="6"/>
                                        </p:tgtEl>
                                        <p:attrNameLst>
                                          <p:attrName>ppt_h</p:attrName>
                                        </p:attrNameLst>
                                      </p:cBhvr>
                                      <p:tavLst>
                                        <p:tav tm="0">
                                          <p:val>
                                            <p:fltVal val="0"/>
                                          </p:val>
                                        </p:tav>
                                        <p:tav tm="100000">
                                          <p:val>
                                            <p:strVal val="#ppt_h"/>
                                          </p:val>
                                        </p:tav>
                                      </p:tavLst>
                                    </p:anim>
                                    <p:animEffect>
                                      <p:cBhvr>
                                        <p:cTn id="16" dur="250"/>
                                        <p:tgtEl>
                                          <p:spTgt spid="6"/>
                                        </p:tgtEl>
                                      </p:cBhvr>
                                    </p:animEffect>
                                  </p:childTnLst>
                                </p:cTn>
                              </p:par>
                              <p:par>
                                <p:cTn id="17" presetID="14" presetClass="entr" presetSubtype="10" fill="hold" grpId="0" nodeType="withEffect">
                                  <p:stCondLst>
                                    <p:cond delay="1750"/>
                                  </p:stCondLst>
                                  <p:childTnLst>
                                    <p:set>
                                      <p:cBhvr>
                                        <p:cTn id="18" dur="1" fill="hold">
                                          <p:stCondLst>
                                            <p:cond delay="0"/>
                                          </p:stCondLst>
                                        </p:cTn>
                                        <p:tgtEl>
                                          <p:spTgt spid="15"/>
                                        </p:tgtEl>
                                        <p:attrNameLst>
                                          <p:attrName>style.visibility</p:attrName>
                                        </p:attrNameLst>
                                      </p:cBhvr>
                                      <p:to>
                                        <p:strVal val="visible"/>
                                      </p:to>
                                    </p:set>
                                    <p:animEffect>
                                      <p:cBhvr>
                                        <p:cTn id="19" dur="400"/>
                                        <p:tgtEl>
                                          <p:spTgt spid="15"/>
                                        </p:tgtEl>
                                      </p:cBhvr>
                                    </p:animEffect>
                                  </p:childTnLst>
                                </p:cTn>
                              </p:par>
                              <p:par>
                                <p:cTn id="20" presetID="14" presetClass="entr" presetSubtype="10" fill="hold" grpId="0" nodeType="withEffect">
                                  <p:stCondLst>
                                    <p:cond delay="1750"/>
                                  </p:stCondLst>
                                  <p:childTnLst>
                                    <p:set>
                                      <p:cBhvr>
                                        <p:cTn id="21" dur="1" fill="hold">
                                          <p:stCondLst>
                                            <p:cond delay="0"/>
                                          </p:stCondLst>
                                        </p:cTn>
                                        <p:tgtEl>
                                          <p:spTgt spid="16"/>
                                        </p:tgtEl>
                                        <p:attrNameLst>
                                          <p:attrName>style.visibility</p:attrName>
                                        </p:attrNameLst>
                                      </p:cBhvr>
                                      <p:to>
                                        <p:strVal val="visible"/>
                                      </p:to>
                                    </p:set>
                                    <p:animEffect>
                                      <p:cBhvr>
                                        <p:cTn id="22" dur="400"/>
                                        <p:tgtEl>
                                          <p:spTgt spid="16"/>
                                        </p:tgtEl>
                                      </p:cBhvr>
                                    </p:animEffect>
                                  </p:childTnLst>
                                </p:cTn>
                              </p:par>
                              <p:par>
                                <p:cTn id="23" presetID="2" presetClass="entr" presetSubtype="1" fill="hold" nodeType="withEffect">
                                  <p:stCondLst>
                                    <p:cond delay="2500"/>
                                  </p:stCondLst>
                                  <p:childTnLst>
                                    <p:set>
                                      <p:cBhvr>
                                        <p:cTn id="24" dur="1" fill="hold">
                                          <p:stCondLst>
                                            <p:cond delay="0"/>
                                          </p:stCondLst>
                                        </p:cTn>
                                        <p:tgtEl>
                                          <p:spTgt spid="7"/>
                                        </p:tgtEl>
                                        <p:attrNameLst>
                                          <p:attrName>style.visibility</p:attrName>
                                        </p:attrNameLst>
                                      </p:cBhvr>
                                      <p:to>
                                        <p:strVal val="visible"/>
                                      </p:to>
                                    </p:set>
                                    <p:anim calcmode="lin" valueType="num">
                                      <p:cBhvr>
                                        <p:cTn id="25" dur="250" fill="hold"/>
                                        <p:tgtEl>
                                          <p:spTgt spid="7"/>
                                        </p:tgtEl>
                                        <p:attrNameLst>
                                          <p:attrName>ppt_x</p:attrName>
                                        </p:attrNameLst>
                                      </p:cBhvr>
                                      <p:tavLst>
                                        <p:tav tm="0">
                                          <p:val>
                                            <p:strVal val="#ppt_x"/>
                                          </p:val>
                                        </p:tav>
                                        <p:tav tm="100000">
                                          <p:val>
                                            <p:strVal val="#ppt_x"/>
                                          </p:val>
                                        </p:tav>
                                      </p:tavLst>
                                    </p:anim>
                                    <p:anim calcmode="lin" valueType="num">
                                      <p:cBhvr>
                                        <p:cTn id="26" dur="250" fill="hold"/>
                                        <p:tgtEl>
                                          <p:spTgt spid="7"/>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2900"/>
                                  </p:stCondLst>
                                  <p:childTnLst>
                                    <p:set>
                                      <p:cBhvr>
                                        <p:cTn id="28" dur="1" fill="hold">
                                          <p:stCondLst>
                                            <p:cond delay="0"/>
                                          </p:stCondLst>
                                        </p:cTn>
                                        <p:tgtEl>
                                          <p:spTgt spid="3"/>
                                        </p:tgtEl>
                                        <p:attrNameLst>
                                          <p:attrName>style.visibility</p:attrName>
                                        </p:attrNameLst>
                                      </p:cBhvr>
                                      <p:to>
                                        <p:strVal val="visible"/>
                                      </p:to>
                                    </p:set>
                                    <p:anim calcmode="lin" valueType="num">
                                      <p:cBhvr>
                                        <p:cTn id="29" dur="250" fill="hold"/>
                                        <p:tgtEl>
                                          <p:spTgt spid="3"/>
                                        </p:tgtEl>
                                        <p:attrNameLst>
                                          <p:attrName>ppt_w</p:attrName>
                                        </p:attrNameLst>
                                      </p:cBhvr>
                                      <p:tavLst>
                                        <p:tav tm="0">
                                          <p:val>
                                            <p:fltVal val="0"/>
                                          </p:val>
                                        </p:tav>
                                        <p:tav tm="100000">
                                          <p:val>
                                            <p:strVal val="#ppt_w"/>
                                          </p:val>
                                        </p:tav>
                                      </p:tavLst>
                                    </p:anim>
                                    <p:anim calcmode="lin" valueType="num">
                                      <p:cBhvr>
                                        <p:cTn id="30" dur="250" fill="hold"/>
                                        <p:tgtEl>
                                          <p:spTgt spid="3"/>
                                        </p:tgtEl>
                                        <p:attrNameLst>
                                          <p:attrName>ppt_h</p:attrName>
                                        </p:attrNameLst>
                                      </p:cBhvr>
                                      <p:tavLst>
                                        <p:tav tm="0">
                                          <p:val>
                                            <p:fltVal val="0"/>
                                          </p:val>
                                        </p:tav>
                                        <p:tav tm="100000">
                                          <p:val>
                                            <p:strVal val="#ppt_h"/>
                                          </p:val>
                                        </p:tav>
                                      </p:tavLst>
                                    </p:anim>
                                    <p:animEffect>
                                      <p:cBhvr>
                                        <p:cTn id="31" dur="250"/>
                                        <p:tgtEl>
                                          <p:spTgt spid="3"/>
                                        </p:tgtEl>
                                      </p:cBhvr>
                                    </p:animEffect>
                                  </p:childTnLst>
                                </p:cTn>
                              </p:par>
                              <p:par>
                                <p:cTn id="32" presetID="14" presetClass="entr" presetSubtype="10" fill="hold" grpId="0" nodeType="withEffect">
                                  <p:stCondLst>
                                    <p:cond delay="3500"/>
                                  </p:stCondLst>
                                  <p:childTnLst>
                                    <p:set>
                                      <p:cBhvr>
                                        <p:cTn id="33" dur="1" fill="hold">
                                          <p:stCondLst>
                                            <p:cond delay="0"/>
                                          </p:stCondLst>
                                        </p:cTn>
                                        <p:tgtEl>
                                          <p:spTgt spid="18"/>
                                        </p:tgtEl>
                                        <p:attrNameLst>
                                          <p:attrName>style.visibility</p:attrName>
                                        </p:attrNameLst>
                                      </p:cBhvr>
                                      <p:to>
                                        <p:strVal val="visible"/>
                                      </p:to>
                                    </p:set>
                                    <p:animEffect>
                                      <p:cBhvr>
                                        <p:cTn id="34" dur="400"/>
                                        <p:tgtEl>
                                          <p:spTgt spid="18"/>
                                        </p:tgtEl>
                                      </p:cBhvr>
                                    </p:animEffect>
                                  </p:childTnLst>
                                </p:cTn>
                              </p:par>
                              <p:par>
                                <p:cTn id="35" presetID="14" presetClass="entr" presetSubtype="10" fill="hold" grpId="0" nodeType="withEffect">
                                  <p:stCondLst>
                                    <p:cond delay="3500"/>
                                  </p:stCondLst>
                                  <p:childTnLst>
                                    <p:set>
                                      <p:cBhvr>
                                        <p:cTn id="36" dur="1" fill="hold">
                                          <p:stCondLst>
                                            <p:cond delay="0"/>
                                          </p:stCondLst>
                                        </p:cTn>
                                        <p:tgtEl>
                                          <p:spTgt spid="19"/>
                                        </p:tgtEl>
                                        <p:attrNameLst>
                                          <p:attrName>style.visibility</p:attrName>
                                        </p:attrNameLst>
                                      </p:cBhvr>
                                      <p:to>
                                        <p:strVal val="visible"/>
                                      </p:to>
                                    </p:set>
                                    <p:animEffect>
                                      <p:cBhvr>
                                        <p:cTn id="37" dur="400"/>
                                        <p:tgtEl>
                                          <p:spTgt spid="19"/>
                                        </p:tgtEl>
                                      </p:cBhvr>
                                    </p:animEffect>
                                  </p:childTnLst>
                                </p:cTn>
                              </p:par>
                              <p:par>
                                <p:cTn id="38" presetID="2" presetClass="entr" presetSubtype="1" fill="hold" nodeType="withEffect">
                                  <p:stCondLst>
                                    <p:cond delay="4100"/>
                                  </p:stCondLst>
                                  <p:childTnLst>
                                    <p:set>
                                      <p:cBhvr>
                                        <p:cTn id="39" dur="1" fill="hold">
                                          <p:stCondLst>
                                            <p:cond delay="0"/>
                                          </p:stCondLst>
                                        </p:cTn>
                                        <p:tgtEl>
                                          <p:spTgt spid="13"/>
                                        </p:tgtEl>
                                        <p:attrNameLst>
                                          <p:attrName>style.visibility</p:attrName>
                                        </p:attrNameLst>
                                      </p:cBhvr>
                                      <p:to>
                                        <p:strVal val="visible"/>
                                      </p:to>
                                    </p:set>
                                    <p:anim calcmode="lin" valueType="num">
                                      <p:cBhvr>
                                        <p:cTn id="40" dur="250" fill="hold"/>
                                        <p:tgtEl>
                                          <p:spTgt spid="13"/>
                                        </p:tgtEl>
                                        <p:attrNameLst>
                                          <p:attrName>ppt_x</p:attrName>
                                        </p:attrNameLst>
                                      </p:cBhvr>
                                      <p:tavLst>
                                        <p:tav tm="0">
                                          <p:val>
                                            <p:strVal val="#ppt_x"/>
                                          </p:val>
                                        </p:tav>
                                        <p:tav tm="100000">
                                          <p:val>
                                            <p:strVal val="#ppt_x"/>
                                          </p:val>
                                        </p:tav>
                                      </p:tavLst>
                                    </p:anim>
                                    <p:anim calcmode="lin" valueType="num">
                                      <p:cBhvr>
                                        <p:cTn id="41" dur="250" fill="hold"/>
                                        <p:tgtEl>
                                          <p:spTgt spid="13"/>
                                        </p:tgtEl>
                                        <p:attrNameLst>
                                          <p:attrName>ppt_y</p:attrName>
                                        </p:attrNameLst>
                                      </p:cBhvr>
                                      <p:tavLst>
                                        <p:tav tm="0">
                                          <p:val>
                                            <p:strVal val="0-#ppt_h/2"/>
                                          </p:val>
                                        </p:tav>
                                        <p:tav tm="100000">
                                          <p:val>
                                            <p:strVal val="#ppt_y"/>
                                          </p:val>
                                        </p:tav>
                                      </p:tavLst>
                                    </p:anim>
                                  </p:childTnLst>
                                </p:cTn>
                              </p:par>
                              <p:par>
                                <p:cTn id="42" presetID="10" presetClass="entr" presetSubtype="0" fill="hold" grpId="0" nodeType="withEffect">
                                  <p:stCondLst>
                                    <p:cond delay="4500"/>
                                  </p:stCondLst>
                                  <p:childTnLst>
                                    <p:set>
                                      <p:cBhvr>
                                        <p:cTn id="43" dur="1" fill="hold">
                                          <p:stCondLst>
                                            <p:cond delay="0"/>
                                          </p:stCondLst>
                                        </p:cTn>
                                        <p:tgtEl>
                                          <p:spTgt spid="4"/>
                                        </p:tgtEl>
                                        <p:attrNameLst>
                                          <p:attrName>style.visibility</p:attrName>
                                        </p:attrNameLst>
                                      </p:cBhvr>
                                      <p:to>
                                        <p:strVal val="visible"/>
                                      </p:to>
                                    </p:set>
                                    <p:anim calcmode="lin" valueType="num">
                                      <p:cBhvr>
                                        <p:cTn id="44" dur="250" fill="hold"/>
                                        <p:tgtEl>
                                          <p:spTgt spid="4"/>
                                        </p:tgtEl>
                                        <p:attrNameLst>
                                          <p:attrName>ppt_w</p:attrName>
                                        </p:attrNameLst>
                                      </p:cBhvr>
                                      <p:tavLst>
                                        <p:tav tm="0">
                                          <p:val>
                                            <p:fltVal val="0"/>
                                          </p:val>
                                        </p:tav>
                                        <p:tav tm="100000">
                                          <p:val>
                                            <p:strVal val="#ppt_w"/>
                                          </p:val>
                                        </p:tav>
                                      </p:tavLst>
                                    </p:anim>
                                    <p:anim calcmode="lin" valueType="num">
                                      <p:cBhvr>
                                        <p:cTn id="45" dur="250" fill="hold"/>
                                        <p:tgtEl>
                                          <p:spTgt spid="4"/>
                                        </p:tgtEl>
                                        <p:attrNameLst>
                                          <p:attrName>ppt_h</p:attrName>
                                        </p:attrNameLst>
                                      </p:cBhvr>
                                      <p:tavLst>
                                        <p:tav tm="0">
                                          <p:val>
                                            <p:fltVal val="0"/>
                                          </p:val>
                                        </p:tav>
                                        <p:tav tm="100000">
                                          <p:val>
                                            <p:strVal val="#ppt_h"/>
                                          </p:val>
                                        </p:tav>
                                      </p:tavLst>
                                    </p:anim>
                                    <p:animEffect>
                                      <p:cBhvr>
                                        <p:cTn id="46" dur="250"/>
                                        <p:tgtEl>
                                          <p:spTgt spid="4"/>
                                        </p:tgtEl>
                                      </p:cBhvr>
                                    </p:animEffect>
                                  </p:childTnLst>
                                </p:cTn>
                              </p:par>
                              <p:par>
                                <p:cTn id="47" presetID="14" presetClass="entr" presetSubtype="10" fill="hold" grpId="0" nodeType="withEffect">
                                  <p:stCondLst>
                                    <p:cond delay="5000"/>
                                  </p:stCondLst>
                                  <p:childTnLst>
                                    <p:set>
                                      <p:cBhvr>
                                        <p:cTn id="48" dur="1" fill="hold">
                                          <p:stCondLst>
                                            <p:cond delay="0"/>
                                          </p:stCondLst>
                                        </p:cTn>
                                        <p:tgtEl>
                                          <p:spTgt spid="20"/>
                                        </p:tgtEl>
                                        <p:attrNameLst>
                                          <p:attrName>style.visibility</p:attrName>
                                        </p:attrNameLst>
                                      </p:cBhvr>
                                      <p:to>
                                        <p:strVal val="visible"/>
                                      </p:to>
                                    </p:set>
                                    <p:animEffect>
                                      <p:cBhvr>
                                        <p:cTn id="49" dur="400"/>
                                        <p:tgtEl>
                                          <p:spTgt spid="20"/>
                                        </p:tgtEl>
                                      </p:cBhvr>
                                    </p:animEffect>
                                  </p:childTnLst>
                                </p:cTn>
                              </p:par>
                              <p:par>
                                <p:cTn id="50" presetID="14" presetClass="entr" presetSubtype="10" fill="hold" grpId="0" nodeType="withEffect">
                                  <p:stCondLst>
                                    <p:cond delay="5000"/>
                                  </p:stCondLst>
                                  <p:childTnLst>
                                    <p:set>
                                      <p:cBhvr>
                                        <p:cTn id="51" dur="1" fill="hold">
                                          <p:stCondLst>
                                            <p:cond delay="0"/>
                                          </p:stCondLst>
                                        </p:cTn>
                                        <p:tgtEl>
                                          <p:spTgt spid="21"/>
                                        </p:tgtEl>
                                        <p:attrNameLst>
                                          <p:attrName>style.visibility</p:attrName>
                                        </p:attrNameLst>
                                      </p:cBhvr>
                                      <p:to>
                                        <p:strVal val="visible"/>
                                      </p:to>
                                    </p:set>
                                    <p:animEffect>
                                      <p:cBhvr>
                                        <p:cTn id="52" dur="400"/>
                                        <p:tgtEl>
                                          <p:spTgt spid="21"/>
                                        </p:tgtEl>
                                      </p:cBhvr>
                                    </p:animEffect>
                                  </p:childTnLst>
                                </p:cTn>
                              </p:par>
                              <p:par>
                                <p:cTn id="53" presetID="2" presetClass="entr" presetSubtype="1" fill="hold" nodeType="withEffect">
                                  <p:stCondLst>
                                    <p:cond delay="5650"/>
                                  </p:stCondLst>
                                  <p:childTnLst>
                                    <p:set>
                                      <p:cBhvr>
                                        <p:cTn id="54" dur="1" fill="hold">
                                          <p:stCondLst>
                                            <p:cond delay="0"/>
                                          </p:stCondLst>
                                        </p:cTn>
                                        <p:tgtEl>
                                          <p:spTgt spid="11"/>
                                        </p:tgtEl>
                                        <p:attrNameLst>
                                          <p:attrName>style.visibility</p:attrName>
                                        </p:attrNameLst>
                                      </p:cBhvr>
                                      <p:to>
                                        <p:strVal val="visible"/>
                                      </p:to>
                                    </p:set>
                                    <p:anim calcmode="lin" valueType="num">
                                      <p:cBhvr>
                                        <p:cTn id="55" dur="250" fill="hold"/>
                                        <p:tgtEl>
                                          <p:spTgt spid="11"/>
                                        </p:tgtEl>
                                        <p:attrNameLst>
                                          <p:attrName>ppt_x</p:attrName>
                                        </p:attrNameLst>
                                      </p:cBhvr>
                                      <p:tavLst>
                                        <p:tav tm="0">
                                          <p:val>
                                            <p:strVal val="#ppt_x"/>
                                          </p:val>
                                        </p:tav>
                                        <p:tav tm="100000">
                                          <p:val>
                                            <p:strVal val="#ppt_x"/>
                                          </p:val>
                                        </p:tav>
                                      </p:tavLst>
                                    </p:anim>
                                    <p:anim calcmode="lin" valueType="num">
                                      <p:cBhvr>
                                        <p:cTn id="56" dur="250" fill="hold"/>
                                        <p:tgtEl>
                                          <p:spTgt spid="11"/>
                                        </p:tgtEl>
                                        <p:attrNameLst>
                                          <p:attrName>ppt_y</p:attrName>
                                        </p:attrNameLst>
                                      </p:cBhvr>
                                      <p:tavLst>
                                        <p:tav tm="0">
                                          <p:val>
                                            <p:strVal val="0-#ppt_h/2"/>
                                          </p:val>
                                        </p:tav>
                                        <p:tav tm="100000">
                                          <p:val>
                                            <p:strVal val="#ppt_y"/>
                                          </p:val>
                                        </p:tav>
                                      </p:tavLst>
                                    </p:anim>
                                  </p:childTnLst>
                                </p:cTn>
                              </p:par>
                              <p:par>
                                <p:cTn id="57" presetID="10" presetClass="entr" presetSubtype="0" fill="hold" grpId="0" nodeType="withEffect">
                                  <p:stCondLst>
                                    <p:cond delay="6050"/>
                                  </p:stCondLst>
                                  <p:childTnLst>
                                    <p:set>
                                      <p:cBhvr>
                                        <p:cTn id="58" dur="1" fill="hold">
                                          <p:stCondLst>
                                            <p:cond delay="0"/>
                                          </p:stCondLst>
                                        </p:cTn>
                                        <p:tgtEl>
                                          <p:spTgt spid="5"/>
                                        </p:tgtEl>
                                        <p:attrNameLst>
                                          <p:attrName>style.visibility</p:attrName>
                                        </p:attrNameLst>
                                      </p:cBhvr>
                                      <p:to>
                                        <p:strVal val="visible"/>
                                      </p:to>
                                    </p:set>
                                    <p:anim calcmode="lin" valueType="num">
                                      <p:cBhvr>
                                        <p:cTn id="59" dur="250" fill="hold"/>
                                        <p:tgtEl>
                                          <p:spTgt spid="5"/>
                                        </p:tgtEl>
                                        <p:attrNameLst>
                                          <p:attrName>ppt_w</p:attrName>
                                        </p:attrNameLst>
                                      </p:cBhvr>
                                      <p:tavLst>
                                        <p:tav tm="0">
                                          <p:val>
                                            <p:fltVal val="0"/>
                                          </p:val>
                                        </p:tav>
                                        <p:tav tm="100000">
                                          <p:val>
                                            <p:strVal val="#ppt_w"/>
                                          </p:val>
                                        </p:tav>
                                      </p:tavLst>
                                    </p:anim>
                                    <p:anim calcmode="lin" valueType="num">
                                      <p:cBhvr>
                                        <p:cTn id="60" dur="250" fill="hold"/>
                                        <p:tgtEl>
                                          <p:spTgt spid="5"/>
                                        </p:tgtEl>
                                        <p:attrNameLst>
                                          <p:attrName>ppt_h</p:attrName>
                                        </p:attrNameLst>
                                      </p:cBhvr>
                                      <p:tavLst>
                                        <p:tav tm="0">
                                          <p:val>
                                            <p:fltVal val="0"/>
                                          </p:val>
                                        </p:tav>
                                        <p:tav tm="100000">
                                          <p:val>
                                            <p:strVal val="#ppt_h"/>
                                          </p:val>
                                        </p:tav>
                                      </p:tavLst>
                                    </p:anim>
                                    <p:animEffect>
                                      <p:cBhvr>
                                        <p:cTn id="61" dur="250"/>
                                        <p:tgtEl>
                                          <p:spTgt spid="5"/>
                                        </p:tgtEl>
                                      </p:cBhvr>
                                    </p:animEffect>
                                  </p:childTnLst>
                                </p:cTn>
                              </p:par>
                              <p:par>
                                <p:cTn id="62" presetID="14" presetClass="entr" presetSubtype="10" fill="hold" grpId="0" nodeType="withEffect">
                                  <p:stCondLst>
                                    <p:cond delay="6500"/>
                                  </p:stCondLst>
                                  <p:childTnLst>
                                    <p:set>
                                      <p:cBhvr>
                                        <p:cTn id="63" dur="1" fill="hold">
                                          <p:stCondLst>
                                            <p:cond delay="0"/>
                                          </p:stCondLst>
                                        </p:cTn>
                                        <p:tgtEl>
                                          <p:spTgt spid="22"/>
                                        </p:tgtEl>
                                        <p:attrNameLst>
                                          <p:attrName>style.visibility</p:attrName>
                                        </p:attrNameLst>
                                      </p:cBhvr>
                                      <p:to>
                                        <p:strVal val="visible"/>
                                      </p:to>
                                    </p:set>
                                    <p:animEffect>
                                      <p:cBhvr>
                                        <p:cTn id="64" dur="400"/>
                                        <p:tgtEl>
                                          <p:spTgt spid="22"/>
                                        </p:tgtEl>
                                      </p:cBhvr>
                                    </p:animEffect>
                                  </p:childTnLst>
                                </p:cTn>
                              </p:par>
                              <p:par>
                                <p:cTn id="65" presetID="14" presetClass="entr" presetSubtype="10" fill="hold" grpId="0" nodeType="withEffect">
                                  <p:stCondLst>
                                    <p:cond delay="6500"/>
                                  </p:stCondLst>
                                  <p:childTnLst>
                                    <p:set>
                                      <p:cBhvr>
                                        <p:cTn id="66" dur="1" fill="hold">
                                          <p:stCondLst>
                                            <p:cond delay="0"/>
                                          </p:stCondLst>
                                        </p:cTn>
                                        <p:tgtEl>
                                          <p:spTgt spid="23"/>
                                        </p:tgtEl>
                                        <p:attrNameLst>
                                          <p:attrName>style.visibility</p:attrName>
                                        </p:attrNameLst>
                                      </p:cBhvr>
                                      <p:to>
                                        <p:strVal val="visible"/>
                                      </p:to>
                                    </p:set>
                                    <p:animEffect>
                                      <p:cBhvr>
                                        <p:cTn id="67" dur="400"/>
                                        <p:tgtEl>
                                          <p:spTgt spid="23"/>
                                        </p:tgtEl>
                                      </p:cBhvr>
                                    </p:animEffect>
                                  </p:childTnLst>
                                </p:cTn>
                              </p:par>
                            </p:childTnLst>
                          </p:cTn>
                        </p:par>
                        <p:par>
                          <p:cTn id="68" fill="hold">
                            <p:stCondLst>
                              <p:cond delay="750"/>
                            </p:stCondLst>
                            <p:childTnLst>
                              <p:par>
                                <p:cTn id="69" presetID="16" presetClass="entr" presetSubtype="37"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p:cBhvr>
                                        <p:cTn id="7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6" grpId="0" bldLvl="0" animBg="1" autoUpdateAnimBg="0"/>
      <p:bldP spid="15" grpId="0" bldLvl="0" autoUpdateAnimBg="0"/>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图片 16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321054" y="1713396"/>
            <a:ext cx="2511565" cy="2673375"/>
          </a:xfrm>
          <a:prstGeom prst="rect">
            <a:avLst/>
          </a:prstGeom>
        </p:spPr>
      </p:pic>
      <p:grpSp>
        <p:nvGrpSpPr>
          <p:cNvPr id="174" name="组合 173"/>
          <p:cNvGrpSpPr/>
          <p:nvPr/>
        </p:nvGrpSpPr>
        <p:grpSpPr>
          <a:xfrm>
            <a:off x="4850872" y="1713396"/>
            <a:ext cx="2521293" cy="2673375"/>
            <a:chOff x="5225776" y="1530579"/>
            <a:chExt cx="2841313" cy="3012698"/>
          </a:xfrm>
        </p:grpSpPr>
        <p:pic>
          <p:nvPicPr>
            <p:cNvPr id="172" name="图片 17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5225776" y="1530579"/>
              <a:ext cx="2830350" cy="3012698"/>
            </a:xfrm>
            <a:prstGeom prst="rect">
              <a:avLst/>
            </a:prstGeom>
          </p:spPr>
        </p:pic>
        <p:pic>
          <p:nvPicPr>
            <p:cNvPr id="169" name="图片 16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6739" y="1530579"/>
              <a:ext cx="2830350" cy="3012698"/>
            </a:xfrm>
            <a:prstGeom prst="rect">
              <a:avLst/>
            </a:prstGeom>
          </p:spPr>
        </p:pic>
      </p:grpSp>
      <p:pic>
        <p:nvPicPr>
          <p:cNvPr id="168" name="图片 1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0417" y="1713396"/>
            <a:ext cx="2511565" cy="2673375"/>
          </a:xfrm>
          <a:prstGeom prst="rect">
            <a:avLst/>
          </a:prstGeom>
        </p:spPr>
      </p:pic>
      <p:sp>
        <p:nvSpPr>
          <p:cNvPr id="64" name="Freeform 61"/>
          <p:cNvSpPr>
            <a:spLocks noEditPoints="1"/>
          </p:cNvSpPr>
          <p:nvPr/>
        </p:nvSpPr>
        <p:spPr bwMode="auto">
          <a:xfrm>
            <a:off x="1947430" y="1623159"/>
            <a:ext cx="3278346" cy="3281362"/>
          </a:xfrm>
          <a:custGeom>
            <a:avLst/>
            <a:gdLst>
              <a:gd name="T0" fmla="*/ 787 w 1220"/>
              <a:gd name="T1" fmla="*/ 146 h 1221"/>
              <a:gd name="T2" fmla="*/ 191 w 1220"/>
              <a:gd name="T3" fmla="*/ 234 h 1221"/>
              <a:gd name="T4" fmla="*/ 172 w 1220"/>
              <a:gd name="T5" fmla="*/ 841 h 1221"/>
              <a:gd name="T6" fmla="*/ 661 w 1220"/>
              <a:gd name="T7" fmla="*/ 1142 h 1221"/>
              <a:gd name="T8" fmla="*/ 1133 w 1220"/>
              <a:gd name="T9" fmla="*/ 817 h 1221"/>
              <a:gd name="T10" fmla="*/ 1052 w 1220"/>
              <a:gd name="T11" fmla="*/ 438 h 1221"/>
              <a:gd name="T12" fmla="*/ 1045 w 1220"/>
              <a:gd name="T13" fmla="*/ 563 h 1221"/>
              <a:gd name="T14" fmla="*/ 1011 w 1220"/>
              <a:gd name="T15" fmla="*/ 655 h 1221"/>
              <a:gd name="T16" fmla="*/ 1040 w 1220"/>
              <a:gd name="T17" fmla="*/ 566 h 1221"/>
              <a:gd name="T18" fmla="*/ 942 w 1220"/>
              <a:gd name="T19" fmla="*/ 940 h 1221"/>
              <a:gd name="T20" fmla="*/ 567 w 1220"/>
              <a:gd name="T21" fmla="*/ 1041 h 1221"/>
              <a:gd name="T22" fmla="*/ 647 w 1220"/>
              <a:gd name="T23" fmla="*/ 1010 h 1221"/>
              <a:gd name="T24" fmla="*/ 301 w 1220"/>
              <a:gd name="T25" fmla="*/ 866 h 1221"/>
              <a:gd name="T26" fmla="*/ 336 w 1220"/>
              <a:gd name="T27" fmla="*/ 945 h 1221"/>
              <a:gd name="T28" fmla="*/ 189 w 1220"/>
              <a:gd name="T29" fmla="*/ 650 h 1221"/>
              <a:gd name="T30" fmla="*/ 353 w 1220"/>
              <a:gd name="T31" fmla="*/ 293 h 1221"/>
              <a:gd name="T32" fmla="*/ 243 w 1220"/>
              <a:gd name="T33" fmla="*/ 383 h 1221"/>
              <a:gd name="T34" fmla="*/ 645 w 1220"/>
              <a:gd name="T35" fmla="*/ 190 h 1221"/>
              <a:gd name="T36" fmla="*/ 800 w 1220"/>
              <a:gd name="T37" fmla="*/ 289 h 1221"/>
              <a:gd name="T38" fmla="*/ 860 w 1220"/>
              <a:gd name="T39" fmla="*/ 295 h 1221"/>
              <a:gd name="T40" fmla="*/ 885 w 1220"/>
              <a:gd name="T41" fmla="*/ 614 h 1221"/>
              <a:gd name="T42" fmla="*/ 879 w 1220"/>
              <a:gd name="T43" fmla="*/ 804 h 1221"/>
              <a:gd name="T44" fmla="*/ 693 w 1220"/>
              <a:gd name="T45" fmla="*/ 861 h 1221"/>
              <a:gd name="T46" fmla="*/ 607 w 1220"/>
              <a:gd name="T47" fmla="*/ 883 h 1221"/>
              <a:gd name="T48" fmla="*/ 335 w 1220"/>
              <a:gd name="T49" fmla="*/ 930 h 1221"/>
              <a:gd name="T50" fmla="*/ 486 w 1220"/>
              <a:gd name="T51" fmla="*/ 814 h 1221"/>
              <a:gd name="T52" fmla="*/ 338 w 1220"/>
              <a:gd name="T53" fmla="*/ 609 h 1221"/>
              <a:gd name="T54" fmla="*/ 390 w 1220"/>
              <a:gd name="T55" fmla="*/ 433 h 1221"/>
              <a:gd name="T56" fmla="*/ 483 w 1220"/>
              <a:gd name="T57" fmla="*/ 384 h 1221"/>
              <a:gd name="T58" fmla="*/ 607 w 1220"/>
              <a:gd name="T59" fmla="*/ 338 h 1221"/>
              <a:gd name="T60" fmla="*/ 912 w 1220"/>
              <a:gd name="T61" fmla="*/ 310 h 1221"/>
              <a:gd name="T62" fmla="*/ 774 w 1220"/>
              <a:gd name="T63" fmla="*/ 446 h 1221"/>
              <a:gd name="T64" fmla="*/ 675 w 1220"/>
              <a:gd name="T65" fmla="*/ 767 h 1221"/>
              <a:gd name="T66" fmla="*/ 555 w 1220"/>
              <a:gd name="T67" fmla="*/ 453 h 1221"/>
              <a:gd name="T68" fmla="*/ 464 w 1220"/>
              <a:gd name="T69" fmla="*/ 693 h 1221"/>
              <a:gd name="T70" fmla="*/ 449 w 1220"/>
              <a:gd name="T71" fmla="*/ 555 h 1221"/>
              <a:gd name="T72" fmla="*/ 840 w 1220"/>
              <a:gd name="T73" fmla="*/ 612 h 1221"/>
              <a:gd name="T74" fmla="*/ 892 w 1220"/>
              <a:gd name="T75" fmla="*/ 573 h 1221"/>
              <a:gd name="T76" fmla="*/ 748 w 1220"/>
              <a:gd name="T77" fmla="*/ 225 h 1221"/>
              <a:gd name="T78" fmla="*/ 328 w 1220"/>
              <a:gd name="T79" fmla="*/ 573 h 1221"/>
              <a:gd name="T80" fmla="*/ 332 w 1220"/>
              <a:gd name="T81" fmla="*/ 754 h 1221"/>
              <a:gd name="T82" fmla="*/ 706 w 1220"/>
              <a:gd name="T83" fmla="*/ 906 h 1221"/>
              <a:gd name="T84" fmla="*/ 936 w 1220"/>
              <a:gd name="T85" fmla="*/ 667 h 1221"/>
              <a:gd name="T86" fmla="*/ 743 w 1220"/>
              <a:gd name="T87" fmla="*/ 201 h 1221"/>
              <a:gd name="T88" fmla="*/ 924 w 1220"/>
              <a:gd name="T89" fmla="*/ 243 h 1221"/>
              <a:gd name="T90" fmla="*/ 610 w 1220"/>
              <a:gd name="T91" fmla="*/ 8 h 1221"/>
              <a:gd name="T92" fmla="*/ 418 w 1220"/>
              <a:gd name="T93" fmla="*/ 178 h 1221"/>
              <a:gd name="T94" fmla="*/ 563 w 1220"/>
              <a:gd name="T95" fmla="*/ 120 h 1221"/>
              <a:gd name="T96" fmla="*/ 246 w 1220"/>
              <a:gd name="T97" fmla="*/ 246 h 1221"/>
              <a:gd name="T98" fmla="*/ 184 w 1220"/>
              <a:gd name="T99" fmla="*/ 370 h 1221"/>
              <a:gd name="T100" fmla="*/ 234 w 1220"/>
              <a:gd name="T101" fmla="*/ 434 h 1221"/>
              <a:gd name="T102" fmla="*/ 186 w 1220"/>
              <a:gd name="T103" fmla="*/ 938 h 1221"/>
              <a:gd name="T104" fmla="*/ 183 w 1220"/>
              <a:gd name="T105" fmla="*/ 731 h 1221"/>
              <a:gd name="T106" fmla="*/ 284 w 1220"/>
              <a:gd name="T107" fmla="*/ 801 h 1221"/>
              <a:gd name="T108" fmla="*/ 479 w 1220"/>
              <a:gd name="T109" fmla="*/ 1085 h 1221"/>
              <a:gd name="T110" fmla="*/ 367 w 1220"/>
              <a:gd name="T111" fmla="*/ 1039 h 1221"/>
              <a:gd name="T112" fmla="*/ 562 w 1220"/>
              <a:gd name="T113" fmla="*/ 1100 h 1221"/>
              <a:gd name="T114" fmla="*/ 828 w 1220"/>
              <a:gd name="T115" fmla="*/ 996 h 1221"/>
              <a:gd name="T116" fmla="*/ 712 w 1220"/>
              <a:gd name="T117" fmla="*/ 1114 h 1221"/>
              <a:gd name="T118" fmla="*/ 947 w 1220"/>
              <a:gd name="T119" fmla="*/ 993 h 1221"/>
              <a:gd name="T120" fmla="*/ 1081 w 1220"/>
              <a:gd name="T121" fmla="*/ 746 h 1221"/>
              <a:gd name="T122" fmla="*/ 992 w 1220"/>
              <a:gd name="T123" fmla="*/ 923 h 1221"/>
              <a:gd name="T124" fmla="*/ 1124 w 1220"/>
              <a:gd name="T125" fmla="*/ 612 h 1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20" h="1221">
                <a:moveTo>
                  <a:pt x="1219" y="609"/>
                </a:moveTo>
                <a:cubicBezTo>
                  <a:pt x="1197" y="604"/>
                  <a:pt x="1188" y="598"/>
                  <a:pt x="1172" y="581"/>
                </a:cubicBezTo>
                <a:cubicBezTo>
                  <a:pt x="1170" y="579"/>
                  <a:pt x="1169" y="577"/>
                  <a:pt x="1167" y="575"/>
                </a:cubicBezTo>
                <a:cubicBezTo>
                  <a:pt x="1160" y="567"/>
                  <a:pt x="1154" y="560"/>
                  <a:pt x="1141" y="560"/>
                </a:cubicBezTo>
                <a:cubicBezTo>
                  <a:pt x="1143" y="554"/>
                  <a:pt x="1145" y="549"/>
                  <a:pt x="1145" y="543"/>
                </a:cubicBezTo>
                <a:cubicBezTo>
                  <a:pt x="1145" y="543"/>
                  <a:pt x="1145" y="543"/>
                  <a:pt x="1145" y="542"/>
                </a:cubicBezTo>
                <a:cubicBezTo>
                  <a:pt x="1145" y="533"/>
                  <a:pt x="1141" y="517"/>
                  <a:pt x="1117" y="507"/>
                </a:cubicBezTo>
                <a:cubicBezTo>
                  <a:pt x="1134" y="497"/>
                  <a:pt x="1149" y="474"/>
                  <a:pt x="1152" y="452"/>
                </a:cubicBezTo>
                <a:cubicBezTo>
                  <a:pt x="1154" y="438"/>
                  <a:pt x="1153" y="419"/>
                  <a:pt x="1135" y="403"/>
                </a:cubicBezTo>
                <a:cubicBezTo>
                  <a:pt x="1135" y="402"/>
                  <a:pt x="1134" y="402"/>
                  <a:pt x="1133" y="403"/>
                </a:cubicBezTo>
                <a:cubicBezTo>
                  <a:pt x="1133" y="403"/>
                  <a:pt x="1133" y="403"/>
                  <a:pt x="1133" y="404"/>
                </a:cubicBezTo>
                <a:cubicBezTo>
                  <a:pt x="1132" y="426"/>
                  <a:pt x="1121" y="433"/>
                  <a:pt x="1108" y="440"/>
                </a:cubicBezTo>
                <a:cubicBezTo>
                  <a:pt x="1099" y="446"/>
                  <a:pt x="1089" y="452"/>
                  <a:pt x="1082" y="464"/>
                </a:cubicBezTo>
                <a:cubicBezTo>
                  <a:pt x="1078" y="452"/>
                  <a:pt x="1069" y="446"/>
                  <a:pt x="1059" y="441"/>
                </a:cubicBezTo>
                <a:cubicBezTo>
                  <a:pt x="1065" y="440"/>
                  <a:pt x="1071" y="438"/>
                  <a:pt x="1075" y="433"/>
                </a:cubicBezTo>
                <a:cubicBezTo>
                  <a:pt x="1079" y="429"/>
                  <a:pt x="1082" y="422"/>
                  <a:pt x="1084" y="415"/>
                </a:cubicBezTo>
                <a:cubicBezTo>
                  <a:pt x="1077" y="410"/>
                  <a:pt x="1070" y="408"/>
                  <a:pt x="1064" y="408"/>
                </a:cubicBezTo>
                <a:cubicBezTo>
                  <a:pt x="1058" y="407"/>
                  <a:pt x="1053" y="409"/>
                  <a:pt x="1048" y="413"/>
                </a:cubicBezTo>
                <a:cubicBezTo>
                  <a:pt x="1052" y="402"/>
                  <a:pt x="1053" y="392"/>
                  <a:pt x="1048" y="380"/>
                </a:cubicBezTo>
                <a:cubicBezTo>
                  <a:pt x="1061" y="385"/>
                  <a:pt x="1072" y="382"/>
                  <a:pt x="1083" y="379"/>
                </a:cubicBezTo>
                <a:cubicBezTo>
                  <a:pt x="1097" y="375"/>
                  <a:pt x="1110" y="372"/>
                  <a:pt x="1126" y="387"/>
                </a:cubicBezTo>
                <a:cubicBezTo>
                  <a:pt x="1126" y="388"/>
                  <a:pt x="1127" y="388"/>
                  <a:pt x="1127" y="388"/>
                </a:cubicBezTo>
                <a:cubicBezTo>
                  <a:pt x="1128" y="387"/>
                  <a:pt x="1128" y="387"/>
                  <a:pt x="1128" y="386"/>
                </a:cubicBezTo>
                <a:cubicBezTo>
                  <a:pt x="1130" y="363"/>
                  <a:pt x="1117" y="348"/>
                  <a:pt x="1106" y="340"/>
                </a:cubicBezTo>
                <a:cubicBezTo>
                  <a:pt x="1088" y="326"/>
                  <a:pt x="1061" y="320"/>
                  <a:pt x="1042" y="326"/>
                </a:cubicBezTo>
                <a:cubicBezTo>
                  <a:pt x="1052" y="302"/>
                  <a:pt x="1043" y="287"/>
                  <a:pt x="1036" y="281"/>
                </a:cubicBezTo>
                <a:cubicBezTo>
                  <a:pt x="1036" y="281"/>
                  <a:pt x="1036" y="281"/>
                  <a:pt x="1036" y="280"/>
                </a:cubicBezTo>
                <a:cubicBezTo>
                  <a:pt x="1032" y="276"/>
                  <a:pt x="1027" y="273"/>
                  <a:pt x="1022" y="271"/>
                </a:cubicBezTo>
                <a:cubicBezTo>
                  <a:pt x="1031" y="262"/>
                  <a:pt x="1030" y="253"/>
                  <a:pt x="1029" y="242"/>
                </a:cubicBezTo>
                <a:cubicBezTo>
                  <a:pt x="1029" y="239"/>
                  <a:pt x="1029" y="237"/>
                  <a:pt x="1028" y="234"/>
                </a:cubicBezTo>
                <a:cubicBezTo>
                  <a:pt x="1028" y="211"/>
                  <a:pt x="1030" y="201"/>
                  <a:pt x="1042" y="181"/>
                </a:cubicBezTo>
                <a:cubicBezTo>
                  <a:pt x="1042" y="180"/>
                  <a:pt x="1042" y="180"/>
                  <a:pt x="1042" y="179"/>
                </a:cubicBezTo>
                <a:cubicBezTo>
                  <a:pt x="1041" y="179"/>
                  <a:pt x="1040" y="179"/>
                  <a:pt x="1040" y="179"/>
                </a:cubicBezTo>
                <a:cubicBezTo>
                  <a:pt x="1020" y="190"/>
                  <a:pt x="1010" y="193"/>
                  <a:pt x="987" y="192"/>
                </a:cubicBezTo>
                <a:cubicBezTo>
                  <a:pt x="984" y="192"/>
                  <a:pt x="981" y="192"/>
                  <a:pt x="979" y="192"/>
                </a:cubicBezTo>
                <a:cubicBezTo>
                  <a:pt x="968" y="191"/>
                  <a:pt x="959" y="190"/>
                  <a:pt x="949" y="199"/>
                </a:cubicBezTo>
                <a:cubicBezTo>
                  <a:pt x="947" y="194"/>
                  <a:pt x="944" y="189"/>
                  <a:pt x="940" y="185"/>
                </a:cubicBezTo>
                <a:cubicBezTo>
                  <a:pt x="940" y="184"/>
                  <a:pt x="940" y="184"/>
                  <a:pt x="940" y="184"/>
                </a:cubicBezTo>
                <a:cubicBezTo>
                  <a:pt x="933" y="178"/>
                  <a:pt x="919" y="169"/>
                  <a:pt x="895" y="179"/>
                </a:cubicBezTo>
                <a:cubicBezTo>
                  <a:pt x="900" y="159"/>
                  <a:pt x="895" y="133"/>
                  <a:pt x="881" y="115"/>
                </a:cubicBezTo>
                <a:cubicBezTo>
                  <a:pt x="873" y="104"/>
                  <a:pt x="858" y="91"/>
                  <a:pt x="834" y="92"/>
                </a:cubicBezTo>
                <a:cubicBezTo>
                  <a:pt x="834" y="92"/>
                  <a:pt x="833" y="93"/>
                  <a:pt x="833" y="93"/>
                </a:cubicBezTo>
                <a:cubicBezTo>
                  <a:pt x="833" y="94"/>
                  <a:pt x="833" y="95"/>
                  <a:pt x="833" y="95"/>
                </a:cubicBezTo>
                <a:cubicBezTo>
                  <a:pt x="849" y="111"/>
                  <a:pt x="845" y="123"/>
                  <a:pt x="841" y="138"/>
                </a:cubicBezTo>
                <a:cubicBezTo>
                  <a:pt x="839" y="148"/>
                  <a:pt x="836" y="160"/>
                  <a:pt x="840" y="173"/>
                </a:cubicBezTo>
                <a:cubicBezTo>
                  <a:pt x="829" y="167"/>
                  <a:pt x="818" y="169"/>
                  <a:pt x="808" y="173"/>
                </a:cubicBezTo>
                <a:cubicBezTo>
                  <a:pt x="811" y="168"/>
                  <a:pt x="813" y="163"/>
                  <a:pt x="813" y="157"/>
                </a:cubicBezTo>
                <a:cubicBezTo>
                  <a:pt x="813" y="150"/>
                  <a:pt x="810" y="143"/>
                  <a:pt x="806" y="137"/>
                </a:cubicBezTo>
                <a:cubicBezTo>
                  <a:pt x="798" y="139"/>
                  <a:pt x="792" y="142"/>
                  <a:pt x="787" y="146"/>
                </a:cubicBezTo>
                <a:cubicBezTo>
                  <a:pt x="783" y="150"/>
                  <a:pt x="780" y="155"/>
                  <a:pt x="780" y="161"/>
                </a:cubicBezTo>
                <a:cubicBezTo>
                  <a:pt x="775" y="151"/>
                  <a:pt x="769" y="142"/>
                  <a:pt x="757" y="138"/>
                </a:cubicBezTo>
                <a:cubicBezTo>
                  <a:pt x="769" y="132"/>
                  <a:pt x="775" y="122"/>
                  <a:pt x="780" y="113"/>
                </a:cubicBezTo>
                <a:cubicBezTo>
                  <a:pt x="788" y="100"/>
                  <a:pt x="795" y="89"/>
                  <a:pt x="817" y="88"/>
                </a:cubicBezTo>
                <a:cubicBezTo>
                  <a:pt x="817" y="88"/>
                  <a:pt x="818" y="88"/>
                  <a:pt x="818" y="87"/>
                </a:cubicBezTo>
                <a:cubicBezTo>
                  <a:pt x="818" y="87"/>
                  <a:pt x="818" y="86"/>
                  <a:pt x="818" y="86"/>
                </a:cubicBezTo>
                <a:cubicBezTo>
                  <a:pt x="802" y="68"/>
                  <a:pt x="782" y="66"/>
                  <a:pt x="769" y="68"/>
                </a:cubicBezTo>
                <a:cubicBezTo>
                  <a:pt x="747" y="71"/>
                  <a:pt x="724" y="86"/>
                  <a:pt x="714" y="104"/>
                </a:cubicBezTo>
                <a:cubicBezTo>
                  <a:pt x="704" y="80"/>
                  <a:pt x="687" y="76"/>
                  <a:pt x="678" y="76"/>
                </a:cubicBezTo>
                <a:cubicBezTo>
                  <a:pt x="678" y="76"/>
                  <a:pt x="678" y="76"/>
                  <a:pt x="678" y="76"/>
                </a:cubicBezTo>
                <a:cubicBezTo>
                  <a:pt x="672" y="76"/>
                  <a:pt x="666" y="77"/>
                  <a:pt x="661" y="80"/>
                </a:cubicBezTo>
                <a:cubicBezTo>
                  <a:pt x="661" y="67"/>
                  <a:pt x="654" y="61"/>
                  <a:pt x="645" y="54"/>
                </a:cubicBezTo>
                <a:cubicBezTo>
                  <a:pt x="643" y="52"/>
                  <a:pt x="641" y="50"/>
                  <a:pt x="639" y="48"/>
                </a:cubicBezTo>
                <a:cubicBezTo>
                  <a:pt x="623" y="33"/>
                  <a:pt x="617" y="24"/>
                  <a:pt x="611" y="1"/>
                </a:cubicBezTo>
                <a:cubicBezTo>
                  <a:pt x="611" y="1"/>
                  <a:pt x="611" y="0"/>
                  <a:pt x="610" y="0"/>
                </a:cubicBezTo>
                <a:cubicBezTo>
                  <a:pt x="609" y="0"/>
                  <a:pt x="609" y="1"/>
                  <a:pt x="608" y="1"/>
                </a:cubicBezTo>
                <a:cubicBezTo>
                  <a:pt x="603" y="24"/>
                  <a:pt x="597" y="33"/>
                  <a:pt x="581" y="48"/>
                </a:cubicBezTo>
                <a:cubicBezTo>
                  <a:pt x="578" y="50"/>
                  <a:pt x="576" y="52"/>
                  <a:pt x="574" y="54"/>
                </a:cubicBezTo>
                <a:cubicBezTo>
                  <a:pt x="566" y="61"/>
                  <a:pt x="559" y="67"/>
                  <a:pt x="559" y="80"/>
                </a:cubicBezTo>
                <a:cubicBezTo>
                  <a:pt x="554" y="77"/>
                  <a:pt x="548" y="76"/>
                  <a:pt x="542" y="76"/>
                </a:cubicBezTo>
                <a:cubicBezTo>
                  <a:pt x="542" y="76"/>
                  <a:pt x="542" y="76"/>
                  <a:pt x="542" y="76"/>
                </a:cubicBezTo>
                <a:cubicBezTo>
                  <a:pt x="532" y="76"/>
                  <a:pt x="516" y="80"/>
                  <a:pt x="506" y="104"/>
                </a:cubicBezTo>
                <a:cubicBezTo>
                  <a:pt x="496" y="86"/>
                  <a:pt x="473" y="71"/>
                  <a:pt x="451" y="68"/>
                </a:cubicBezTo>
                <a:cubicBezTo>
                  <a:pt x="437" y="66"/>
                  <a:pt x="418" y="68"/>
                  <a:pt x="402" y="86"/>
                </a:cubicBezTo>
                <a:cubicBezTo>
                  <a:pt x="402" y="86"/>
                  <a:pt x="402" y="87"/>
                  <a:pt x="402" y="87"/>
                </a:cubicBezTo>
                <a:cubicBezTo>
                  <a:pt x="402" y="88"/>
                  <a:pt x="403" y="88"/>
                  <a:pt x="403" y="88"/>
                </a:cubicBezTo>
                <a:cubicBezTo>
                  <a:pt x="425" y="89"/>
                  <a:pt x="432" y="100"/>
                  <a:pt x="439" y="113"/>
                </a:cubicBezTo>
                <a:cubicBezTo>
                  <a:pt x="445" y="122"/>
                  <a:pt x="451" y="132"/>
                  <a:pt x="463" y="138"/>
                </a:cubicBezTo>
                <a:cubicBezTo>
                  <a:pt x="451" y="142"/>
                  <a:pt x="445" y="151"/>
                  <a:pt x="440" y="161"/>
                </a:cubicBezTo>
                <a:cubicBezTo>
                  <a:pt x="439" y="155"/>
                  <a:pt x="437" y="150"/>
                  <a:pt x="433" y="146"/>
                </a:cubicBezTo>
                <a:cubicBezTo>
                  <a:pt x="428" y="142"/>
                  <a:pt x="421" y="139"/>
                  <a:pt x="414" y="137"/>
                </a:cubicBezTo>
                <a:cubicBezTo>
                  <a:pt x="409" y="143"/>
                  <a:pt x="407" y="150"/>
                  <a:pt x="407" y="157"/>
                </a:cubicBezTo>
                <a:cubicBezTo>
                  <a:pt x="407" y="163"/>
                  <a:pt x="409" y="168"/>
                  <a:pt x="412" y="173"/>
                </a:cubicBezTo>
                <a:cubicBezTo>
                  <a:pt x="402" y="169"/>
                  <a:pt x="391" y="167"/>
                  <a:pt x="380" y="173"/>
                </a:cubicBezTo>
                <a:cubicBezTo>
                  <a:pt x="384" y="160"/>
                  <a:pt x="381" y="148"/>
                  <a:pt x="378" y="138"/>
                </a:cubicBezTo>
                <a:cubicBezTo>
                  <a:pt x="375" y="123"/>
                  <a:pt x="371" y="111"/>
                  <a:pt x="387" y="95"/>
                </a:cubicBezTo>
                <a:cubicBezTo>
                  <a:pt x="387" y="95"/>
                  <a:pt x="387" y="94"/>
                  <a:pt x="387" y="93"/>
                </a:cubicBezTo>
                <a:cubicBezTo>
                  <a:pt x="387" y="93"/>
                  <a:pt x="386" y="92"/>
                  <a:pt x="386" y="92"/>
                </a:cubicBezTo>
                <a:cubicBezTo>
                  <a:pt x="362" y="91"/>
                  <a:pt x="347" y="104"/>
                  <a:pt x="339" y="115"/>
                </a:cubicBezTo>
                <a:cubicBezTo>
                  <a:pt x="325" y="133"/>
                  <a:pt x="320" y="159"/>
                  <a:pt x="325" y="179"/>
                </a:cubicBezTo>
                <a:cubicBezTo>
                  <a:pt x="301" y="169"/>
                  <a:pt x="287" y="178"/>
                  <a:pt x="280" y="184"/>
                </a:cubicBezTo>
                <a:cubicBezTo>
                  <a:pt x="280" y="184"/>
                  <a:pt x="280" y="184"/>
                  <a:pt x="280" y="185"/>
                </a:cubicBezTo>
                <a:cubicBezTo>
                  <a:pt x="276" y="189"/>
                  <a:pt x="273" y="194"/>
                  <a:pt x="271" y="199"/>
                </a:cubicBezTo>
                <a:cubicBezTo>
                  <a:pt x="261" y="190"/>
                  <a:pt x="252" y="191"/>
                  <a:pt x="241" y="192"/>
                </a:cubicBezTo>
                <a:cubicBezTo>
                  <a:pt x="239" y="192"/>
                  <a:pt x="236" y="192"/>
                  <a:pt x="233" y="192"/>
                </a:cubicBezTo>
                <a:cubicBezTo>
                  <a:pt x="210" y="193"/>
                  <a:pt x="200" y="190"/>
                  <a:pt x="180" y="179"/>
                </a:cubicBezTo>
                <a:cubicBezTo>
                  <a:pt x="180" y="179"/>
                  <a:pt x="179" y="179"/>
                  <a:pt x="178" y="179"/>
                </a:cubicBezTo>
                <a:cubicBezTo>
                  <a:pt x="178" y="180"/>
                  <a:pt x="178" y="180"/>
                  <a:pt x="178" y="181"/>
                </a:cubicBezTo>
                <a:cubicBezTo>
                  <a:pt x="190" y="201"/>
                  <a:pt x="192" y="211"/>
                  <a:pt x="191" y="234"/>
                </a:cubicBezTo>
                <a:cubicBezTo>
                  <a:pt x="191" y="237"/>
                  <a:pt x="191" y="239"/>
                  <a:pt x="191" y="242"/>
                </a:cubicBezTo>
                <a:cubicBezTo>
                  <a:pt x="190" y="253"/>
                  <a:pt x="189" y="262"/>
                  <a:pt x="198" y="271"/>
                </a:cubicBezTo>
                <a:cubicBezTo>
                  <a:pt x="193" y="273"/>
                  <a:pt x="188" y="276"/>
                  <a:pt x="184" y="280"/>
                </a:cubicBezTo>
                <a:cubicBezTo>
                  <a:pt x="184" y="281"/>
                  <a:pt x="184" y="281"/>
                  <a:pt x="183" y="281"/>
                </a:cubicBezTo>
                <a:cubicBezTo>
                  <a:pt x="177" y="287"/>
                  <a:pt x="168" y="302"/>
                  <a:pt x="178" y="326"/>
                </a:cubicBezTo>
                <a:cubicBezTo>
                  <a:pt x="159" y="320"/>
                  <a:pt x="132" y="326"/>
                  <a:pt x="114" y="340"/>
                </a:cubicBezTo>
                <a:cubicBezTo>
                  <a:pt x="103" y="348"/>
                  <a:pt x="90" y="363"/>
                  <a:pt x="92" y="386"/>
                </a:cubicBezTo>
                <a:cubicBezTo>
                  <a:pt x="92" y="387"/>
                  <a:pt x="92" y="387"/>
                  <a:pt x="93" y="388"/>
                </a:cubicBezTo>
                <a:cubicBezTo>
                  <a:pt x="93" y="388"/>
                  <a:pt x="94" y="388"/>
                  <a:pt x="94" y="387"/>
                </a:cubicBezTo>
                <a:cubicBezTo>
                  <a:pt x="110" y="372"/>
                  <a:pt x="123" y="375"/>
                  <a:pt x="137" y="379"/>
                </a:cubicBezTo>
                <a:cubicBezTo>
                  <a:pt x="148" y="382"/>
                  <a:pt x="159" y="385"/>
                  <a:pt x="172" y="380"/>
                </a:cubicBezTo>
                <a:cubicBezTo>
                  <a:pt x="167" y="392"/>
                  <a:pt x="168" y="402"/>
                  <a:pt x="172" y="413"/>
                </a:cubicBezTo>
                <a:cubicBezTo>
                  <a:pt x="167" y="409"/>
                  <a:pt x="162" y="407"/>
                  <a:pt x="156" y="408"/>
                </a:cubicBezTo>
                <a:cubicBezTo>
                  <a:pt x="150" y="408"/>
                  <a:pt x="143" y="410"/>
                  <a:pt x="136" y="415"/>
                </a:cubicBezTo>
                <a:cubicBezTo>
                  <a:pt x="138" y="422"/>
                  <a:pt x="141" y="429"/>
                  <a:pt x="145" y="433"/>
                </a:cubicBezTo>
                <a:cubicBezTo>
                  <a:pt x="149" y="438"/>
                  <a:pt x="155" y="440"/>
                  <a:pt x="161" y="441"/>
                </a:cubicBezTo>
                <a:cubicBezTo>
                  <a:pt x="150" y="446"/>
                  <a:pt x="142" y="452"/>
                  <a:pt x="138" y="464"/>
                </a:cubicBezTo>
                <a:cubicBezTo>
                  <a:pt x="131" y="452"/>
                  <a:pt x="121" y="446"/>
                  <a:pt x="112" y="440"/>
                </a:cubicBezTo>
                <a:cubicBezTo>
                  <a:pt x="99" y="433"/>
                  <a:pt x="88" y="426"/>
                  <a:pt x="87" y="404"/>
                </a:cubicBezTo>
                <a:cubicBezTo>
                  <a:pt x="87" y="403"/>
                  <a:pt x="87" y="403"/>
                  <a:pt x="86" y="403"/>
                </a:cubicBezTo>
                <a:cubicBezTo>
                  <a:pt x="86" y="402"/>
                  <a:pt x="85" y="402"/>
                  <a:pt x="85" y="403"/>
                </a:cubicBezTo>
                <a:cubicBezTo>
                  <a:pt x="67" y="419"/>
                  <a:pt x="66" y="438"/>
                  <a:pt x="67" y="452"/>
                </a:cubicBezTo>
                <a:cubicBezTo>
                  <a:pt x="71" y="474"/>
                  <a:pt x="86" y="497"/>
                  <a:pt x="103" y="507"/>
                </a:cubicBezTo>
                <a:cubicBezTo>
                  <a:pt x="79" y="517"/>
                  <a:pt x="75" y="533"/>
                  <a:pt x="75" y="542"/>
                </a:cubicBezTo>
                <a:cubicBezTo>
                  <a:pt x="75" y="543"/>
                  <a:pt x="75" y="543"/>
                  <a:pt x="75" y="543"/>
                </a:cubicBezTo>
                <a:cubicBezTo>
                  <a:pt x="75" y="549"/>
                  <a:pt x="76" y="554"/>
                  <a:pt x="79" y="560"/>
                </a:cubicBezTo>
                <a:cubicBezTo>
                  <a:pt x="66" y="560"/>
                  <a:pt x="60" y="567"/>
                  <a:pt x="53" y="575"/>
                </a:cubicBezTo>
                <a:cubicBezTo>
                  <a:pt x="51" y="577"/>
                  <a:pt x="49" y="579"/>
                  <a:pt x="47" y="581"/>
                </a:cubicBezTo>
                <a:cubicBezTo>
                  <a:pt x="32" y="598"/>
                  <a:pt x="23" y="604"/>
                  <a:pt x="1" y="609"/>
                </a:cubicBezTo>
                <a:cubicBezTo>
                  <a:pt x="0" y="609"/>
                  <a:pt x="0" y="610"/>
                  <a:pt x="0" y="611"/>
                </a:cubicBezTo>
                <a:cubicBezTo>
                  <a:pt x="0" y="611"/>
                  <a:pt x="0" y="612"/>
                  <a:pt x="1" y="612"/>
                </a:cubicBezTo>
                <a:cubicBezTo>
                  <a:pt x="23" y="618"/>
                  <a:pt x="32" y="623"/>
                  <a:pt x="47" y="640"/>
                </a:cubicBezTo>
                <a:cubicBezTo>
                  <a:pt x="49" y="642"/>
                  <a:pt x="51" y="644"/>
                  <a:pt x="53" y="646"/>
                </a:cubicBezTo>
                <a:cubicBezTo>
                  <a:pt x="60" y="655"/>
                  <a:pt x="66" y="661"/>
                  <a:pt x="79" y="662"/>
                </a:cubicBezTo>
                <a:cubicBezTo>
                  <a:pt x="76" y="667"/>
                  <a:pt x="75" y="673"/>
                  <a:pt x="75" y="678"/>
                </a:cubicBezTo>
                <a:cubicBezTo>
                  <a:pt x="75" y="679"/>
                  <a:pt x="75" y="679"/>
                  <a:pt x="75" y="679"/>
                </a:cubicBezTo>
                <a:cubicBezTo>
                  <a:pt x="75" y="688"/>
                  <a:pt x="79" y="705"/>
                  <a:pt x="103" y="715"/>
                </a:cubicBezTo>
                <a:cubicBezTo>
                  <a:pt x="86" y="725"/>
                  <a:pt x="71" y="748"/>
                  <a:pt x="67" y="770"/>
                </a:cubicBezTo>
                <a:cubicBezTo>
                  <a:pt x="66" y="783"/>
                  <a:pt x="67" y="803"/>
                  <a:pt x="85" y="819"/>
                </a:cubicBezTo>
                <a:cubicBezTo>
                  <a:pt x="85" y="819"/>
                  <a:pt x="86" y="819"/>
                  <a:pt x="86" y="819"/>
                </a:cubicBezTo>
                <a:cubicBezTo>
                  <a:pt x="87" y="819"/>
                  <a:pt x="87" y="818"/>
                  <a:pt x="87" y="817"/>
                </a:cubicBezTo>
                <a:cubicBezTo>
                  <a:pt x="88" y="795"/>
                  <a:pt x="99" y="789"/>
                  <a:pt x="112" y="781"/>
                </a:cubicBezTo>
                <a:cubicBezTo>
                  <a:pt x="121" y="776"/>
                  <a:pt x="131" y="770"/>
                  <a:pt x="138" y="757"/>
                </a:cubicBezTo>
                <a:cubicBezTo>
                  <a:pt x="142" y="769"/>
                  <a:pt x="150" y="776"/>
                  <a:pt x="161" y="781"/>
                </a:cubicBezTo>
                <a:cubicBezTo>
                  <a:pt x="155" y="781"/>
                  <a:pt x="149" y="784"/>
                  <a:pt x="145" y="788"/>
                </a:cubicBezTo>
                <a:cubicBezTo>
                  <a:pt x="141" y="793"/>
                  <a:pt x="138" y="799"/>
                  <a:pt x="136" y="807"/>
                </a:cubicBezTo>
                <a:cubicBezTo>
                  <a:pt x="143" y="811"/>
                  <a:pt x="150" y="814"/>
                  <a:pt x="156" y="814"/>
                </a:cubicBezTo>
                <a:cubicBezTo>
                  <a:pt x="162" y="814"/>
                  <a:pt x="167" y="812"/>
                  <a:pt x="172" y="808"/>
                </a:cubicBezTo>
                <a:cubicBezTo>
                  <a:pt x="168" y="819"/>
                  <a:pt x="167" y="830"/>
                  <a:pt x="172" y="841"/>
                </a:cubicBezTo>
                <a:cubicBezTo>
                  <a:pt x="159" y="837"/>
                  <a:pt x="148" y="840"/>
                  <a:pt x="137" y="842"/>
                </a:cubicBezTo>
                <a:cubicBezTo>
                  <a:pt x="123" y="846"/>
                  <a:pt x="110" y="849"/>
                  <a:pt x="94" y="834"/>
                </a:cubicBezTo>
                <a:cubicBezTo>
                  <a:pt x="94" y="834"/>
                  <a:pt x="93" y="834"/>
                  <a:pt x="93" y="834"/>
                </a:cubicBezTo>
                <a:cubicBezTo>
                  <a:pt x="92" y="834"/>
                  <a:pt x="92" y="835"/>
                  <a:pt x="92" y="835"/>
                </a:cubicBezTo>
                <a:cubicBezTo>
                  <a:pt x="90" y="859"/>
                  <a:pt x="103" y="874"/>
                  <a:pt x="114" y="882"/>
                </a:cubicBezTo>
                <a:cubicBezTo>
                  <a:pt x="132" y="895"/>
                  <a:pt x="159" y="901"/>
                  <a:pt x="178" y="896"/>
                </a:cubicBezTo>
                <a:cubicBezTo>
                  <a:pt x="168" y="920"/>
                  <a:pt x="177" y="934"/>
                  <a:pt x="183" y="941"/>
                </a:cubicBezTo>
                <a:cubicBezTo>
                  <a:pt x="184" y="941"/>
                  <a:pt x="184" y="941"/>
                  <a:pt x="184" y="941"/>
                </a:cubicBezTo>
                <a:cubicBezTo>
                  <a:pt x="188" y="945"/>
                  <a:pt x="193" y="948"/>
                  <a:pt x="198" y="950"/>
                </a:cubicBezTo>
                <a:cubicBezTo>
                  <a:pt x="189" y="960"/>
                  <a:pt x="190" y="969"/>
                  <a:pt x="191" y="980"/>
                </a:cubicBezTo>
                <a:cubicBezTo>
                  <a:pt x="191" y="982"/>
                  <a:pt x="191" y="985"/>
                  <a:pt x="191" y="988"/>
                </a:cubicBezTo>
                <a:cubicBezTo>
                  <a:pt x="192" y="1010"/>
                  <a:pt x="190" y="1021"/>
                  <a:pt x="178" y="1040"/>
                </a:cubicBezTo>
                <a:cubicBezTo>
                  <a:pt x="178" y="1041"/>
                  <a:pt x="178" y="1042"/>
                  <a:pt x="178" y="1042"/>
                </a:cubicBezTo>
                <a:cubicBezTo>
                  <a:pt x="179" y="1043"/>
                  <a:pt x="180" y="1043"/>
                  <a:pt x="180" y="1043"/>
                </a:cubicBezTo>
                <a:cubicBezTo>
                  <a:pt x="200" y="1031"/>
                  <a:pt x="210" y="1028"/>
                  <a:pt x="233" y="1029"/>
                </a:cubicBezTo>
                <a:cubicBezTo>
                  <a:pt x="236" y="1029"/>
                  <a:pt x="239" y="1030"/>
                  <a:pt x="241" y="1030"/>
                </a:cubicBezTo>
                <a:cubicBezTo>
                  <a:pt x="252" y="1031"/>
                  <a:pt x="261" y="1031"/>
                  <a:pt x="271" y="1022"/>
                </a:cubicBezTo>
                <a:cubicBezTo>
                  <a:pt x="273" y="1028"/>
                  <a:pt x="276" y="1033"/>
                  <a:pt x="280" y="1037"/>
                </a:cubicBezTo>
                <a:cubicBezTo>
                  <a:pt x="280" y="1037"/>
                  <a:pt x="280" y="1037"/>
                  <a:pt x="280" y="1037"/>
                </a:cubicBezTo>
                <a:cubicBezTo>
                  <a:pt x="287" y="1044"/>
                  <a:pt x="301" y="1052"/>
                  <a:pt x="325" y="1043"/>
                </a:cubicBezTo>
                <a:cubicBezTo>
                  <a:pt x="320" y="1062"/>
                  <a:pt x="325" y="1089"/>
                  <a:pt x="339" y="1107"/>
                </a:cubicBezTo>
                <a:cubicBezTo>
                  <a:pt x="347" y="1118"/>
                  <a:pt x="362" y="1130"/>
                  <a:pt x="386" y="1129"/>
                </a:cubicBezTo>
                <a:cubicBezTo>
                  <a:pt x="386" y="1129"/>
                  <a:pt x="387" y="1129"/>
                  <a:pt x="387" y="1128"/>
                </a:cubicBezTo>
                <a:cubicBezTo>
                  <a:pt x="387" y="1128"/>
                  <a:pt x="387" y="1127"/>
                  <a:pt x="387" y="1126"/>
                </a:cubicBezTo>
                <a:cubicBezTo>
                  <a:pt x="371" y="1111"/>
                  <a:pt x="375" y="1098"/>
                  <a:pt x="378" y="1083"/>
                </a:cubicBezTo>
                <a:cubicBezTo>
                  <a:pt x="381" y="1073"/>
                  <a:pt x="384" y="1062"/>
                  <a:pt x="380" y="1048"/>
                </a:cubicBezTo>
                <a:cubicBezTo>
                  <a:pt x="391" y="1054"/>
                  <a:pt x="402" y="1052"/>
                  <a:pt x="412" y="1049"/>
                </a:cubicBezTo>
                <a:cubicBezTo>
                  <a:pt x="409" y="1053"/>
                  <a:pt x="407" y="1059"/>
                  <a:pt x="407" y="1065"/>
                </a:cubicBezTo>
                <a:cubicBezTo>
                  <a:pt x="407" y="1071"/>
                  <a:pt x="409" y="1078"/>
                  <a:pt x="414" y="1084"/>
                </a:cubicBezTo>
                <a:cubicBezTo>
                  <a:pt x="421" y="1083"/>
                  <a:pt x="428" y="1080"/>
                  <a:pt x="433" y="1075"/>
                </a:cubicBezTo>
                <a:cubicBezTo>
                  <a:pt x="437" y="1071"/>
                  <a:pt x="439" y="1066"/>
                  <a:pt x="440" y="1060"/>
                </a:cubicBezTo>
                <a:cubicBezTo>
                  <a:pt x="445" y="1070"/>
                  <a:pt x="451" y="1079"/>
                  <a:pt x="463" y="1083"/>
                </a:cubicBezTo>
                <a:cubicBezTo>
                  <a:pt x="451" y="1089"/>
                  <a:pt x="445" y="1100"/>
                  <a:pt x="439" y="1109"/>
                </a:cubicBezTo>
                <a:cubicBezTo>
                  <a:pt x="432" y="1122"/>
                  <a:pt x="425" y="1133"/>
                  <a:pt x="403" y="1133"/>
                </a:cubicBezTo>
                <a:cubicBezTo>
                  <a:pt x="403" y="1133"/>
                  <a:pt x="402" y="1134"/>
                  <a:pt x="402" y="1134"/>
                </a:cubicBezTo>
                <a:cubicBezTo>
                  <a:pt x="402" y="1135"/>
                  <a:pt x="402" y="1135"/>
                  <a:pt x="402" y="1136"/>
                </a:cubicBezTo>
                <a:cubicBezTo>
                  <a:pt x="418" y="1154"/>
                  <a:pt x="437" y="1155"/>
                  <a:pt x="451" y="1153"/>
                </a:cubicBezTo>
                <a:cubicBezTo>
                  <a:pt x="473" y="1150"/>
                  <a:pt x="496" y="1135"/>
                  <a:pt x="506" y="1118"/>
                </a:cubicBezTo>
                <a:cubicBezTo>
                  <a:pt x="516" y="1141"/>
                  <a:pt x="532" y="1145"/>
                  <a:pt x="542" y="1146"/>
                </a:cubicBezTo>
                <a:cubicBezTo>
                  <a:pt x="542" y="1146"/>
                  <a:pt x="542" y="1146"/>
                  <a:pt x="542" y="1146"/>
                </a:cubicBezTo>
                <a:cubicBezTo>
                  <a:pt x="548" y="1146"/>
                  <a:pt x="554" y="1144"/>
                  <a:pt x="559" y="1142"/>
                </a:cubicBezTo>
                <a:cubicBezTo>
                  <a:pt x="559" y="1155"/>
                  <a:pt x="566" y="1161"/>
                  <a:pt x="574" y="1168"/>
                </a:cubicBezTo>
                <a:cubicBezTo>
                  <a:pt x="576" y="1169"/>
                  <a:pt x="578" y="1171"/>
                  <a:pt x="581" y="1173"/>
                </a:cubicBezTo>
                <a:cubicBezTo>
                  <a:pt x="597" y="1189"/>
                  <a:pt x="603" y="1198"/>
                  <a:pt x="608" y="1220"/>
                </a:cubicBezTo>
                <a:cubicBezTo>
                  <a:pt x="609" y="1221"/>
                  <a:pt x="609" y="1221"/>
                  <a:pt x="610" y="1221"/>
                </a:cubicBezTo>
                <a:cubicBezTo>
                  <a:pt x="611" y="1221"/>
                  <a:pt x="611" y="1221"/>
                  <a:pt x="611" y="1220"/>
                </a:cubicBezTo>
                <a:cubicBezTo>
                  <a:pt x="617" y="1198"/>
                  <a:pt x="623" y="1189"/>
                  <a:pt x="639" y="1173"/>
                </a:cubicBezTo>
                <a:cubicBezTo>
                  <a:pt x="641" y="1171"/>
                  <a:pt x="643" y="1169"/>
                  <a:pt x="645" y="1168"/>
                </a:cubicBezTo>
                <a:cubicBezTo>
                  <a:pt x="654" y="1161"/>
                  <a:pt x="661" y="1155"/>
                  <a:pt x="661" y="1142"/>
                </a:cubicBezTo>
                <a:cubicBezTo>
                  <a:pt x="666" y="1144"/>
                  <a:pt x="672" y="1146"/>
                  <a:pt x="678" y="1146"/>
                </a:cubicBezTo>
                <a:cubicBezTo>
                  <a:pt x="678" y="1146"/>
                  <a:pt x="678" y="1146"/>
                  <a:pt x="678" y="1146"/>
                </a:cubicBezTo>
                <a:cubicBezTo>
                  <a:pt x="687" y="1145"/>
                  <a:pt x="704" y="1141"/>
                  <a:pt x="714" y="1118"/>
                </a:cubicBezTo>
                <a:cubicBezTo>
                  <a:pt x="724" y="1135"/>
                  <a:pt x="747" y="1150"/>
                  <a:pt x="769" y="1153"/>
                </a:cubicBezTo>
                <a:cubicBezTo>
                  <a:pt x="782" y="1155"/>
                  <a:pt x="802" y="1154"/>
                  <a:pt x="818" y="1136"/>
                </a:cubicBezTo>
                <a:cubicBezTo>
                  <a:pt x="818" y="1135"/>
                  <a:pt x="818" y="1135"/>
                  <a:pt x="818" y="1134"/>
                </a:cubicBezTo>
                <a:cubicBezTo>
                  <a:pt x="818" y="1134"/>
                  <a:pt x="817" y="1133"/>
                  <a:pt x="817" y="1133"/>
                </a:cubicBezTo>
                <a:cubicBezTo>
                  <a:pt x="795" y="1133"/>
                  <a:pt x="788" y="1122"/>
                  <a:pt x="780" y="1109"/>
                </a:cubicBezTo>
                <a:cubicBezTo>
                  <a:pt x="775" y="1100"/>
                  <a:pt x="769" y="1089"/>
                  <a:pt x="757" y="1083"/>
                </a:cubicBezTo>
                <a:cubicBezTo>
                  <a:pt x="769" y="1079"/>
                  <a:pt x="775" y="1070"/>
                  <a:pt x="780" y="1060"/>
                </a:cubicBezTo>
                <a:cubicBezTo>
                  <a:pt x="780" y="1066"/>
                  <a:pt x="783" y="1071"/>
                  <a:pt x="787" y="1075"/>
                </a:cubicBezTo>
                <a:cubicBezTo>
                  <a:pt x="792" y="1080"/>
                  <a:pt x="798" y="1083"/>
                  <a:pt x="806" y="1084"/>
                </a:cubicBezTo>
                <a:cubicBezTo>
                  <a:pt x="810" y="1078"/>
                  <a:pt x="813" y="1071"/>
                  <a:pt x="813" y="1065"/>
                </a:cubicBezTo>
                <a:cubicBezTo>
                  <a:pt x="813" y="1059"/>
                  <a:pt x="811" y="1053"/>
                  <a:pt x="808" y="1049"/>
                </a:cubicBezTo>
                <a:cubicBezTo>
                  <a:pt x="818" y="1052"/>
                  <a:pt x="829" y="1054"/>
                  <a:pt x="840" y="1048"/>
                </a:cubicBezTo>
                <a:cubicBezTo>
                  <a:pt x="836" y="1062"/>
                  <a:pt x="839" y="1073"/>
                  <a:pt x="841" y="1083"/>
                </a:cubicBezTo>
                <a:cubicBezTo>
                  <a:pt x="845" y="1098"/>
                  <a:pt x="849" y="1111"/>
                  <a:pt x="833" y="1126"/>
                </a:cubicBezTo>
                <a:cubicBezTo>
                  <a:pt x="833" y="1127"/>
                  <a:pt x="833" y="1128"/>
                  <a:pt x="833" y="1128"/>
                </a:cubicBezTo>
                <a:cubicBezTo>
                  <a:pt x="833" y="1129"/>
                  <a:pt x="834" y="1129"/>
                  <a:pt x="834" y="1129"/>
                </a:cubicBezTo>
                <a:cubicBezTo>
                  <a:pt x="858" y="1130"/>
                  <a:pt x="873" y="1118"/>
                  <a:pt x="881" y="1107"/>
                </a:cubicBezTo>
                <a:cubicBezTo>
                  <a:pt x="895" y="1089"/>
                  <a:pt x="900" y="1062"/>
                  <a:pt x="895" y="1043"/>
                </a:cubicBezTo>
                <a:cubicBezTo>
                  <a:pt x="919" y="1052"/>
                  <a:pt x="933" y="1044"/>
                  <a:pt x="940" y="1037"/>
                </a:cubicBezTo>
                <a:cubicBezTo>
                  <a:pt x="940" y="1037"/>
                  <a:pt x="940" y="1037"/>
                  <a:pt x="940" y="1037"/>
                </a:cubicBezTo>
                <a:cubicBezTo>
                  <a:pt x="944" y="1033"/>
                  <a:pt x="947" y="1028"/>
                  <a:pt x="949" y="1022"/>
                </a:cubicBezTo>
                <a:cubicBezTo>
                  <a:pt x="959" y="1031"/>
                  <a:pt x="968" y="1031"/>
                  <a:pt x="979" y="1030"/>
                </a:cubicBezTo>
                <a:cubicBezTo>
                  <a:pt x="981" y="1030"/>
                  <a:pt x="984" y="1029"/>
                  <a:pt x="987" y="1029"/>
                </a:cubicBezTo>
                <a:cubicBezTo>
                  <a:pt x="1010" y="1028"/>
                  <a:pt x="1020" y="1031"/>
                  <a:pt x="1040" y="1043"/>
                </a:cubicBezTo>
                <a:cubicBezTo>
                  <a:pt x="1040" y="1043"/>
                  <a:pt x="1041" y="1043"/>
                  <a:pt x="1042" y="1042"/>
                </a:cubicBezTo>
                <a:cubicBezTo>
                  <a:pt x="1042" y="1042"/>
                  <a:pt x="1042" y="1041"/>
                  <a:pt x="1042" y="1040"/>
                </a:cubicBezTo>
                <a:cubicBezTo>
                  <a:pt x="1030" y="1021"/>
                  <a:pt x="1028" y="1010"/>
                  <a:pt x="1028" y="988"/>
                </a:cubicBezTo>
                <a:cubicBezTo>
                  <a:pt x="1029" y="985"/>
                  <a:pt x="1029" y="982"/>
                  <a:pt x="1029" y="980"/>
                </a:cubicBezTo>
                <a:cubicBezTo>
                  <a:pt x="1030" y="969"/>
                  <a:pt x="1031" y="960"/>
                  <a:pt x="1022" y="950"/>
                </a:cubicBezTo>
                <a:cubicBezTo>
                  <a:pt x="1027" y="948"/>
                  <a:pt x="1032" y="945"/>
                  <a:pt x="1036" y="941"/>
                </a:cubicBezTo>
                <a:cubicBezTo>
                  <a:pt x="1036" y="941"/>
                  <a:pt x="1036" y="941"/>
                  <a:pt x="1036" y="941"/>
                </a:cubicBezTo>
                <a:cubicBezTo>
                  <a:pt x="1043" y="934"/>
                  <a:pt x="1052" y="920"/>
                  <a:pt x="1042" y="896"/>
                </a:cubicBezTo>
                <a:cubicBezTo>
                  <a:pt x="1061" y="901"/>
                  <a:pt x="1088" y="895"/>
                  <a:pt x="1106" y="882"/>
                </a:cubicBezTo>
                <a:cubicBezTo>
                  <a:pt x="1117" y="874"/>
                  <a:pt x="1130" y="859"/>
                  <a:pt x="1128" y="835"/>
                </a:cubicBezTo>
                <a:cubicBezTo>
                  <a:pt x="1128" y="835"/>
                  <a:pt x="1128" y="834"/>
                  <a:pt x="1127" y="834"/>
                </a:cubicBezTo>
                <a:cubicBezTo>
                  <a:pt x="1127" y="834"/>
                  <a:pt x="1126" y="834"/>
                  <a:pt x="1126" y="834"/>
                </a:cubicBezTo>
                <a:cubicBezTo>
                  <a:pt x="1110" y="849"/>
                  <a:pt x="1097" y="846"/>
                  <a:pt x="1083" y="842"/>
                </a:cubicBezTo>
                <a:cubicBezTo>
                  <a:pt x="1072" y="840"/>
                  <a:pt x="1061" y="837"/>
                  <a:pt x="1048" y="841"/>
                </a:cubicBezTo>
                <a:cubicBezTo>
                  <a:pt x="1053" y="830"/>
                  <a:pt x="1052" y="819"/>
                  <a:pt x="1048" y="808"/>
                </a:cubicBezTo>
                <a:cubicBezTo>
                  <a:pt x="1053" y="812"/>
                  <a:pt x="1058" y="814"/>
                  <a:pt x="1064" y="814"/>
                </a:cubicBezTo>
                <a:cubicBezTo>
                  <a:pt x="1070" y="814"/>
                  <a:pt x="1077" y="811"/>
                  <a:pt x="1084" y="807"/>
                </a:cubicBezTo>
                <a:cubicBezTo>
                  <a:pt x="1082" y="799"/>
                  <a:pt x="1079" y="793"/>
                  <a:pt x="1075" y="788"/>
                </a:cubicBezTo>
                <a:cubicBezTo>
                  <a:pt x="1071" y="784"/>
                  <a:pt x="1065" y="781"/>
                  <a:pt x="1059" y="781"/>
                </a:cubicBezTo>
                <a:cubicBezTo>
                  <a:pt x="1069" y="776"/>
                  <a:pt x="1078" y="769"/>
                  <a:pt x="1082" y="757"/>
                </a:cubicBezTo>
                <a:cubicBezTo>
                  <a:pt x="1089" y="770"/>
                  <a:pt x="1099" y="776"/>
                  <a:pt x="1108" y="781"/>
                </a:cubicBezTo>
                <a:cubicBezTo>
                  <a:pt x="1121" y="789"/>
                  <a:pt x="1132" y="795"/>
                  <a:pt x="1133" y="817"/>
                </a:cubicBezTo>
                <a:cubicBezTo>
                  <a:pt x="1133" y="818"/>
                  <a:pt x="1133" y="819"/>
                  <a:pt x="1133" y="819"/>
                </a:cubicBezTo>
                <a:cubicBezTo>
                  <a:pt x="1134" y="819"/>
                  <a:pt x="1135" y="819"/>
                  <a:pt x="1135" y="819"/>
                </a:cubicBezTo>
                <a:cubicBezTo>
                  <a:pt x="1153" y="803"/>
                  <a:pt x="1154" y="783"/>
                  <a:pt x="1152" y="770"/>
                </a:cubicBezTo>
                <a:cubicBezTo>
                  <a:pt x="1149" y="748"/>
                  <a:pt x="1134" y="725"/>
                  <a:pt x="1117" y="715"/>
                </a:cubicBezTo>
                <a:cubicBezTo>
                  <a:pt x="1141" y="705"/>
                  <a:pt x="1145" y="688"/>
                  <a:pt x="1145" y="679"/>
                </a:cubicBezTo>
                <a:cubicBezTo>
                  <a:pt x="1145" y="679"/>
                  <a:pt x="1145" y="679"/>
                  <a:pt x="1145" y="678"/>
                </a:cubicBezTo>
                <a:cubicBezTo>
                  <a:pt x="1145" y="673"/>
                  <a:pt x="1143" y="667"/>
                  <a:pt x="1141" y="662"/>
                </a:cubicBezTo>
                <a:cubicBezTo>
                  <a:pt x="1154" y="661"/>
                  <a:pt x="1160" y="655"/>
                  <a:pt x="1167" y="646"/>
                </a:cubicBezTo>
                <a:cubicBezTo>
                  <a:pt x="1169" y="644"/>
                  <a:pt x="1170" y="642"/>
                  <a:pt x="1172" y="640"/>
                </a:cubicBezTo>
                <a:cubicBezTo>
                  <a:pt x="1188" y="623"/>
                  <a:pt x="1197" y="618"/>
                  <a:pt x="1219" y="612"/>
                </a:cubicBezTo>
                <a:cubicBezTo>
                  <a:pt x="1220" y="612"/>
                  <a:pt x="1220" y="611"/>
                  <a:pt x="1220" y="611"/>
                </a:cubicBezTo>
                <a:cubicBezTo>
                  <a:pt x="1220" y="610"/>
                  <a:pt x="1220" y="609"/>
                  <a:pt x="1219" y="609"/>
                </a:cubicBezTo>
                <a:close/>
                <a:moveTo>
                  <a:pt x="1034" y="283"/>
                </a:moveTo>
                <a:cubicBezTo>
                  <a:pt x="1034" y="283"/>
                  <a:pt x="1034" y="283"/>
                  <a:pt x="1034" y="283"/>
                </a:cubicBezTo>
                <a:cubicBezTo>
                  <a:pt x="1045" y="294"/>
                  <a:pt x="1046" y="310"/>
                  <a:pt x="1038" y="327"/>
                </a:cubicBezTo>
                <a:cubicBezTo>
                  <a:pt x="1037" y="328"/>
                  <a:pt x="1038" y="329"/>
                  <a:pt x="1038" y="329"/>
                </a:cubicBezTo>
                <a:cubicBezTo>
                  <a:pt x="1038" y="330"/>
                  <a:pt x="1039" y="330"/>
                  <a:pt x="1040" y="330"/>
                </a:cubicBezTo>
                <a:cubicBezTo>
                  <a:pt x="1058" y="323"/>
                  <a:pt x="1086" y="328"/>
                  <a:pt x="1104" y="342"/>
                </a:cubicBezTo>
                <a:cubicBezTo>
                  <a:pt x="1114" y="349"/>
                  <a:pt x="1125" y="362"/>
                  <a:pt x="1125" y="383"/>
                </a:cubicBezTo>
                <a:cubicBezTo>
                  <a:pt x="1109" y="369"/>
                  <a:pt x="1096" y="373"/>
                  <a:pt x="1082" y="376"/>
                </a:cubicBezTo>
                <a:cubicBezTo>
                  <a:pt x="1071" y="379"/>
                  <a:pt x="1059" y="382"/>
                  <a:pt x="1045" y="376"/>
                </a:cubicBezTo>
                <a:cubicBezTo>
                  <a:pt x="1043" y="373"/>
                  <a:pt x="1041" y="371"/>
                  <a:pt x="1038" y="368"/>
                </a:cubicBezTo>
                <a:cubicBezTo>
                  <a:pt x="1038" y="368"/>
                  <a:pt x="1038" y="368"/>
                  <a:pt x="1038" y="368"/>
                </a:cubicBezTo>
                <a:cubicBezTo>
                  <a:pt x="1029" y="358"/>
                  <a:pt x="1017" y="355"/>
                  <a:pt x="1005" y="359"/>
                </a:cubicBezTo>
                <a:cubicBezTo>
                  <a:pt x="991" y="364"/>
                  <a:pt x="980" y="377"/>
                  <a:pt x="979" y="391"/>
                </a:cubicBezTo>
                <a:cubicBezTo>
                  <a:pt x="977" y="402"/>
                  <a:pt x="982" y="412"/>
                  <a:pt x="992" y="418"/>
                </a:cubicBezTo>
                <a:cubicBezTo>
                  <a:pt x="1000" y="423"/>
                  <a:pt x="1014" y="423"/>
                  <a:pt x="1022" y="416"/>
                </a:cubicBezTo>
                <a:cubicBezTo>
                  <a:pt x="1030" y="411"/>
                  <a:pt x="1032" y="404"/>
                  <a:pt x="1030" y="395"/>
                </a:cubicBezTo>
                <a:cubicBezTo>
                  <a:pt x="1028" y="383"/>
                  <a:pt x="1018" y="378"/>
                  <a:pt x="1009" y="379"/>
                </a:cubicBezTo>
                <a:cubicBezTo>
                  <a:pt x="1001" y="379"/>
                  <a:pt x="996" y="385"/>
                  <a:pt x="995" y="393"/>
                </a:cubicBezTo>
                <a:cubicBezTo>
                  <a:pt x="995" y="393"/>
                  <a:pt x="996" y="394"/>
                  <a:pt x="997" y="394"/>
                </a:cubicBezTo>
                <a:cubicBezTo>
                  <a:pt x="998" y="394"/>
                  <a:pt x="998" y="394"/>
                  <a:pt x="998" y="393"/>
                </a:cubicBezTo>
                <a:cubicBezTo>
                  <a:pt x="999" y="385"/>
                  <a:pt x="1004" y="382"/>
                  <a:pt x="1009" y="382"/>
                </a:cubicBezTo>
                <a:cubicBezTo>
                  <a:pt x="1017" y="381"/>
                  <a:pt x="1025" y="386"/>
                  <a:pt x="1027" y="395"/>
                </a:cubicBezTo>
                <a:cubicBezTo>
                  <a:pt x="1030" y="405"/>
                  <a:pt x="1025" y="411"/>
                  <a:pt x="1021" y="414"/>
                </a:cubicBezTo>
                <a:cubicBezTo>
                  <a:pt x="1013" y="419"/>
                  <a:pt x="1001" y="420"/>
                  <a:pt x="994" y="416"/>
                </a:cubicBezTo>
                <a:cubicBezTo>
                  <a:pt x="985" y="410"/>
                  <a:pt x="980" y="401"/>
                  <a:pt x="982" y="391"/>
                </a:cubicBezTo>
                <a:cubicBezTo>
                  <a:pt x="983" y="379"/>
                  <a:pt x="994" y="366"/>
                  <a:pt x="1006" y="362"/>
                </a:cubicBezTo>
                <a:cubicBezTo>
                  <a:pt x="1017" y="358"/>
                  <a:pt x="1027" y="361"/>
                  <a:pt x="1036" y="370"/>
                </a:cubicBezTo>
                <a:cubicBezTo>
                  <a:pt x="1036" y="370"/>
                  <a:pt x="1036" y="370"/>
                  <a:pt x="1036" y="370"/>
                </a:cubicBezTo>
                <a:cubicBezTo>
                  <a:pt x="1037" y="371"/>
                  <a:pt x="1038" y="372"/>
                  <a:pt x="1039" y="373"/>
                </a:cubicBezTo>
                <a:cubicBezTo>
                  <a:pt x="1041" y="375"/>
                  <a:pt x="1042" y="377"/>
                  <a:pt x="1043" y="379"/>
                </a:cubicBezTo>
                <a:cubicBezTo>
                  <a:pt x="1052" y="393"/>
                  <a:pt x="1048" y="405"/>
                  <a:pt x="1042" y="419"/>
                </a:cubicBezTo>
                <a:cubicBezTo>
                  <a:pt x="1042" y="420"/>
                  <a:pt x="1042" y="421"/>
                  <a:pt x="1043" y="421"/>
                </a:cubicBezTo>
                <a:cubicBezTo>
                  <a:pt x="1044" y="421"/>
                  <a:pt x="1044" y="421"/>
                  <a:pt x="1045" y="421"/>
                </a:cubicBezTo>
                <a:cubicBezTo>
                  <a:pt x="1050" y="414"/>
                  <a:pt x="1056" y="410"/>
                  <a:pt x="1064" y="411"/>
                </a:cubicBezTo>
                <a:cubicBezTo>
                  <a:pt x="1069" y="411"/>
                  <a:pt x="1075" y="413"/>
                  <a:pt x="1080" y="416"/>
                </a:cubicBezTo>
                <a:cubicBezTo>
                  <a:pt x="1079" y="422"/>
                  <a:pt x="1076" y="427"/>
                  <a:pt x="1072" y="431"/>
                </a:cubicBezTo>
                <a:cubicBezTo>
                  <a:pt x="1067" y="437"/>
                  <a:pt x="1060" y="439"/>
                  <a:pt x="1052" y="438"/>
                </a:cubicBezTo>
                <a:cubicBezTo>
                  <a:pt x="1051" y="438"/>
                  <a:pt x="1050" y="438"/>
                  <a:pt x="1050" y="439"/>
                </a:cubicBezTo>
                <a:cubicBezTo>
                  <a:pt x="1050" y="439"/>
                  <a:pt x="1050" y="440"/>
                  <a:pt x="1051" y="441"/>
                </a:cubicBezTo>
                <a:cubicBezTo>
                  <a:pt x="1065" y="446"/>
                  <a:pt x="1077" y="452"/>
                  <a:pt x="1080" y="468"/>
                </a:cubicBezTo>
                <a:cubicBezTo>
                  <a:pt x="1081" y="470"/>
                  <a:pt x="1081" y="473"/>
                  <a:pt x="1081" y="475"/>
                </a:cubicBezTo>
                <a:cubicBezTo>
                  <a:pt x="1082" y="477"/>
                  <a:pt x="1082" y="478"/>
                  <a:pt x="1082" y="480"/>
                </a:cubicBezTo>
                <a:cubicBezTo>
                  <a:pt x="1082" y="480"/>
                  <a:pt x="1082" y="480"/>
                  <a:pt x="1082" y="480"/>
                </a:cubicBezTo>
                <a:cubicBezTo>
                  <a:pt x="1082" y="492"/>
                  <a:pt x="1076" y="501"/>
                  <a:pt x="1066" y="506"/>
                </a:cubicBezTo>
                <a:cubicBezTo>
                  <a:pt x="1054" y="512"/>
                  <a:pt x="1038" y="511"/>
                  <a:pt x="1028" y="503"/>
                </a:cubicBezTo>
                <a:cubicBezTo>
                  <a:pt x="1020" y="497"/>
                  <a:pt x="1017" y="488"/>
                  <a:pt x="1019" y="477"/>
                </a:cubicBezTo>
                <a:cubicBezTo>
                  <a:pt x="1021" y="469"/>
                  <a:pt x="1030" y="461"/>
                  <a:pt x="1040" y="459"/>
                </a:cubicBezTo>
                <a:cubicBezTo>
                  <a:pt x="1045" y="458"/>
                  <a:pt x="1052" y="459"/>
                  <a:pt x="1057" y="468"/>
                </a:cubicBezTo>
                <a:cubicBezTo>
                  <a:pt x="1063" y="476"/>
                  <a:pt x="1060" y="485"/>
                  <a:pt x="1054" y="490"/>
                </a:cubicBezTo>
                <a:cubicBezTo>
                  <a:pt x="1050" y="493"/>
                  <a:pt x="1044" y="495"/>
                  <a:pt x="1039" y="490"/>
                </a:cubicBezTo>
                <a:cubicBezTo>
                  <a:pt x="1038" y="490"/>
                  <a:pt x="1037" y="490"/>
                  <a:pt x="1036" y="490"/>
                </a:cubicBezTo>
                <a:cubicBezTo>
                  <a:pt x="1036" y="491"/>
                  <a:pt x="1036" y="492"/>
                  <a:pt x="1037" y="492"/>
                </a:cubicBezTo>
                <a:cubicBezTo>
                  <a:pt x="1043" y="498"/>
                  <a:pt x="1050" y="497"/>
                  <a:pt x="1056" y="492"/>
                </a:cubicBezTo>
                <a:cubicBezTo>
                  <a:pt x="1063" y="487"/>
                  <a:pt x="1066" y="476"/>
                  <a:pt x="1060" y="466"/>
                </a:cubicBezTo>
                <a:cubicBezTo>
                  <a:pt x="1055" y="458"/>
                  <a:pt x="1048" y="455"/>
                  <a:pt x="1039" y="456"/>
                </a:cubicBezTo>
                <a:cubicBezTo>
                  <a:pt x="1028" y="458"/>
                  <a:pt x="1018" y="467"/>
                  <a:pt x="1016" y="477"/>
                </a:cubicBezTo>
                <a:cubicBezTo>
                  <a:pt x="1014" y="488"/>
                  <a:pt x="1017" y="499"/>
                  <a:pt x="1026" y="505"/>
                </a:cubicBezTo>
                <a:cubicBezTo>
                  <a:pt x="1037" y="514"/>
                  <a:pt x="1054" y="515"/>
                  <a:pt x="1067" y="509"/>
                </a:cubicBezTo>
                <a:cubicBezTo>
                  <a:pt x="1078" y="504"/>
                  <a:pt x="1085" y="493"/>
                  <a:pt x="1085" y="480"/>
                </a:cubicBezTo>
                <a:cubicBezTo>
                  <a:pt x="1085" y="480"/>
                  <a:pt x="1085" y="480"/>
                  <a:pt x="1085" y="480"/>
                </a:cubicBezTo>
                <a:cubicBezTo>
                  <a:pt x="1085" y="476"/>
                  <a:pt x="1084" y="472"/>
                  <a:pt x="1084" y="469"/>
                </a:cubicBezTo>
                <a:cubicBezTo>
                  <a:pt x="1089" y="455"/>
                  <a:pt x="1099" y="449"/>
                  <a:pt x="1109" y="443"/>
                </a:cubicBezTo>
                <a:cubicBezTo>
                  <a:pt x="1122" y="435"/>
                  <a:pt x="1134" y="428"/>
                  <a:pt x="1135" y="407"/>
                </a:cubicBezTo>
                <a:cubicBezTo>
                  <a:pt x="1150" y="422"/>
                  <a:pt x="1151" y="439"/>
                  <a:pt x="1149" y="451"/>
                </a:cubicBezTo>
                <a:cubicBezTo>
                  <a:pt x="1146" y="474"/>
                  <a:pt x="1130" y="497"/>
                  <a:pt x="1113" y="506"/>
                </a:cubicBezTo>
                <a:cubicBezTo>
                  <a:pt x="1112" y="506"/>
                  <a:pt x="1112" y="507"/>
                  <a:pt x="1112" y="507"/>
                </a:cubicBezTo>
                <a:cubicBezTo>
                  <a:pt x="1112" y="508"/>
                  <a:pt x="1112" y="508"/>
                  <a:pt x="1113" y="508"/>
                </a:cubicBezTo>
                <a:cubicBezTo>
                  <a:pt x="1131" y="515"/>
                  <a:pt x="1141" y="527"/>
                  <a:pt x="1142" y="542"/>
                </a:cubicBezTo>
                <a:cubicBezTo>
                  <a:pt x="1142" y="543"/>
                  <a:pt x="1142" y="543"/>
                  <a:pt x="1142" y="543"/>
                </a:cubicBezTo>
                <a:cubicBezTo>
                  <a:pt x="1142" y="549"/>
                  <a:pt x="1140" y="554"/>
                  <a:pt x="1138" y="560"/>
                </a:cubicBezTo>
                <a:cubicBezTo>
                  <a:pt x="1137" y="561"/>
                  <a:pt x="1137" y="562"/>
                  <a:pt x="1136" y="563"/>
                </a:cubicBezTo>
                <a:cubicBezTo>
                  <a:pt x="1132" y="570"/>
                  <a:pt x="1125" y="576"/>
                  <a:pt x="1118" y="579"/>
                </a:cubicBezTo>
                <a:cubicBezTo>
                  <a:pt x="1109" y="583"/>
                  <a:pt x="1099" y="581"/>
                  <a:pt x="1092" y="573"/>
                </a:cubicBezTo>
                <a:cubicBezTo>
                  <a:pt x="1084" y="565"/>
                  <a:pt x="1082" y="554"/>
                  <a:pt x="1086" y="545"/>
                </a:cubicBezTo>
                <a:cubicBezTo>
                  <a:pt x="1090" y="537"/>
                  <a:pt x="1098" y="533"/>
                  <a:pt x="1108" y="533"/>
                </a:cubicBezTo>
                <a:cubicBezTo>
                  <a:pt x="1112" y="534"/>
                  <a:pt x="1115" y="537"/>
                  <a:pt x="1116" y="539"/>
                </a:cubicBezTo>
                <a:cubicBezTo>
                  <a:pt x="1118" y="544"/>
                  <a:pt x="1118" y="551"/>
                  <a:pt x="1115" y="556"/>
                </a:cubicBezTo>
                <a:cubicBezTo>
                  <a:pt x="1112" y="560"/>
                  <a:pt x="1107" y="562"/>
                  <a:pt x="1101" y="561"/>
                </a:cubicBezTo>
                <a:cubicBezTo>
                  <a:pt x="1100" y="561"/>
                  <a:pt x="1099" y="562"/>
                  <a:pt x="1099" y="562"/>
                </a:cubicBezTo>
                <a:cubicBezTo>
                  <a:pt x="1099" y="563"/>
                  <a:pt x="1100" y="564"/>
                  <a:pt x="1101" y="564"/>
                </a:cubicBezTo>
                <a:cubicBezTo>
                  <a:pt x="1110" y="565"/>
                  <a:pt x="1115" y="561"/>
                  <a:pt x="1117" y="558"/>
                </a:cubicBezTo>
                <a:cubicBezTo>
                  <a:pt x="1121" y="553"/>
                  <a:pt x="1121" y="544"/>
                  <a:pt x="1118" y="538"/>
                </a:cubicBezTo>
                <a:cubicBezTo>
                  <a:pt x="1116" y="533"/>
                  <a:pt x="1113" y="531"/>
                  <a:pt x="1109" y="530"/>
                </a:cubicBezTo>
                <a:cubicBezTo>
                  <a:pt x="1097" y="530"/>
                  <a:pt x="1088" y="535"/>
                  <a:pt x="1083" y="544"/>
                </a:cubicBezTo>
                <a:cubicBezTo>
                  <a:pt x="1079" y="553"/>
                  <a:pt x="1081" y="563"/>
                  <a:pt x="1087" y="572"/>
                </a:cubicBezTo>
                <a:cubicBezTo>
                  <a:pt x="1077" y="560"/>
                  <a:pt x="1065" y="552"/>
                  <a:pt x="1045" y="563"/>
                </a:cubicBezTo>
                <a:cubicBezTo>
                  <a:pt x="1055" y="542"/>
                  <a:pt x="1047" y="521"/>
                  <a:pt x="1033" y="510"/>
                </a:cubicBezTo>
                <a:cubicBezTo>
                  <a:pt x="1018" y="499"/>
                  <a:pt x="996" y="498"/>
                  <a:pt x="975" y="515"/>
                </a:cubicBezTo>
                <a:cubicBezTo>
                  <a:pt x="978" y="499"/>
                  <a:pt x="983" y="483"/>
                  <a:pt x="1001" y="473"/>
                </a:cubicBezTo>
                <a:cubicBezTo>
                  <a:pt x="1002" y="472"/>
                  <a:pt x="1002" y="472"/>
                  <a:pt x="1002" y="471"/>
                </a:cubicBezTo>
                <a:cubicBezTo>
                  <a:pt x="1002" y="470"/>
                  <a:pt x="1001" y="470"/>
                  <a:pt x="1001" y="470"/>
                </a:cubicBezTo>
                <a:cubicBezTo>
                  <a:pt x="963" y="468"/>
                  <a:pt x="938" y="480"/>
                  <a:pt x="923" y="494"/>
                </a:cubicBezTo>
                <a:cubicBezTo>
                  <a:pt x="923" y="493"/>
                  <a:pt x="923" y="492"/>
                  <a:pt x="923" y="491"/>
                </a:cubicBezTo>
                <a:cubicBezTo>
                  <a:pt x="924" y="487"/>
                  <a:pt x="925" y="484"/>
                  <a:pt x="926" y="480"/>
                </a:cubicBezTo>
                <a:cubicBezTo>
                  <a:pt x="922" y="478"/>
                  <a:pt x="919" y="476"/>
                  <a:pt x="916" y="474"/>
                </a:cubicBezTo>
                <a:cubicBezTo>
                  <a:pt x="915" y="473"/>
                  <a:pt x="915" y="473"/>
                  <a:pt x="914" y="472"/>
                </a:cubicBezTo>
                <a:cubicBezTo>
                  <a:pt x="935" y="471"/>
                  <a:pt x="961" y="462"/>
                  <a:pt x="986" y="434"/>
                </a:cubicBezTo>
                <a:cubicBezTo>
                  <a:pt x="986" y="434"/>
                  <a:pt x="986" y="433"/>
                  <a:pt x="986" y="432"/>
                </a:cubicBezTo>
                <a:cubicBezTo>
                  <a:pt x="986" y="432"/>
                  <a:pt x="985" y="431"/>
                  <a:pt x="984" y="432"/>
                </a:cubicBezTo>
                <a:cubicBezTo>
                  <a:pt x="964" y="437"/>
                  <a:pt x="949" y="429"/>
                  <a:pt x="936" y="420"/>
                </a:cubicBezTo>
                <a:cubicBezTo>
                  <a:pt x="963" y="418"/>
                  <a:pt x="977" y="401"/>
                  <a:pt x="980" y="383"/>
                </a:cubicBezTo>
                <a:cubicBezTo>
                  <a:pt x="983" y="365"/>
                  <a:pt x="974" y="345"/>
                  <a:pt x="952" y="337"/>
                </a:cubicBezTo>
                <a:cubicBezTo>
                  <a:pt x="973" y="331"/>
                  <a:pt x="976" y="316"/>
                  <a:pt x="975" y="300"/>
                </a:cubicBezTo>
                <a:cubicBezTo>
                  <a:pt x="976" y="311"/>
                  <a:pt x="983" y="320"/>
                  <a:pt x="992" y="323"/>
                </a:cubicBezTo>
                <a:cubicBezTo>
                  <a:pt x="1002" y="327"/>
                  <a:pt x="1012" y="324"/>
                  <a:pt x="1019" y="315"/>
                </a:cubicBezTo>
                <a:cubicBezTo>
                  <a:pt x="1022" y="312"/>
                  <a:pt x="1023" y="307"/>
                  <a:pt x="1021" y="303"/>
                </a:cubicBezTo>
                <a:cubicBezTo>
                  <a:pt x="1019" y="296"/>
                  <a:pt x="1012" y="290"/>
                  <a:pt x="1006" y="289"/>
                </a:cubicBezTo>
                <a:cubicBezTo>
                  <a:pt x="1002" y="289"/>
                  <a:pt x="996" y="289"/>
                  <a:pt x="990" y="297"/>
                </a:cubicBezTo>
                <a:cubicBezTo>
                  <a:pt x="989" y="297"/>
                  <a:pt x="990" y="298"/>
                  <a:pt x="990" y="299"/>
                </a:cubicBezTo>
                <a:cubicBezTo>
                  <a:pt x="991" y="299"/>
                  <a:pt x="992" y="299"/>
                  <a:pt x="992" y="299"/>
                </a:cubicBezTo>
                <a:cubicBezTo>
                  <a:pt x="996" y="294"/>
                  <a:pt x="1001" y="292"/>
                  <a:pt x="1005" y="292"/>
                </a:cubicBezTo>
                <a:cubicBezTo>
                  <a:pt x="1011" y="293"/>
                  <a:pt x="1016" y="299"/>
                  <a:pt x="1018" y="304"/>
                </a:cubicBezTo>
                <a:cubicBezTo>
                  <a:pt x="1019" y="306"/>
                  <a:pt x="1020" y="310"/>
                  <a:pt x="1017" y="313"/>
                </a:cubicBezTo>
                <a:cubicBezTo>
                  <a:pt x="1010" y="321"/>
                  <a:pt x="1001" y="323"/>
                  <a:pt x="993" y="320"/>
                </a:cubicBezTo>
                <a:cubicBezTo>
                  <a:pt x="984" y="317"/>
                  <a:pt x="978" y="308"/>
                  <a:pt x="978" y="297"/>
                </a:cubicBezTo>
                <a:cubicBezTo>
                  <a:pt x="977" y="286"/>
                  <a:pt x="982" y="278"/>
                  <a:pt x="992" y="274"/>
                </a:cubicBezTo>
                <a:cubicBezTo>
                  <a:pt x="999" y="271"/>
                  <a:pt x="1008" y="271"/>
                  <a:pt x="1016" y="273"/>
                </a:cubicBezTo>
                <a:cubicBezTo>
                  <a:pt x="1017" y="273"/>
                  <a:pt x="1018" y="273"/>
                  <a:pt x="1019" y="274"/>
                </a:cubicBezTo>
                <a:cubicBezTo>
                  <a:pt x="1025" y="276"/>
                  <a:pt x="1030" y="279"/>
                  <a:pt x="1034" y="283"/>
                </a:cubicBezTo>
                <a:close/>
                <a:moveTo>
                  <a:pt x="1040" y="655"/>
                </a:moveTo>
                <a:cubicBezTo>
                  <a:pt x="1053" y="677"/>
                  <a:pt x="1045" y="698"/>
                  <a:pt x="1031" y="709"/>
                </a:cubicBezTo>
                <a:cubicBezTo>
                  <a:pt x="1018" y="719"/>
                  <a:pt x="996" y="722"/>
                  <a:pt x="974" y="702"/>
                </a:cubicBezTo>
                <a:cubicBezTo>
                  <a:pt x="972" y="688"/>
                  <a:pt x="969" y="674"/>
                  <a:pt x="956" y="664"/>
                </a:cubicBezTo>
                <a:cubicBezTo>
                  <a:pt x="971" y="658"/>
                  <a:pt x="985" y="647"/>
                  <a:pt x="998" y="636"/>
                </a:cubicBezTo>
                <a:cubicBezTo>
                  <a:pt x="1003" y="632"/>
                  <a:pt x="1008" y="628"/>
                  <a:pt x="1012" y="625"/>
                </a:cubicBezTo>
                <a:cubicBezTo>
                  <a:pt x="1020" y="628"/>
                  <a:pt x="1025" y="635"/>
                  <a:pt x="1027" y="642"/>
                </a:cubicBezTo>
                <a:cubicBezTo>
                  <a:pt x="1027" y="643"/>
                  <a:pt x="1027" y="644"/>
                  <a:pt x="1027" y="645"/>
                </a:cubicBezTo>
                <a:cubicBezTo>
                  <a:pt x="1027" y="647"/>
                  <a:pt x="1027" y="648"/>
                  <a:pt x="1027" y="650"/>
                </a:cubicBezTo>
                <a:cubicBezTo>
                  <a:pt x="1027" y="659"/>
                  <a:pt x="1022" y="668"/>
                  <a:pt x="1012" y="668"/>
                </a:cubicBezTo>
                <a:cubicBezTo>
                  <a:pt x="1005" y="668"/>
                  <a:pt x="1002" y="665"/>
                  <a:pt x="1000" y="662"/>
                </a:cubicBezTo>
                <a:cubicBezTo>
                  <a:pt x="997" y="657"/>
                  <a:pt x="998" y="649"/>
                  <a:pt x="1001" y="645"/>
                </a:cubicBezTo>
                <a:cubicBezTo>
                  <a:pt x="1003" y="642"/>
                  <a:pt x="1008" y="640"/>
                  <a:pt x="1012" y="641"/>
                </a:cubicBezTo>
                <a:cubicBezTo>
                  <a:pt x="1015" y="642"/>
                  <a:pt x="1018" y="644"/>
                  <a:pt x="1019" y="648"/>
                </a:cubicBezTo>
                <a:cubicBezTo>
                  <a:pt x="1019" y="650"/>
                  <a:pt x="1018" y="652"/>
                  <a:pt x="1017" y="654"/>
                </a:cubicBezTo>
                <a:cubicBezTo>
                  <a:pt x="1015" y="655"/>
                  <a:pt x="1013" y="655"/>
                  <a:pt x="1011" y="655"/>
                </a:cubicBezTo>
                <a:cubicBezTo>
                  <a:pt x="1010" y="654"/>
                  <a:pt x="1009" y="652"/>
                  <a:pt x="1009" y="648"/>
                </a:cubicBezTo>
                <a:cubicBezTo>
                  <a:pt x="1009" y="647"/>
                  <a:pt x="1008" y="647"/>
                  <a:pt x="1007" y="647"/>
                </a:cubicBezTo>
                <a:cubicBezTo>
                  <a:pt x="1006" y="647"/>
                  <a:pt x="1006" y="647"/>
                  <a:pt x="1006" y="648"/>
                </a:cubicBezTo>
                <a:cubicBezTo>
                  <a:pt x="1006" y="654"/>
                  <a:pt x="1008" y="657"/>
                  <a:pt x="1010" y="658"/>
                </a:cubicBezTo>
                <a:cubicBezTo>
                  <a:pt x="1012" y="659"/>
                  <a:pt x="1016" y="658"/>
                  <a:pt x="1018" y="656"/>
                </a:cubicBezTo>
                <a:cubicBezTo>
                  <a:pt x="1021" y="654"/>
                  <a:pt x="1022" y="650"/>
                  <a:pt x="1022" y="647"/>
                </a:cubicBezTo>
                <a:cubicBezTo>
                  <a:pt x="1020" y="642"/>
                  <a:pt x="1017" y="639"/>
                  <a:pt x="1012" y="638"/>
                </a:cubicBezTo>
                <a:cubicBezTo>
                  <a:pt x="1007" y="637"/>
                  <a:pt x="1002" y="639"/>
                  <a:pt x="999" y="643"/>
                </a:cubicBezTo>
                <a:cubicBezTo>
                  <a:pt x="996" y="646"/>
                  <a:pt x="995" y="650"/>
                  <a:pt x="995" y="654"/>
                </a:cubicBezTo>
                <a:cubicBezTo>
                  <a:pt x="995" y="657"/>
                  <a:pt x="996" y="660"/>
                  <a:pt x="997" y="663"/>
                </a:cubicBezTo>
                <a:cubicBezTo>
                  <a:pt x="1000" y="668"/>
                  <a:pt x="1005" y="671"/>
                  <a:pt x="1012" y="671"/>
                </a:cubicBezTo>
                <a:cubicBezTo>
                  <a:pt x="1022" y="671"/>
                  <a:pt x="1030" y="662"/>
                  <a:pt x="1030" y="650"/>
                </a:cubicBezTo>
                <a:cubicBezTo>
                  <a:pt x="1030" y="649"/>
                  <a:pt x="1030" y="647"/>
                  <a:pt x="1030" y="645"/>
                </a:cubicBezTo>
                <a:cubicBezTo>
                  <a:pt x="1041" y="646"/>
                  <a:pt x="1047" y="639"/>
                  <a:pt x="1054" y="631"/>
                </a:cubicBezTo>
                <a:cubicBezTo>
                  <a:pt x="1060" y="623"/>
                  <a:pt x="1066" y="615"/>
                  <a:pt x="1078" y="613"/>
                </a:cubicBezTo>
                <a:cubicBezTo>
                  <a:pt x="1079" y="612"/>
                  <a:pt x="1079" y="612"/>
                  <a:pt x="1079" y="611"/>
                </a:cubicBezTo>
                <a:cubicBezTo>
                  <a:pt x="1079" y="611"/>
                  <a:pt x="1079" y="611"/>
                  <a:pt x="1079" y="611"/>
                </a:cubicBezTo>
                <a:cubicBezTo>
                  <a:pt x="1079" y="611"/>
                  <a:pt x="1079" y="610"/>
                  <a:pt x="1079" y="610"/>
                </a:cubicBezTo>
                <a:cubicBezTo>
                  <a:pt x="1079" y="610"/>
                  <a:pt x="1079" y="609"/>
                  <a:pt x="1078" y="609"/>
                </a:cubicBezTo>
                <a:cubicBezTo>
                  <a:pt x="1066" y="606"/>
                  <a:pt x="1060" y="598"/>
                  <a:pt x="1054" y="591"/>
                </a:cubicBezTo>
                <a:cubicBezTo>
                  <a:pt x="1047" y="583"/>
                  <a:pt x="1041" y="575"/>
                  <a:pt x="1030" y="576"/>
                </a:cubicBezTo>
                <a:cubicBezTo>
                  <a:pt x="1030" y="574"/>
                  <a:pt x="1030" y="573"/>
                  <a:pt x="1030" y="571"/>
                </a:cubicBezTo>
                <a:cubicBezTo>
                  <a:pt x="1030" y="559"/>
                  <a:pt x="1022" y="551"/>
                  <a:pt x="1012" y="550"/>
                </a:cubicBezTo>
                <a:cubicBezTo>
                  <a:pt x="1005" y="550"/>
                  <a:pt x="1000" y="553"/>
                  <a:pt x="997" y="558"/>
                </a:cubicBezTo>
                <a:cubicBezTo>
                  <a:pt x="996" y="561"/>
                  <a:pt x="995" y="564"/>
                  <a:pt x="995" y="567"/>
                </a:cubicBezTo>
                <a:cubicBezTo>
                  <a:pt x="995" y="572"/>
                  <a:pt x="996" y="575"/>
                  <a:pt x="999" y="578"/>
                </a:cubicBezTo>
                <a:cubicBezTo>
                  <a:pt x="1002" y="582"/>
                  <a:pt x="1007" y="584"/>
                  <a:pt x="1012" y="583"/>
                </a:cubicBezTo>
                <a:cubicBezTo>
                  <a:pt x="1017" y="582"/>
                  <a:pt x="1020" y="579"/>
                  <a:pt x="1022" y="574"/>
                </a:cubicBezTo>
                <a:cubicBezTo>
                  <a:pt x="1022" y="571"/>
                  <a:pt x="1021" y="568"/>
                  <a:pt x="1018" y="565"/>
                </a:cubicBezTo>
                <a:cubicBezTo>
                  <a:pt x="1016" y="563"/>
                  <a:pt x="1012" y="563"/>
                  <a:pt x="1010" y="564"/>
                </a:cubicBezTo>
                <a:cubicBezTo>
                  <a:pt x="1008" y="565"/>
                  <a:pt x="1006" y="567"/>
                  <a:pt x="1006" y="573"/>
                </a:cubicBezTo>
                <a:cubicBezTo>
                  <a:pt x="1006" y="574"/>
                  <a:pt x="1006" y="575"/>
                  <a:pt x="1007" y="575"/>
                </a:cubicBezTo>
                <a:cubicBezTo>
                  <a:pt x="1008" y="575"/>
                  <a:pt x="1009" y="574"/>
                  <a:pt x="1009" y="573"/>
                </a:cubicBezTo>
                <a:cubicBezTo>
                  <a:pt x="1009" y="570"/>
                  <a:pt x="1010" y="567"/>
                  <a:pt x="1011" y="567"/>
                </a:cubicBezTo>
                <a:cubicBezTo>
                  <a:pt x="1013" y="566"/>
                  <a:pt x="1015" y="566"/>
                  <a:pt x="1017" y="568"/>
                </a:cubicBezTo>
                <a:cubicBezTo>
                  <a:pt x="1018" y="569"/>
                  <a:pt x="1019" y="572"/>
                  <a:pt x="1019" y="574"/>
                </a:cubicBezTo>
                <a:cubicBezTo>
                  <a:pt x="1018" y="577"/>
                  <a:pt x="1015" y="580"/>
                  <a:pt x="1012" y="580"/>
                </a:cubicBezTo>
                <a:cubicBezTo>
                  <a:pt x="1008" y="581"/>
                  <a:pt x="1003" y="580"/>
                  <a:pt x="1001" y="576"/>
                </a:cubicBezTo>
                <a:cubicBezTo>
                  <a:pt x="998" y="572"/>
                  <a:pt x="997" y="565"/>
                  <a:pt x="1000" y="560"/>
                </a:cubicBezTo>
                <a:cubicBezTo>
                  <a:pt x="1002" y="557"/>
                  <a:pt x="1005" y="553"/>
                  <a:pt x="1012" y="553"/>
                </a:cubicBezTo>
                <a:cubicBezTo>
                  <a:pt x="1022" y="554"/>
                  <a:pt x="1027" y="563"/>
                  <a:pt x="1027" y="571"/>
                </a:cubicBezTo>
                <a:cubicBezTo>
                  <a:pt x="1027" y="573"/>
                  <a:pt x="1027" y="575"/>
                  <a:pt x="1027" y="576"/>
                </a:cubicBezTo>
                <a:cubicBezTo>
                  <a:pt x="1027" y="577"/>
                  <a:pt x="1027" y="579"/>
                  <a:pt x="1027" y="580"/>
                </a:cubicBezTo>
                <a:cubicBezTo>
                  <a:pt x="1025" y="587"/>
                  <a:pt x="1020" y="593"/>
                  <a:pt x="1012" y="597"/>
                </a:cubicBezTo>
                <a:cubicBezTo>
                  <a:pt x="1008" y="593"/>
                  <a:pt x="1003" y="590"/>
                  <a:pt x="998" y="586"/>
                </a:cubicBezTo>
                <a:cubicBezTo>
                  <a:pt x="985" y="575"/>
                  <a:pt x="971" y="563"/>
                  <a:pt x="956" y="557"/>
                </a:cubicBezTo>
                <a:cubicBezTo>
                  <a:pt x="969" y="547"/>
                  <a:pt x="972" y="533"/>
                  <a:pt x="974" y="520"/>
                </a:cubicBezTo>
                <a:cubicBezTo>
                  <a:pt x="996" y="500"/>
                  <a:pt x="1018" y="503"/>
                  <a:pt x="1031" y="512"/>
                </a:cubicBezTo>
                <a:cubicBezTo>
                  <a:pt x="1045" y="523"/>
                  <a:pt x="1053" y="545"/>
                  <a:pt x="1040" y="566"/>
                </a:cubicBezTo>
                <a:cubicBezTo>
                  <a:pt x="1040" y="567"/>
                  <a:pt x="1040" y="567"/>
                  <a:pt x="1040" y="568"/>
                </a:cubicBezTo>
                <a:cubicBezTo>
                  <a:pt x="1041" y="568"/>
                  <a:pt x="1042" y="569"/>
                  <a:pt x="1042" y="568"/>
                </a:cubicBezTo>
                <a:cubicBezTo>
                  <a:pt x="1069" y="551"/>
                  <a:pt x="1082" y="568"/>
                  <a:pt x="1095" y="587"/>
                </a:cubicBezTo>
                <a:cubicBezTo>
                  <a:pt x="1102" y="597"/>
                  <a:pt x="1109" y="606"/>
                  <a:pt x="1118" y="611"/>
                </a:cubicBezTo>
                <a:cubicBezTo>
                  <a:pt x="1109" y="615"/>
                  <a:pt x="1102" y="625"/>
                  <a:pt x="1095" y="635"/>
                </a:cubicBezTo>
                <a:cubicBezTo>
                  <a:pt x="1082" y="653"/>
                  <a:pt x="1069" y="671"/>
                  <a:pt x="1042" y="653"/>
                </a:cubicBezTo>
                <a:cubicBezTo>
                  <a:pt x="1042" y="653"/>
                  <a:pt x="1041" y="653"/>
                  <a:pt x="1040" y="653"/>
                </a:cubicBezTo>
                <a:cubicBezTo>
                  <a:pt x="1040" y="654"/>
                  <a:pt x="1040" y="655"/>
                  <a:pt x="1040" y="655"/>
                </a:cubicBezTo>
                <a:close/>
                <a:moveTo>
                  <a:pt x="946" y="886"/>
                </a:moveTo>
                <a:cubicBezTo>
                  <a:pt x="977" y="893"/>
                  <a:pt x="973" y="914"/>
                  <a:pt x="970" y="937"/>
                </a:cubicBezTo>
                <a:cubicBezTo>
                  <a:pt x="968" y="948"/>
                  <a:pt x="966" y="960"/>
                  <a:pt x="969" y="970"/>
                </a:cubicBezTo>
                <a:cubicBezTo>
                  <a:pt x="960" y="967"/>
                  <a:pt x="948" y="969"/>
                  <a:pt x="936" y="970"/>
                </a:cubicBezTo>
                <a:cubicBezTo>
                  <a:pt x="913" y="974"/>
                  <a:pt x="892" y="978"/>
                  <a:pt x="885" y="946"/>
                </a:cubicBezTo>
                <a:cubicBezTo>
                  <a:pt x="885" y="946"/>
                  <a:pt x="885" y="945"/>
                  <a:pt x="884" y="945"/>
                </a:cubicBezTo>
                <a:cubicBezTo>
                  <a:pt x="883" y="945"/>
                  <a:pt x="883" y="946"/>
                  <a:pt x="882" y="946"/>
                </a:cubicBezTo>
                <a:cubicBezTo>
                  <a:pt x="877" y="971"/>
                  <a:pt x="856" y="981"/>
                  <a:pt x="838" y="978"/>
                </a:cubicBezTo>
                <a:cubicBezTo>
                  <a:pt x="822" y="975"/>
                  <a:pt x="804" y="962"/>
                  <a:pt x="803" y="933"/>
                </a:cubicBezTo>
                <a:cubicBezTo>
                  <a:pt x="811" y="921"/>
                  <a:pt x="819" y="909"/>
                  <a:pt x="817" y="893"/>
                </a:cubicBezTo>
                <a:cubicBezTo>
                  <a:pt x="832" y="900"/>
                  <a:pt x="850" y="902"/>
                  <a:pt x="867" y="903"/>
                </a:cubicBezTo>
                <a:cubicBezTo>
                  <a:pt x="873" y="904"/>
                  <a:pt x="879" y="904"/>
                  <a:pt x="885" y="905"/>
                </a:cubicBezTo>
                <a:cubicBezTo>
                  <a:pt x="888" y="913"/>
                  <a:pt x="886" y="921"/>
                  <a:pt x="883" y="927"/>
                </a:cubicBezTo>
                <a:cubicBezTo>
                  <a:pt x="882" y="928"/>
                  <a:pt x="881" y="929"/>
                  <a:pt x="881" y="930"/>
                </a:cubicBezTo>
                <a:cubicBezTo>
                  <a:pt x="880" y="931"/>
                  <a:pt x="879" y="933"/>
                  <a:pt x="877" y="934"/>
                </a:cubicBezTo>
                <a:cubicBezTo>
                  <a:pt x="871" y="939"/>
                  <a:pt x="861" y="942"/>
                  <a:pt x="853" y="935"/>
                </a:cubicBezTo>
                <a:cubicBezTo>
                  <a:pt x="849" y="931"/>
                  <a:pt x="849" y="926"/>
                  <a:pt x="850" y="923"/>
                </a:cubicBezTo>
                <a:cubicBezTo>
                  <a:pt x="852" y="917"/>
                  <a:pt x="857" y="912"/>
                  <a:pt x="862" y="911"/>
                </a:cubicBezTo>
                <a:cubicBezTo>
                  <a:pt x="866" y="911"/>
                  <a:pt x="870" y="913"/>
                  <a:pt x="873" y="916"/>
                </a:cubicBezTo>
                <a:cubicBezTo>
                  <a:pt x="874" y="919"/>
                  <a:pt x="875" y="923"/>
                  <a:pt x="873" y="926"/>
                </a:cubicBezTo>
                <a:cubicBezTo>
                  <a:pt x="872" y="928"/>
                  <a:pt x="869" y="929"/>
                  <a:pt x="867" y="929"/>
                </a:cubicBezTo>
                <a:cubicBezTo>
                  <a:pt x="865" y="928"/>
                  <a:pt x="863" y="927"/>
                  <a:pt x="863" y="926"/>
                </a:cubicBezTo>
                <a:cubicBezTo>
                  <a:pt x="862" y="924"/>
                  <a:pt x="863" y="922"/>
                  <a:pt x="865" y="919"/>
                </a:cubicBezTo>
                <a:cubicBezTo>
                  <a:pt x="866" y="919"/>
                  <a:pt x="866" y="918"/>
                  <a:pt x="866" y="917"/>
                </a:cubicBezTo>
                <a:cubicBezTo>
                  <a:pt x="865" y="917"/>
                  <a:pt x="864" y="917"/>
                  <a:pt x="863" y="917"/>
                </a:cubicBezTo>
                <a:cubicBezTo>
                  <a:pt x="859" y="921"/>
                  <a:pt x="859" y="925"/>
                  <a:pt x="860" y="927"/>
                </a:cubicBezTo>
                <a:cubicBezTo>
                  <a:pt x="861" y="929"/>
                  <a:pt x="863" y="931"/>
                  <a:pt x="867" y="932"/>
                </a:cubicBezTo>
                <a:cubicBezTo>
                  <a:pt x="870" y="932"/>
                  <a:pt x="874" y="930"/>
                  <a:pt x="875" y="927"/>
                </a:cubicBezTo>
                <a:cubicBezTo>
                  <a:pt x="878" y="923"/>
                  <a:pt x="878" y="919"/>
                  <a:pt x="875" y="915"/>
                </a:cubicBezTo>
                <a:cubicBezTo>
                  <a:pt x="872" y="910"/>
                  <a:pt x="867" y="908"/>
                  <a:pt x="862" y="908"/>
                </a:cubicBezTo>
                <a:cubicBezTo>
                  <a:pt x="858" y="909"/>
                  <a:pt x="855" y="911"/>
                  <a:pt x="852" y="914"/>
                </a:cubicBezTo>
                <a:cubicBezTo>
                  <a:pt x="850" y="916"/>
                  <a:pt x="848" y="919"/>
                  <a:pt x="847" y="922"/>
                </a:cubicBezTo>
                <a:cubicBezTo>
                  <a:pt x="845" y="927"/>
                  <a:pt x="847" y="933"/>
                  <a:pt x="851" y="938"/>
                </a:cubicBezTo>
                <a:cubicBezTo>
                  <a:pt x="859" y="945"/>
                  <a:pt x="870" y="944"/>
                  <a:pt x="879" y="936"/>
                </a:cubicBezTo>
                <a:cubicBezTo>
                  <a:pt x="881" y="935"/>
                  <a:pt x="882" y="934"/>
                  <a:pt x="883" y="933"/>
                </a:cubicBezTo>
                <a:cubicBezTo>
                  <a:pt x="890" y="941"/>
                  <a:pt x="900" y="940"/>
                  <a:pt x="910" y="939"/>
                </a:cubicBezTo>
                <a:cubicBezTo>
                  <a:pt x="919" y="938"/>
                  <a:pt x="929" y="937"/>
                  <a:pt x="940" y="943"/>
                </a:cubicBezTo>
                <a:cubicBezTo>
                  <a:pt x="940" y="943"/>
                  <a:pt x="941" y="943"/>
                  <a:pt x="941" y="943"/>
                </a:cubicBezTo>
                <a:cubicBezTo>
                  <a:pt x="941" y="943"/>
                  <a:pt x="942" y="943"/>
                  <a:pt x="942" y="943"/>
                </a:cubicBezTo>
                <a:cubicBezTo>
                  <a:pt x="942" y="942"/>
                  <a:pt x="942" y="942"/>
                  <a:pt x="942" y="942"/>
                </a:cubicBezTo>
                <a:cubicBezTo>
                  <a:pt x="943" y="942"/>
                  <a:pt x="943" y="941"/>
                  <a:pt x="942" y="940"/>
                </a:cubicBezTo>
                <a:cubicBezTo>
                  <a:pt x="936" y="930"/>
                  <a:pt x="937" y="920"/>
                  <a:pt x="938" y="910"/>
                </a:cubicBezTo>
                <a:cubicBezTo>
                  <a:pt x="939" y="900"/>
                  <a:pt x="940" y="891"/>
                  <a:pt x="932" y="883"/>
                </a:cubicBezTo>
                <a:cubicBezTo>
                  <a:pt x="933" y="882"/>
                  <a:pt x="934" y="881"/>
                  <a:pt x="935" y="880"/>
                </a:cubicBezTo>
                <a:cubicBezTo>
                  <a:pt x="943" y="871"/>
                  <a:pt x="944" y="860"/>
                  <a:pt x="937" y="852"/>
                </a:cubicBezTo>
                <a:cubicBezTo>
                  <a:pt x="932" y="847"/>
                  <a:pt x="927" y="846"/>
                  <a:pt x="921" y="848"/>
                </a:cubicBezTo>
                <a:cubicBezTo>
                  <a:pt x="918" y="849"/>
                  <a:pt x="915" y="850"/>
                  <a:pt x="913" y="853"/>
                </a:cubicBezTo>
                <a:cubicBezTo>
                  <a:pt x="910" y="856"/>
                  <a:pt x="908" y="859"/>
                  <a:pt x="908" y="863"/>
                </a:cubicBezTo>
                <a:cubicBezTo>
                  <a:pt x="907" y="868"/>
                  <a:pt x="909" y="873"/>
                  <a:pt x="914" y="876"/>
                </a:cubicBezTo>
                <a:cubicBezTo>
                  <a:pt x="918" y="878"/>
                  <a:pt x="922" y="879"/>
                  <a:pt x="927" y="876"/>
                </a:cubicBezTo>
                <a:cubicBezTo>
                  <a:pt x="930" y="874"/>
                  <a:pt x="931" y="871"/>
                  <a:pt x="931" y="868"/>
                </a:cubicBezTo>
                <a:cubicBezTo>
                  <a:pt x="931" y="864"/>
                  <a:pt x="929" y="861"/>
                  <a:pt x="926" y="860"/>
                </a:cubicBezTo>
                <a:cubicBezTo>
                  <a:pt x="924" y="860"/>
                  <a:pt x="921" y="860"/>
                  <a:pt x="916" y="864"/>
                </a:cubicBezTo>
                <a:cubicBezTo>
                  <a:pt x="916" y="865"/>
                  <a:pt x="916" y="866"/>
                  <a:pt x="916" y="866"/>
                </a:cubicBezTo>
                <a:cubicBezTo>
                  <a:pt x="917" y="867"/>
                  <a:pt x="918" y="867"/>
                  <a:pt x="918" y="866"/>
                </a:cubicBezTo>
                <a:cubicBezTo>
                  <a:pt x="921" y="864"/>
                  <a:pt x="923" y="863"/>
                  <a:pt x="925" y="863"/>
                </a:cubicBezTo>
                <a:cubicBezTo>
                  <a:pt x="926" y="864"/>
                  <a:pt x="928" y="866"/>
                  <a:pt x="928" y="868"/>
                </a:cubicBezTo>
                <a:cubicBezTo>
                  <a:pt x="928" y="870"/>
                  <a:pt x="927" y="872"/>
                  <a:pt x="925" y="874"/>
                </a:cubicBezTo>
                <a:cubicBezTo>
                  <a:pt x="922" y="875"/>
                  <a:pt x="918" y="875"/>
                  <a:pt x="915" y="873"/>
                </a:cubicBezTo>
                <a:cubicBezTo>
                  <a:pt x="912" y="871"/>
                  <a:pt x="910" y="867"/>
                  <a:pt x="911" y="863"/>
                </a:cubicBezTo>
                <a:cubicBezTo>
                  <a:pt x="911" y="858"/>
                  <a:pt x="916" y="852"/>
                  <a:pt x="922" y="851"/>
                </a:cubicBezTo>
                <a:cubicBezTo>
                  <a:pt x="925" y="850"/>
                  <a:pt x="930" y="849"/>
                  <a:pt x="935" y="854"/>
                </a:cubicBezTo>
                <a:cubicBezTo>
                  <a:pt x="942" y="862"/>
                  <a:pt x="939" y="872"/>
                  <a:pt x="933" y="878"/>
                </a:cubicBezTo>
                <a:cubicBezTo>
                  <a:pt x="932" y="879"/>
                  <a:pt x="931" y="880"/>
                  <a:pt x="929" y="881"/>
                </a:cubicBezTo>
                <a:cubicBezTo>
                  <a:pt x="928" y="882"/>
                  <a:pt x="927" y="883"/>
                  <a:pt x="927" y="883"/>
                </a:cubicBezTo>
                <a:cubicBezTo>
                  <a:pt x="920" y="887"/>
                  <a:pt x="913" y="888"/>
                  <a:pt x="904" y="886"/>
                </a:cubicBezTo>
                <a:cubicBezTo>
                  <a:pt x="904" y="880"/>
                  <a:pt x="903" y="874"/>
                  <a:pt x="902" y="868"/>
                </a:cubicBezTo>
                <a:cubicBezTo>
                  <a:pt x="901" y="851"/>
                  <a:pt x="899" y="832"/>
                  <a:pt x="893" y="818"/>
                </a:cubicBezTo>
                <a:cubicBezTo>
                  <a:pt x="909" y="819"/>
                  <a:pt x="920" y="812"/>
                  <a:pt x="932" y="804"/>
                </a:cubicBezTo>
                <a:cubicBezTo>
                  <a:pt x="961" y="805"/>
                  <a:pt x="975" y="823"/>
                  <a:pt x="977" y="839"/>
                </a:cubicBezTo>
                <a:cubicBezTo>
                  <a:pt x="980" y="857"/>
                  <a:pt x="970" y="878"/>
                  <a:pt x="946" y="883"/>
                </a:cubicBezTo>
                <a:cubicBezTo>
                  <a:pt x="945" y="883"/>
                  <a:pt x="944" y="884"/>
                  <a:pt x="944" y="885"/>
                </a:cubicBezTo>
                <a:cubicBezTo>
                  <a:pt x="944" y="885"/>
                  <a:pt x="945" y="886"/>
                  <a:pt x="946" y="886"/>
                </a:cubicBezTo>
                <a:close/>
                <a:moveTo>
                  <a:pt x="785" y="981"/>
                </a:moveTo>
                <a:cubicBezTo>
                  <a:pt x="759" y="956"/>
                  <a:pt x="752" y="930"/>
                  <a:pt x="751" y="910"/>
                </a:cubicBezTo>
                <a:cubicBezTo>
                  <a:pt x="751" y="908"/>
                  <a:pt x="751" y="906"/>
                  <a:pt x="751" y="904"/>
                </a:cubicBezTo>
                <a:cubicBezTo>
                  <a:pt x="752" y="898"/>
                  <a:pt x="753" y="893"/>
                  <a:pt x="754" y="889"/>
                </a:cubicBezTo>
                <a:cubicBezTo>
                  <a:pt x="759" y="866"/>
                  <a:pt x="771" y="850"/>
                  <a:pt x="783" y="844"/>
                </a:cubicBezTo>
                <a:cubicBezTo>
                  <a:pt x="783" y="855"/>
                  <a:pt x="789" y="868"/>
                  <a:pt x="800" y="881"/>
                </a:cubicBezTo>
                <a:cubicBezTo>
                  <a:pt x="804" y="886"/>
                  <a:pt x="809" y="889"/>
                  <a:pt x="814" y="892"/>
                </a:cubicBezTo>
                <a:cubicBezTo>
                  <a:pt x="816" y="906"/>
                  <a:pt x="810" y="917"/>
                  <a:pt x="803" y="927"/>
                </a:cubicBezTo>
                <a:cubicBezTo>
                  <a:pt x="802" y="929"/>
                  <a:pt x="801" y="930"/>
                  <a:pt x="800" y="932"/>
                </a:cubicBezTo>
                <a:cubicBezTo>
                  <a:pt x="800" y="932"/>
                  <a:pt x="800" y="932"/>
                  <a:pt x="800" y="932"/>
                </a:cubicBezTo>
                <a:cubicBezTo>
                  <a:pt x="791" y="946"/>
                  <a:pt x="781" y="960"/>
                  <a:pt x="785" y="981"/>
                </a:cubicBezTo>
                <a:close/>
                <a:moveTo>
                  <a:pt x="652" y="1043"/>
                </a:moveTo>
                <a:cubicBezTo>
                  <a:pt x="670" y="1070"/>
                  <a:pt x="652" y="1082"/>
                  <a:pt x="634" y="1096"/>
                </a:cubicBezTo>
                <a:cubicBezTo>
                  <a:pt x="624" y="1103"/>
                  <a:pt x="614" y="1110"/>
                  <a:pt x="610" y="1119"/>
                </a:cubicBezTo>
                <a:cubicBezTo>
                  <a:pt x="606" y="1110"/>
                  <a:pt x="596" y="1103"/>
                  <a:pt x="586" y="1096"/>
                </a:cubicBezTo>
                <a:cubicBezTo>
                  <a:pt x="567" y="1082"/>
                  <a:pt x="550" y="1070"/>
                  <a:pt x="567" y="1043"/>
                </a:cubicBezTo>
                <a:cubicBezTo>
                  <a:pt x="568" y="1042"/>
                  <a:pt x="568" y="1042"/>
                  <a:pt x="567" y="1041"/>
                </a:cubicBezTo>
                <a:cubicBezTo>
                  <a:pt x="567" y="1041"/>
                  <a:pt x="566" y="1040"/>
                  <a:pt x="565" y="1041"/>
                </a:cubicBezTo>
                <a:cubicBezTo>
                  <a:pt x="544" y="1054"/>
                  <a:pt x="522" y="1046"/>
                  <a:pt x="512" y="1032"/>
                </a:cubicBezTo>
                <a:cubicBezTo>
                  <a:pt x="502" y="1018"/>
                  <a:pt x="499" y="996"/>
                  <a:pt x="519" y="975"/>
                </a:cubicBezTo>
                <a:cubicBezTo>
                  <a:pt x="533" y="972"/>
                  <a:pt x="546" y="969"/>
                  <a:pt x="557" y="957"/>
                </a:cubicBezTo>
                <a:cubicBezTo>
                  <a:pt x="562" y="972"/>
                  <a:pt x="574" y="986"/>
                  <a:pt x="585" y="999"/>
                </a:cubicBezTo>
                <a:cubicBezTo>
                  <a:pt x="589" y="1004"/>
                  <a:pt x="593" y="1009"/>
                  <a:pt x="596" y="1013"/>
                </a:cubicBezTo>
                <a:cubicBezTo>
                  <a:pt x="592" y="1021"/>
                  <a:pt x="586" y="1026"/>
                  <a:pt x="579" y="1027"/>
                </a:cubicBezTo>
                <a:cubicBezTo>
                  <a:pt x="578" y="1028"/>
                  <a:pt x="577" y="1028"/>
                  <a:pt x="576" y="1028"/>
                </a:cubicBezTo>
                <a:cubicBezTo>
                  <a:pt x="574" y="1028"/>
                  <a:pt x="572" y="1028"/>
                  <a:pt x="571" y="1028"/>
                </a:cubicBezTo>
                <a:cubicBezTo>
                  <a:pt x="562" y="1028"/>
                  <a:pt x="553" y="1023"/>
                  <a:pt x="553" y="1012"/>
                </a:cubicBezTo>
                <a:cubicBezTo>
                  <a:pt x="552" y="1006"/>
                  <a:pt x="556" y="1002"/>
                  <a:pt x="559" y="1001"/>
                </a:cubicBezTo>
                <a:cubicBezTo>
                  <a:pt x="564" y="998"/>
                  <a:pt x="572" y="999"/>
                  <a:pt x="576" y="1002"/>
                </a:cubicBezTo>
                <a:cubicBezTo>
                  <a:pt x="579" y="1004"/>
                  <a:pt x="580" y="1008"/>
                  <a:pt x="580" y="1012"/>
                </a:cubicBezTo>
                <a:cubicBezTo>
                  <a:pt x="579" y="1016"/>
                  <a:pt x="576" y="1018"/>
                  <a:pt x="573" y="1019"/>
                </a:cubicBezTo>
                <a:cubicBezTo>
                  <a:pt x="571" y="1020"/>
                  <a:pt x="569" y="1019"/>
                  <a:pt x="567" y="1017"/>
                </a:cubicBezTo>
                <a:cubicBezTo>
                  <a:pt x="566" y="1016"/>
                  <a:pt x="565" y="1014"/>
                  <a:pt x="566" y="1012"/>
                </a:cubicBezTo>
                <a:cubicBezTo>
                  <a:pt x="567" y="1010"/>
                  <a:pt x="569" y="1009"/>
                  <a:pt x="572" y="1010"/>
                </a:cubicBezTo>
                <a:cubicBezTo>
                  <a:pt x="573" y="1010"/>
                  <a:pt x="574" y="1009"/>
                  <a:pt x="574" y="1008"/>
                </a:cubicBezTo>
                <a:cubicBezTo>
                  <a:pt x="574" y="1007"/>
                  <a:pt x="573" y="1007"/>
                  <a:pt x="573" y="1007"/>
                </a:cubicBezTo>
                <a:cubicBezTo>
                  <a:pt x="566" y="1006"/>
                  <a:pt x="564" y="1009"/>
                  <a:pt x="563" y="1011"/>
                </a:cubicBezTo>
                <a:cubicBezTo>
                  <a:pt x="562" y="1013"/>
                  <a:pt x="562" y="1017"/>
                  <a:pt x="565" y="1019"/>
                </a:cubicBezTo>
                <a:cubicBezTo>
                  <a:pt x="567" y="1022"/>
                  <a:pt x="570" y="1023"/>
                  <a:pt x="574" y="1022"/>
                </a:cubicBezTo>
                <a:cubicBezTo>
                  <a:pt x="578" y="1021"/>
                  <a:pt x="582" y="1018"/>
                  <a:pt x="583" y="1013"/>
                </a:cubicBezTo>
                <a:cubicBezTo>
                  <a:pt x="584" y="1008"/>
                  <a:pt x="582" y="1003"/>
                  <a:pt x="577" y="999"/>
                </a:cubicBezTo>
                <a:cubicBezTo>
                  <a:pt x="575" y="997"/>
                  <a:pt x="571" y="996"/>
                  <a:pt x="567" y="996"/>
                </a:cubicBezTo>
                <a:cubicBezTo>
                  <a:pt x="564" y="996"/>
                  <a:pt x="560" y="997"/>
                  <a:pt x="558" y="998"/>
                </a:cubicBezTo>
                <a:cubicBezTo>
                  <a:pt x="552" y="1001"/>
                  <a:pt x="549" y="1006"/>
                  <a:pt x="550" y="1013"/>
                </a:cubicBezTo>
                <a:cubicBezTo>
                  <a:pt x="550" y="1023"/>
                  <a:pt x="558" y="1030"/>
                  <a:pt x="571" y="1031"/>
                </a:cubicBezTo>
                <a:cubicBezTo>
                  <a:pt x="572" y="1031"/>
                  <a:pt x="574" y="1031"/>
                  <a:pt x="575" y="1031"/>
                </a:cubicBezTo>
                <a:cubicBezTo>
                  <a:pt x="574" y="1042"/>
                  <a:pt x="582" y="1048"/>
                  <a:pt x="590" y="1055"/>
                </a:cubicBezTo>
                <a:cubicBezTo>
                  <a:pt x="597" y="1061"/>
                  <a:pt x="605" y="1067"/>
                  <a:pt x="608" y="1079"/>
                </a:cubicBezTo>
                <a:cubicBezTo>
                  <a:pt x="608" y="1079"/>
                  <a:pt x="609" y="1080"/>
                  <a:pt x="609" y="1080"/>
                </a:cubicBezTo>
                <a:cubicBezTo>
                  <a:pt x="610" y="1080"/>
                  <a:pt x="610" y="1080"/>
                  <a:pt x="610" y="1080"/>
                </a:cubicBezTo>
                <a:cubicBezTo>
                  <a:pt x="610" y="1080"/>
                  <a:pt x="610" y="1080"/>
                  <a:pt x="611" y="1080"/>
                </a:cubicBezTo>
                <a:cubicBezTo>
                  <a:pt x="611" y="1080"/>
                  <a:pt x="612" y="1079"/>
                  <a:pt x="612" y="1079"/>
                </a:cubicBezTo>
                <a:cubicBezTo>
                  <a:pt x="615" y="1067"/>
                  <a:pt x="622" y="1061"/>
                  <a:pt x="630" y="1055"/>
                </a:cubicBezTo>
                <a:cubicBezTo>
                  <a:pt x="638" y="1048"/>
                  <a:pt x="645" y="1042"/>
                  <a:pt x="645" y="1031"/>
                </a:cubicBezTo>
                <a:cubicBezTo>
                  <a:pt x="646" y="1031"/>
                  <a:pt x="648" y="1031"/>
                  <a:pt x="649" y="1031"/>
                </a:cubicBezTo>
                <a:cubicBezTo>
                  <a:pt x="661" y="1030"/>
                  <a:pt x="670" y="1023"/>
                  <a:pt x="670" y="1013"/>
                </a:cubicBezTo>
                <a:cubicBezTo>
                  <a:pt x="670" y="1006"/>
                  <a:pt x="668" y="1001"/>
                  <a:pt x="662" y="998"/>
                </a:cubicBezTo>
                <a:cubicBezTo>
                  <a:pt x="660" y="997"/>
                  <a:pt x="656" y="996"/>
                  <a:pt x="653" y="996"/>
                </a:cubicBezTo>
                <a:cubicBezTo>
                  <a:pt x="649" y="996"/>
                  <a:pt x="645" y="997"/>
                  <a:pt x="642" y="999"/>
                </a:cubicBezTo>
                <a:cubicBezTo>
                  <a:pt x="638" y="1003"/>
                  <a:pt x="636" y="1008"/>
                  <a:pt x="637" y="1013"/>
                </a:cubicBezTo>
                <a:cubicBezTo>
                  <a:pt x="638" y="1018"/>
                  <a:pt x="641" y="1021"/>
                  <a:pt x="646" y="1022"/>
                </a:cubicBezTo>
                <a:cubicBezTo>
                  <a:pt x="649" y="1023"/>
                  <a:pt x="653" y="1022"/>
                  <a:pt x="655" y="1019"/>
                </a:cubicBezTo>
                <a:cubicBezTo>
                  <a:pt x="657" y="1017"/>
                  <a:pt x="658" y="1013"/>
                  <a:pt x="657" y="1011"/>
                </a:cubicBezTo>
                <a:cubicBezTo>
                  <a:pt x="656" y="1009"/>
                  <a:pt x="654" y="1006"/>
                  <a:pt x="647" y="1007"/>
                </a:cubicBezTo>
                <a:cubicBezTo>
                  <a:pt x="647" y="1007"/>
                  <a:pt x="646" y="1007"/>
                  <a:pt x="646" y="1008"/>
                </a:cubicBezTo>
                <a:cubicBezTo>
                  <a:pt x="646" y="1009"/>
                  <a:pt x="647" y="1010"/>
                  <a:pt x="647" y="1010"/>
                </a:cubicBezTo>
                <a:cubicBezTo>
                  <a:pt x="651" y="1009"/>
                  <a:pt x="653" y="1010"/>
                  <a:pt x="654" y="1012"/>
                </a:cubicBezTo>
                <a:cubicBezTo>
                  <a:pt x="655" y="1014"/>
                  <a:pt x="654" y="1016"/>
                  <a:pt x="653" y="1017"/>
                </a:cubicBezTo>
                <a:cubicBezTo>
                  <a:pt x="651" y="1019"/>
                  <a:pt x="649" y="1020"/>
                  <a:pt x="647" y="1019"/>
                </a:cubicBezTo>
                <a:cubicBezTo>
                  <a:pt x="643" y="1018"/>
                  <a:pt x="641" y="1016"/>
                  <a:pt x="640" y="1012"/>
                </a:cubicBezTo>
                <a:cubicBezTo>
                  <a:pt x="639" y="1008"/>
                  <a:pt x="641" y="1004"/>
                  <a:pt x="644" y="1002"/>
                </a:cubicBezTo>
                <a:cubicBezTo>
                  <a:pt x="648" y="999"/>
                  <a:pt x="656" y="998"/>
                  <a:pt x="661" y="1001"/>
                </a:cubicBezTo>
                <a:cubicBezTo>
                  <a:pt x="664" y="1002"/>
                  <a:pt x="667" y="1006"/>
                  <a:pt x="667" y="1012"/>
                </a:cubicBezTo>
                <a:cubicBezTo>
                  <a:pt x="667" y="1023"/>
                  <a:pt x="658" y="1028"/>
                  <a:pt x="649" y="1028"/>
                </a:cubicBezTo>
                <a:cubicBezTo>
                  <a:pt x="648" y="1028"/>
                  <a:pt x="646" y="1028"/>
                  <a:pt x="644" y="1028"/>
                </a:cubicBezTo>
                <a:cubicBezTo>
                  <a:pt x="643" y="1028"/>
                  <a:pt x="642" y="1028"/>
                  <a:pt x="641" y="1027"/>
                </a:cubicBezTo>
                <a:cubicBezTo>
                  <a:pt x="634" y="1026"/>
                  <a:pt x="628" y="1021"/>
                  <a:pt x="624" y="1013"/>
                </a:cubicBezTo>
                <a:cubicBezTo>
                  <a:pt x="627" y="1009"/>
                  <a:pt x="631" y="1004"/>
                  <a:pt x="635" y="999"/>
                </a:cubicBezTo>
                <a:cubicBezTo>
                  <a:pt x="646" y="986"/>
                  <a:pt x="658" y="972"/>
                  <a:pt x="663" y="957"/>
                </a:cubicBezTo>
                <a:cubicBezTo>
                  <a:pt x="674" y="969"/>
                  <a:pt x="687" y="972"/>
                  <a:pt x="701" y="975"/>
                </a:cubicBezTo>
                <a:cubicBezTo>
                  <a:pt x="721" y="996"/>
                  <a:pt x="718" y="1018"/>
                  <a:pt x="708" y="1032"/>
                </a:cubicBezTo>
                <a:cubicBezTo>
                  <a:pt x="698" y="1046"/>
                  <a:pt x="676" y="1054"/>
                  <a:pt x="655" y="1041"/>
                </a:cubicBezTo>
                <a:cubicBezTo>
                  <a:pt x="654" y="1040"/>
                  <a:pt x="653" y="1041"/>
                  <a:pt x="653" y="1041"/>
                </a:cubicBezTo>
                <a:cubicBezTo>
                  <a:pt x="652" y="1042"/>
                  <a:pt x="652" y="1042"/>
                  <a:pt x="652" y="1043"/>
                </a:cubicBezTo>
                <a:close/>
                <a:moveTo>
                  <a:pt x="420" y="932"/>
                </a:moveTo>
                <a:cubicBezTo>
                  <a:pt x="420" y="932"/>
                  <a:pt x="420" y="932"/>
                  <a:pt x="420" y="932"/>
                </a:cubicBezTo>
                <a:cubicBezTo>
                  <a:pt x="419" y="930"/>
                  <a:pt x="418" y="929"/>
                  <a:pt x="417" y="927"/>
                </a:cubicBezTo>
                <a:cubicBezTo>
                  <a:pt x="410" y="917"/>
                  <a:pt x="404" y="906"/>
                  <a:pt x="406" y="892"/>
                </a:cubicBezTo>
                <a:cubicBezTo>
                  <a:pt x="411" y="889"/>
                  <a:pt x="416" y="886"/>
                  <a:pt x="419" y="881"/>
                </a:cubicBezTo>
                <a:cubicBezTo>
                  <a:pt x="431" y="868"/>
                  <a:pt x="437" y="855"/>
                  <a:pt x="437" y="844"/>
                </a:cubicBezTo>
                <a:cubicBezTo>
                  <a:pt x="449" y="850"/>
                  <a:pt x="461" y="866"/>
                  <a:pt x="466" y="889"/>
                </a:cubicBezTo>
                <a:cubicBezTo>
                  <a:pt x="467" y="893"/>
                  <a:pt x="468" y="898"/>
                  <a:pt x="468" y="904"/>
                </a:cubicBezTo>
                <a:cubicBezTo>
                  <a:pt x="469" y="906"/>
                  <a:pt x="469" y="908"/>
                  <a:pt x="469" y="910"/>
                </a:cubicBezTo>
                <a:cubicBezTo>
                  <a:pt x="468" y="930"/>
                  <a:pt x="461" y="956"/>
                  <a:pt x="435" y="981"/>
                </a:cubicBezTo>
                <a:cubicBezTo>
                  <a:pt x="439" y="960"/>
                  <a:pt x="429" y="946"/>
                  <a:pt x="420" y="932"/>
                </a:cubicBezTo>
                <a:close/>
                <a:moveTo>
                  <a:pt x="250" y="937"/>
                </a:moveTo>
                <a:cubicBezTo>
                  <a:pt x="246" y="914"/>
                  <a:pt x="243" y="893"/>
                  <a:pt x="274" y="886"/>
                </a:cubicBezTo>
                <a:cubicBezTo>
                  <a:pt x="275" y="886"/>
                  <a:pt x="275" y="885"/>
                  <a:pt x="275" y="885"/>
                </a:cubicBezTo>
                <a:cubicBezTo>
                  <a:pt x="275" y="884"/>
                  <a:pt x="275" y="883"/>
                  <a:pt x="274" y="883"/>
                </a:cubicBezTo>
                <a:cubicBezTo>
                  <a:pt x="250" y="878"/>
                  <a:pt x="240" y="857"/>
                  <a:pt x="243" y="839"/>
                </a:cubicBezTo>
                <a:cubicBezTo>
                  <a:pt x="245" y="823"/>
                  <a:pt x="259" y="805"/>
                  <a:pt x="288" y="804"/>
                </a:cubicBezTo>
                <a:cubicBezTo>
                  <a:pt x="299" y="812"/>
                  <a:pt x="311" y="819"/>
                  <a:pt x="327" y="818"/>
                </a:cubicBezTo>
                <a:cubicBezTo>
                  <a:pt x="321" y="832"/>
                  <a:pt x="319" y="851"/>
                  <a:pt x="317" y="868"/>
                </a:cubicBezTo>
                <a:cubicBezTo>
                  <a:pt x="317" y="874"/>
                  <a:pt x="316" y="880"/>
                  <a:pt x="315" y="886"/>
                </a:cubicBezTo>
                <a:cubicBezTo>
                  <a:pt x="307" y="888"/>
                  <a:pt x="299" y="887"/>
                  <a:pt x="293" y="883"/>
                </a:cubicBezTo>
                <a:cubicBezTo>
                  <a:pt x="292" y="883"/>
                  <a:pt x="291" y="882"/>
                  <a:pt x="291" y="881"/>
                </a:cubicBezTo>
                <a:cubicBezTo>
                  <a:pt x="289" y="880"/>
                  <a:pt x="288" y="879"/>
                  <a:pt x="287" y="878"/>
                </a:cubicBezTo>
                <a:cubicBezTo>
                  <a:pt x="281" y="872"/>
                  <a:pt x="278" y="862"/>
                  <a:pt x="285" y="854"/>
                </a:cubicBezTo>
                <a:cubicBezTo>
                  <a:pt x="290" y="849"/>
                  <a:pt x="295" y="850"/>
                  <a:pt x="298" y="851"/>
                </a:cubicBezTo>
                <a:cubicBezTo>
                  <a:pt x="304" y="852"/>
                  <a:pt x="308" y="858"/>
                  <a:pt x="309" y="863"/>
                </a:cubicBezTo>
                <a:cubicBezTo>
                  <a:pt x="310" y="867"/>
                  <a:pt x="308" y="871"/>
                  <a:pt x="304" y="873"/>
                </a:cubicBezTo>
                <a:cubicBezTo>
                  <a:pt x="301" y="875"/>
                  <a:pt x="298" y="875"/>
                  <a:pt x="295" y="874"/>
                </a:cubicBezTo>
                <a:cubicBezTo>
                  <a:pt x="293" y="872"/>
                  <a:pt x="292" y="870"/>
                  <a:pt x="292" y="868"/>
                </a:cubicBezTo>
                <a:cubicBezTo>
                  <a:pt x="292" y="866"/>
                  <a:pt x="293" y="864"/>
                  <a:pt x="295" y="863"/>
                </a:cubicBezTo>
                <a:cubicBezTo>
                  <a:pt x="297" y="863"/>
                  <a:pt x="299" y="864"/>
                  <a:pt x="301" y="866"/>
                </a:cubicBezTo>
                <a:cubicBezTo>
                  <a:pt x="302" y="867"/>
                  <a:pt x="303" y="867"/>
                  <a:pt x="304" y="866"/>
                </a:cubicBezTo>
                <a:cubicBezTo>
                  <a:pt x="304" y="866"/>
                  <a:pt x="304" y="865"/>
                  <a:pt x="304" y="864"/>
                </a:cubicBezTo>
                <a:cubicBezTo>
                  <a:pt x="299" y="860"/>
                  <a:pt x="296" y="860"/>
                  <a:pt x="294" y="860"/>
                </a:cubicBezTo>
                <a:cubicBezTo>
                  <a:pt x="291" y="861"/>
                  <a:pt x="289" y="864"/>
                  <a:pt x="289" y="868"/>
                </a:cubicBezTo>
                <a:cubicBezTo>
                  <a:pt x="289" y="871"/>
                  <a:pt x="290" y="874"/>
                  <a:pt x="293" y="876"/>
                </a:cubicBezTo>
                <a:cubicBezTo>
                  <a:pt x="297" y="879"/>
                  <a:pt x="302" y="878"/>
                  <a:pt x="306" y="876"/>
                </a:cubicBezTo>
                <a:cubicBezTo>
                  <a:pt x="310" y="873"/>
                  <a:pt x="313" y="868"/>
                  <a:pt x="312" y="863"/>
                </a:cubicBezTo>
                <a:cubicBezTo>
                  <a:pt x="312" y="859"/>
                  <a:pt x="310" y="856"/>
                  <a:pt x="307" y="853"/>
                </a:cubicBezTo>
                <a:cubicBezTo>
                  <a:pt x="305" y="850"/>
                  <a:pt x="302" y="849"/>
                  <a:pt x="299" y="848"/>
                </a:cubicBezTo>
                <a:cubicBezTo>
                  <a:pt x="293" y="846"/>
                  <a:pt x="288" y="847"/>
                  <a:pt x="283" y="852"/>
                </a:cubicBezTo>
                <a:cubicBezTo>
                  <a:pt x="276" y="860"/>
                  <a:pt x="277" y="871"/>
                  <a:pt x="285" y="880"/>
                </a:cubicBezTo>
                <a:cubicBezTo>
                  <a:pt x="286" y="881"/>
                  <a:pt x="287" y="882"/>
                  <a:pt x="288" y="883"/>
                </a:cubicBezTo>
                <a:cubicBezTo>
                  <a:pt x="280" y="891"/>
                  <a:pt x="281" y="900"/>
                  <a:pt x="282" y="910"/>
                </a:cubicBezTo>
                <a:cubicBezTo>
                  <a:pt x="283" y="920"/>
                  <a:pt x="284" y="930"/>
                  <a:pt x="278" y="940"/>
                </a:cubicBezTo>
                <a:cubicBezTo>
                  <a:pt x="277" y="941"/>
                  <a:pt x="277" y="942"/>
                  <a:pt x="278" y="942"/>
                </a:cubicBezTo>
                <a:cubicBezTo>
                  <a:pt x="278" y="942"/>
                  <a:pt x="278" y="942"/>
                  <a:pt x="278" y="943"/>
                </a:cubicBezTo>
                <a:cubicBezTo>
                  <a:pt x="278" y="943"/>
                  <a:pt x="278" y="943"/>
                  <a:pt x="279" y="943"/>
                </a:cubicBezTo>
                <a:cubicBezTo>
                  <a:pt x="279" y="943"/>
                  <a:pt x="280" y="943"/>
                  <a:pt x="280" y="943"/>
                </a:cubicBezTo>
                <a:cubicBezTo>
                  <a:pt x="291" y="937"/>
                  <a:pt x="301" y="938"/>
                  <a:pt x="310" y="939"/>
                </a:cubicBezTo>
                <a:cubicBezTo>
                  <a:pt x="320" y="940"/>
                  <a:pt x="330" y="941"/>
                  <a:pt x="337" y="933"/>
                </a:cubicBezTo>
                <a:cubicBezTo>
                  <a:pt x="338" y="934"/>
                  <a:pt x="339" y="935"/>
                  <a:pt x="341" y="936"/>
                </a:cubicBezTo>
                <a:cubicBezTo>
                  <a:pt x="349" y="944"/>
                  <a:pt x="361" y="945"/>
                  <a:pt x="368" y="938"/>
                </a:cubicBezTo>
                <a:cubicBezTo>
                  <a:pt x="373" y="933"/>
                  <a:pt x="375" y="927"/>
                  <a:pt x="373" y="922"/>
                </a:cubicBezTo>
                <a:cubicBezTo>
                  <a:pt x="372" y="919"/>
                  <a:pt x="370" y="916"/>
                  <a:pt x="368" y="914"/>
                </a:cubicBezTo>
                <a:cubicBezTo>
                  <a:pt x="365" y="911"/>
                  <a:pt x="362" y="909"/>
                  <a:pt x="358" y="908"/>
                </a:cubicBezTo>
                <a:cubicBezTo>
                  <a:pt x="353" y="908"/>
                  <a:pt x="348" y="910"/>
                  <a:pt x="345" y="915"/>
                </a:cubicBezTo>
                <a:cubicBezTo>
                  <a:pt x="342" y="919"/>
                  <a:pt x="342" y="923"/>
                  <a:pt x="345" y="927"/>
                </a:cubicBezTo>
                <a:cubicBezTo>
                  <a:pt x="346" y="930"/>
                  <a:pt x="350" y="932"/>
                  <a:pt x="353" y="932"/>
                </a:cubicBezTo>
                <a:cubicBezTo>
                  <a:pt x="356" y="931"/>
                  <a:pt x="359" y="929"/>
                  <a:pt x="360" y="927"/>
                </a:cubicBezTo>
                <a:cubicBezTo>
                  <a:pt x="361" y="925"/>
                  <a:pt x="361" y="921"/>
                  <a:pt x="357" y="917"/>
                </a:cubicBezTo>
                <a:cubicBezTo>
                  <a:pt x="356" y="917"/>
                  <a:pt x="355" y="917"/>
                  <a:pt x="354" y="917"/>
                </a:cubicBezTo>
                <a:cubicBezTo>
                  <a:pt x="354" y="918"/>
                  <a:pt x="354" y="919"/>
                  <a:pt x="354" y="919"/>
                </a:cubicBezTo>
                <a:cubicBezTo>
                  <a:pt x="357" y="922"/>
                  <a:pt x="358" y="924"/>
                  <a:pt x="357" y="926"/>
                </a:cubicBezTo>
                <a:cubicBezTo>
                  <a:pt x="357" y="927"/>
                  <a:pt x="355" y="928"/>
                  <a:pt x="353" y="929"/>
                </a:cubicBezTo>
                <a:cubicBezTo>
                  <a:pt x="350" y="929"/>
                  <a:pt x="348" y="928"/>
                  <a:pt x="347" y="926"/>
                </a:cubicBezTo>
                <a:cubicBezTo>
                  <a:pt x="345" y="923"/>
                  <a:pt x="345" y="919"/>
                  <a:pt x="347" y="916"/>
                </a:cubicBezTo>
                <a:cubicBezTo>
                  <a:pt x="350" y="913"/>
                  <a:pt x="354" y="911"/>
                  <a:pt x="358" y="911"/>
                </a:cubicBezTo>
                <a:cubicBezTo>
                  <a:pt x="363" y="912"/>
                  <a:pt x="368" y="917"/>
                  <a:pt x="370" y="923"/>
                </a:cubicBezTo>
                <a:cubicBezTo>
                  <a:pt x="371" y="926"/>
                  <a:pt x="371" y="931"/>
                  <a:pt x="366" y="935"/>
                </a:cubicBezTo>
                <a:cubicBezTo>
                  <a:pt x="359" y="942"/>
                  <a:pt x="349" y="939"/>
                  <a:pt x="343" y="934"/>
                </a:cubicBezTo>
                <a:cubicBezTo>
                  <a:pt x="341" y="933"/>
                  <a:pt x="340" y="931"/>
                  <a:pt x="339" y="930"/>
                </a:cubicBezTo>
                <a:cubicBezTo>
                  <a:pt x="339" y="929"/>
                  <a:pt x="338" y="928"/>
                  <a:pt x="337" y="927"/>
                </a:cubicBezTo>
                <a:cubicBezTo>
                  <a:pt x="334" y="921"/>
                  <a:pt x="332" y="913"/>
                  <a:pt x="335" y="905"/>
                </a:cubicBezTo>
                <a:cubicBezTo>
                  <a:pt x="341" y="904"/>
                  <a:pt x="347" y="904"/>
                  <a:pt x="353" y="903"/>
                </a:cubicBezTo>
                <a:cubicBezTo>
                  <a:pt x="370" y="902"/>
                  <a:pt x="388" y="900"/>
                  <a:pt x="403" y="893"/>
                </a:cubicBezTo>
                <a:cubicBezTo>
                  <a:pt x="401" y="909"/>
                  <a:pt x="409" y="921"/>
                  <a:pt x="417" y="933"/>
                </a:cubicBezTo>
                <a:cubicBezTo>
                  <a:pt x="416" y="962"/>
                  <a:pt x="398" y="975"/>
                  <a:pt x="382" y="978"/>
                </a:cubicBezTo>
                <a:cubicBezTo>
                  <a:pt x="364" y="981"/>
                  <a:pt x="343" y="971"/>
                  <a:pt x="337" y="946"/>
                </a:cubicBezTo>
                <a:cubicBezTo>
                  <a:pt x="337" y="946"/>
                  <a:pt x="337" y="945"/>
                  <a:pt x="336" y="945"/>
                </a:cubicBezTo>
                <a:cubicBezTo>
                  <a:pt x="335" y="945"/>
                  <a:pt x="335" y="946"/>
                  <a:pt x="334" y="946"/>
                </a:cubicBezTo>
                <a:cubicBezTo>
                  <a:pt x="328" y="978"/>
                  <a:pt x="307" y="974"/>
                  <a:pt x="284" y="970"/>
                </a:cubicBezTo>
                <a:cubicBezTo>
                  <a:pt x="272" y="969"/>
                  <a:pt x="260" y="967"/>
                  <a:pt x="251" y="970"/>
                </a:cubicBezTo>
                <a:cubicBezTo>
                  <a:pt x="254" y="960"/>
                  <a:pt x="252" y="948"/>
                  <a:pt x="250" y="937"/>
                </a:cubicBezTo>
                <a:close/>
                <a:moveTo>
                  <a:pt x="180" y="653"/>
                </a:moveTo>
                <a:cubicBezTo>
                  <a:pt x="179" y="653"/>
                  <a:pt x="178" y="653"/>
                  <a:pt x="178" y="653"/>
                </a:cubicBezTo>
                <a:cubicBezTo>
                  <a:pt x="151" y="671"/>
                  <a:pt x="138" y="653"/>
                  <a:pt x="125" y="635"/>
                </a:cubicBezTo>
                <a:cubicBezTo>
                  <a:pt x="118" y="625"/>
                  <a:pt x="111" y="615"/>
                  <a:pt x="102" y="611"/>
                </a:cubicBezTo>
                <a:cubicBezTo>
                  <a:pt x="111" y="606"/>
                  <a:pt x="118" y="597"/>
                  <a:pt x="125" y="587"/>
                </a:cubicBezTo>
                <a:cubicBezTo>
                  <a:pt x="138" y="568"/>
                  <a:pt x="151" y="551"/>
                  <a:pt x="178" y="568"/>
                </a:cubicBezTo>
                <a:cubicBezTo>
                  <a:pt x="178" y="569"/>
                  <a:pt x="179" y="568"/>
                  <a:pt x="180" y="568"/>
                </a:cubicBezTo>
                <a:cubicBezTo>
                  <a:pt x="180" y="567"/>
                  <a:pt x="180" y="567"/>
                  <a:pt x="180" y="566"/>
                </a:cubicBezTo>
                <a:cubicBezTo>
                  <a:pt x="167" y="545"/>
                  <a:pt x="175" y="523"/>
                  <a:pt x="189" y="512"/>
                </a:cubicBezTo>
                <a:cubicBezTo>
                  <a:pt x="202" y="503"/>
                  <a:pt x="224" y="500"/>
                  <a:pt x="246" y="520"/>
                </a:cubicBezTo>
                <a:cubicBezTo>
                  <a:pt x="248" y="533"/>
                  <a:pt x="251" y="547"/>
                  <a:pt x="263" y="557"/>
                </a:cubicBezTo>
                <a:cubicBezTo>
                  <a:pt x="249" y="563"/>
                  <a:pt x="234" y="575"/>
                  <a:pt x="221" y="586"/>
                </a:cubicBezTo>
                <a:cubicBezTo>
                  <a:pt x="217" y="590"/>
                  <a:pt x="212" y="593"/>
                  <a:pt x="207" y="597"/>
                </a:cubicBezTo>
                <a:cubicBezTo>
                  <a:pt x="200" y="593"/>
                  <a:pt x="195" y="587"/>
                  <a:pt x="193" y="580"/>
                </a:cubicBezTo>
                <a:cubicBezTo>
                  <a:pt x="193" y="579"/>
                  <a:pt x="193" y="577"/>
                  <a:pt x="193" y="576"/>
                </a:cubicBezTo>
                <a:cubicBezTo>
                  <a:pt x="192" y="575"/>
                  <a:pt x="192" y="573"/>
                  <a:pt x="193" y="571"/>
                </a:cubicBezTo>
                <a:cubicBezTo>
                  <a:pt x="193" y="563"/>
                  <a:pt x="198" y="554"/>
                  <a:pt x="208" y="553"/>
                </a:cubicBezTo>
                <a:cubicBezTo>
                  <a:pt x="215" y="553"/>
                  <a:pt x="218" y="557"/>
                  <a:pt x="220" y="560"/>
                </a:cubicBezTo>
                <a:cubicBezTo>
                  <a:pt x="222" y="565"/>
                  <a:pt x="222" y="572"/>
                  <a:pt x="219" y="576"/>
                </a:cubicBezTo>
                <a:cubicBezTo>
                  <a:pt x="216" y="580"/>
                  <a:pt x="212" y="581"/>
                  <a:pt x="208" y="580"/>
                </a:cubicBezTo>
                <a:cubicBezTo>
                  <a:pt x="205" y="580"/>
                  <a:pt x="202" y="577"/>
                  <a:pt x="201" y="574"/>
                </a:cubicBezTo>
                <a:cubicBezTo>
                  <a:pt x="201" y="572"/>
                  <a:pt x="201" y="569"/>
                  <a:pt x="203" y="568"/>
                </a:cubicBezTo>
                <a:cubicBezTo>
                  <a:pt x="205" y="566"/>
                  <a:pt x="207" y="566"/>
                  <a:pt x="209" y="567"/>
                </a:cubicBezTo>
                <a:cubicBezTo>
                  <a:pt x="210" y="567"/>
                  <a:pt x="211" y="570"/>
                  <a:pt x="211" y="573"/>
                </a:cubicBezTo>
                <a:cubicBezTo>
                  <a:pt x="211" y="574"/>
                  <a:pt x="212" y="575"/>
                  <a:pt x="213" y="575"/>
                </a:cubicBezTo>
                <a:cubicBezTo>
                  <a:pt x="213" y="575"/>
                  <a:pt x="214" y="574"/>
                  <a:pt x="214" y="573"/>
                </a:cubicBezTo>
                <a:cubicBezTo>
                  <a:pt x="214" y="567"/>
                  <a:pt x="212" y="565"/>
                  <a:pt x="210" y="564"/>
                </a:cubicBezTo>
                <a:cubicBezTo>
                  <a:pt x="207" y="563"/>
                  <a:pt x="204" y="563"/>
                  <a:pt x="201" y="565"/>
                </a:cubicBezTo>
                <a:cubicBezTo>
                  <a:pt x="199" y="568"/>
                  <a:pt x="197" y="571"/>
                  <a:pt x="198" y="574"/>
                </a:cubicBezTo>
                <a:cubicBezTo>
                  <a:pt x="200" y="579"/>
                  <a:pt x="203" y="582"/>
                  <a:pt x="208" y="583"/>
                </a:cubicBezTo>
                <a:cubicBezTo>
                  <a:pt x="213" y="584"/>
                  <a:pt x="218" y="582"/>
                  <a:pt x="221" y="578"/>
                </a:cubicBezTo>
                <a:cubicBezTo>
                  <a:pt x="223" y="575"/>
                  <a:pt x="225" y="572"/>
                  <a:pt x="225" y="567"/>
                </a:cubicBezTo>
                <a:cubicBezTo>
                  <a:pt x="225" y="564"/>
                  <a:pt x="224" y="561"/>
                  <a:pt x="222" y="558"/>
                </a:cubicBezTo>
                <a:cubicBezTo>
                  <a:pt x="220" y="553"/>
                  <a:pt x="215" y="550"/>
                  <a:pt x="208" y="550"/>
                </a:cubicBezTo>
                <a:cubicBezTo>
                  <a:pt x="198" y="551"/>
                  <a:pt x="190" y="559"/>
                  <a:pt x="189" y="571"/>
                </a:cubicBezTo>
                <a:cubicBezTo>
                  <a:pt x="189" y="573"/>
                  <a:pt x="189" y="574"/>
                  <a:pt x="190" y="576"/>
                </a:cubicBezTo>
                <a:cubicBezTo>
                  <a:pt x="178" y="575"/>
                  <a:pt x="172" y="583"/>
                  <a:pt x="166" y="591"/>
                </a:cubicBezTo>
                <a:cubicBezTo>
                  <a:pt x="160" y="598"/>
                  <a:pt x="154" y="606"/>
                  <a:pt x="142" y="609"/>
                </a:cubicBezTo>
                <a:cubicBezTo>
                  <a:pt x="141" y="609"/>
                  <a:pt x="141" y="610"/>
                  <a:pt x="141" y="610"/>
                </a:cubicBezTo>
                <a:cubicBezTo>
                  <a:pt x="141" y="610"/>
                  <a:pt x="141" y="611"/>
                  <a:pt x="141" y="611"/>
                </a:cubicBezTo>
                <a:cubicBezTo>
                  <a:pt x="141" y="611"/>
                  <a:pt x="141" y="611"/>
                  <a:pt x="141" y="611"/>
                </a:cubicBezTo>
                <a:cubicBezTo>
                  <a:pt x="141" y="612"/>
                  <a:pt x="141" y="612"/>
                  <a:pt x="142" y="613"/>
                </a:cubicBezTo>
                <a:cubicBezTo>
                  <a:pt x="154" y="615"/>
                  <a:pt x="160" y="623"/>
                  <a:pt x="166" y="631"/>
                </a:cubicBezTo>
                <a:cubicBezTo>
                  <a:pt x="172" y="639"/>
                  <a:pt x="178" y="646"/>
                  <a:pt x="190" y="645"/>
                </a:cubicBezTo>
                <a:cubicBezTo>
                  <a:pt x="189" y="647"/>
                  <a:pt x="189" y="649"/>
                  <a:pt x="189" y="650"/>
                </a:cubicBezTo>
                <a:cubicBezTo>
                  <a:pt x="190" y="662"/>
                  <a:pt x="198" y="671"/>
                  <a:pt x="208" y="671"/>
                </a:cubicBezTo>
                <a:cubicBezTo>
                  <a:pt x="215" y="671"/>
                  <a:pt x="220" y="668"/>
                  <a:pt x="222" y="663"/>
                </a:cubicBezTo>
                <a:cubicBezTo>
                  <a:pt x="224" y="660"/>
                  <a:pt x="225" y="657"/>
                  <a:pt x="225" y="654"/>
                </a:cubicBezTo>
                <a:cubicBezTo>
                  <a:pt x="225" y="650"/>
                  <a:pt x="223" y="646"/>
                  <a:pt x="221" y="643"/>
                </a:cubicBezTo>
                <a:cubicBezTo>
                  <a:pt x="218" y="639"/>
                  <a:pt x="213" y="637"/>
                  <a:pt x="208" y="638"/>
                </a:cubicBezTo>
                <a:cubicBezTo>
                  <a:pt x="203" y="639"/>
                  <a:pt x="200" y="642"/>
                  <a:pt x="198" y="647"/>
                </a:cubicBezTo>
                <a:cubicBezTo>
                  <a:pt x="197" y="650"/>
                  <a:pt x="199" y="654"/>
                  <a:pt x="201" y="656"/>
                </a:cubicBezTo>
                <a:cubicBezTo>
                  <a:pt x="204" y="658"/>
                  <a:pt x="207" y="659"/>
                  <a:pt x="210" y="658"/>
                </a:cubicBezTo>
                <a:cubicBezTo>
                  <a:pt x="212" y="657"/>
                  <a:pt x="214" y="654"/>
                  <a:pt x="214" y="648"/>
                </a:cubicBezTo>
                <a:cubicBezTo>
                  <a:pt x="214" y="647"/>
                  <a:pt x="213" y="647"/>
                  <a:pt x="213" y="647"/>
                </a:cubicBezTo>
                <a:cubicBezTo>
                  <a:pt x="212" y="647"/>
                  <a:pt x="211" y="647"/>
                  <a:pt x="211" y="648"/>
                </a:cubicBezTo>
                <a:cubicBezTo>
                  <a:pt x="211" y="652"/>
                  <a:pt x="210" y="654"/>
                  <a:pt x="209" y="655"/>
                </a:cubicBezTo>
                <a:cubicBezTo>
                  <a:pt x="207" y="655"/>
                  <a:pt x="205" y="655"/>
                  <a:pt x="203" y="654"/>
                </a:cubicBezTo>
                <a:cubicBezTo>
                  <a:pt x="201" y="652"/>
                  <a:pt x="201" y="650"/>
                  <a:pt x="201" y="648"/>
                </a:cubicBezTo>
                <a:cubicBezTo>
                  <a:pt x="202" y="644"/>
                  <a:pt x="205" y="642"/>
                  <a:pt x="208" y="641"/>
                </a:cubicBezTo>
                <a:cubicBezTo>
                  <a:pt x="212" y="640"/>
                  <a:pt x="216" y="642"/>
                  <a:pt x="219" y="645"/>
                </a:cubicBezTo>
                <a:cubicBezTo>
                  <a:pt x="222" y="649"/>
                  <a:pt x="222" y="657"/>
                  <a:pt x="220" y="662"/>
                </a:cubicBezTo>
                <a:cubicBezTo>
                  <a:pt x="218" y="665"/>
                  <a:pt x="215" y="668"/>
                  <a:pt x="208" y="668"/>
                </a:cubicBezTo>
                <a:cubicBezTo>
                  <a:pt x="198" y="668"/>
                  <a:pt x="193" y="659"/>
                  <a:pt x="193" y="650"/>
                </a:cubicBezTo>
                <a:cubicBezTo>
                  <a:pt x="192" y="648"/>
                  <a:pt x="192" y="647"/>
                  <a:pt x="193" y="645"/>
                </a:cubicBezTo>
                <a:cubicBezTo>
                  <a:pt x="193" y="644"/>
                  <a:pt x="193" y="643"/>
                  <a:pt x="193" y="642"/>
                </a:cubicBezTo>
                <a:cubicBezTo>
                  <a:pt x="195" y="635"/>
                  <a:pt x="200" y="628"/>
                  <a:pt x="207" y="625"/>
                </a:cubicBezTo>
                <a:cubicBezTo>
                  <a:pt x="212" y="628"/>
                  <a:pt x="217" y="632"/>
                  <a:pt x="221" y="636"/>
                </a:cubicBezTo>
                <a:cubicBezTo>
                  <a:pt x="234" y="647"/>
                  <a:pt x="249" y="658"/>
                  <a:pt x="263" y="664"/>
                </a:cubicBezTo>
                <a:cubicBezTo>
                  <a:pt x="251" y="674"/>
                  <a:pt x="248" y="688"/>
                  <a:pt x="246" y="702"/>
                </a:cubicBezTo>
                <a:cubicBezTo>
                  <a:pt x="224" y="722"/>
                  <a:pt x="202" y="719"/>
                  <a:pt x="189" y="709"/>
                </a:cubicBezTo>
                <a:cubicBezTo>
                  <a:pt x="175" y="698"/>
                  <a:pt x="167" y="677"/>
                  <a:pt x="180" y="655"/>
                </a:cubicBezTo>
                <a:cubicBezTo>
                  <a:pt x="180" y="655"/>
                  <a:pt x="180" y="654"/>
                  <a:pt x="180" y="653"/>
                </a:cubicBezTo>
                <a:close/>
                <a:moveTo>
                  <a:pt x="274" y="335"/>
                </a:moveTo>
                <a:cubicBezTo>
                  <a:pt x="243" y="329"/>
                  <a:pt x="246" y="307"/>
                  <a:pt x="250" y="285"/>
                </a:cubicBezTo>
                <a:cubicBezTo>
                  <a:pt x="252" y="273"/>
                  <a:pt x="254" y="261"/>
                  <a:pt x="251" y="251"/>
                </a:cubicBezTo>
                <a:cubicBezTo>
                  <a:pt x="260" y="255"/>
                  <a:pt x="272" y="253"/>
                  <a:pt x="284" y="251"/>
                </a:cubicBezTo>
                <a:cubicBezTo>
                  <a:pt x="307" y="247"/>
                  <a:pt x="328" y="244"/>
                  <a:pt x="334" y="275"/>
                </a:cubicBezTo>
                <a:cubicBezTo>
                  <a:pt x="335" y="276"/>
                  <a:pt x="335" y="276"/>
                  <a:pt x="336" y="276"/>
                </a:cubicBezTo>
                <a:cubicBezTo>
                  <a:pt x="337" y="276"/>
                  <a:pt x="337" y="276"/>
                  <a:pt x="337" y="275"/>
                </a:cubicBezTo>
                <a:cubicBezTo>
                  <a:pt x="343" y="251"/>
                  <a:pt x="364" y="241"/>
                  <a:pt x="382" y="244"/>
                </a:cubicBezTo>
                <a:cubicBezTo>
                  <a:pt x="398" y="246"/>
                  <a:pt x="416" y="259"/>
                  <a:pt x="417" y="289"/>
                </a:cubicBezTo>
                <a:cubicBezTo>
                  <a:pt x="409" y="300"/>
                  <a:pt x="401" y="312"/>
                  <a:pt x="403" y="328"/>
                </a:cubicBezTo>
                <a:cubicBezTo>
                  <a:pt x="388" y="322"/>
                  <a:pt x="370" y="320"/>
                  <a:pt x="353" y="318"/>
                </a:cubicBezTo>
                <a:cubicBezTo>
                  <a:pt x="347" y="318"/>
                  <a:pt x="341" y="317"/>
                  <a:pt x="335" y="316"/>
                </a:cubicBezTo>
                <a:cubicBezTo>
                  <a:pt x="332" y="308"/>
                  <a:pt x="334" y="300"/>
                  <a:pt x="337" y="294"/>
                </a:cubicBezTo>
                <a:cubicBezTo>
                  <a:pt x="338" y="293"/>
                  <a:pt x="339" y="292"/>
                  <a:pt x="339" y="291"/>
                </a:cubicBezTo>
                <a:cubicBezTo>
                  <a:pt x="340" y="290"/>
                  <a:pt x="341" y="289"/>
                  <a:pt x="343" y="288"/>
                </a:cubicBezTo>
                <a:cubicBezTo>
                  <a:pt x="349" y="282"/>
                  <a:pt x="359" y="279"/>
                  <a:pt x="366" y="286"/>
                </a:cubicBezTo>
                <a:cubicBezTo>
                  <a:pt x="371" y="291"/>
                  <a:pt x="371" y="296"/>
                  <a:pt x="370" y="299"/>
                </a:cubicBezTo>
                <a:cubicBezTo>
                  <a:pt x="368" y="304"/>
                  <a:pt x="363" y="309"/>
                  <a:pt x="358" y="310"/>
                </a:cubicBezTo>
                <a:cubicBezTo>
                  <a:pt x="354" y="310"/>
                  <a:pt x="350" y="309"/>
                  <a:pt x="347" y="305"/>
                </a:cubicBezTo>
                <a:cubicBezTo>
                  <a:pt x="345" y="302"/>
                  <a:pt x="345" y="299"/>
                  <a:pt x="347" y="296"/>
                </a:cubicBezTo>
                <a:cubicBezTo>
                  <a:pt x="348" y="294"/>
                  <a:pt x="350" y="293"/>
                  <a:pt x="353" y="293"/>
                </a:cubicBezTo>
                <a:cubicBezTo>
                  <a:pt x="355" y="293"/>
                  <a:pt x="357" y="294"/>
                  <a:pt x="357" y="296"/>
                </a:cubicBezTo>
                <a:cubicBezTo>
                  <a:pt x="358" y="298"/>
                  <a:pt x="357" y="300"/>
                  <a:pt x="354" y="302"/>
                </a:cubicBezTo>
                <a:cubicBezTo>
                  <a:pt x="354" y="303"/>
                  <a:pt x="354" y="304"/>
                  <a:pt x="354" y="304"/>
                </a:cubicBezTo>
                <a:cubicBezTo>
                  <a:pt x="355" y="305"/>
                  <a:pt x="356" y="305"/>
                  <a:pt x="357" y="304"/>
                </a:cubicBezTo>
                <a:cubicBezTo>
                  <a:pt x="361" y="300"/>
                  <a:pt x="361" y="297"/>
                  <a:pt x="360" y="295"/>
                </a:cubicBezTo>
                <a:cubicBezTo>
                  <a:pt x="359" y="292"/>
                  <a:pt x="356" y="290"/>
                  <a:pt x="353" y="290"/>
                </a:cubicBezTo>
                <a:cubicBezTo>
                  <a:pt x="350" y="289"/>
                  <a:pt x="346" y="291"/>
                  <a:pt x="345" y="294"/>
                </a:cubicBezTo>
                <a:cubicBezTo>
                  <a:pt x="342" y="298"/>
                  <a:pt x="342" y="303"/>
                  <a:pt x="345" y="307"/>
                </a:cubicBezTo>
                <a:cubicBezTo>
                  <a:pt x="348" y="311"/>
                  <a:pt x="353" y="314"/>
                  <a:pt x="358" y="313"/>
                </a:cubicBezTo>
                <a:cubicBezTo>
                  <a:pt x="362" y="313"/>
                  <a:pt x="365" y="310"/>
                  <a:pt x="368" y="308"/>
                </a:cubicBezTo>
                <a:cubicBezTo>
                  <a:pt x="370" y="305"/>
                  <a:pt x="372" y="303"/>
                  <a:pt x="373" y="300"/>
                </a:cubicBezTo>
                <a:cubicBezTo>
                  <a:pt x="375" y="294"/>
                  <a:pt x="373" y="288"/>
                  <a:pt x="368" y="284"/>
                </a:cubicBezTo>
                <a:cubicBezTo>
                  <a:pt x="361" y="277"/>
                  <a:pt x="349" y="278"/>
                  <a:pt x="341" y="286"/>
                </a:cubicBezTo>
                <a:cubicBezTo>
                  <a:pt x="339" y="287"/>
                  <a:pt x="338" y="288"/>
                  <a:pt x="337" y="289"/>
                </a:cubicBezTo>
                <a:cubicBezTo>
                  <a:pt x="330" y="281"/>
                  <a:pt x="320" y="282"/>
                  <a:pt x="310" y="283"/>
                </a:cubicBezTo>
                <a:cubicBezTo>
                  <a:pt x="301" y="284"/>
                  <a:pt x="291" y="285"/>
                  <a:pt x="280" y="278"/>
                </a:cubicBezTo>
                <a:cubicBezTo>
                  <a:pt x="280" y="278"/>
                  <a:pt x="279" y="278"/>
                  <a:pt x="279" y="278"/>
                </a:cubicBezTo>
                <a:cubicBezTo>
                  <a:pt x="278" y="279"/>
                  <a:pt x="278" y="279"/>
                  <a:pt x="278" y="279"/>
                </a:cubicBezTo>
                <a:cubicBezTo>
                  <a:pt x="278" y="279"/>
                  <a:pt x="278" y="279"/>
                  <a:pt x="278" y="279"/>
                </a:cubicBezTo>
                <a:cubicBezTo>
                  <a:pt x="277" y="280"/>
                  <a:pt x="277" y="281"/>
                  <a:pt x="278" y="281"/>
                </a:cubicBezTo>
                <a:cubicBezTo>
                  <a:pt x="284" y="291"/>
                  <a:pt x="283" y="301"/>
                  <a:pt x="282" y="311"/>
                </a:cubicBezTo>
                <a:cubicBezTo>
                  <a:pt x="281" y="321"/>
                  <a:pt x="280" y="331"/>
                  <a:pt x="288" y="338"/>
                </a:cubicBezTo>
                <a:cubicBezTo>
                  <a:pt x="287" y="339"/>
                  <a:pt x="286" y="340"/>
                  <a:pt x="285" y="341"/>
                </a:cubicBezTo>
                <a:cubicBezTo>
                  <a:pt x="277" y="350"/>
                  <a:pt x="276" y="362"/>
                  <a:pt x="283" y="369"/>
                </a:cubicBezTo>
                <a:cubicBezTo>
                  <a:pt x="288" y="374"/>
                  <a:pt x="293" y="376"/>
                  <a:pt x="299" y="374"/>
                </a:cubicBezTo>
                <a:cubicBezTo>
                  <a:pt x="302" y="373"/>
                  <a:pt x="305" y="371"/>
                  <a:pt x="307" y="369"/>
                </a:cubicBezTo>
                <a:cubicBezTo>
                  <a:pt x="310" y="366"/>
                  <a:pt x="312" y="362"/>
                  <a:pt x="312" y="359"/>
                </a:cubicBezTo>
                <a:cubicBezTo>
                  <a:pt x="313" y="354"/>
                  <a:pt x="310" y="349"/>
                  <a:pt x="306" y="346"/>
                </a:cubicBezTo>
                <a:cubicBezTo>
                  <a:pt x="302" y="343"/>
                  <a:pt x="297" y="343"/>
                  <a:pt x="293" y="345"/>
                </a:cubicBezTo>
                <a:cubicBezTo>
                  <a:pt x="290" y="347"/>
                  <a:pt x="289" y="350"/>
                  <a:pt x="289" y="354"/>
                </a:cubicBezTo>
                <a:cubicBezTo>
                  <a:pt x="289" y="357"/>
                  <a:pt x="291" y="360"/>
                  <a:pt x="294" y="361"/>
                </a:cubicBezTo>
                <a:cubicBezTo>
                  <a:pt x="296" y="362"/>
                  <a:pt x="299" y="362"/>
                  <a:pt x="304" y="357"/>
                </a:cubicBezTo>
                <a:cubicBezTo>
                  <a:pt x="304" y="357"/>
                  <a:pt x="304" y="356"/>
                  <a:pt x="304" y="355"/>
                </a:cubicBezTo>
                <a:cubicBezTo>
                  <a:pt x="303" y="355"/>
                  <a:pt x="302" y="355"/>
                  <a:pt x="301" y="355"/>
                </a:cubicBezTo>
                <a:cubicBezTo>
                  <a:pt x="299" y="358"/>
                  <a:pt x="297" y="359"/>
                  <a:pt x="295" y="358"/>
                </a:cubicBezTo>
                <a:cubicBezTo>
                  <a:pt x="293" y="358"/>
                  <a:pt x="292" y="356"/>
                  <a:pt x="292" y="354"/>
                </a:cubicBezTo>
                <a:cubicBezTo>
                  <a:pt x="292" y="351"/>
                  <a:pt x="293" y="349"/>
                  <a:pt x="295" y="348"/>
                </a:cubicBezTo>
                <a:cubicBezTo>
                  <a:pt x="298" y="346"/>
                  <a:pt x="301" y="346"/>
                  <a:pt x="304" y="348"/>
                </a:cubicBezTo>
                <a:cubicBezTo>
                  <a:pt x="308" y="350"/>
                  <a:pt x="310" y="355"/>
                  <a:pt x="309" y="358"/>
                </a:cubicBezTo>
                <a:cubicBezTo>
                  <a:pt x="308" y="364"/>
                  <a:pt x="304" y="369"/>
                  <a:pt x="298" y="371"/>
                </a:cubicBezTo>
                <a:cubicBezTo>
                  <a:pt x="295" y="372"/>
                  <a:pt x="290" y="372"/>
                  <a:pt x="285" y="367"/>
                </a:cubicBezTo>
                <a:cubicBezTo>
                  <a:pt x="278" y="360"/>
                  <a:pt x="281" y="350"/>
                  <a:pt x="287" y="343"/>
                </a:cubicBezTo>
                <a:cubicBezTo>
                  <a:pt x="288" y="342"/>
                  <a:pt x="289" y="341"/>
                  <a:pt x="291" y="340"/>
                </a:cubicBezTo>
                <a:cubicBezTo>
                  <a:pt x="291" y="339"/>
                  <a:pt x="292" y="339"/>
                  <a:pt x="293" y="338"/>
                </a:cubicBezTo>
                <a:cubicBezTo>
                  <a:pt x="299" y="334"/>
                  <a:pt x="307" y="333"/>
                  <a:pt x="315" y="336"/>
                </a:cubicBezTo>
                <a:cubicBezTo>
                  <a:pt x="316" y="342"/>
                  <a:pt x="317" y="348"/>
                  <a:pt x="317" y="354"/>
                </a:cubicBezTo>
                <a:cubicBezTo>
                  <a:pt x="319" y="371"/>
                  <a:pt x="321" y="389"/>
                  <a:pt x="327" y="403"/>
                </a:cubicBezTo>
                <a:cubicBezTo>
                  <a:pt x="311" y="402"/>
                  <a:pt x="299" y="410"/>
                  <a:pt x="288" y="417"/>
                </a:cubicBezTo>
                <a:cubicBezTo>
                  <a:pt x="259" y="417"/>
                  <a:pt x="245" y="399"/>
                  <a:pt x="243" y="383"/>
                </a:cubicBezTo>
                <a:cubicBezTo>
                  <a:pt x="240" y="365"/>
                  <a:pt x="250" y="344"/>
                  <a:pt x="274" y="338"/>
                </a:cubicBezTo>
                <a:cubicBezTo>
                  <a:pt x="275" y="338"/>
                  <a:pt x="275" y="337"/>
                  <a:pt x="275" y="337"/>
                </a:cubicBezTo>
                <a:cubicBezTo>
                  <a:pt x="275" y="336"/>
                  <a:pt x="275" y="335"/>
                  <a:pt x="274" y="335"/>
                </a:cubicBezTo>
                <a:close/>
                <a:moveTo>
                  <a:pt x="435" y="240"/>
                </a:moveTo>
                <a:cubicBezTo>
                  <a:pt x="461" y="265"/>
                  <a:pt x="468" y="291"/>
                  <a:pt x="469" y="311"/>
                </a:cubicBezTo>
                <a:cubicBezTo>
                  <a:pt x="469" y="313"/>
                  <a:pt x="469" y="316"/>
                  <a:pt x="468" y="318"/>
                </a:cubicBezTo>
                <a:cubicBezTo>
                  <a:pt x="468" y="324"/>
                  <a:pt x="467" y="329"/>
                  <a:pt x="466" y="333"/>
                </a:cubicBezTo>
                <a:cubicBezTo>
                  <a:pt x="461" y="355"/>
                  <a:pt x="449" y="371"/>
                  <a:pt x="437" y="378"/>
                </a:cubicBezTo>
                <a:cubicBezTo>
                  <a:pt x="437" y="366"/>
                  <a:pt x="431" y="354"/>
                  <a:pt x="419" y="340"/>
                </a:cubicBezTo>
                <a:cubicBezTo>
                  <a:pt x="416" y="336"/>
                  <a:pt x="411" y="332"/>
                  <a:pt x="406" y="330"/>
                </a:cubicBezTo>
                <a:cubicBezTo>
                  <a:pt x="404" y="316"/>
                  <a:pt x="410" y="305"/>
                  <a:pt x="417" y="294"/>
                </a:cubicBezTo>
                <a:cubicBezTo>
                  <a:pt x="418" y="293"/>
                  <a:pt x="419" y="291"/>
                  <a:pt x="420" y="290"/>
                </a:cubicBezTo>
                <a:cubicBezTo>
                  <a:pt x="420" y="289"/>
                  <a:pt x="420" y="289"/>
                  <a:pt x="420" y="289"/>
                </a:cubicBezTo>
                <a:cubicBezTo>
                  <a:pt x="429" y="275"/>
                  <a:pt x="439" y="261"/>
                  <a:pt x="435" y="240"/>
                </a:cubicBezTo>
                <a:close/>
                <a:moveTo>
                  <a:pt x="567" y="179"/>
                </a:moveTo>
                <a:cubicBezTo>
                  <a:pt x="550" y="152"/>
                  <a:pt x="567" y="139"/>
                  <a:pt x="586" y="126"/>
                </a:cubicBezTo>
                <a:cubicBezTo>
                  <a:pt x="596" y="119"/>
                  <a:pt x="606" y="112"/>
                  <a:pt x="610" y="103"/>
                </a:cubicBezTo>
                <a:cubicBezTo>
                  <a:pt x="614" y="112"/>
                  <a:pt x="624" y="119"/>
                  <a:pt x="634" y="126"/>
                </a:cubicBezTo>
                <a:cubicBezTo>
                  <a:pt x="652" y="139"/>
                  <a:pt x="670" y="152"/>
                  <a:pt x="652" y="179"/>
                </a:cubicBezTo>
                <a:cubicBezTo>
                  <a:pt x="652" y="179"/>
                  <a:pt x="652" y="180"/>
                  <a:pt x="653" y="180"/>
                </a:cubicBezTo>
                <a:cubicBezTo>
                  <a:pt x="653" y="181"/>
                  <a:pt x="654" y="181"/>
                  <a:pt x="655" y="181"/>
                </a:cubicBezTo>
                <a:cubicBezTo>
                  <a:pt x="676" y="168"/>
                  <a:pt x="698" y="175"/>
                  <a:pt x="708" y="190"/>
                </a:cubicBezTo>
                <a:cubicBezTo>
                  <a:pt x="718" y="203"/>
                  <a:pt x="721" y="225"/>
                  <a:pt x="701" y="246"/>
                </a:cubicBezTo>
                <a:cubicBezTo>
                  <a:pt x="687" y="249"/>
                  <a:pt x="674" y="252"/>
                  <a:pt x="663" y="264"/>
                </a:cubicBezTo>
                <a:cubicBezTo>
                  <a:pt x="658" y="249"/>
                  <a:pt x="646" y="235"/>
                  <a:pt x="635" y="222"/>
                </a:cubicBezTo>
                <a:cubicBezTo>
                  <a:pt x="631" y="217"/>
                  <a:pt x="627" y="213"/>
                  <a:pt x="624" y="208"/>
                </a:cubicBezTo>
                <a:cubicBezTo>
                  <a:pt x="628" y="200"/>
                  <a:pt x="634" y="196"/>
                  <a:pt x="641" y="194"/>
                </a:cubicBezTo>
                <a:cubicBezTo>
                  <a:pt x="642" y="194"/>
                  <a:pt x="643" y="194"/>
                  <a:pt x="644" y="193"/>
                </a:cubicBezTo>
                <a:cubicBezTo>
                  <a:pt x="646" y="193"/>
                  <a:pt x="648" y="193"/>
                  <a:pt x="649" y="193"/>
                </a:cubicBezTo>
                <a:cubicBezTo>
                  <a:pt x="658" y="194"/>
                  <a:pt x="667" y="199"/>
                  <a:pt x="667" y="209"/>
                </a:cubicBezTo>
                <a:cubicBezTo>
                  <a:pt x="667" y="216"/>
                  <a:pt x="664" y="219"/>
                  <a:pt x="661" y="221"/>
                </a:cubicBezTo>
                <a:cubicBezTo>
                  <a:pt x="656" y="223"/>
                  <a:pt x="648" y="223"/>
                  <a:pt x="644" y="220"/>
                </a:cubicBezTo>
                <a:cubicBezTo>
                  <a:pt x="641" y="217"/>
                  <a:pt x="639" y="213"/>
                  <a:pt x="640" y="209"/>
                </a:cubicBezTo>
                <a:cubicBezTo>
                  <a:pt x="641" y="206"/>
                  <a:pt x="643" y="203"/>
                  <a:pt x="647" y="202"/>
                </a:cubicBezTo>
                <a:cubicBezTo>
                  <a:pt x="649" y="201"/>
                  <a:pt x="651" y="202"/>
                  <a:pt x="653" y="204"/>
                </a:cubicBezTo>
                <a:cubicBezTo>
                  <a:pt x="654" y="206"/>
                  <a:pt x="655" y="208"/>
                  <a:pt x="654" y="209"/>
                </a:cubicBezTo>
                <a:cubicBezTo>
                  <a:pt x="653" y="211"/>
                  <a:pt x="651" y="212"/>
                  <a:pt x="647" y="212"/>
                </a:cubicBezTo>
                <a:cubicBezTo>
                  <a:pt x="647" y="212"/>
                  <a:pt x="646" y="212"/>
                  <a:pt x="646" y="213"/>
                </a:cubicBezTo>
                <a:cubicBezTo>
                  <a:pt x="646" y="214"/>
                  <a:pt x="647" y="215"/>
                  <a:pt x="647" y="215"/>
                </a:cubicBezTo>
                <a:cubicBezTo>
                  <a:pt x="654" y="215"/>
                  <a:pt x="656" y="212"/>
                  <a:pt x="657" y="211"/>
                </a:cubicBezTo>
                <a:cubicBezTo>
                  <a:pt x="658" y="208"/>
                  <a:pt x="657" y="205"/>
                  <a:pt x="655" y="202"/>
                </a:cubicBezTo>
                <a:cubicBezTo>
                  <a:pt x="653" y="199"/>
                  <a:pt x="649" y="198"/>
                  <a:pt x="646" y="199"/>
                </a:cubicBezTo>
                <a:cubicBezTo>
                  <a:pt x="641" y="200"/>
                  <a:pt x="638" y="204"/>
                  <a:pt x="637" y="208"/>
                </a:cubicBezTo>
                <a:cubicBezTo>
                  <a:pt x="636" y="214"/>
                  <a:pt x="638" y="219"/>
                  <a:pt x="642" y="222"/>
                </a:cubicBezTo>
                <a:cubicBezTo>
                  <a:pt x="645" y="224"/>
                  <a:pt x="649" y="225"/>
                  <a:pt x="653" y="225"/>
                </a:cubicBezTo>
                <a:cubicBezTo>
                  <a:pt x="656" y="225"/>
                  <a:pt x="660" y="225"/>
                  <a:pt x="662" y="223"/>
                </a:cubicBezTo>
                <a:cubicBezTo>
                  <a:pt x="668" y="221"/>
                  <a:pt x="670" y="215"/>
                  <a:pt x="670" y="209"/>
                </a:cubicBezTo>
                <a:cubicBezTo>
                  <a:pt x="670" y="199"/>
                  <a:pt x="661" y="191"/>
                  <a:pt x="649" y="190"/>
                </a:cubicBezTo>
                <a:cubicBezTo>
                  <a:pt x="648" y="190"/>
                  <a:pt x="646" y="190"/>
                  <a:pt x="645" y="190"/>
                </a:cubicBezTo>
                <a:cubicBezTo>
                  <a:pt x="645" y="179"/>
                  <a:pt x="638" y="173"/>
                  <a:pt x="630" y="167"/>
                </a:cubicBezTo>
                <a:cubicBezTo>
                  <a:pt x="622" y="161"/>
                  <a:pt x="615" y="154"/>
                  <a:pt x="612" y="143"/>
                </a:cubicBezTo>
                <a:cubicBezTo>
                  <a:pt x="612" y="142"/>
                  <a:pt x="611" y="142"/>
                  <a:pt x="611" y="141"/>
                </a:cubicBezTo>
                <a:cubicBezTo>
                  <a:pt x="610" y="141"/>
                  <a:pt x="610" y="141"/>
                  <a:pt x="610" y="142"/>
                </a:cubicBezTo>
                <a:cubicBezTo>
                  <a:pt x="610" y="141"/>
                  <a:pt x="610" y="141"/>
                  <a:pt x="609" y="141"/>
                </a:cubicBezTo>
                <a:cubicBezTo>
                  <a:pt x="609" y="142"/>
                  <a:pt x="608" y="142"/>
                  <a:pt x="608" y="143"/>
                </a:cubicBezTo>
                <a:cubicBezTo>
                  <a:pt x="605" y="154"/>
                  <a:pt x="597" y="161"/>
                  <a:pt x="590" y="167"/>
                </a:cubicBezTo>
                <a:cubicBezTo>
                  <a:pt x="582" y="173"/>
                  <a:pt x="574" y="179"/>
                  <a:pt x="575" y="190"/>
                </a:cubicBezTo>
                <a:cubicBezTo>
                  <a:pt x="574" y="190"/>
                  <a:pt x="572" y="190"/>
                  <a:pt x="571" y="190"/>
                </a:cubicBezTo>
                <a:cubicBezTo>
                  <a:pt x="558" y="191"/>
                  <a:pt x="550" y="199"/>
                  <a:pt x="550" y="209"/>
                </a:cubicBezTo>
                <a:cubicBezTo>
                  <a:pt x="549" y="215"/>
                  <a:pt x="552" y="221"/>
                  <a:pt x="558" y="223"/>
                </a:cubicBezTo>
                <a:cubicBezTo>
                  <a:pt x="560" y="225"/>
                  <a:pt x="564" y="225"/>
                  <a:pt x="567" y="225"/>
                </a:cubicBezTo>
                <a:cubicBezTo>
                  <a:pt x="571" y="225"/>
                  <a:pt x="575" y="224"/>
                  <a:pt x="577" y="222"/>
                </a:cubicBezTo>
                <a:cubicBezTo>
                  <a:pt x="582" y="219"/>
                  <a:pt x="584" y="214"/>
                  <a:pt x="583" y="208"/>
                </a:cubicBezTo>
                <a:cubicBezTo>
                  <a:pt x="582" y="204"/>
                  <a:pt x="578" y="200"/>
                  <a:pt x="574" y="199"/>
                </a:cubicBezTo>
                <a:cubicBezTo>
                  <a:pt x="570" y="198"/>
                  <a:pt x="567" y="199"/>
                  <a:pt x="565" y="202"/>
                </a:cubicBezTo>
                <a:cubicBezTo>
                  <a:pt x="562" y="205"/>
                  <a:pt x="562" y="208"/>
                  <a:pt x="563" y="211"/>
                </a:cubicBezTo>
                <a:cubicBezTo>
                  <a:pt x="564" y="212"/>
                  <a:pt x="566" y="215"/>
                  <a:pt x="573" y="215"/>
                </a:cubicBezTo>
                <a:cubicBezTo>
                  <a:pt x="573" y="215"/>
                  <a:pt x="574" y="214"/>
                  <a:pt x="574" y="213"/>
                </a:cubicBezTo>
                <a:cubicBezTo>
                  <a:pt x="574" y="212"/>
                  <a:pt x="573" y="212"/>
                  <a:pt x="572" y="212"/>
                </a:cubicBezTo>
                <a:cubicBezTo>
                  <a:pt x="569" y="212"/>
                  <a:pt x="567" y="211"/>
                  <a:pt x="566" y="209"/>
                </a:cubicBezTo>
                <a:cubicBezTo>
                  <a:pt x="565" y="208"/>
                  <a:pt x="566" y="206"/>
                  <a:pt x="567" y="204"/>
                </a:cubicBezTo>
                <a:cubicBezTo>
                  <a:pt x="569" y="202"/>
                  <a:pt x="571" y="201"/>
                  <a:pt x="573" y="202"/>
                </a:cubicBezTo>
                <a:cubicBezTo>
                  <a:pt x="576" y="203"/>
                  <a:pt x="579" y="206"/>
                  <a:pt x="580" y="209"/>
                </a:cubicBezTo>
                <a:cubicBezTo>
                  <a:pt x="580" y="213"/>
                  <a:pt x="579" y="217"/>
                  <a:pt x="576" y="220"/>
                </a:cubicBezTo>
                <a:cubicBezTo>
                  <a:pt x="572" y="223"/>
                  <a:pt x="564" y="223"/>
                  <a:pt x="559" y="221"/>
                </a:cubicBezTo>
                <a:cubicBezTo>
                  <a:pt x="556" y="219"/>
                  <a:pt x="552" y="216"/>
                  <a:pt x="553" y="209"/>
                </a:cubicBezTo>
                <a:cubicBezTo>
                  <a:pt x="553" y="199"/>
                  <a:pt x="562" y="194"/>
                  <a:pt x="571" y="193"/>
                </a:cubicBezTo>
                <a:cubicBezTo>
                  <a:pt x="572" y="193"/>
                  <a:pt x="574" y="193"/>
                  <a:pt x="576" y="193"/>
                </a:cubicBezTo>
                <a:cubicBezTo>
                  <a:pt x="577" y="194"/>
                  <a:pt x="578" y="194"/>
                  <a:pt x="579" y="194"/>
                </a:cubicBezTo>
                <a:cubicBezTo>
                  <a:pt x="586" y="196"/>
                  <a:pt x="592" y="200"/>
                  <a:pt x="596" y="208"/>
                </a:cubicBezTo>
                <a:cubicBezTo>
                  <a:pt x="593" y="213"/>
                  <a:pt x="589" y="217"/>
                  <a:pt x="585" y="222"/>
                </a:cubicBezTo>
                <a:cubicBezTo>
                  <a:pt x="574" y="235"/>
                  <a:pt x="562" y="249"/>
                  <a:pt x="557" y="264"/>
                </a:cubicBezTo>
                <a:cubicBezTo>
                  <a:pt x="546" y="252"/>
                  <a:pt x="533" y="249"/>
                  <a:pt x="519" y="246"/>
                </a:cubicBezTo>
                <a:cubicBezTo>
                  <a:pt x="499" y="225"/>
                  <a:pt x="502" y="203"/>
                  <a:pt x="512" y="190"/>
                </a:cubicBezTo>
                <a:cubicBezTo>
                  <a:pt x="522" y="175"/>
                  <a:pt x="544" y="168"/>
                  <a:pt x="565" y="181"/>
                </a:cubicBezTo>
                <a:cubicBezTo>
                  <a:pt x="566" y="181"/>
                  <a:pt x="567" y="181"/>
                  <a:pt x="567" y="180"/>
                </a:cubicBezTo>
                <a:cubicBezTo>
                  <a:pt x="568" y="180"/>
                  <a:pt x="568" y="179"/>
                  <a:pt x="567" y="179"/>
                </a:cubicBezTo>
                <a:close/>
                <a:moveTo>
                  <a:pt x="800" y="289"/>
                </a:moveTo>
                <a:cubicBezTo>
                  <a:pt x="800" y="289"/>
                  <a:pt x="800" y="289"/>
                  <a:pt x="800" y="290"/>
                </a:cubicBezTo>
                <a:cubicBezTo>
                  <a:pt x="801" y="291"/>
                  <a:pt x="802" y="293"/>
                  <a:pt x="803" y="294"/>
                </a:cubicBezTo>
                <a:cubicBezTo>
                  <a:pt x="810" y="305"/>
                  <a:pt x="816" y="316"/>
                  <a:pt x="814" y="330"/>
                </a:cubicBezTo>
                <a:cubicBezTo>
                  <a:pt x="809" y="332"/>
                  <a:pt x="804" y="336"/>
                  <a:pt x="800" y="340"/>
                </a:cubicBezTo>
                <a:cubicBezTo>
                  <a:pt x="789" y="354"/>
                  <a:pt x="783" y="366"/>
                  <a:pt x="783" y="378"/>
                </a:cubicBezTo>
                <a:cubicBezTo>
                  <a:pt x="771" y="371"/>
                  <a:pt x="759" y="355"/>
                  <a:pt x="754" y="333"/>
                </a:cubicBezTo>
                <a:cubicBezTo>
                  <a:pt x="753" y="329"/>
                  <a:pt x="752" y="324"/>
                  <a:pt x="751" y="318"/>
                </a:cubicBezTo>
                <a:cubicBezTo>
                  <a:pt x="751" y="316"/>
                  <a:pt x="751" y="313"/>
                  <a:pt x="751" y="311"/>
                </a:cubicBezTo>
                <a:cubicBezTo>
                  <a:pt x="752" y="291"/>
                  <a:pt x="759" y="265"/>
                  <a:pt x="785" y="240"/>
                </a:cubicBezTo>
                <a:cubicBezTo>
                  <a:pt x="781" y="261"/>
                  <a:pt x="791" y="275"/>
                  <a:pt x="800" y="289"/>
                </a:cubicBezTo>
                <a:close/>
                <a:moveTo>
                  <a:pt x="970" y="285"/>
                </a:moveTo>
                <a:cubicBezTo>
                  <a:pt x="973" y="307"/>
                  <a:pt x="977" y="329"/>
                  <a:pt x="946" y="335"/>
                </a:cubicBezTo>
                <a:cubicBezTo>
                  <a:pt x="945" y="335"/>
                  <a:pt x="944" y="336"/>
                  <a:pt x="944" y="337"/>
                </a:cubicBezTo>
                <a:cubicBezTo>
                  <a:pt x="944" y="337"/>
                  <a:pt x="945" y="338"/>
                  <a:pt x="946" y="338"/>
                </a:cubicBezTo>
                <a:cubicBezTo>
                  <a:pt x="970" y="344"/>
                  <a:pt x="980" y="365"/>
                  <a:pt x="977" y="383"/>
                </a:cubicBezTo>
                <a:cubicBezTo>
                  <a:pt x="975" y="399"/>
                  <a:pt x="961" y="417"/>
                  <a:pt x="932" y="417"/>
                </a:cubicBezTo>
                <a:cubicBezTo>
                  <a:pt x="920" y="410"/>
                  <a:pt x="909" y="402"/>
                  <a:pt x="893" y="403"/>
                </a:cubicBezTo>
                <a:cubicBezTo>
                  <a:pt x="899" y="389"/>
                  <a:pt x="901" y="371"/>
                  <a:pt x="902" y="354"/>
                </a:cubicBezTo>
                <a:cubicBezTo>
                  <a:pt x="903" y="348"/>
                  <a:pt x="904" y="342"/>
                  <a:pt x="904" y="336"/>
                </a:cubicBezTo>
                <a:cubicBezTo>
                  <a:pt x="913" y="333"/>
                  <a:pt x="920" y="334"/>
                  <a:pt x="927" y="338"/>
                </a:cubicBezTo>
                <a:cubicBezTo>
                  <a:pt x="927" y="339"/>
                  <a:pt x="928" y="339"/>
                  <a:pt x="929" y="340"/>
                </a:cubicBezTo>
                <a:cubicBezTo>
                  <a:pt x="931" y="341"/>
                  <a:pt x="932" y="342"/>
                  <a:pt x="933" y="343"/>
                </a:cubicBezTo>
                <a:cubicBezTo>
                  <a:pt x="939" y="350"/>
                  <a:pt x="942" y="360"/>
                  <a:pt x="935" y="367"/>
                </a:cubicBezTo>
                <a:cubicBezTo>
                  <a:pt x="930" y="372"/>
                  <a:pt x="925" y="372"/>
                  <a:pt x="922" y="371"/>
                </a:cubicBezTo>
                <a:cubicBezTo>
                  <a:pt x="916" y="369"/>
                  <a:pt x="911" y="364"/>
                  <a:pt x="911" y="358"/>
                </a:cubicBezTo>
                <a:cubicBezTo>
                  <a:pt x="910" y="355"/>
                  <a:pt x="912" y="350"/>
                  <a:pt x="915" y="348"/>
                </a:cubicBezTo>
                <a:cubicBezTo>
                  <a:pt x="918" y="346"/>
                  <a:pt x="922" y="346"/>
                  <a:pt x="925" y="348"/>
                </a:cubicBezTo>
                <a:cubicBezTo>
                  <a:pt x="927" y="349"/>
                  <a:pt x="928" y="351"/>
                  <a:pt x="928" y="354"/>
                </a:cubicBezTo>
                <a:cubicBezTo>
                  <a:pt x="928" y="356"/>
                  <a:pt x="926" y="358"/>
                  <a:pt x="925" y="358"/>
                </a:cubicBezTo>
                <a:cubicBezTo>
                  <a:pt x="923" y="359"/>
                  <a:pt x="921" y="358"/>
                  <a:pt x="918" y="355"/>
                </a:cubicBezTo>
                <a:cubicBezTo>
                  <a:pt x="918" y="355"/>
                  <a:pt x="917" y="355"/>
                  <a:pt x="916" y="355"/>
                </a:cubicBezTo>
                <a:cubicBezTo>
                  <a:pt x="916" y="356"/>
                  <a:pt x="916" y="357"/>
                  <a:pt x="916" y="357"/>
                </a:cubicBezTo>
                <a:cubicBezTo>
                  <a:pt x="921" y="362"/>
                  <a:pt x="924" y="362"/>
                  <a:pt x="926" y="361"/>
                </a:cubicBezTo>
                <a:cubicBezTo>
                  <a:pt x="929" y="360"/>
                  <a:pt x="931" y="357"/>
                  <a:pt x="931" y="354"/>
                </a:cubicBezTo>
                <a:cubicBezTo>
                  <a:pt x="931" y="350"/>
                  <a:pt x="930" y="347"/>
                  <a:pt x="927" y="345"/>
                </a:cubicBezTo>
                <a:cubicBezTo>
                  <a:pt x="922" y="343"/>
                  <a:pt x="918" y="343"/>
                  <a:pt x="914" y="346"/>
                </a:cubicBezTo>
                <a:cubicBezTo>
                  <a:pt x="909" y="349"/>
                  <a:pt x="907" y="354"/>
                  <a:pt x="908" y="359"/>
                </a:cubicBezTo>
                <a:cubicBezTo>
                  <a:pt x="908" y="362"/>
                  <a:pt x="910" y="366"/>
                  <a:pt x="913" y="369"/>
                </a:cubicBezTo>
                <a:cubicBezTo>
                  <a:pt x="915" y="371"/>
                  <a:pt x="918" y="373"/>
                  <a:pt x="921" y="374"/>
                </a:cubicBezTo>
                <a:cubicBezTo>
                  <a:pt x="927" y="376"/>
                  <a:pt x="932" y="374"/>
                  <a:pt x="937" y="369"/>
                </a:cubicBezTo>
                <a:cubicBezTo>
                  <a:pt x="944" y="362"/>
                  <a:pt x="943" y="350"/>
                  <a:pt x="935" y="341"/>
                </a:cubicBezTo>
                <a:cubicBezTo>
                  <a:pt x="934" y="340"/>
                  <a:pt x="933" y="339"/>
                  <a:pt x="932" y="338"/>
                </a:cubicBezTo>
                <a:cubicBezTo>
                  <a:pt x="940" y="331"/>
                  <a:pt x="939" y="321"/>
                  <a:pt x="938" y="311"/>
                </a:cubicBezTo>
                <a:cubicBezTo>
                  <a:pt x="937" y="301"/>
                  <a:pt x="936" y="291"/>
                  <a:pt x="942" y="281"/>
                </a:cubicBezTo>
                <a:cubicBezTo>
                  <a:pt x="943" y="281"/>
                  <a:pt x="943" y="280"/>
                  <a:pt x="942" y="279"/>
                </a:cubicBezTo>
                <a:cubicBezTo>
                  <a:pt x="942" y="279"/>
                  <a:pt x="942" y="279"/>
                  <a:pt x="942" y="279"/>
                </a:cubicBezTo>
                <a:cubicBezTo>
                  <a:pt x="942" y="279"/>
                  <a:pt x="941" y="279"/>
                  <a:pt x="941" y="278"/>
                </a:cubicBezTo>
                <a:cubicBezTo>
                  <a:pt x="941" y="278"/>
                  <a:pt x="940" y="278"/>
                  <a:pt x="940" y="278"/>
                </a:cubicBezTo>
                <a:cubicBezTo>
                  <a:pt x="929" y="285"/>
                  <a:pt x="919" y="284"/>
                  <a:pt x="910" y="283"/>
                </a:cubicBezTo>
                <a:cubicBezTo>
                  <a:pt x="900" y="282"/>
                  <a:pt x="890" y="281"/>
                  <a:pt x="883" y="289"/>
                </a:cubicBezTo>
                <a:cubicBezTo>
                  <a:pt x="882" y="288"/>
                  <a:pt x="881" y="287"/>
                  <a:pt x="879" y="286"/>
                </a:cubicBezTo>
                <a:cubicBezTo>
                  <a:pt x="870" y="278"/>
                  <a:pt x="859" y="277"/>
                  <a:pt x="851" y="284"/>
                </a:cubicBezTo>
                <a:cubicBezTo>
                  <a:pt x="847" y="288"/>
                  <a:pt x="845" y="294"/>
                  <a:pt x="847" y="300"/>
                </a:cubicBezTo>
                <a:cubicBezTo>
                  <a:pt x="848" y="303"/>
                  <a:pt x="850" y="305"/>
                  <a:pt x="852" y="308"/>
                </a:cubicBezTo>
                <a:cubicBezTo>
                  <a:pt x="855" y="310"/>
                  <a:pt x="858" y="313"/>
                  <a:pt x="862" y="313"/>
                </a:cubicBezTo>
                <a:cubicBezTo>
                  <a:pt x="867" y="314"/>
                  <a:pt x="872" y="311"/>
                  <a:pt x="875" y="307"/>
                </a:cubicBezTo>
                <a:cubicBezTo>
                  <a:pt x="878" y="303"/>
                  <a:pt x="878" y="298"/>
                  <a:pt x="875" y="294"/>
                </a:cubicBezTo>
                <a:cubicBezTo>
                  <a:pt x="874" y="291"/>
                  <a:pt x="870" y="289"/>
                  <a:pt x="867" y="290"/>
                </a:cubicBezTo>
                <a:cubicBezTo>
                  <a:pt x="863" y="290"/>
                  <a:pt x="861" y="292"/>
                  <a:pt x="860" y="295"/>
                </a:cubicBezTo>
                <a:cubicBezTo>
                  <a:pt x="859" y="297"/>
                  <a:pt x="859" y="300"/>
                  <a:pt x="863" y="304"/>
                </a:cubicBezTo>
                <a:cubicBezTo>
                  <a:pt x="864" y="305"/>
                  <a:pt x="865" y="305"/>
                  <a:pt x="866" y="304"/>
                </a:cubicBezTo>
                <a:cubicBezTo>
                  <a:pt x="866" y="304"/>
                  <a:pt x="866" y="303"/>
                  <a:pt x="865" y="302"/>
                </a:cubicBezTo>
                <a:cubicBezTo>
                  <a:pt x="863" y="300"/>
                  <a:pt x="862" y="298"/>
                  <a:pt x="863" y="296"/>
                </a:cubicBezTo>
                <a:cubicBezTo>
                  <a:pt x="863" y="294"/>
                  <a:pt x="865" y="293"/>
                  <a:pt x="867" y="293"/>
                </a:cubicBezTo>
                <a:cubicBezTo>
                  <a:pt x="869" y="293"/>
                  <a:pt x="872" y="294"/>
                  <a:pt x="873" y="296"/>
                </a:cubicBezTo>
                <a:cubicBezTo>
                  <a:pt x="875" y="299"/>
                  <a:pt x="874" y="302"/>
                  <a:pt x="873" y="305"/>
                </a:cubicBezTo>
                <a:cubicBezTo>
                  <a:pt x="870" y="309"/>
                  <a:pt x="866" y="310"/>
                  <a:pt x="862" y="310"/>
                </a:cubicBezTo>
                <a:cubicBezTo>
                  <a:pt x="857" y="309"/>
                  <a:pt x="852" y="304"/>
                  <a:pt x="850" y="299"/>
                </a:cubicBezTo>
                <a:cubicBezTo>
                  <a:pt x="849" y="296"/>
                  <a:pt x="849" y="291"/>
                  <a:pt x="853" y="286"/>
                </a:cubicBezTo>
                <a:cubicBezTo>
                  <a:pt x="861" y="279"/>
                  <a:pt x="871" y="282"/>
                  <a:pt x="877" y="288"/>
                </a:cubicBezTo>
                <a:cubicBezTo>
                  <a:pt x="879" y="289"/>
                  <a:pt x="880" y="290"/>
                  <a:pt x="881" y="291"/>
                </a:cubicBezTo>
                <a:cubicBezTo>
                  <a:pt x="881" y="292"/>
                  <a:pt x="882" y="293"/>
                  <a:pt x="883" y="294"/>
                </a:cubicBezTo>
                <a:cubicBezTo>
                  <a:pt x="886" y="300"/>
                  <a:pt x="888" y="308"/>
                  <a:pt x="885" y="316"/>
                </a:cubicBezTo>
                <a:cubicBezTo>
                  <a:pt x="879" y="317"/>
                  <a:pt x="873" y="318"/>
                  <a:pt x="867" y="318"/>
                </a:cubicBezTo>
                <a:cubicBezTo>
                  <a:pt x="850" y="320"/>
                  <a:pt x="832" y="322"/>
                  <a:pt x="817" y="328"/>
                </a:cubicBezTo>
                <a:cubicBezTo>
                  <a:pt x="819" y="312"/>
                  <a:pt x="811" y="300"/>
                  <a:pt x="803" y="289"/>
                </a:cubicBezTo>
                <a:cubicBezTo>
                  <a:pt x="804" y="259"/>
                  <a:pt x="822" y="246"/>
                  <a:pt x="838" y="244"/>
                </a:cubicBezTo>
                <a:cubicBezTo>
                  <a:pt x="856" y="241"/>
                  <a:pt x="877" y="251"/>
                  <a:pt x="882" y="275"/>
                </a:cubicBezTo>
                <a:cubicBezTo>
                  <a:pt x="883" y="276"/>
                  <a:pt x="883" y="276"/>
                  <a:pt x="884" y="276"/>
                </a:cubicBezTo>
                <a:cubicBezTo>
                  <a:pt x="885" y="276"/>
                  <a:pt x="885" y="276"/>
                  <a:pt x="885" y="275"/>
                </a:cubicBezTo>
                <a:cubicBezTo>
                  <a:pt x="892" y="244"/>
                  <a:pt x="913" y="247"/>
                  <a:pt x="936" y="251"/>
                </a:cubicBezTo>
                <a:cubicBezTo>
                  <a:pt x="948" y="253"/>
                  <a:pt x="960" y="255"/>
                  <a:pt x="969" y="251"/>
                </a:cubicBezTo>
                <a:cubicBezTo>
                  <a:pt x="966" y="261"/>
                  <a:pt x="968" y="273"/>
                  <a:pt x="970" y="285"/>
                </a:cubicBezTo>
                <a:close/>
                <a:moveTo>
                  <a:pt x="1074" y="611"/>
                </a:moveTo>
                <a:cubicBezTo>
                  <a:pt x="1063" y="614"/>
                  <a:pt x="1057" y="622"/>
                  <a:pt x="1051" y="629"/>
                </a:cubicBezTo>
                <a:cubicBezTo>
                  <a:pt x="1045" y="637"/>
                  <a:pt x="1040" y="643"/>
                  <a:pt x="1030" y="642"/>
                </a:cubicBezTo>
                <a:cubicBezTo>
                  <a:pt x="1028" y="635"/>
                  <a:pt x="1023" y="627"/>
                  <a:pt x="1015" y="623"/>
                </a:cubicBezTo>
                <a:cubicBezTo>
                  <a:pt x="1023" y="617"/>
                  <a:pt x="1030" y="613"/>
                  <a:pt x="1036" y="611"/>
                </a:cubicBezTo>
                <a:cubicBezTo>
                  <a:pt x="1037" y="611"/>
                  <a:pt x="1037" y="611"/>
                  <a:pt x="1037" y="611"/>
                </a:cubicBezTo>
                <a:cubicBezTo>
                  <a:pt x="1037" y="610"/>
                  <a:pt x="1037" y="610"/>
                  <a:pt x="1036" y="610"/>
                </a:cubicBezTo>
                <a:cubicBezTo>
                  <a:pt x="1030" y="608"/>
                  <a:pt x="1023" y="604"/>
                  <a:pt x="1015" y="599"/>
                </a:cubicBezTo>
                <a:cubicBezTo>
                  <a:pt x="1023" y="594"/>
                  <a:pt x="1028" y="587"/>
                  <a:pt x="1030" y="579"/>
                </a:cubicBezTo>
                <a:cubicBezTo>
                  <a:pt x="1040" y="578"/>
                  <a:pt x="1045" y="585"/>
                  <a:pt x="1051" y="593"/>
                </a:cubicBezTo>
                <a:cubicBezTo>
                  <a:pt x="1057" y="599"/>
                  <a:pt x="1063" y="607"/>
                  <a:pt x="1074" y="611"/>
                </a:cubicBezTo>
                <a:cubicBezTo>
                  <a:pt x="1073" y="611"/>
                  <a:pt x="1073" y="611"/>
                  <a:pt x="1073" y="611"/>
                </a:cubicBezTo>
                <a:cubicBezTo>
                  <a:pt x="1073" y="611"/>
                  <a:pt x="1073" y="611"/>
                  <a:pt x="1074" y="611"/>
                </a:cubicBezTo>
                <a:close/>
                <a:moveTo>
                  <a:pt x="1029" y="611"/>
                </a:moveTo>
                <a:cubicBezTo>
                  <a:pt x="1024" y="613"/>
                  <a:pt x="1018" y="617"/>
                  <a:pt x="1012" y="621"/>
                </a:cubicBezTo>
                <a:cubicBezTo>
                  <a:pt x="1011" y="622"/>
                  <a:pt x="1010" y="622"/>
                  <a:pt x="1009" y="623"/>
                </a:cubicBezTo>
                <a:cubicBezTo>
                  <a:pt x="1005" y="626"/>
                  <a:pt x="1001" y="630"/>
                  <a:pt x="997" y="634"/>
                </a:cubicBezTo>
                <a:cubicBezTo>
                  <a:pt x="983" y="645"/>
                  <a:pt x="968" y="657"/>
                  <a:pt x="954" y="662"/>
                </a:cubicBezTo>
                <a:cubicBezTo>
                  <a:pt x="952" y="662"/>
                  <a:pt x="951" y="663"/>
                  <a:pt x="950" y="663"/>
                </a:cubicBezTo>
                <a:cubicBezTo>
                  <a:pt x="945" y="664"/>
                  <a:pt x="941" y="665"/>
                  <a:pt x="936" y="664"/>
                </a:cubicBezTo>
                <a:cubicBezTo>
                  <a:pt x="918" y="663"/>
                  <a:pt x="906" y="658"/>
                  <a:pt x="898" y="650"/>
                </a:cubicBezTo>
                <a:cubicBezTo>
                  <a:pt x="897" y="649"/>
                  <a:pt x="896" y="649"/>
                  <a:pt x="895" y="648"/>
                </a:cubicBezTo>
                <a:cubicBezTo>
                  <a:pt x="894" y="647"/>
                  <a:pt x="894" y="646"/>
                  <a:pt x="893" y="644"/>
                </a:cubicBezTo>
                <a:cubicBezTo>
                  <a:pt x="892" y="643"/>
                  <a:pt x="891" y="642"/>
                  <a:pt x="891" y="641"/>
                </a:cubicBezTo>
                <a:cubicBezTo>
                  <a:pt x="887" y="633"/>
                  <a:pt x="885" y="625"/>
                  <a:pt x="885" y="614"/>
                </a:cubicBezTo>
                <a:cubicBezTo>
                  <a:pt x="885" y="613"/>
                  <a:pt x="885" y="613"/>
                  <a:pt x="885" y="613"/>
                </a:cubicBezTo>
                <a:cubicBezTo>
                  <a:pt x="885" y="612"/>
                  <a:pt x="885" y="611"/>
                  <a:pt x="885" y="611"/>
                </a:cubicBezTo>
                <a:cubicBezTo>
                  <a:pt x="885" y="610"/>
                  <a:pt x="885" y="609"/>
                  <a:pt x="885" y="609"/>
                </a:cubicBezTo>
                <a:cubicBezTo>
                  <a:pt x="885" y="608"/>
                  <a:pt x="885" y="608"/>
                  <a:pt x="885" y="608"/>
                </a:cubicBezTo>
                <a:cubicBezTo>
                  <a:pt x="885" y="597"/>
                  <a:pt x="887" y="588"/>
                  <a:pt x="891" y="581"/>
                </a:cubicBezTo>
                <a:cubicBezTo>
                  <a:pt x="891" y="580"/>
                  <a:pt x="892" y="578"/>
                  <a:pt x="893" y="577"/>
                </a:cubicBezTo>
                <a:cubicBezTo>
                  <a:pt x="894" y="576"/>
                  <a:pt x="894" y="575"/>
                  <a:pt x="895" y="574"/>
                </a:cubicBezTo>
                <a:cubicBezTo>
                  <a:pt x="896" y="573"/>
                  <a:pt x="897" y="572"/>
                  <a:pt x="898" y="571"/>
                </a:cubicBezTo>
                <a:cubicBezTo>
                  <a:pt x="906" y="563"/>
                  <a:pt x="918" y="559"/>
                  <a:pt x="936" y="557"/>
                </a:cubicBezTo>
                <a:cubicBezTo>
                  <a:pt x="941" y="557"/>
                  <a:pt x="945" y="557"/>
                  <a:pt x="950" y="558"/>
                </a:cubicBezTo>
                <a:cubicBezTo>
                  <a:pt x="951" y="559"/>
                  <a:pt x="952" y="559"/>
                  <a:pt x="954" y="560"/>
                </a:cubicBezTo>
                <a:cubicBezTo>
                  <a:pt x="968" y="565"/>
                  <a:pt x="983" y="576"/>
                  <a:pt x="997" y="588"/>
                </a:cubicBezTo>
                <a:cubicBezTo>
                  <a:pt x="1001" y="591"/>
                  <a:pt x="1005" y="595"/>
                  <a:pt x="1009" y="598"/>
                </a:cubicBezTo>
                <a:cubicBezTo>
                  <a:pt x="1010" y="599"/>
                  <a:pt x="1011" y="600"/>
                  <a:pt x="1012" y="600"/>
                </a:cubicBezTo>
                <a:cubicBezTo>
                  <a:pt x="1018" y="605"/>
                  <a:pt x="1024" y="608"/>
                  <a:pt x="1029" y="611"/>
                </a:cubicBezTo>
                <a:close/>
                <a:moveTo>
                  <a:pt x="938" y="938"/>
                </a:moveTo>
                <a:cubicBezTo>
                  <a:pt x="938" y="938"/>
                  <a:pt x="938" y="938"/>
                  <a:pt x="938" y="938"/>
                </a:cubicBezTo>
                <a:cubicBezTo>
                  <a:pt x="938" y="938"/>
                  <a:pt x="938" y="939"/>
                  <a:pt x="938" y="939"/>
                </a:cubicBezTo>
                <a:cubicBezTo>
                  <a:pt x="928" y="934"/>
                  <a:pt x="918" y="935"/>
                  <a:pt x="909" y="936"/>
                </a:cubicBezTo>
                <a:cubicBezTo>
                  <a:pt x="899" y="937"/>
                  <a:pt x="891" y="938"/>
                  <a:pt x="884" y="930"/>
                </a:cubicBezTo>
                <a:cubicBezTo>
                  <a:pt x="889" y="923"/>
                  <a:pt x="891" y="915"/>
                  <a:pt x="888" y="906"/>
                </a:cubicBezTo>
                <a:cubicBezTo>
                  <a:pt x="897" y="907"/>
                  <a:pt x="905" y="909"/>
                  <a:pt x="911" y="913"/>
                </a:cubicBezTo>
                <a:cubicBezTo>
                  <a:pt x="911" y="913"/>
                  <a:pt x="912" y="913"/>
                  <a:pt x="912" y="913"/>
                </a:cubicBezTo>
                <a:cubicBezTo>
                  <a:pt x="912" y="912"/>
                  <a:pt x="912" y="912"/>
                  <a:pt x="912" y="912"/>
                </a:cubicBezTo>
                <a:cubicBezTo>
                  <a:pt x="908" y="906"/>
                  <a:pt x="906" y="898"/>
                  <a:pt x="905" y="889"/>
                </a:cubicBezTo>
                <a:cubicBezTo>
                  <a:pt x="914" y="892"/>
                  <a:pt x="923" y="890"/>
                  <a:pt x="929" y="885"/>
                </a:cubicBezTo>
                <a:cubicBezTo>
                  <a:pt x="937" y="892"/>
                  <a:pt x="936" y="900"/>
                  <a:pt x="935" y="910"/>
                </a:cubicBezTo>
                <a:cubicBezTo>
                  <a:pt x="934" y="919"/>
                  <a:pt x="933" y="929"/>
                  <a:pt x="938" y="938"/>
                </a:cubicBezTo>
                <a:close/>
                <a:moveTo>
                  <a:pt x="906" y="907"/>
                </a:moveTo>
                <a:cubicBezTo>
                  <a:pt x="901" y="905"/>
                  <a:pt x="894" y="903"/>
                  <a:pt x="887" y="902"/>
                </a:cubicBezTo>
                <a:cubicBezTo>
                  <a:pt x="886" y="902"/>
                  <a:pt x="885" y="902"/>
                  <a:pt x="884" y="902"/>
                </a:cubicBezTo>
                <a:cubicBezTo>
                  <a:pt x="878" y="901"/>
                  <a:pt x="873" y="901"/>
                  <a:pt x="867" y="900"/>
                </a:cubicBezTo>
                <a:cubicBezTo>
                  <a:pt x="849" y="899"/>
                  <a:pt x="831" y="897"/>
                  <a:pt x="817" y="890"/>
                </a:cubicBezTo>
                <a:cubicBezTo>
                  <a:pt x="816" y="889"/>
                  <a:pt x="815" y="889"/>
                  <a:pt x="813" y="888"/>
                </a:cubicBezTo>
                <a:cubicBezTo>
                  <a:pt x="809" y="886"/>
                  <a:pt x="806" y="883"/>
                  <a:pt x="803" y="879"/>
                </a:cubicBezTo>
                <a:cubicBezTo>
                  <a:pt x="791" y="866"/>
                  <a:pt x="786" y="854"/>
                  <a:pt x="785" y="842"/>
                </a:cubicBezTo>
                <a:cubicBezTo>
                  <a:pt x="785" y="841"/>
                  <a:pt x="786" y="840"/>
                  <a:pt x="786" y="839"/>
                </a:cubicBezTo>
                <a:cubicBezTo>
                  <a:pt x="786" y="837"/>
                  <a:pt x="786" y="836"/>
                  <a:pt x="786" y="835"/>
                </a:cubicBezTo>
                <a:cubicBezTo>
                  <a:pt x="787" y="833"/>
                  <a:pt x="787" y="832"/>
                  <a:pt x="787" y="830"/>
                </a:cubicBezTo>
                <a:cubicBezTo>
                  <a:pt x="790" y="823"/>
                  <a:pt x="795" y="815"/>
                  <a:pt x="802" y="808"/>
                </a:cubicBezTo>
                <a:cubicBezTo>
                  <a:pt x="803" y="807"/>
                  <a:pt x="803" y="807"/>
                  <a:pt x="803" y="807"/>
                </a:cubicBezTo>
                <a:cubicBezTo>
                  <a:pt x="804" y="806"/>
                  <a:pt x="804" y="806"/>
                  <a:pt x="805" y="806"/>
                </a:cubicBezTo>
                <a:cubicBezTo>
                  <a:pt x="805" y="805"/>
                  <a:pt x="806" y="805"/>
                  <a:pt x="806" y="804"/>
                </a:cubicBezTo>
                <a:cubicBezTo>
                  <a:pt x="807" y="803"/>
                  <a:pt x="807" y="803"/>
                  <a:pt x="807" y="803"/>
                </a:cubicBezTo>
                <a:cubicBezTo>
                  <a:pt x="815" y="796"/>
                  <a:pt x="822" y="791"/>
                  <a:pt x="830" y="788"/>
                </a:cubicBezTo>
                <a:cubicBezTo>
                  <a:pt x="831" y="788"/>
                  <a:pt x="832" y="787"/>
                  <a:pt x="834" y="787"/>
                </a:cubicBezTo>
                <a:cubicBezTo>
                  <a:pt x="835" y="787"/>
                  <a:pt x="837" y="787"/>
                  <a:pt x="838" y="786"/>
                </a:cubicBezTo>
                <a:cubicBezTo>
                  <a:pt x="839" y="786"/>
                  <a:pt x="840" y="786"/>
                  <a:pt x="841" y="786"/>
                </a:cubicBezTo>
                <a:cubicBezTo>
                  <a:pt x="853" y="786"/>
                  <a:pt x="865" y="792"/>
                  <a:pt x="879" y="804"/>
                </a:cubicBezTo>
                <a:cubicBezTo>
                  <a:pt x="882" y="807"/>
                  <a:pt x="885" y="810"/>
                  <a:pt x="887" y="814"/>
                </a:cubicBezTo>
                <a:cubicBezTo>
                  <a:pt x="888" y="815"/>
                  <a:pt x="889" y="816"/>
                  <a:pt x="889" y="818"/>
                </a:cubicBezTo>
                <a:cubicBezTo>
                  <a:pt x="896" y="832"/>
                  <a:pt x="898" y="850"/>
                  <a:pt x="899" y="868"/>
                </a:cubicBezTo>
                <a:cubicBezTo>
                  <a:pt x="900" y="874"/>
                  <a:pt x="900" y="879"/>
                  <a:pt x="901" y="884"/>
                </a:cubicBezTo>
                <a:cubicBezTo>
                  <a:pt x="901" y="885"/>
                  <a:pt x="901" y="887"/>
                  <a:pt x="902" y="888"/>
                </a:cubicBezTo>
                <a:cubicBezTo>
                  <a:pt x="903" y="895"/>
                  <a:pt x="904" y="902"/>
                  <a:pt x="906" y="907"/>
                </a:cubicBezTo>
                <a:close/>
                <a:moveTo>
                  <a:pt x="832" y="784"/>
                </a:moveTo>
                <a:cubicBezTo>
                  <a:pt x="823" y="787"/>
                  <a:pt x="814" y="792"/>
                  <a:pt x="805" y="801"/>
                </a:cubicBezTo>
                <a:cubicBezTo>
                  <a:pt x="804" y="802"/>
                  <a:pt x="804" y="802"/>
                  <a:pt x="804" y="802"/>
                </a:cubicBezTo>
                <a:cubicBezTo>
                  <a:pt x="803" y="802"/>
                  <a:pt x="803" y="803"/>
                  <a:pt x="803" y="803"/>
                </a:cubicBezTo>
                <a:cubicBezTo>
                  <a:pt x="802" y="804"/>
                  <a:pt x="802" y="804"/>
                  <a:pt x="801" y="805"/>
                </a:cubicBezTo>
                <a:cubicBezTo>
                  <a:pt x="800" y="806"/>
                  <a:pt x="800" y="806"/>
                  <a:pt x="800" y="806"/>
                </a:cubicBezTo>
                <a:cubicBezTo>
                  <a:pt x="791" y="815"/>
                  <a:pt x="786" y="824"/>
                  <a:pt x="784" y="833"/>
                </a:cubicBezTo>
                <a:cubicBezTo>
                  <a:pt x="767" y="842"/>
                  <a:pt x="753" y="843"/>
                  <a:pt x="744" y="839"/>
                </a:cubicBezTo>
                <a:cubicBezTo>
                  <a:pt x="743" y="838"/>
                  <a:pt x="742" y="838"/>
                  <a:pt x="741" y="837"/>
                </a:cubicBezTo>
                <a:cubicBezTo>
                  <a:pt x="740" y="837"/>
                  <a:pt x="739" y="836"/>
                  <a:pt x="738" y="836"/>
                </a:cubicBezTo>
                <a:cubicBezTo>
                  <a:pt x="732" y="830"/>
                  <a:pt x="730" y="822"/>
                  <a:pt x="734" y="814"/>
                </a:cubicBezTo>
                <a:cubicBezTo>
                  <a:pt x="737" y="808"/>
                  <a:pt x="748" y="799"/>
                  <a:pt x="757" y="792"/>
                </a:cubicBezTo>
                <a:cubicBezTo>
                  <a:pt x="763" y="787"/>
                  <a:pt x="767" y="783"/>
                  <a:pt x="770" y="780"/>
                </a:cubicBezTo>
                <a:cubicBezTo>
                  <a:pt x="771" y="779"/>
                  <a:pt x="772" y="778"/>
                  <a:pt x="773" y="777"/>
                </a:cubicBezTo>
                <a:cubicBezTo>
                  <a:pt x="774" y="776"/>
                  <a:pt x="774" y="776"/>
                  <a:pt x="774" y="775"/>
                </a:cubicBezTo>
                <a:cubicBezTo>
                  <a:pt x="775" y="775"/>
                  <a:pt x="775" y="775"/>
                  <a:pt x="776" y="774"/>
                </a:cubicBezTo>
                <a:cubicBezTo>
                  <a:pt x="777" y="773"/>
                  <a:pt x="779" y="772"/>
                  <a:pt x="780" y="771"/>
                </a:cubicBezTo>
                <a:cubicBezTo>
                  <a:pt x="782" y="768"/>
                  <a:pt x="786" y="764"/>
                  <a:pt x="791" y="758"/>
                </a:cubicBezTo>
                <a:cubicBezTo>
                  <a:pt x="798" y="749"/>
                  <a:pt x="808" y="737"/>
                  <a:pt x="813" y="735"/>
                </a:cubicBezTo>
                <a:cubicBezTo>
                  <a:pt x="821" y="731"/>
                  <a:pt x="829" y="733"/>
                  <a:pt x="835" y="739"/>
                </a:cubicBezTo>
                <a:cubicBezTo>
                  <a:pt x="835" y="740"/>
                  <a:pt x="836" y="741"/>
                  <a:pt x="836" y="742"/>
                </a:cubicBezTo>
                <a:cubicBezTo>
                  <a:pt x="837" y="743"/>
                  <a:pt x="838" y="744"/>
                  <a:pt x="838" y="745"/>
                </a:cubicBezTo>
                <a:cubicBezTo>
                  <a:pt x="842" y="754"/>
                  <a:pt x="842" y="767"/>
                  <a:pt x="832" y="784"/>
                </a:cubicBezTo>
                <a:close/>
                <a:moveTo>
                  <a:pt x="667" y="839"/>
                </a:moveTo>
                <a:cubicBezTo>
                  <a:pt x="660" y="837"/>
                  <a:pt x="646" y="838"/>
                  <a:pt x="633" y="840"/>
                </a:cubicBezTo>
                <a:cubicBezTo>
                  <a:pt x="627" y="840"/>
                  <a:pt x="620" y="841"/>
                  <a:pt x="617" y="841"/>
                </a:cubicBezTo>
                <a:cubicBezTo>
                  <a:pt x="615" y="841"/>
                  <a:pt x="614" y="841"/>
                  <a:pt x="612" y="841"/>
                </a:cubicBezTo>
                <a:cubicBezTo>
                  <a:pt x="614" y="795"/>
                  <a:pt x="633" y="782"/>
                  <a:pt x="655" y="775"/>
                </a:cubicBezTo>
                <a:cubicBezTo>
                  <a:pt x="656" y="774"/>
                  <a:pt x="657" y="774"/>
                  <a:pt x="658" y="774"/>
                </a:cubicBezTo>
                <a:cubicBezTo>
                  <a:pt x="661" y="773"/>
                  <a:pt x="663" y="772"/>
                  <a:pt x="666" y="772"/>
                </a:cubicBezTo>
                <a:cubicBezTo>
                  <a:pt x="669" y="771"/>
                  <a:pt x="672" y="770"/>
                  <a:pt x="676" y="770"/>
                </a:cubicBezTo>
                <a:cubicBezTo>
                  <a:pt x="679" y="768"/>
                  <a:pt x="682" y="766"/>
                  <a:pt x="684" y="764"/>
                </a:cubicBezTo>
                <a:cubicBezTo>
                  <a:pt x="687" y="763"/>
                  <a:pt x="689" y="761"/>
                  <a:pt x="691" y="760"/>
                </a:cubicBezTo>
                <a:cubicBezTo>
                  <a:pt x="692" y="760"/>
                  <a:pt x="693" y="759"/>
                  <a:pt x="694" y="759"/>
                </a:cubicBezTo>
                <a:cubicBezTo>
                  <a:pt x="715" y="748"/>
                  <a:pt x="738" y="744"/>
                  <a:pt x="771" y="774"/>
                </a:cubicBezTo>
                <a:cubicBezTo>
                  <a:pt x="770" y="776"/>
                  <a:pt x="769" y="777"/>
                  <a:pt x="768" y="778"/>
                </a:cubicBezTo>
                <a:cubicBezTo>
                  <a:pt x="765" y="781"/>
                  <a:pt x="760" y="785"/>
                  <a:pt x="755" y="789"/>
                </a:cubicBezTo>
                <a:cubicBezTo>
                  <a:pt x="745" y="797"/>
                  <a:pt x="734" y="806"/>
                  <a:pt x="731" y="813"/>
                </a:cubicBezTo>
                <a:cubicBezTo>
                  <a:pt x="727" y="822"/>
                  <a:pt x="729" y="831"/>
                  <a:pt x="736" y="838"/>
                </a:cubicBezTo>
                <a:cubicBezTo>
                  <a:pt x="737" y="838"/>
                  <a:pt x="737" y="839"/>
                  <a:pt x="738" y="839"/>
                </a:cubicBezTo>
                <a:cubicBezTo>
                  <a:pt x="734" y="841"/>
                  <a:pt x="731" y="844"/>
                  <a:pt x="728" y="846"/>
                </a:cubicBezTo>
                <a:cubicBezTo>
                  <a:pt x="722" y="852"/>
                  <a:pt x="718" y="858"/>
                  <a:pt x="716" y="866"/>
                </a:cubicBezTo>
                <a:cubicBezTo>
                  <a:pt x="708" y="862"/>
                  <a:pt x="701" y="861"/>
                  <a:pt x="693" y="861"/>
                </a:cubicBezTo>
                <a:cubicBezTo>
                  <a:pt x="689" y="861"/>
                  <a:pt x="685" y="861"/>
                  <a:pt x="681" y="862"/>
                </a:cubicBezTo>
                <a:cubicBezTo>
                  <a:pt x="681" y="862"/>
                  <a:pt x="681" y="861"/>
                  <a:pt x="681" y="861"/>
                </a:cubicBezTo>
                <a:cubicBezTo>
                  <a:pt x="682" y="851"/>
                  <a:pt x="676" y="842"/>
                  <a:pt x="667" y="839"/>
                </a:cubicBezTo>
                <a:close/>
                <a:moveTo>
                  <a:pt x="620" y="1013"/>
                </a:moveTo>
                <a:cubicBezTo>
                  <a:pt x="616" y="1019"/>
                  <a:pt x="612" y="1024"/>
                  <a:pt x="610" y="1030"/>
                </a:cubicBezTo>
                <a:cubicBezTo>
                  <a:pt x="608" y="1024"/>
                  <a:pt x="604" y="1019"/>
                  <a:pt x="600" y="1013"/>
                </a:cubicBezTo>
                <a:cubicBezTo>
                  <a:pt x="599" y="1012"/>
                  <a:pt x="598" y="1011"/>
                  <a:pt x="597" y="1010"/>
                </a:cubicBezTo>
                <a:cubicBezTo>
                  <a:pt x="594" y="1006"/>
                  <a:pt x="591" y="1002"/>
                  <a:pt x="587" y="997"/>
                </a:cubicBezTo>
                <a:cubicBezTo>
                  <a:pt x="576" y="983"/>
                  <a:pt x="564" y="969"/>
                  <a:pt x="559" y="955"/>
                </a:cubicBezTo>
                <a:cubicBezTo>
                  <a:pt x="558" y="953"/>
                  <a:pt x="558" y="952"/>
                  <a:pt x="558" y="951"/>
                </a:cubicBezTo>
                <a:cubicBezTo>
                  <a:pt x="556" y="946"/>
                  <a:pt x="556" y="942"/>
                  <a:pt x="556" y="937"/>
                </a:cubicBezTo>
                <a:cubicBezTo>
                  <a:pt x="558" y="919"/>
                  <a:pt x="562" y="907"/>
                  <a:pt x="570" y="898"/>
                </a:cubicBezTo>
                <a:cubicBezTo>
                  <a:pt x="571" y="898"/>
                  <a:pt x="572" y="897"/>
                  <a:pt x="573" y="896"/>
                </a:cubicBezTo>
                <a:cubicBezTo>
                  <a:pt x="574" y="895"/>
                  <a:pt x="575" y="894"/>
                  <a:pt x="576" y="894"/>
                </a:cubicBezTo>
                <a:cubicBezTo>
                  <a:pt x="577" y="893"/>
                  <a:pt x="579" y="892"/>
                  <a:pt x="580" y="891"/>
                </a:cubicBezTo>
                <a:cubicBezTo>
                  <a:pt x="587" y="888"/>
                  <a:pt x="596" y="886"/>
                  <a:pt x="607" y="886"/>
                </a:cubicBezTo>
                <a:cubicBezTo>
                  <a:pt x="608" y="886"/>
                  <a:pt x="608" y="886"/>
                  <a:pt x="608" y="886"/>
                </a:cubicBezTo>
                <a:cubicBezTo>
                  <a:pt x="609" y="886"/>
                  <a:pt x="609" y="886"/>
                  <a:pt x="610" y="886"/>
                </a:cubicBezTo>
                <a:cubicBezTo>
                  <a:pt x="611" y="886"/>
                  <a:pt x="611" y="886"/>
                  <a:pt x="612" y="886"/>
                </a:cubicBezTo>
                <a:cubicBezTo>
                  <a:pt x="613" y="886"/>
                  <a:pt x="613" y="886"/>
                  <a:pt x="613" y="886"/>
                </a:cubicBezTo>
                <a:cubicBezTo>
                  <a:pt x="624" y="886"/>
                  <a:pt x="633" y="888"/>
                  <a:pt x="640" y="891"/>
                </a:cubicBezTo>
                <a:cubicBezTo>
                  <a:pt x="641" y="892"/>
                  <a:pt x="642" y="893"/>
                  <a:pt x="644" y="894"/>
                </a:cubicBezTo>
                <a:cubicBezTo>
                  <a:pt x="645" y="894"/>
                  <a:pt x="646" y="895"/>
                  <a:pt x="647" y="896"/>
                </a:cubicBezTo>
                <a:cubicBezTo>
                  <a:pt x="648" y="897"/>
                  <a:pt x="649" y="898"/>
                  <a:pt x="649" y="898"/>
                </a:cubicBezTo>
                <a:cubicBezTo>
                  <a:pt x="657" y="907"/>
                  <a:pt x="662" y="919"/>
                  <a:pt x="663" y="937"/>
                </a:cubicBezTo>
                <a:cubicBezTo>
                  <a:pt x="664" y="942"/>
                  <a:pt x="663" y="946"/>
                  <a:pt x="662" y="951"/>
                </a:cubicBezTo>
                <a:cubicBezTo>
                  <a:pt x="662" y="952"/>
                  <a:pt x="662" y="953"/>
                  <a:pt x="661" y="955"/>
                </a:cubicBezTo>
                <a:cubicBezTo>
                  <a:pt x="656" y="969"/>
                  <a:pt x="644" y="983"/>
                  <a:pt x="633" y="997"/>
                </a:cubicBezTo>
                <a:cubicBezTo>
                  <a:pt x="629" y="1002"/>
                  <a:pt x="626" y="1006"/>
                  <a:pt x="622" y="1010"/>
                </a:cubicBezTo>
                <a:cubicBezTo>
                  <a:pt x="622" y="1011"/>
                  <a:pt x="621" y="1012"/>
                  <a:pt x="620" y="1013"/>
                </a:cubicBezTo>
                <a:close/>
                <a:moveTo>
                  <a:pt x="642" y="1031"/>
                </a:moveTo>
                <a:cubicBezTo>
                  <a:pt x="643" y="1041"/>
                  <a:pt x="636" y="1046"/>
                  <a:pt x="628" y="1052"/>
                </a:cubicBezTo>
                <a:cubicBezTo>
                  <a:pt x="621" y="1058"/>
                  <a:pt x="614" y="1064"/>
                  <a:pt x="610" y="1074"/>
                </a:cubicBezTo>
                <a:cubicBezTo>
                  <a:pt x="610" y="1074"/>
                  <a:pt x="610" y="1074"/>
                  <a:pt x="610" y="1074"/>
                </a:cubicBezTo>
                <a:cubicBezTo>
                  <a:pt x="610" y="1074"/>
                  <a:pt x="610" y="1074"/>
                  <a:pt x="610" y="1074"/>
                </a:cubicBezTo>
                <a:cubicBezTo>
                  <a:pt x="606" y="1064"/>
                  <a:pt x="599" y="1058"/>
                  <a:pt x="592" y="1052"/>
                </a:cubicBezTo>
                <a:cubicBezTo>
                  <a:pt x="584" y="1046"/>
                  <a:pt x="577" y="1041"/>
                  <a:pt x="578" y="1031"/>
                </a:cubicBezTo>
                <a:cubicBezTo>
                  <a:pt x="586" y="1029"/>
                  <a:pt x="593" y="1024"/>
                  <a:pt x="598" y="1016"/>
                </a:cubicBezTo>
                <a:cubicBezTo>
                  <a:pt x="603" y="1023"/>
                  <a:pt x="608" y="1030"/>
                  <a:pt x="609" y="1037"/>
                </a:cubicBezTo>
                <a:cubicBezTo>
                  <a:pt x="609" y="1037"/>
                  <a:pt x="610" y="1038"/>
                  <a:pt x="610" y="1038"/>
                </a:cubicBezTo>
                <a:cubicBezTo>
                  <a:pt x="610" y="1038"/>
                  <a:pt x="611" y="1037"/>
                  <a:pt x="611" y="1037"/>
                </a:cubicBezTo>
                <a:cubicBezTo>
                  <a:pt x="612" y="1030"/>
                  <a:pt x="616" y="1023"/>
                  <a:pt x="622" y="1016"/>
                </a:cubicBezTo>
                <a:cubicBezTo>
                  <a:pt x="626" y="1024"/>
                  <a:pt x="634" y="1029"/>
                  <a:pt x="642" y="1031"/>
                </a:cubicBezTo>
                <a:close/>
                <a:moveTo>
                  <a:pt x="644" y="890"/>
                </a:moveTo>
                <a:cubicBezTo>
                  <a:pt x="636" y="886"/>
                  <a:pt x="626" y="883"/>
                  <a:pt x="613" y="883"/>
                </a:cubicBezTo>
                <a:cubicBezTo>
                  <a:pt x="612" y="883"/>
                  <a:pt x="612" y="883"/>
                  <a:pt x="612" y="883"/>
                </a:cubicBezTo>
                <a:cubicBezTo>
                  <a:pt x="611" y="883"/>
                  <a:pt x="611" y="883"/>
                  <a:pt x="610" y="883"/>
                </a:cubicBezTo>
                <a:cubicBezTo>
                  <a:pt x="609" y="883"/>
                  <a:pt x="609" y="883"/>
                  <a:pt x="608" y="883"/>
                </a:cubicBezTo>
                <a:cubicBezTo>
                  <a:pt x="607" y="883"/>
                  <a:pt x="607" y="883"/>
                  <a:pt x="607" y="883"/>
                </a:cubicBezTo>
                <a:cubicBezTo>
                  <a:pt x="594" y="883"/>
                  <a:pt x="584" y="886"/>
                  <a:pt x="576" y="890"/>
                </a:cubicBezTo>
                <a:cubicBezTo>
                  <a:pt x="557" y="885"/>
                  <a:pt x="547" y="876"/>
                  <a:pt x="543" y="867"/>
                </a:cubicBezTo>
                <a:cubicBezTo>
                  <a:pt x="543" y="866"/>
                  <a:pt x="543" y="865"/>
                  <a:pt x="542" y="863"/>
                </a:cubicBezTo>
                <a:cubicBezTo>
                  <a:pt x="542" y="862"/>
                  <a:pt x="542" y="861"/>
                  <a:pt x="542" y="860"/>
                </a:cubicBezTo>
                <a:cubicBezTo>
                  <a:pt x="541" y="852"/>
                  <a:pt x="546" y="845"/>
                  <a:pt x="554" y="842"/>
                </a:cubicBezTo>
                <a:cubicBezTo>
                  <a:pt x="560" y="840"/>
                  <a:pt x="574" y="842"/>
                  <a:pt x="586" y="843"/>
                </a:cubicBezTo>
                <a:cubicBezTo>
                  <a:pt x="593" y="843"/>
                  <a:pt x="599" y="844"/>
                  <a:pt x="603" y="844"/>
                </a:cubicBezTo>
                <a:cubicBezTo>
                  <a:pt x="605" y="844"/>
                  <a:pt x="606" y="844"/>
                  <a:pt x="608" y="844"/>
                </a:cubicBezTo>
                <a:cubicBezTo>
                  <a:pt x="609" y="844"/>
                  <a:pt x="609" y="844"/>
                  <a:pt x="610" y="843"/>
                </a:cubicBezTo>
                <a:cubicBezTo>
                  <a:pt x="610" y="844"/>
                  <a:pt x="611" y="844"/>
                  <a:pt x="612" y="844"/>
                </a:cubicBezTo>
                <a:cubicBezTo>
                  <a:pt x="614" y="844"/>
                  <a:pt x="615" y="844"/>
                  <a:pt x="617" y="844"/>
                </a:cubicBezTo>
                <a:cubicBezTo>
                  <a:pt x="621" y="844"/>
                  <a:pt x="627" y="843"/>
                  <a:pt x="634" y="843"/>
                </a:cubicBezTo>
                <a:cubicBezTo>
                  <a:pt x="645" y="842"/>
                  <a:pt x="660" y="840"/>
                  <a:pt x="666" y="842"/>
                </a:cubicBezTo>
                <a:cubicBezTo>
                  <a:pt x="674" y="845"/>
                  <a:pt x="679" y="852"/>
                  <a:pt x="678" y="860"/>
                </a:cubicBezTo>
                <a:cubicBezTo>
                  <a:pt x="678" y="861"/>
                  <a:pt x="678" y="862"/>
                  <a:pt x="678" y="863"/>
                </a:cubicBezTo>
                <a:cubicBezTo>
                  <a:pt x="677" y="865"/>
                  <a:pt x="677" y="866"/>
                  <a:pt x="676" y="867"/>
                </a:cubicBezTo>
                <a:cubicBezTo>
                  <a:pt x="673" y="876"/>
                  <a:pt x="663" y="885"/>
                  <a:pt x="644" y="890"/>
                </a:cubicBezTo>
                <a:close/>
                <a:moveTo>
                  <a:pt x="539" y="861"/>
                </a:moveTo>
                <a:cubicBezTo>
                  <a:pt x="539" y="861"/>
                  <a:pt x="539" y="862"/>
                  <a:pt x="539" y="862"/>
                </a:cubicBezTo>
                <a:cubicBezTo>
                  <a:pt x="535" y="861"/>
                  <a:pt x="531" y="861"/>
                  <a:pt x="527" y="861"/>
                </a:cubicBezTo>
                <a:cubicBezTo>
                  <a:pt x="519" y="861"/>
                  <a:pt x="512" y="862"/>
                  <a:pt x="504" y="866"/>
                </a:cubicBezTo>
                <a:cubicBezTo>
                  <a:pt x="501" y="858"/>
                  <a:pt x="497" y="852"/>
                  <a:pt x="492" y="846"/>
                </a:cubicBezTo>
                <a:cubicBezTo>
                  <a:pt x="489" y="844"/>
                  <a:pt x="486" y="841"/>
                  <a:pt x="482" y="839"/>
                </a:cubicBezTo>
                <a:cubicBezTo>
                  <a:pt x="483" y="839"/>
                  <a:pt x="483" y="838"/>
                  <a:pt x="483" y="838"/>
                </a:cubicBezTo>
                <a:cubicBezTo>
                  <a:pt x="491" y="831"/>
                  <a:pt x="493" y="822"/>
                  <a:pt x="489" y="813"/>
                </a:cubicBezTo>
                <a:cubicBezTo>
                  <a:pt x="486" y="806"/>
                  <a:pt x="474" y="797"/>
                  <a:pt x="465" y="789"/>
                </a:cubicBezTo>
                <a:cubicBezTo>
                  <a:pt x="459" y="785"/>
                  <a:pt x="454" y="781"/>
                  <a:pt x="452" y="778"/>
                </a:cubicBezTo>
                <a:cubicBezTo>
                  <a:pt x="451" y="777"/>
                  <a:pt x="450" y="776"/>
                  <a:pt x="449" y="774"/>
                </a:cubicBezTo>
                <a:cubicBezTo>
                  <a:pt x="482" y="744"/>
                  <a:pt x="505" y="748"/>
                  <a:pt x="526" y="759"/>
                </a:cubicBezTo>
                <a:cubicBezTo>
                  <a:pt x="527" y="759"/>
                  <a:pt x="528" y="760"/>
                  <a:pt x="529" y="760"/>
                </a:cubicBezTo>
                <a:cubicBezTo>
                  <a:pt x="531" y="761"/>
                  <a:pt x="533" y="763"/>
                  <a:pt x="536" y="764"/>
                </a:cubicBezTo>
                <a:cubicBezTo>
                  <a:pt x="538" y="766"/>
                  <a:pt x="541" y="768"/>
                  <a:pt x="544" y="770"/>
                </a:cubicBezTo>
                <a:cubicBezTo>
                  <a:pt x="548" y="770"/>
                  <a:pt x="551" y="771"/>
                  <a:pt x="554" y="772"/>
                </a:cubicBezTo>
                <a:cubicBezTo>
                  <a:pt x="557" y="772"/>
                  <a:pt x="559" y="773"/>
                  <a:pt x="562" y="774"/>
                </a:cubicBezTo>
                <a:cubicBezTo>
                  <a:pt x="563" y="774"/>
                  <a:pt x="563" y="774"/>
                  <a:pt x="564" y="775"/>
                </a:cubicBezTo>
                <a:cubicBezTo>
                  <a:pt x="587" y="782"/>
                  <a:pt x="606" y="795"/>
                  <a:pt x="608" y="841"/>
                </a:cubicBezTo>
                <a:cubicBezTo>
                  <a:pt x="606" y="841"/>
                  <a:pt x="605" y="841"/>
                  <a:pt x="603" y="841"/>
                </a:cubicBezTo>
                <a:cubicBezTo>
                  <a:pt x="599" y="841"/>
                  <a:pt x="593" y="840"/>
                  <a:pt x="586" y="840"/>
                </a:cubicBezTo>
                <a:cubicBezTo>
                  <a:pt x="574" y="838"/>
                  <a:pt x="559" y="837"/>
                  <a:pt x="553" y="839"/>
                </a:cubicBezTo>
                <a:cubicBezTo>
                  <a:pt x="543" y="842"/>
                  <a:pt x="538" y="851"/>
                  <a:pt x="539" y="861"/>
                </a:cubicBezTo>
                <a:close/>
                <a:moveTo>
                  <a:pt x="282" y="938"/>
                </a:moveTo>
                <a:cubicBezTo>
                  <a:pt x="287" y="929"/>
                  <a:pt x="286" y="919"/>
                  <a:pt x="285" y="910"/>
                </a:cubicBezTo>
                <a:cubicBezTo>
                  <a:pt x="284" y="900"/>
                  <a:pt x="283" y="892"/>
                  <a:pt x="291" y="885"/>
                </a:cubicBezTo>
                <a:cubicBezTo>
                  <a:pt x="297" y="890"/>
                  <a:pt x="306" y="892"/>
                  <a:pt x="315" y="889"/>
                </a:cubicBezTo>
                <a:cubicBezTo>
                  <a:pt x="314" y="898"/>
                  <a:pt x="312" y="906"/>
                  <a:pt x="308" y="912"/>
                </a:cubicBezTo>
                <a:cubicBezTo>
                  <a:pt x="308" y="912"/>
                  <a:pt x="308" y="912"/>
                  <a:pt x="308" y="913"/>
                </a:cubicBezTo>
                <a:cubicBezTo>
                  <a:pt x="308" y="913"/>
                  <a:pt x="309" y="913"/>
                  <a:pt x="309" y="913"/>
                </a:cubicBezTo>
                <a:cubicBezTo>
                  <a:pt x="315" y="909"/>
                  <a:pt x="323" y="907"/>
                  <a:pt x="332" y="906"/>
                </a:cubicBezTo>
                <a:cubicBezTo>
                  <a:pt x="329" y="915"/>
                  <a:pt x="331" y="923"/>
                  <a:pt x="335" y="930"/>
                </a:cubicBezTo>
                <a:cubicBezTo>
                  <a:pt x="329" y="938"/>
                  <a:pt x="321" y="937"/>
                  <a:pt x="311" y="936"/>
                </a:cubicBezTo>
                <a:cubicBezTo>
                  <a:pt x="302" y="935"/>
                  <a:pt x="292" y="934"/>
                  <a:pt x="282" y="939"/>
                </a:cubicBezTo>
                <a:cubicBezTo>
                  <a:pt x="282" y="939"/>
                  <a:pt x="282" y="938"/>
                  <a:pt x="282" y="938"/>
                </a:cubicBezTo>
                <a:cubicBezTo>
                  <a:pt x="282" y="938"/>
                  <a:pt x="282" y="938"/>
                  <a:pt x="282" y="938"/>
                </a:cubicBezTo>
                <a:close/>
                <a:moveTo>
                  <a:pt x="314" y="907"/>
                </a:moveTo>
                <a:cubicBezTo>
                  <a:pt x="316" y="902"/>
                  <a:pt x="317" y="895"/>
                  <a:pt x="318" y="888"/>
                </a:cubicBezTo>
                <a:cubicBezTo>
                  <a:pt x="318" y="887"/>
                  <a:pt x="319" y="885"/>
                  <a:pt x="319" y="884"/>
                </a:cubicBezTo>
                <a:cubicBezTo>
                  <a:pt x="319" y="879"/>
                  <a:pt x="320" y="874"/>
                  <a:pt x="320" y="868"/>
                </a:cubicBezTo>
                <a:cubicBezTo>
                  <a:pt x="322" y="850"/>
                  <a:pt x="324" y="832"/>
                  <a:pt x="331" y="818"/>
                </a:cubicBezTo>
                <a:cubicBezTo>
                  <a:pt x="331" y="816"/>
                  <a:pt x="332" y="815"/>
                  <a:pt x="332" y="814"/>
                </a:cubicBezTo>
                <a:cubicBezTo>
                  <a:pt x="335" y="810"/>
                  <a:pt x="338" y="807"/>
                  <a:pt x="341" y="804"/>
                </a:cubicBezTo>
                <a:cubicBezTo>
                  <a:pt x="355" y="792"/>
                  <a:pt x="367" y="786"/>
                  <a:pt x="379" y="786"/>
                </a:cubicBezTo>
                <a:cubicBezTo>
                  <a:pt x="380" y="786"/>
                  <a:pt x="381" y="786"/>
                  <a:pt x="382" y="786"/>
                </a:cubicBezTo>
                <a:cubicBezTo>
                  <a:pt x="383" y="787"/>
                  <a:pt x="385" y="787"/>
                  <a:pt x="386" y="787"/>
                </a:cubicBezTo>
                <a:cubicBezTo>
                  <a:pt x="387" y="787"/>
                  <a:pt x="389" y="788"/>
                  <a:pt x="390" y="788"/>
                </a:cubicBezTo>
                <a:cubicBezTo>
                  <a:pt x="398" y="791"/>
                  <a:pt x="405" y="796"/>
                  <a:pt x="413" y="803"/>
                </a:cubicBezTo>
                <a:cubicBezTo>
                  <a:pt x="414" y="804"/>
                  <a:pt x="414" y="804"/>
                  <a:pt x="414" y="804"/>
                </a:cubicBezTo>
                <a:cubicBezTo>
                  <a:pt x="414" y="805"/>
                  <a:pt x="415" y="805"/>
                  <a:pt x="415" y="806"/>
                </a:cubicBezTo>
                <a:cubicBezTo>
                  <a:pt x="416" y="806"/>
                  <a:pt x="416" y="806"/>
                  <a:pt x="417" y="807"/>
                </a:cubicBezTo>
                <a:cubicBezTo>
                  <a:pt x="417" y="808"/>
                  <a:pt x="417" y="808"/>
                  <a:pt x="417" y="808"/>
                </a:cubicBezTo>
                <a:cubicBezTo>
                  <a:pt x="425" y="815"/>
                  <a:pt x="430" y="823"/>
                  <a:pt x="432" y="830"/>
                </a:cubicBezTo>
                <a:cubicBezTo>
                  <a:pt x="433" y="832"/>
                  <a:pt x="433" y="833"/>
                  <a:pt x="434" y="835"/>
                </a:cubicBezTo>
                <a:cubicBezTo>
                  <a:pt x="434" y="836"/>
                  <a:pt x="434" y="837"/>
                  <a:pt x="434" y="839"/>
                </a:cubicBezTo>
                <a:cubicBezTo>
                  <a:pt x="434" y="840"/>
                  <a:pt x="434" y="841"/>
                  <a:pt x="434" y="842"/>
                </a:cubicBezTo>
                <a:cubicBezTo>
                  <a:pt x="434" y="854"/>
                  <a:pt x="429" y="866"/>
                  <a:pt x="417" y="879"/>
                </a:cubicBezTo>
                <a:cubicBezTo>
                  <a:pt x="414" y="883"/>
                  <a:pt x="411" y="886"/>
                  <a:pt x="406" y="888"/>
                </a:cubicBezTo>
                <a:cubicBezTo>
                  <a:pt x="405" y="889"/>
                  <a:pt x="404" y="889"/>
                  <a:pt x="403" y="890"/>
                </a:cubicBezTo>
                <a:cubicBezTo>
                  <a:pt x="389" y="897"/>
                  <a:pt x="371" y="899"/>
                  <a:pt x="353" y="900"/>
                </a:cubicBezTo>
                <a:cubicBezTo>
                  <a:pt x="347" y="901"/>
                  <a:pt x="342" y="901"/>
                  <a:pt x="336" y="902"/>
                </a:cubicBezTo>
                <a:cubicBezTo>
                  <a:pt x="335" y="902"/>
                  <a:pt x="334" y="902"/>
                  <a:pt x="333" y="902"/>
                </a:cubicBezTo>
                <a:cubicBezTo>
                  <a:pt x="326" y="903"/>
                  <a:pt x="319" y="905"/>
                  <a:pt x="314" y="907"/>
                </a:cubicBezTo>
                <a:close/>
                <a:moveTo>
                  <a:pt x="420" y="806"/>
                </a:moveTo>
                <a:cubicBezTo>
                  <a:pt x="419" y="805"/>
                  <a:pt x="419" y="805"/>
                  <a:pt x="419" y="805"/>
                </a:cubicBezTo>
                <a:cubicBezTo>
                  <a:pt x="418" y="804"/>
                  <a:pt x="418" y="804"/>
                  <a:pt x="417" y="803"/>
                </a:cubicBezTo>
                <a:cubicBezTo>
                  <a:pt x="417" y="803"/>
                  <a:pt x="416" y="802"/>
                  <a:pt x="416" y="802"/>
                </a:cubicBezTo>
                <a:cubicBezTo>
                  <a:pt x="415" y="801"/>
                  <a:pt x="415" y="801"/>
                  <a:pt x="415" y="801"/>
                </a:cubicBezTo>
                <a:cubicBezTo>
                  <a:pt x="406" y="792"/>
                  <a:pt x="397" y="787"/>
                  <a:pt x="388" y="784"/>
                </a:cubicBezTo>
                <a:cubicBezTo>
                  <a:pt x="378" y="767"/>
                  <a:pt x="378" y="754"/>
                  <a:pt x="382" y="745"/>
                </a:cubicBezTo>
                <a:cubicBezTo>
                  <a:pt x="382" y="744"/>
                  <a:pt x="383" y="743"/>
                  <a:pt x="383" y="742"/>
                </a:cubicBezTo>
                <a:cubicBezTo>
                  <a:pt x="384" y="741"/>
                  <a:pt x="385" y="740"/>
                  <a:pt x="385" y="739"/>
                </a:cubicBezTo>
                <a:cubicBezTo>
                  <a:pt x="391" y="733"/>
                  <a:pt x="399" y="731"/>
                  <a:pt x="407" y="735"/>
                </a:cubicBezTo>
                <a:cubicBezTo>
                  <a:pt x="412" y="737"/>
                  <a:pt x="422" y="749"/>
                  <a:pt x="429" y="758"/>
                </a:cubicBezTo>
                <a:cubicBezTo>
                  <a:pt x="434" y="764"/>
                  <a:pt x="437" y="768"/>
                  <a:pt x="440" y="771"/>
                </a:cubicBezTo>
                <a:cubicBezTo>
                  <a:pt x="441" y="772"/>
                  <a:pt x="443" y="773"/>
                  <a:pt x="444" y="774"/>
                </a:cubicBezTo>
                <a:cubicBezTo>
                  <a:pt x="445" y="775"/>
                  <a:pt x="445" y="775"/>
                  <a:pt x="445" y="775"/>
                </a:cubicBezTo>
                <a:cubicBezTo>
                  <a:pt x="446" y="776"/>
                  <a:pt x="446" y="776"/>
                  <a:pt x="446" y="777"/>
                </a:cubicBezTo>
                <a:cubicBezTo>
                  <a:pt x="448" y="778"/>
                  <a:pt x="449" y="779"/>
                  <a:pt x="450" y="780"/>
                </a:cubicBezTo>
                <a:cubicBezTo>
                  <a:pt x="452" y="783"/>
                  <a:pt x="457" y="787"/>
                  <a:pt x="463" y="792"/>
                </a:cubicBezTo>
                <a:cubicBezTo>
                  <a:pt x="472" y="799"/>
                  <a:pt x="483" y="808"/>
                  <a:pt x="486" y="814"/>
                </a:cubicBezTo>
                <a:cubicBezTo>
                  <a:pt x="490" y="822"/>
                  <a:pt x="488" y="830"/>
                  <a:pt x="481" y="836"/>
                </a:cubicBezTo>
                <a:cubicBezTo>
                  <a:pt x="481" y="836"/>
                  <a:pt x="480" y="837"/>
                  <a:pt x="479" y="837"/>
                </a:cubicBezTo>
                <a:cubicBezTo>
                  <a:pt x="478" y="838"/>
                  <a:pt x="477" y="838"/>
                  <a:pt x="476" y="839"/>
                </a:cubicBezTo>
                <a:cubicBezTo>
                  <a:pt x="467" y="843"/>
                  <a:pt x="453" y="842"/>
                  <a:pt x="436" y="833"/>
                </a:cubicBezTo>
                <a:cubicBezTo>
                  <a:pt x="434" y="824"/>
                  <a:pt x="428" y="815"/>
                  <a:pt x="420" y="806"/>
                </a:cubicBezTo>
                <a:close/>
                <a:moveTo>
                  <a:pt x="146" y="611"/>
                </a:moveTo>
                <a:cubicBezTo>
                  <a:pt x="157" y="607"/>
                  <a:pt x="163" y="599"/>
                  <a:pt x="168" y="593"/>
                </a:cubicBezTo>
                <a:cubicBezTo>
                  <a:pt x="175" y="585"/>
                  <a:pt x="180" y="578"/>
                  <a:pt x="190" y="579"/>
                </a:cubicBezTo>
                <a:cubicBezTo>
                  <a:pt x="192" y="587"/>
                  <a:pt x="196" y="594"/>
                  <a:pt x="205" y="599"/>
                </a:cubicBezTo>
                <a:cubicBezTo>
                  <a:pt x="197" y="604"/>
                  <a:pt x="190" y="608"/>
                  <a:pt x="184" y="610"/>
                </a:cubicBezTo>
                <a:cubicBezTo>
                  <a:pt x="183" y="610"/>
                  <a:pt x="183" y="610"/>
                  <a:pt x="183" y="611"/>
                </a:cubicBezTo>
                <a:cubicBezTo>
                  <a:pt x="183" y="611"/>
                  <a:pt x="183" y="611"/>
                  <a:pt x="184" y="611"/>
                </a:cubicBezTo>
                <a:cubicBezTo>
                  <a:pt x="190" y="613"/>
                  <a:pt x="197" y="617"/>
                  <a:pt x="205" y="623"/>
                </a:cubicBezTo>
                <a:cubicBezTo>
                  <a:pt x="196" y="627"/>
                  <a:pt x="192" y="635"/>
                  <a:pt x="190" y="642"/>
                </a:cubicBezTo>
                <a:cubicBezTo>
                  <a:pt x="180" y="643"/>
                  <a:pt x="175" y="637"/>
                  <a:pt x="168" y="629"/>
                </a:cubicBezTo>
                <a:cubicBezTo>
                  <a:pt x="163" y="622"/>
                  <a:pt x="157" y="614"/>
                  <a:pt x="146" y="611"/>
                </a:cubicBezTo>
                <a:cubicBezTo>
                  <a:pt x="146" y="611"/>
                  <a:pt x="146" y="611"/>
                  <a:pt x="146" y="611"/>
                </a:cubicBezTo>
                <a:cubicBezTo>
                  <a:pt x="146" y="611"/>
                  <a:pt x="146" y="611"/>
                  <a:pt x="146" y="611"/>
                </a:cubicBezTo>
                <a:close/>
                <a:moveTo>
                  <a:pt x="191" y="611"/>
                </a:moveTo>
                <a:cubicBezTo>
                  <a:pt x="196" y="608"/>
                  <a:pt x="202" y="605"/>
                  <a:pt x="208" y="600"/>
                </a:cubicBezTo>
                <a:cubicBezTo>
                  <a:pt x="209" y="600"/>
                  <a:pt x="210" y="599"/>
                  <a:pt x="211" y="598"/>
                </a:cubicBezTo>
                <a:cubicBezTo>
                  <a:pt x="215" y="595"/>
                  <a:pt x="219" y="591"/>
                  <a:pt x="223" y="588"/>
                </a:cubicBezTo>
                <a:cubicBezTo>
                  <a:pt x="237" y="576"/>
                  <a:pt x="252" y="565"/>
                  <a:pt x="266" y="560"/>
                </a:cubicBezTo>
                <a:cubicBezTo>
                  <a:pt x="267" y="559"/>
                  <a:pt x="269" y="559"/>
                  <a:pt x="270" y="558"/>
                </a:cubicBezTo>
                <a:cubicBezTo>
                  <a:pt x="274" y="557"/>
                  <a:pt x="279" y="557"/>
                  <a:pt x="284" y="557"/>
                </a:cubicBezTo>
                <a:cubicBezTo>
                  <a:pt x="301" y="559"/>
                  <a:pt x="314" y="563"/>
                  <a:pt x="322" y="571"/>
                </a:cubicBezTo>
                <a:cubicBezTo>
                  <a:pt x="323" y="572"/>
                  <a:pt x="324" y="573"/>
                  <a:pt x="324" y="574"/>
                </a:cubicBezTo>
                <a:cubicBezTo>
                  <a:pt x="325" y="575"/>
                  <a:pt x="326" y="576"/>
                  <a:pt x="327" y="577"/>
                </a:cubicBezTo>
                <a:cubicBezTo>
                  <a:pt x="328" y="578"/>
                  <a:pt x="328" y="580"/>
                  <a:pt x="329" y="581"/>
                </a:cubicBezTo>
                <a:cubicBezTo>
                  <a:pt x="333" y="588"/>
                  <a:pt x="334" y="597"/>
                  <a:pt x="334" y="608"/>
                </a:cubicBezTo>
                <a:cubicBezTo>
                  <a:pt x="334" y="609"/>
                  <a:pt x="334" y="609"/>
                  <a:pt x="334" y="609"/>
                </a:cubicBezTo>
                <a:cubicBezTo>
                  <a:pt x="334" y="609"/>
                  <a:pt x="334" y="610"/>
                  <a:pt x="334" y="611"/>
                </a:cubicBezTo>
                <a:cubicBezTo>
                  <a:pt x="334" y="611"/>
                  <a:pt x="334" y="612"/>
                  <a:pt x="334" y="613"/>
                </a:cubicBezTo>
                <a:cubicBezTo>
                  <a:pt x="334" y="614"/>
                  <a:pt x="334" y="614"/>
                  <a:pt x="334" y="614"/>
                </a:cubicBezTo>
                <a:cubicBezTo>
                  <a:pt x="334" y="625"/>
                  <a:pt x="333" y="633"/>
                  <a:pt x="329" y="641"/>
                </a:cubicBezTo>
                <a:cubicBezTo>
                  <a:pt x="328" y="642"/>
                  <a:pt x="328" y="643"/>
                  <a:pt x="327" y="644"/>
                </a:cubicBezTo>
                <a:cubicBezTo>
                  <a:pt x="326" y="646"/>
                  <a:pt x="325" y="647"/>
                  <a:pt x="324" y="648"/>
                </a:cubicBezTo>
                <a:cubicBezTo>
                  <a:pt x="324" y="649"/>
                  <a:pt x="323" y="649"/>
                  <a:pt x="322" y="650"/>
                </a:cubicBezTo>
                <a:cubicBezTo>
                  <a:pt x="314" y="658"/>
                  <a:pt x="301" y="663"/>
                  <a:pt x="284" y="664"/>
                </a:cubicBezTo>
                <a:cubicBezTo>
                  <a:pt x="279" y="665"/>
                  <a:pt x="274" y="664"/>
                  <a:pt x="270" y="663"/>
                </a:cubicBezTo>
                <a:cubicBezTo>
                  <a:pt x="269" y="663"/>
                  <a:pt x="267" y="662"/>
                  <a:pt x="266" y="662"/>
                </a:cubicBezTo>
                <a:cubicBezTo>
                  <a:pt x="252" y="657"/>
                  <a:pt x="237" y="645"/>
                  <a:pt x="223" y="634"/>
                </a:cubicBezTo>
                <a:cubicBezTo>
                  <a:pt x="219" y="630"/>
                  <a:pt x="215" y="626"/>
                  <a:pt x="211" y="623"/>
                </a:cubicBezTo>
                <a:cubicBezTo>
                  <a:pt x="210" y="622"/>
                  <a:pt x="209" y="622"/>
                  <a:pt x="208" y="621"/>
                </a:cubicBezTo>
                <a:cubicBezTo>
                  <a:pt x="202" y="617"/>
                  <a:pt x="196" y="613"/>
                  <a:pt x="191" y="611"/>
                </a:cubicBezTo>
                <a:close/>
                <a:moveTo>
                  <a:pt x="338" y="614"/>
                </a:moveTo>
                <a:cubicBezTo>
                  <a:pt x="338" y="613"/>
                  <a:pt x="338" y="613"/>
                  <a:pt x="338" y="613"/>
                </a:cubicBezTo>
                <a:cubicBezTo>
                  <a:pt x="338" y="612"/>
                  <a:pt x="338" y="611"/>
                  <a:pt x="338" y="611"/>
                </a:cubicBezTo>
                <a:cubicBezTo>
                  <a:pt x="338" y="610"/>
                  <a:pt x="338" y="609"/>
                  <a:pt x="338" y="609"/>
                </a:cubicBezTo>
                <a:cubicBezTo>
                  <a:pt x="338" y="608"/>
                  <a:pt x="338" y="608"/>
                  <a:pt x="338" y="608"/>
                </a:cubicBezTo>
                <a:cubicBezTo>
                  <a:pt x="337" y="595"/>
                  <a:pt x="335" y="585"/>
                  <a:pt x="330" y="577"/>
                </a:cubicBezTo>
                <a:cubicBezTo>
                  <a:pt x="335" y="558"/>
                  <a:pt x="345" y="548"/>
                  <a:pt x="354" y="544"/>
                </a:cubicBezTo>
                <a:cubicBezTo>
                  <a:pt x="355" y="544"/>
                  <a:pt x="356" y="543"/>
                  <a:pt x="357" y="543"/>
                </a:cubicBezTo>
                <a:cubicBezTo>
                  <a:pt x="358" y="543"/>
                  <a:pt x="359" y="543"/>
                  <a:pt x="360" y="543"/>
                </a:cubicBezTo>
                <a:cubicBezTo>
                  <a:pt x="369" y="542"/>
                  <a:pt x="376" y="547"/>
                  <a:pt x="379" y="555"/>
                </a:cubicBezTo>
                <a:cubicBezTo>
                  <a:pt x="381" y="561"/>
                  <a:pt x="379" y="575"/>
                  <a:pt x="378" y="587"/>
                </a:cubicBezTo>
                <a:cubicBezTo>
                  <a:pt x="377" y="594"/>
                  <a:pt x="377" y="600"/>
                  <a:pt x="377" y="604"/>
                </a:cubicBezTo>
                <a:cubicBezTo>
                  <a:pt x="377" y="605"/>
                  <a:pt x="377" y="607"/>
                  <a:pt x="377" y="609"/>
                </a:cubicBezTo>
                <a:cubicBezTo>
                  <a:pt x="377" y="610"/>
                  <a:pt x="377" y="610"/>
                  <a:pt x="377" y="611"/>
                </a:cubicBezTo>
                <a:cubicBezTo>
                  <a:pt x="377" y="611"/>
                  <a:pt x="377" y="612"/>
                  <a:pt x="377" y="612"/>
                </a:cubicBezTo>
                <a:cubicBezTo>
                  <a:pt x="377" y="614"/>
                  <a:pt x="377" y="616"/>
                  <a:pt x="377" y="617"/>
                </a:cubicBezTo>
                <a:cubicBezTo>
                  <a:pt x="377" y="621"/>
                  <a:pt x="377" y="627"/>
                  <a:pt x="378" y="634"/>
                </a:cubicBezTo>
                <a:cubicBezTo>
                  <a:pt x="379" y="646"/>
                  <a:pt x="381" y="661"/>
                  <a:pt x="379" y="667"/>
                </a:cubicBezTo>
                <a:cubicBezTo>
                  <a:pt x="376" y="675"/>
                  <a:pt x="369" y="680"/>
                  <a:pt x="360" y="679"/>
                </a:cubicBezTo>
                <a:cubicBezTo>
                  <a:pt x="359" y="679"/>
                  <a:pt x="358" y="679"/>
                  <a:pt x="357" y="678"/>
                </a:cubicBezTo>
                <a:cubicBezTo>
                  <a:pt x="356" y="678"/>
                  <a:pt x="355" y="678"/>
                  <a:pt x="354" y="677"/>
                </a:cubicBezTo>
                <a:cubicBezTo>
                  <a:pt x="345" y="674"/>
                  <a:pt x="335" y="664"/>
                  <a:pt x="330" y="645"/>
                </a:cubicBezTo>
                <a:cubicBezTo>
                  <a:pt x="335" y="637"/>
                  <a:pt x="337" y="627"/>
                  <a:pt x="338" y="614"/>
                </a:cubicBezTo>
                <a:close/>
                <a:moveTo>
                  <a:pt x="282" y="283"/>
                </a:moveTo>
                <a:cubicBezTo>
                  <a:pt x="282" y="283"/>
                  <a:pt x="282" y="283"/>
                  <a:pt x="282" y="283"/>
                </a:cubicBezTo>
                <a:cubicBezTo>
                  <a:pt x="282" y="283"/>
                  <a:pt x="282" y="283"/>
                  <a:pt x="282" y="283"/>
                </a:cubicBezTo>
                <a:cubicBezTo>
                  <a:pt x="292" y="288"/>
                  <a:pt x="302" y="287"/>
                  <a:pt x="311" y="286"/>
                </a:cubicBezTo>
                <a:cubicBezTo>
                  <a:pt x="321" y="285"/>
                  <a:pt x="329" y="284"/>
                  <a:pt x="335" y="291"/>
                </a:cubicBezTo>
                <a:cubicBezTo>
                  <a:pt x="331" y="298"/>
                  <a:pt x="329" y="307"/>
                  <a:pt x="332" y="316"/>
                </a:cubicBezTo>
                <a:cubicBezTo>
                  <a:pt x="323" y="314"/>
                  <a:pt x="315" y="312"/>
                  <a:pt x="309" y="309"/>
                </a:cubicBezTo>
                <a:cubicBezTo>
                  <a:pt x="309" y="309"/>
                  <a:pt x="308" y="308"/>
                  <a:pt x="308" y="309"/>
                </a:cubicBezTo>
                <a:cubicBezTo>
                  <a:pt x="308" y="309"/>
                  <a:pt x="308" y="309"/>
                  <a:pt x="308" y="310"/>
                </a:cubicBezTo>
                <a:cubicBezTo>
                  <a:pt x="312" y="316"/>
                  <a:pt x="314" y="324"/>
                  <a:pt x="315" y="333"/>
                </a:cubicBezTo>
                <a:cubicBezTo>
                  <a:pt x="306" y="330"/>
                  <a:pt x="297" y="332"/>
                  <a:pt x="291" y="336"/>
                </a:cubicBezTo>
                <a:cubicBezTo>
                  <a:pt x="283" y="330"/>
                  <a:pt x="284" y="322"/>
                  <a:pt x="285" y="311"/>
                </a:cubicBezTo>
                <a:cubicBezTo>
                  <a:pt x="286" y="303"/>
                  <a:pt x="287" y="293"/>
                  <a:pt x="282" y="283"/>
                </a:cubicBezTo>
                <a:close/>
                <a:moveTo>
                  <a:pt x="314" y="314"/>
                </a:moveTo>
                <a:cubicBezTo>
                  <a:pt x="319" y="317"/>
                  <a:pt x="326" y="318"/>
                  <a:pt x="333" y="319"/>
                </a:cubicBezTo>
                <a:cubicBezTo>
                  <a:pt x="334" y="319"/>
                  <a:pt x="335" y="319"/>
                  <a:pt x="336" y="320"/>
                </a:cubicBezTo>
                <a:cubicBezTo>
                  <a:pt x="342" y="320"/>
                  <a:pt x="347" y="321"/>
                  <a:pt x="353" y="321"/>
                </a:cubicBezTo>
                <a:cubicBezTo>
                  <a:pt x="371" y="323"/>
                  <a:pt x="389" y="325"/>
                  <a:pt x="403" y="331"/>
                </a:cubicBezTo>
                <a:cubicBezTo>
                  <a:pt x="404" y="332"/>
                  <a:pt x="405" y="333"/>
                  <a:pt x="406" y="333"/>
                </a:cubicBezTo>
                <a:cubicBezTo>
                  <a:pt x="411" y="336"/>
                  <a:pt x="414" y="339"/>
                  <a:pt x="417" y="342"/>
                </a:cubicBezTo>
                <a:cubicBezTo>
                  <a:pt x="429" y="356"/>
                  <a:pt x="434" y="368"/>
                  <a:pt x="434" y="379"/>
                </a:cubicBezTo>
                <a:cubicBezTo>
                  <a:pt x="434" y="381"/>
                  <a:pt x="434" y="382"/>
                  <a:pt x="434" y="383"/>
                </a:cubicBezTo>
                <a:cubicBezTo>
                  <a:pt x="434" y="384"/>
                  <a:pt x="434" y="385"/>
                  <a:pt x="434" y="387"/>
                </a:cubicBezTo>
                <a:cubicBezTo>
                  <a:pt x="433" y="388"/>
                  <a:pt x="433" y="390"/>
                  <a:pt x="432" y="391"/>
                </a:cubicBezTo>
                <a:cubicBezTo>
                  <a:pt x="430" y="399"/>
                  <a:pt x="425" y="406"/>
                  <a:pt x="417" y="414"/>
                </a:cubicBezTo>
                <a:cubicBezTo>
                  <a:pt x="417" y="415"/>
                  <a:pt x="417" y="415"/>
                  <a:pt x="417" y="415"/>
                </a:cubicBezTo>
                <a:cubicBezTo>
                  <a:pt x="416" y="415"/>
                  <a:pt x="416" y="415"/>
                  <a:pt x="415" y="416"/>
                </a:cubicBezTo>
                <a:cubicBezTo>
                  <a:pt x="415" y="416"/>
                  <a:pt x="414" y="417"/>
                  <a:pt x="414" y="417"/>
                </a:cubicBezTo>
                <a:cubicBezTo>
                  <a:pt x="413" y="418"/>
                  <a:pt x="413" y="418"/>
                  <a:pt x="413" y="418"/>
                </a:cubicBezTo>
                <a:cubicBezTo>
                  <a:pt x="405" y="426"/>
                  <a:pt x="398" y="431"/>
                  <a:pt x="390" y="433"/>
                </a:cubicBezTo>
                <a:cubicBezTo>
                  <a:pt x="389" y="434"/>
                  <a:pt x="387" y="434"/>
                  <a:pt x="386" y="434"/>
                </a:cubicBezTo>
                <a:cubicBezTo>
                  <a:pt x="385" y="435"/>
                  <a:pt x="383" y="435"/>
                  <a:pt x="382" y="435"/>
                </a:cubicBezTo>
                <a:cubicBezTo>
                  <a:pt x="381" y="435"/>
                  <a:pt x="380" y="435"/>
                  <a:pt x="379" y="435"/>
                </a:cubicBezTo>
                <a:cubicBezTo>
                  <a:pt x="367" y="435"/>
                  <a:pt x="355" y="429"/>
                  <a:pt x="341" y="418"/>
                </a:cubicBezTo>
                <a:cubicBezTo>
                  <a:pt x="338" y="415"/>
                  <a:pt x="335" y="411"/>
                  <a:pt x="332" y="407"/>
                </a:cubicBezTo>
                <a:cubicBezTo>
                  <a:pt x="332" y="406"/>
                  <a:pt x="331" y="405"/>
                  <a:pt x="331" y="404"/>
                </a:cubicBezTo>
                <a:cubicBezTo>
                  <a:pt x="324" y="390"/>
                  <a:pt x="322" y="371"/>
                  <a:pt x="320" y="353"/>
                </a:cubicBezTo>
                <a:cubicBezTo>
                  <a:pt x="320" y="348"/>
                  <a:pt x="319" y="342"/>
                  <a:pt x="319" y="337"/>
                </a:cubicBezTo>
                <a:cubicBezTo>
                  <a:pt x="319" y="336"/>
                  <a:pt x="318" y="335"/>
                  <a:pt x="318" y="334"/>
                </a:cubicBezTo>
                <a:cubicBezTo>
                  <a:pt x="317" y="326"/>
                  <a:pt x="316" y="320"/>
                  <a:pt x="314" y="314"/>
                </a:cubicBezTo>
                <a:close/>
                <a:moveTo>
                  <a:pt x="388" y="437"/>
                </a:moveTo>
                <a:cubicBezTo>
                  <a:pt x="397" y="435"/>
                  <a:pt x="406" y="429"/>
                  <a:pt x="415" y="420"/>
                </a:cubicBezTo>
                <a:cubicBezTo>
                  <a:pt x="416" y="420"/>
                  <a:pt x="416" y="420"/>
                  <a:pt x="416" y="420"/>
                </a:cubicBezTo>
                <a:cubicBezTo>
                  <a:pt x="416" y="419"/>
                  <a:pt x="417" y="419"/>
                  <a:pt x="417" y="418"/>
                </a:cubicBezTo>
                <a:cubicBezTo>
                  <a:pt x="418" y="418"/>
                  <a:pt x="418" y="417"/>
                  <a:pt x="419" y="417"/>
                </a:cubicBezTo>
                <a:cubicBezTo>
                  <a:pt x="420" y="416"/>
                  <a:pt x="420" y="416"/>
                  <a:pt x="420" y="416"/>
                </a:cubicBezTo>
                <a:cubicBezTo>
                  <a:pt x="428" y="407"/>
                  <a:pt x="434" y="398"/>
                  <a:pt x="436" y="389"/>
                </a:cubicBezTo>
                <a:cubicBezTo>
                  <a:pt x="453" y="379"/>
                  <a:pt x="467" y="379"/>
                  <a:pt x="476" y="382"/>
                </a:cubicBezTo>
                <a:cubicBezTo>
                  <a:pt x="477" y="383"/>
                  <a:pt x="478" y="384"/>
                  <a:pt x="479" y="384"/>
                </a:cubicBezTo>
                <a:cubicBezTo>
                  <a:pt x="480" y="385"/>
                  <a:pt x="481" y="385"/>
                  <a:pt x="481" y="386"/>
                </a:cubicBezTo>
                <a:cubicBezTo>
                  <a:pt x="488" y="391"/>
                  <a:pt x="490" y="400"/>
                  <a:pt x="486" y="407"/>
                </a:cubicBezTo>
                <a:cubicBezTo>
                  <a:pt x="483" y="413"/>
                  <a:pt x="472" y="422"/>
                  <a:pt x="463" y="430"/>
                </a:cubicBezTo>
                <a:cubicBezTo>
                  <a:pt x="457" y="434"/>
                  <a:pt x="452" y="438"/>
                  <a:pt x="450" y="441"/>
                </a:cubicBezTo>
                <a:cubicBezTo>
                  <a:pt x="449" y="442"/>
                  <a:pt x="448" y="443"/>
                  <a:pt x="446" y="445"/>
                </a:cubicBezTo>
                <a:cubicBezTo>
                  <a:pt x="446" y="445"/>
                  <a:pt x="446" y="446"/>
                  <a:pt x="445" y="446"/>
                </a:cubicBezTo>
                <a:cubicBezTo>
                  <a:pt x="445" y="447"/>
                  <a:pt x="445" y="447"/>
                  <a:pt x="444" y="447"/>
                </a:cubicBezTo>
                <a:cubicBezTo>
                  <a:pt x="443" y="448"/>
                  <a:pt x="441" y="450"/>
                  <a:pt x="440" y="450"/>
                </a:cubicBezTo>
                <a:cubicBezTo>
                  <a:pt x="437" y="453"/>
                  <a:pt x="434" y="458"/>
                  <a:pt x="429" y="463"/>
                </a:cubicBezTo>
                <a:cubicBezTo>
                  <a:pt x="422" y="473"/>
                  <a:pt x="412" y="484"/>
                  <a:pt x="407" y="487"/>
                </a:cubicBezTo>
                <a:cubicBezTo>
                  <a:pt x="399" y="491"/>
                  <a:pt x="391" y="489"/>
                  <a:pt x="385" y="482"/>
                </a:cubicBezTo>
                <a:cubicBezTo>
                  <a:pt x="385" y="482"/>
                  <a:pt x="384" y="481"/>
                  <a:pt x="383" y="480"/>
                </a:cubicBezTo>
                <a:cubicBezTo>
                  <a:pt x="383" y="479"/>
                  <a:pt x="382" y="478"/>
                  <a:pt x="382" y="477"/>
                </a:cubicBezTo>
                <a:cubicBezTo>
                  <a:pt x="378" y="468"/>
                  <a:pt x="378" y="454"/>
                  <a:pt x="388" y="437"/>
                </a:cubicBezTo>
                <a:close/>
                <a:moveTo>
                  <a:pt x="553" y="382"/>
                </a:moveTo>
                <a:cubicBezTo>
                  <a:pt x="559" y="385"/>
                  <a:pt x="574" y="383"/>
                  <a:pt x="586" y="382"/>
                </a:cubicBezTo>
                <a:cubicBezTo>
                  <a:pt x="593" y="381"/>
                  <a:pt x="599" y="380"/>
                  <a:pt x="603" y="380"/>
                </a:cubicBezTo>
                <a:cubicBezTo>
                  <a:pt x="605" y="380"/>
                  <a:pt x="606" y="381"/>
                  <a:pt x="608" y="381"/>
                </a:cubicBezTo>
                <a:cubicBezTo>
                  <a:pt x="606" y="426"/>
                  <a:pt x="587" y="440"/>
                  <a:pt x="564" y="447"/>
                </a:cubicBezTo>
                <a:cubicBezTo>
                  <a:pt x="563" y="447"/>
                  <a:pt x="563" y="447"/>
                  <a:pt x="562" y="448"/>
                </a:cubicBezTo>
                <a:cubicBezTo>
                  <a:pt x="559" y="448"/>
                  <a:pt x="557" y="449"/>
                  <a:pt x="554" y="450"/>
                </a:cubicBezTo>
                <a:cubicBezTo>
                  <a:pt x="551" y="450"/>
                  <a:pt x="548" y="451"/>
                  <a:pt x="544" y="452"/>
                </a:cubicBezTo>
                <a:cubicBezTo>
                  <a:pt x="541" y="454"/>
                  <a:pt x="538" y="456"/>
                  <a:pt x="536" y="457"/>
                </a:cubicBezTo>
                <a:cubicBezTo>
                  <a:pt x="533" y="459"/>
                  <a:pt x="531" y="460"/>
                  <a:pt x="529" y="461"/>
                </a:cubicBezTo>
                <a:cubicBezTo>
                  <a:pt x="528" y="462"/>
                  <a:pt x="527" y="462"/>
                  <a:pt x="526" y="463"/>
                </a:cubicBezTo>
                <a:cubicBezTo>
                  <a:pt x="505" y="474"/>
                  <a:pt x="482" y="478"/>
                  <a:pt x="449" y="447"/>
                </a:cubicBezTo>
                <a:cubicBezTo>
                  <a:pt x="450" y="445"/>
                  <a:pt x="451" y="444"/>
                  <a:pt x="452" y="443"/>
                </a:cubicBezTo>
                <a:cubicBezTo>
                  <a:pt x="454" y="440"/>
                  <a:pt x="459" y="436"/>
                  <a:pt x="465" y="432"/>
                </a:cubicBezTo>
                <a:cubicBezTo>
                  <a:pt x="474" y="424"/>
                  <a:pt x="486" y="415"/>
                  <a:pt x="489" y="409"/>
                </a:cubicBezTo>
                <a:cubicBezTo>
                  <a:pt x="493" y="400"/>
                  <a:pt x="491" y="390"/>
                  <a:pt x="483" y="384"/>
                </a:cubicBezTo>
                <a:cubicBezTo>
                  <a:pt x="483" y="383"/>
                  <a:pt x="483" y="383"/>
                  <a:pt x="482" y="383"/>
                </a:cubicBezTo>
                <a:cubicBezTo>
                  <a:pt x="486" y="380"/>
                  <a:pt x="489" y="378"/>
                  <a:pt x="492" y="375"/>
                </a:cubicBezTo>
                <a:cubicBezTo>
                  <a:pt x="497" y="370"/>
                  <a:pt x="501" y="363"/>
                  <a:pt x="504" y="355"/>
                </a:cubicBezTo>
                <a:cubicBezTo>
                  <a:pt x="512" y="359"/>
                  <a:pt x="519" y="361"/>
                  <a:pt x="527" y="361"/>
                </a:cubicBezTo>
                <a:cubicBezTo>
                  <a:pt x="531" y="361"/>
                  <a:pt x="535" y="360"/>
                  <a:pt x="539" y="359"/>
                </a:cubicBezTo>
                <a:cubicBezTo>
                  <a:pt x="539" y="360"/>
                  <a:pt x="539" y="360"/>
                  <a:pt x="539" y="361"/>
                </a:cubicBezTo>
                <a:cubicBezTo>
                  <a:pt x="538" y="371"/>
                  <a:pt x="543" y="379"/>
                  <a:pt x="553" y="382"/>
                </a:cubicBezTo>
                <a:close/>
                <a:moveTo>
                  <a:pt x="600" y="209"/>
                </a:moveTo>
                <a:cubicBezTo>
                  <a:pt x="604" y="203"/>
                  <a:pt x="608" y="197"/>
                  <a:pt x="610" y="192"/>
                </a:cubicBezTo>
                <a:cubicBezTo>
                  <a:pt x="612" y="197"/>
                  <a:pt x="616" y="203"/>
                  <a:pt x="620" y="209"/>
                </a:cubicBezTo>
                <a:cubicBezTo>
                  <a:pt x="621" y="209"/>
                  <a:pt x="622" y="210"/>
                  <a:pt x="622" y="211"/>
                </a:cubicBezTo>
                <a:cubicBezTo>
                  <a:pt x="626" y="216"/>
                  <a:pt x="629" y="220"/>
                  <a:pt x="633" y="224"/>
                </a:cubicBezTo>
                <a:cubicBezTo>
                  <a:pt x="644" y="238"/>
                  <a:pt x="656" y="252"/>
                  <a:pt x="661" y="267"/>
                </a:cubicBezTo>
                <a:cubicBezTo>
                  <a:pt x="662" y="268"/>
                  <a:pt x="662" y="269"/>
                  <a:pt x="662" y="271"/>
                </a:cubicBezTo>
                <a:cubicBezTo>
                  <a:pt x="663" y="275"/>
                  <a:pt x="664" y="280"/>
                  <a:pt x="663" y="284"/>
                </a:cubicBezTo>
                <a:cubicBezTo>
                  <a:pt x="662" y="302"/>
                  <a:pt x="657" y="315"/>
                  <a:pt x="649" y="323"/>
                </a:cubicBezTo>
                <a:cubicBezTo>
                  <a:pt x="649" y="324"/>
                  <a:pt x="648" y="325"/>
                  <a:pt x="647" y="325"/>
                </a:cubicBezTo>
                <a:cubicBezTo>
                  <a:pt x="646" y="326"/>
                  <a:pt x="645" y="327"/>
                  <a:pt x="644" y="328"/>
                </a:cubicBezTo>
                <a:cubicBezTo>
                  <a:pt x="642" y="329"/>
                  <a:pt x="641" y="329"/>
                  <a:pt x="640" y="330"/>
                </a:cubicBezTo>
                <a:cubicBezTo>
                  <a:pt x="633" y="333"/>
                  <a:pt x="624" y="335"/>
                  <a:pt x="613" y="335"/>
                </a:cubicBezTo>
                <a:cubicBezTo>
                  <a:pt x="612" y="335"/>
                  <a:pt x="612" y="335"/>
                  <a:pt x="612" y="335"/>
                </a:cubicBezTo>
                <a:cubicBezTo>
                  <a:pt x="611" y="335"/>
                  <a:pt x="611" y="335"/>
                  <a:pt x="610" y="335"/>
                </a:cubicBezTo>
                <a:cubicBezTo>
                  <a:pt x="609" y="335"/>
                  <a:pt x="609" y="335"/>
                  <a:pt x="608" y="335"/>
                </a:cubicBezTo>
                <a:cubicBezTo>
                  <a:pt x="607" y="335"/>
                  <a:pt x="607" y="335"/>
                  <a:pt x="607" y="335"/>
                </a:cubicBezTo>
                <a:cubicBezTo>
                  <a:pt x="596" y="335"/>
                  <a:pt x="587" y="333"/>
                  <a:pt x="580" y="330"/>
                </a:cubicBezTo>
                <a:cubicBezTo>
                  <a:pt x="579" y="329"/>
                  <a:pt x="577" y="329"/>
                  <a:pt x="576" y="328"/>
                </a:cubicBezTo>
                <a:cubicBezTo>
                  <a:pt x="575" y="327"/>
                  <a:pt x="574" y="326"/>
                  <a:pt x="573" y="325"/>
                </a:cubicBezTo>
                <a:cubicBezTo>
                  <a:pt x="572" y="325"/>
                  <a:pt x="571" y="324"/>
                  <a:pt x="570" y="323"/>
                </a:cubicBezTo>
                <a:cubicBezTo>
                  <a:pt x="562" y="315"/>
                  <a:pt x="558" y="302"/>
                  <a:pt x="556" y="284"/>
                </a:cubicBezTo>
                <a:cubicBezTo>
                  <a:pt x="556" y="280"/>
                  <a:pt x="556" y="275"/>
                  <a:pt x="558" y="271"/>
                </a:cubicBezTo>
                <a:cubicBezTo>
                  <a:pt x="558" y="269"/>
                  <a:pt x="558" y="268"/>
                  <a:pt x="559" y="267"/>
                </a:cubicBezTo>
                <a:cubicBezTo>
                  <a:pt x="564" y="252"/>
                  <a:pt x="576" y="238"/>
                  <a:pt x="587" y="224"/>
                </a:cubicBezTo>
                <a:cubicBezTo>
                  <a:pt x="591" y="220"/>
                  <a:pt x="594" y="216"/>
                  <a:pt x="597" y="211"/>
                </a:cubicBezTo>
                <a:cubicBezTo>
                  <a:pt x="598" y="210"/>
                  <a:pt x="599" y="209"/>
                  <a:pt x="600" y="209"/>
                </a:cubicBezTo>
                <a:close/>
                <a:moveTo>
                  <a:pt x="578" y="191"/>
                </a:moveTo>
                <a:cubicBezTo>
                  <a:pt x="577" y="181"/>
                  <a:pt x="584" y="176"/>
                  <a:pt x="592" y="169"/>
                </a:cubicBezTo>
                <a:cubicBezTo>
                  <a:pt x="599" y="164"/>
                  <a:pt x="606" y="158"/>
                  <a:pt x="610" y="147"/>
                </a:cubicBezTo>
                <a:cubicBezTo>
                  <a:pt x="610" y="147"/>
                  <a:pt x="610" y="147"/>
                  <a:pt x="610" y="147"/>
                </a:cubicBezTo>
                <a:cubicBezTo>
                  <a:pt x="610" y="147"/>
                  <a:pt x="610" y="147"/>
                  <a:pt x="610" y="147"/>
                </a:cubicBezTo>
                <a:cubicBezTo>
                  <a:pt x="614" y="158"/>
                  <a:pt x="621" y="164"/>
                  <a:pt x="628" y="169"/>
                </a:cubicBezTo>
                <a:cubicBezTo>
                  <a:pt x="636" y="176"/>
                  <a:pt x="643" y="181"/>
                  <a:pt x="642" y="191"/>
                </a:cubicBezTo>
                <a:cubicBezTo>
                  <a:pt x="634" y="192"/>
                  <a:pt x="626" y="197"/>
                  <a:pt x="622" y="205"/>
                </a:cubicBezTo>
                <a:cubicBezTo>
                  <a:pt x="616" y="198"/>
                  <a:pt x="612" y="191"/>
                  <a:pt x="611" y="184"/>
                </a:cubicBezTo>
                <a:cubicBezTo>
                  <a:pt x="611" y="184"/>
                  <a:pt x="610" y="184"/>
                  <a:pt x="610" y="183"/>
                </a:cubicBezTo>
                <a:cubicBezTo>
                  <a:pt x="610" y="184"/>
                  <a:pt x="609" y="184"/>
                  <a:pt x="609" y="184"/>
                </a:cubicBezTo>
                <a:cubicBezTo>
                  <a:pt x="608" y="191"/>
                  <a:pt x="603" y="198"/>
                  <a:pt x="598" y="205"/>
                </a:cubicBezTo>
                <a:cubicBezTo>
                  <a:pt x="593" y="197"/>
                  <a:pt x="586" y="192"/>
                  <a:pt x="578" y="191"/>
                </a:cubicBezTo>
                <a:close/>
                <a:moveTo>
                  <a:pt x="576" y="331"/>
                </a:moveTo>
                <a:cubicBezTo>
                  <a:pt x="584" y="336"/>
                  <a:pt x="594" y="338"/>
                  <a:pt x="607" y="338"/>
                </a:cubicBezTo>
                <a:cubicBezTo>
                  <a:pt x="608" y="338"/>
                  <a:pt x="608" y="338"/>
                  <a:pt x="608" y="338"/>
                </a:cubicBezTo>
                <a:cubicBezTo>
                  <a:pt x="609" y="338"/>
                  <a:pt x="609" y="338"/>
                  <a:pt x="610" y="338"/>
                </a:cubicBezTo>
                <a:cubicBezTo>
                  <a:pt x="611" y="338"/>
                  <a:pt x="611" y="338"/>
                  <a:pt x="612" y="338"/>
                </a:cubicBezTo>
                <a:cubicBezTo>
                  <a:pt x="613" y="338"/>
                  <a:pt x="613" y="338"/>
                  <a:pt x="613" y="338"/>
                </a:cubicBezTo>
                <a:cubicBezTo>
                  <a:pt x="626" y="338"/>
                  <a:pt x="636" y="336"/>
                  <a:pt x="644" y="331"/>
                </a:cubicBezTo>
                <a:cubicBezTo>
                  <a:pt x="663" y="336"/>
                  <a:pt x="673" y="346"/>
                  <a:pt x="676" y="354"/>
                </a:cubicBezTo>
                <a:cubicBezTo>
                  <a:pt x="677" y="356"/>
                  <a:pt x="677" y="357"/>
                  <a:pt x="678" y="358"/>
                </a:cubicBezTo>
                <a:cubicBezTo>
                  <a:pt x="678" y="359"/>
                  <a:pt x="678" y="360"/>
                  <a:pt x="678" y="361"/>
                </a:cubicBezTo>
                <a:cubicBezTo>
                  <a:pt x="679" y="369"/>
                  <a:pt x="674" y="377"/>
                  <a:pt x="666" y="379"/>
                </a:cubicBezTo>
                <a:cubicBezTo>
                  <a:pt x="660" y="381"/>
                  <a:pt x="645" y="380"/>
                  <a:pt x="634" y="379"/>
                </a:cubicBezTo>
                <a:cubicBezTo>
                  <a:pt x="627" y="378"/>
                  <a:pt x="621" y="377"/>
                  <a:pt x="617" y="377"/>
                </a:cubicBezTo>
                <a:cubicBezTo>
                  <a:pt x="615" y="377"/>
                  <a:pt x="614" y="378"/>
                  <a:pt x="612" y="378"/>
                </a:cubicBezTo>
                <a:cubicBezTo>
                  <a:pt x="611" y="378"/>
                  <a:pt x="610" y="378"/>
                  <a:pt x="610" y="378"/>
                </a:cubicBezTo>
                <a:cubicBezTo>
                  <a:pt x="609" y="378"/>
                  <a:pt x="609" y="378"/>
                  <a:pt x="608" y="378"/>
                </a:cubicBezTo>
                <a:cubicBezTo>
                  <a:pt x="606" y="378"/>
                  <a:pt x="605" y="377"/>
                  <a:pt x="603" y="377"/>
                </a:cubicBezTo>
                <a:cubicBezTo>
                  <a:pt x="599" y="377"/>
                  <a:pt x="593" y="378"/>
                  <a:pt x="586" y="379"/>
                </a:cubicBezTo>
                <a:cubicBezTo>
                  <a:pt x="574" y="380"/>
                  <a:pt x="560" y="381"/>
                  <a:pt x="554" y="379"/>
                </a:cubicBezTo>
                <a:cubicBezTo>
                  <a:pt x="546" y="377"/>
                  <a:pt x="541" y="369"/>
                  <a:pt x="542" y="361"/>
                </a:cubicBezTo>
                <a:cubicBezTo>
                  <a:pt x="542" y="360"/>
                  <a:pt x="542" y="359"/>
                  <a:pt x="542" y="358"/>
                </a:cubicBezTo>
                <a:cubicBezTo>
                  <a:pt x="543" y="357"/>
                  <a:pt x="543" y="356"/>
                  <a:pt x="543" y="354"/>
                </a:cubicBezTo>
                <a:cubicBezTo>
                  <a:pt x="547" y="346"/>
                  <a:pt x="557" y="336"/>
                  <a:pt x="576" y="331"/>
                </a:cubicBezTo>
                <a:close/>
                <a:moveTo>
                  <a:pt x="681" y="361"/>
                </a:moveTo>
                <a:cubicBezTo>
                  <a:pt x="681" y="360"/>
                  <a:pt x="681" y="360"/>
                  <a:pt x="681" y="359"/>
                </a:cubicBezTo>
                <a:cubicBezTo>
                  <a:pt x="685" y="360"/>
                  <a:pt x="689" y="361"/>
                  <a:pt x="693" y="361"/>
                </a:cubicBezTo>
                <a:cubicBezTo>
                  <a:pt x="701" y="361"/>
                  <a:pt x="708" y="359"/>
                  <a:pt x="716" y="355"/>
                </a:cubicBezTo>
                <a:cubicBezTo>
                  <a:pt x="718" y="363"/>
                  <a:pt x="722" y="370"/>
                  <a:pt x="728" y="375"/>
                </a:cubicBezTo>
                <a:cubicBezTo>
                  <a:pt x="731" y="378"/>
                  <a:pt x="734" y="380"/>
                  <a:pt x="738" y="383"/>
                </a:cubicBezTo>
                <a:cubicBezTo>
                  <a:pt x="737" y="383"/>
                  <a:pt x="737" y="383"/>
                  <a:pt x="736" y="384"/>
                </a:cubicBezTo>
                <a:cubicBezTo>
                  <a:pt x="729" y="390"/>
                  <a:pt x="727" y="400"/>
                  <a:pt x="731" y="409"/>
                </a:cubicBezTo>
                <a:cubicBezTo>
                  <a:pt x="734" y="415"/>
                  <a:pt x="745" y="424"/>
                  <a:pt x="755" y="432"/>
                </a:cubicBezTo>
                <a:cubicBezTo>
                  <a:pt x="760" y="436"/>
                  <a:pt x="765" y="440"/>
                  <a:pt x="768" y="443"/>
                </a:cubicBezTo>
                <a:cubicBezTo>
                  <a:pt x="769" y="444"/>
                  <a:pt x="770" y="445"/>
                  <a:pt x="771" y="447"/>
                </a:cubicBezTo>
                <a:cubicBezTo>
                  <a:pt x="738" y="478"/>
                  <a:pt x="715" y="474"/>
                  <a:pt x="694" y="463"/>
                </a:cubicBezTo>
                <a:cubicBezTo>
                  <a:pt x="693" y="462"/>
                  <a:pt x="692" y="462"/>
                  <a:pt x="691" y="461"/>
                </a:cubicBezTo>
                <a:cubicBezTo>
                  <a:pt x="689" y="460"/>
                  <a:pt x="687" y="459"/>
                  <a:pt x="684" y="457"/>
                </a:cubicBezTo>
                <a:cubicBezTo>
                  <a:pt x="682" y="456"/>
                  <a:pt x="679" y="454"/>
                  <a:pt x="676" y="452"/>
                </a:cubicBezTo>
                <a:cubicBezTo>
                  <a:pt x="672" y="451"/>
                  <a:pt x="669" y="450"/>
                  <a:pt x="666" y="450"/>
                </a:cubicBezTo>
                <a:cubicBezTo>
                  <a:pt x="663" y="449"/>
                  <a:pt x="661" y="448"/>
                  <a:pt x="658" y="448"/>
                </a:cubicBezTo>
                <a:cubicBezTo>
                  <a:pt x="657" y="447"/>
                  <a:pt x="656" y="447"/>
                  <a:pt x="655" y="447"/>
                </a:cubicBezTo>
                <a:cubicBezTo>
                  <a:pt x="633" y="440"/>
                  <a:pt x="614" y="426"/>
                  <a:pt x="612" y="381"/>
                </a:cubicBezTo>
                <a:cubicBezTo>
                  <a:pt x="614" y="381"/>
                  <a:pt x="615" y="380"/>
                  <a:pt x="617" y="380"/>
                </a:cubicBezTo>
                <a:cubicBezTo>
                  <a:pt x="620" y="380"/>
                  <a:pt x="627" y="381"/>
                  <a:pt x="633" y="382"/>
                </a:cubicBezTo>
                <a:cubicBezTo>
                  <a:pt x="646" y="383"/>
                  <a:pt x="660" y="385"/>
                  <a:pt x="667" y="382"/>
                </a:cubicBezTo>
                <a:cubicBezTo>
                  <a:pt x="676" y="379"/>
                  <a:pt x="682" y="371"/>
                  <a:pt x="681" y="361"/>
                </a:cubicBezTo>
                <a:close/>
                <a:moveTo>
                  <a:pt x="938" y="283"/>
                </a:moveTo>
                <a:cubicBezTo>
                  <a:pt x="933" y="293"/>
                  <a:pt x="934" y="303"/>
                  <a:pt x="935" y="311"/>
                </a:cubicBezTo>
                <a:cubicBezTo>
                  <a:pt x="936" y="322"/>
                  <a:pt x="937" y="330"/>
                  <a:pt x="929" y="336"/>
                </a:cubicBezTo>
                <a:cubicBezTo>
                  <a:pt x="923" y="332"/>
                  <a:pt x="914" y="330"/>
                  <a:pt x="905" y="333"/>
                </a:cubicBezTo>
                <a:cubicBezTo>
                  <a:pt x="906" y="324"/>
                  <a:pt x="908" y="316"/>
                  <a:pt x="912" y="310"/>
                </a:cubicBezTo>
                <a:cubicBezTo>
                  <a:pt x="912" y="309"/>
                  <a:pt x="912" y="309"/>
                  <a:pt x="912" y="309"/>
                </a:cubicBezTo>
                <a:cubicBezTo>
                  <a:pt x="912" y="308"/>
                  <a:pt x="911" y="309"/>
                  <a:pt x="911" y="309"/>
                </a:cubicBezTo>
                <a:cubicBezTo>
                  <a:pt x="905" y="312"/>
                  <a:pt x="897" y="314"/>
                  <a:pt x="888" y="316"/>
                </a:cubicBezTo>
                <a:cubicBezTo>
                  <a:pt x="891" y="307"/>
                  <a:pt x="889" y="298"/>
                  <a:pt x="884" y="291"/>
                </a:cubicBezTo>
                <a:cubicBezTo>
                  <a:pt x="891" y="284"/>
                  <a:pt x="899" y="285"/>
                  <a:pt x="909" y="286"/>
                </a:cubicBezTo>
                <a:cubicBezTo>
                  <a:pt x="918" y="287"/>
                  <a:pt x="928" y="288"/>
                  <a:pt x="938" y="283"/>
                </a:cubicBezTo>
                <a:cubicBezTo>
                  <a:pt x="938" y="283"/>
                  <a:pt x="938" y="283"/>
                  <a:pt x="938" y="283"/>
                </a:cubicBezTo>
                <a:cubicBezTo>
                  <a:pt x="938" y="283"/>
                  <a:pt x="938" y="283"/>
                  <a:pt x="938" y="283"/>
                </a:cubicBezTo>
                <a:close/>
                <a:moveTo>
                  <a:pt x="906" y="314"/>
                </a:moveTo>
                <a:cubicBezTo>
                  <a:pt x="904" y="320"/>
                  <a:pt x="903" y="326"/>
                  <a:pt x="902" y="334"/>
                </a:cubicBezTo>
                <a:cubicBezTo>
                  <a:pt x="901" y="335"/>
                  <a:pt x="901" y="336"/>
                  <a:pt x="901" y="337"/>
                </a:cubicBezTo>
                <a:cubicBezTo>
                  <a:pt x="900" y="342"/>
                  <a:pt x="900" y="348"/>
                  <a:pt x="899" y="353"/>
                </a:cubicBezTo>
                <a:cubicBezTo>
                  <a:pt x="898" y="371"/>
                  <a:pt x="896" y="390"/>
                  <a:pt x="889" y="404"/>
                </a:cubicBezTo>
                <a:cubicBezTo>
                  <a:pt x="889" y="405"/>
                  <a:pt x="888" y="406"/>
                  <a:pt x="887" y="407"/>
                </a:cubicBezTo>
                <a:cubicBezTo>
                  <a:pt x="885" y="411"/>
                  <a:pt x="882" y="415"/>
                  <a:pt x="879" y="418"/>
                </a:cubicBezTo>
                <a:cubicBezTo>
                  <a:pt x="865" y="429"/>
                  <a:pt x="853" y="435"/>
                  <a:pt x="841" y="435"/>
                </a:cubicBezTo>
                <a:cubicBezTo>
                  <a:pt x="840" y="435"/>
                  <a:pt x="839" y="435"/>
                  <a:pt x="838" y="435"/>
                </a:cubicBezTo>
                <a:cubicBezTo>
                  <a:pt x="837" y="435"/>
                  <a:pt x="835" y="435"/>
                  <a:pt x="834" y="434"/>
                </a:cubicBezTo>
                <a:cubicBezTo>
                  <a:pt x="832" y="434"/>
                  <a:pt x="831" y="434"/>
                  <a:pt x="830" y="433"/>
                </a:cubicBezTo>
                <a:cubicBezTo>
                  <a:pt x="822" y="431"/>
                  <a:pt x="815" y="426"/>
                  <a:pt x="807" y="418"/>
                </a:cubicBezTo>
                <a:cubicBezTo>
                  <a:pt x="806" y="417"/>
                  <a:pt x="806" y="417"/>
                  <a:pt x="806" y="417"/>
                </a:cubicBezTo>
                <a:cubicBezTo>
                  <a:pt x="806" y="417"/>
                  <a:pt x="805" y="416"/>
                  <a:pt x="805" y="416"/>
                </a:cubicBezTo>
                <a:cubicBezTo>
                  <a:pt x="804" y="415"/>
                  <a:pt x="804" y="415"/>
                  <a:pt x="803" y="415"/>
                </a:cubicBezTo>
                <a:cubicBezTo>
                  <a:pt x="802" y="414"/>
                  <a:pt x="802" y="414"/>
                  <a:pt x="802" y="414"/>
                </a:cubicBezTo>
                <a:cubicBezTo>
                  <a:pt x="795" y="406"/>
                  <a:pt x="790" y="399"/>
                  <a:pt x="787" y="391"/>
                </a:cubicBezTo>
                <a:cubicBezTo>
                  <a:pt x="787" y="390"/>
                  <a:pt x="787" y="388"/>
                  <a:pt x="786" y="387"/>
                </a:cubicBezTo>
                <a:cubicBezTo>
                  <a:pt x="786" y="385"/>
                  <a:pt x="786" y="384"/>
                  <a:pt x="786" y="383"/>
                </a:cubicBezTo>
                <a:cubicBezTo>
                  <a:pt x="786" y="382"/>
                  <a:pt x="785" y="381"/>
                  <a:pt x="785" y="379"/>
                </a:cubicBezTo>
                <a:cubicBezTo>
                  <a:pt x="786" y="368"/>
                  <a:pt x="791" y="356"/>
                  <a:pt x="803" y="342"/>
                </a:cubicBezTo>
                <a:cubicBezTo>
                  <a:pt x="806" y="339"/>
                  <a:pt x="809" y="336"/>
                  <a:pt x="813" y="333"/>
                </a:cubicBezTo>
                <a:cubicBezTo>
                  <a:pt x="815" y="333"/>
                  <a:pt x="816" y="332"/>
                  <a:pt x="817" y="331"/>
                </a:cubicBezTo>
                <a:cubicBezTo>
                  <a:pt x="831" y="325"/>
                  <a:pt x="849" y="323"/>
                  <a:pt x="867" y="321"/>
                </a:cubicBezTo>
                <a:cubicBezTo>
                  <a:pt x="873" y="321"/>
                  <a:pt x="878" y="320"/>
                  <a:pt x="884" y="320"/>
                </a:cubicBezTo>
                <a:cubicBezTo>
                  <a:pt x="885" y="319"/>
                  <a:pt x="886" y="319"/>
                  <a:pt x="887" y="319"/>
                </a:cubicBezTo>
                <a:cubicBezTo>
                  <a:pt x="894" y="318"/>
                  <a:pt x="901" y="317"/>
                  <a:pt x="906" y="314"/>
                </a:cubicBezTo>
                <a:close/>
                <a:moveTo>
                  <a:pt x="800" y="416"/>
                </a:moveTo>
                <a:cubicBezTo>
                  <a:pt x="801" y="417"/>
                  <a:pt x="801" y="417"/>
                  <a:pt x="801" y="417"/>
                </a:cubicBezTo>
                <a:cubicBezTo>
                  <a:pt x="802" y="417"/>
                  <a:pt x="802" y="418"/>
                  <a:pt x="803" y="418"/>
                </a:cubicBezTo>
                <a:cubicBezTo>
                  <a:pt x="803" y="419"/>
                  <a:pt x="803" y="419"/>
                  <a:pt x="804" y="420"/>
                </a:cubicBezTo>
                <a:cubicBezTo>
                  <a:pt x="805" y="420"/>
                  <a:pt x="805" y="420"/>
                  <a:pt x="805" y="420"/>
                </a:cubicBezTo>
                <a:cubicBezTo>
                  <a:pt x="814" y="429"/>
                  <a:pt x="823" y="435"/>
                  <a:pt x="832" y="437"/>
                </a:cubicBezTo>
                <a:cubicBezTo>
                  <a:pt x="842" y="454"/>
                  <a:pt x="842" y="468"/>
                  <a:pt x="838" y="477"/>
                </a:cubicBezTo>
                <a:cubicBezTo>
                  <a:pt x="838" y="478"/>
                  <a:pt x="837" y="479"/>
                  <a:pt x="836" y="480"/>
                </a:cubicBezTo>
                <a:cubicBezTo>
                  <a:pt x="836" y="481"/>
                  <a:pt x="835" y="482"/>
                  <a:pt x="835" y="482"/>
                </a:cubicBezTo>
                <a:cubicBezTo>
                  <a:pt x="829" y="489"/>
                  <a:pt x="821" y="491"/>
                  <a:pt x="813" y="487"/>
                </a:cubicBezTo>
                <a:cubicBezTo>
                  <a:pt x="808" y="484"/>
                  <a:pt x="798" y="473"/>
                  <a:pt x="791" y="463"/>
                </a:cubicBezTo>
                <a:cubicBezTo>
                  <a:pt x="786" y="458"/>
                  <a:pt x="782" y="453"/>
                  <a:pt x="780" y="450"/>
                </a:cubicBezTo>
                <a:cubicBezTo>
                  <a:pt x="779" y="450"/>
                  <a:pt x="777" y="448"/>
                  <a:pt x="776" y="447"/>
                </a:cubicBezTo>
                <a:cubicBezTo>
                  <a:pt x="775" y="447"/>
                  <a:pt x="775" y="447"/>
                  <a:pt x="774" y="446"/>
                </a:cubicBezTo>
                <a:cubicBezTo>
                  <a:pt x="774" y="446"/>
                  <a:pt x="774" y="445"/>
                  <a:pt x="773" y="445"/>
                </a:cubicBezTo>
                <a:cubicBezTo>
                  <a:pt x="772" y="443"/>
                  <a:pt x="771" y="442"/>
                  <a:pt x="770" y="441"/>
                </a:cubicBezTo>
                <a:cubicBezTo>
                  <a:pt x="767" y="438"/>
                  <a:pt x="763" y="434"/>
                  <a:pt x="757" y="430"/>
                </a:cubicBezTo>
                <a:cubicBezTo>
                  <a:pt x="748" y="422"/>
                  <a:pt x="737" y="413"/>
                  <a:pt x="734" y="407"/>
                </a:cubicBezTo>
                <a:cubicBezTo>
                  <a:pt x="730" y="400"/>
                  <a:pt x="732" y="391"/>
                  <a:pt x="738" y="386"/>
                </a:cubicBezTo>
                <a:cubicBezTo>
                  <a:pt x="739" y="385"/>
                  <a:pt x="740" y="385"/>
                  <a:pt x="741" y="384"/>
                </a:cubicBezTo>
                <a:cubicBezTo>
                  <a:pt x="742" y="384"/>
                  <a:pt x="743" y="383"/>
                  <a:pt x="744" y="382"/>
                </a:cubicBezTo>
                <a:cubicBezTo>
                  <a:pt x="753" y="379"/>
                  <a:pt x="767" y="379"/>
                  <a:pt x="784" y="389"/>
                </a:cubicBezTo>
                <a:cubicBezTo>
                  <a:pt x="786" y="398"/>
                  <a:pt x="791" y="407"/>
                  <a:pt x="800" y="416"/>
                </a:cubicBezTo>
                <a:close/>
                <a:moveTo>
                  <a:pt x="862" y="540"/>
                </a:moveTo>
                <a:cubicBezTo>
                  <a:pt x="861" y="540"/>
                  <a:pt x="860" y="540"/>
                  <a:pt x="860" y="540"/>
                </a:cubicBezTo>
                <a:cubicBezTo>
                  <a:pt x="850" y="539"/>
                  <a:pt x="842" y="544"/>
                  <a:pt x="838" y="554"/>
                </a:cubicBezTo>
                <a:cubicBezTo>
                  <a:pt x="836" y="560"/>
                  <a:pt x="838" y="575"/>
                  <a:pt x="839" y="587"/>
                </a:cubicBezTo>
                <a:cubicBezTo>
                  <a:pt x="840" y="594"/>
                  <a:pt x="840" y="600"/>
                  <a:pt x="840" y="604"/>
                </a:cubicBezTo>
                <a:cubicBezTo>
                  <a:pt x="840" y="605"/>
                  <a:pt x="840" y="607"/>
                  <a:pt x="840" y="609"/>
                </a:cubicBezTo>
                <a:cubicBezTo>
                  <a:pt x="794" y="607"/>
                  <a:pt x="781" y="588"/>
                  <a:pt x="774" y="565"/>
                </a:cubicBezTo>
                <a:cubicBezTo>
                  <a:pt x="773" y="564"/>
                  <a:pt x="773" y="563"/>
                  <a:pt x="773" y="562"/>
                </a:cubicBezTo>
                <a:cubicBezTo>
                  <a:pt x="772" y="560"/>
                  <a:pt x="772" y="557"/>
                  <a:pt x="771" y="555"/>
                </a:cubicBezTo>
                <a:cubicBezTo>
                  <a:pt x="770" y="552"/>
                  <a:pt x="770" y="548"/>
                  <a:pt x="769" y="545"/>
                </a:cubicBezTo>
                <a:cubicBezTo>
                  <a:pt x="767" y="542"/>
                  <a:pt x="765" y="539"/>
                  <a:pt x="763" y="536"/>
                </a:cubicBezTo>
                <a:cubicBezTo>
                  <a:pt x="762" y="534"/>
                  <a:pt x="761" y="532"/>
                  <a:pt x="759" y="530"/>
                </a:cubicBezTo>
                <a:cubicBezTo>
                  <a:pt x="759" y="529"/>
                  <a:pt x="758" y="528"/>
                  <a:pt x="758" y="527"/>
                </a:cubicBezTo>
                <a:cubicBezTo>
                  <a:pt x="747" y="506"/>
                  <a:pt x="743" y="483"/>
                  <a:pt x="774" y="449"/>
                </a:cubicBezTo>
                <a:cubicBezTo>
                  <a:pt x="775" y="451"/>
                  <a:pt x="777" y="452"/>
                  <a:pt x="778" y="453"/>
                </a:cubicBezTo>
                <a:cubicBezTo>
                  <a:pt x="780" y="455"/>
                  <a:pt x="784" y="460"/>
                  <a:pt x="788" y="465"/>
                </a:cubicBezTo>
                <a:cubicBezTo>
                  <a:pt x="796" y="475"/>
                  <a:pt x="806" y="486"/>
                  <a:pt x="812" y="490"/>
                </a:cubicBezTo>
                <a:cubicBezTo>
                  <a:pt x="821" y="494"/>
                  <a:pt x="831" y="492"/>
                  <a:pt x="837" y="484"/>
                </a:cubicBezTo>
                <a:cubicBezTo>
                  <a:pt x="837" y="484"/>
                  <a:pt x="838" y="483"/>
                  <a:pt x="838" y="483"/>
                </a:cubicBezTo>
                <a:cubicBezTo>
                  <a:pt x="840" y="487"/>
                  <a:pt x="843" y="490"/>
                  <a:pt x="846" y="493"/>
                </a:cubicBezTo>
                <a:cubicBezTo>
                  <a:pt x="851" y="498"/>
                  <a:pt x="857" y="502"/>
                  <a:pt x="865" y="505"/>
                </a:cubicBezTo>
                <a:cubicBezTo>
                  <a:pt x="862" y="512"/>
                  <a:pt x="860" y="520"/>
                  <a:pt x="860" y="527"/>
                </a:cubicBezTo>
                <a:cubicBezTo>
                  <a:pt x="860" y="531"/>
                  <a:pt x="861" y="536"/>
                  <a:pt x="862" y="540"/>
                </a:cubicBezTo>
                <a:close/>
                <a:moveTo>
                  <a:pt x="696" y="696"/>
                </a:moveTo>
                <a:cubicBezTo>
                  <a:pt x="705" y="699"/>
                  <a:pt x="713" y="696"/>
                  <a:pt x="721" y="693"/>
                </a:cubicBezTo>
                <a:cubicBezTo>
                  <a:pt x="732" y="688"/>
                  <a:pt x="742" y="684"/>
                  <a:pt x="755" y="693"/>
                </a:cubicBezTo>
                <a:cubicBezTo>
                  <a:pt x="745" y="712"/>
                  <a:pt x="741" y="734"/>
                  <a:pt x="762" y="763"/>
                </a:cubicBezTo>
                <a:cubicBezTo>
                  <a:pt x="733" y="741"/>
                  <a:pt x="711" y="746"/>
                  <a:pt x="692" y="756"/>
                </a:cubicBezTo>
                <a:cubicBezTo>
                  <a:pt x="683" y="743"/>
                  <a:pt x="687" y="733"/>
                  <a:pt x="692" y="722"/>
                </a:cubicBezTo>
                <a:cubicBezTo>
                  <a:pt x="695" y="714"/>
                  <a:pt x="699" y="706"/>
                  <a:pt x="696" y="696"/>
                </a:cubicBezTo>
                <a:close/>
                <a:moveTo>
                  <a:pt x="720" y="690"/>
                </a:moveTo>
                <a:cubicBezTo>
                  <a:pt x="711" y="693"/>
                  <a:pt x="703" y="697"/>
                  <a:pt x="693" y="692"/>
                </a:cubicBezTo>
                <a:cubicBezTo>
                  <a:pt x="693" y="692"/>
                  <a:pt x="692" y="692"/>
                  <a:pt x="692" y="692"/>
                </a:cubicBezTo>
                <a:cubicBezTo>
                  <a:pt x="692" y="692"/>
                  <a:pt x="692" y="692"/>
                  <a:pt x="692" y="692"/>
                </a:cubicBezTo>
                <a:cubicBezTo>
                  <a:pt x="692" y="692"/>
                  <a:pt x="692" y="692"/>
                  <a:pt x="692" y="692"/>
                </a:cubicBezTo>
                <a:cubicBezTo>
                  <a:pt x="691" y="693"/>
                  <a:pt x="691" y="694"/>
                  <a:pt x="691" y="694"/>
                </a:cubicBezTo>
                <a:cubicBezTo>
                  <a:pt x="696" y="704"/>
                  <a:pt x="693" y="712"/>
                  <a:pt x="689" y="721"/>
                </a:cubicBezTo>
                <a:cubicBezTo>
                  <a:pt x="685" y="732"/>
                  <a:pt x="680" y="743"/>
                  <a:pt x="689" y="758"/>
                </a:cubicBezTo>
                <a:cubicBezTo>
                  <a:pt x="687" y="759"/>
                  <a:pt x="685" y="760"/>
                  <a:pt x="683" y="762"/>
                </a:cubicBezTo>
                <a:cubicBezTo>
                  <a:pt x="680" y="763"/>
                  <a:pt x="677" y="765"/>
                  <a:pt x="675" y="767"/>
                </a:cubicBezTo>
                <a:cubicBezTo>
                  <a:pt x="671" y="767"/>
                  <a:pt x="668" y="768"/>
                  <a:pt x="665" y="769"/>
                </a:cubicBezTo>
                <a:cubicBezTo>
                  <a:pt x="663" y="769"/>
                  <a:pt x="660" y="770"/>
                  <a:pt x="658" y="771"/>
                </a:cubicBezTo>
                <a:cubicBezTo>
                  <a:pt x="654" y="754"/>
                  <a:pt x="643" y="749"/>
                  <a:pt x="632" y="745"/>
                </a:cubicBezTo>
                <a:cubicBezTo>
                  <a:pt x="623" y="741"/>
                  <a:pt x="615" y="737"/>
                  <a:pt x="611" y="727"/>
                </a:cubicBezTo>
                <a:cubicBezTo>
                  <a:pt x="611" y="727"/>
                  <a:pt x="611" y="726"/>
                  <a:pt x="610" y="726"/>
                </a:cubicBezTo>
                <a:cubicBezTo>
                  <a:pt x="610" y="726"/>
                  <a:pt x="610" y="726"/>
                  <a:pt x="610" y="726"/>
                </a:cubicBezTo>
                <a:cubicBezTo>
                  <a:pt x="610" y="726"/>
                  <a:pt x="610" y="726"/>
                  <a:pt x="610" y="726"/>
                </a:cubicBezTo>
                <a:cubicBezTo>
                  <a:pt x="609" y="726"/>
                  <a:pt x="609" y="727"/>
                  <a:pt x="608" y="727"/>
                </a:cubicBezTo>
                <a:cubicBezTo>
                  <a:pt x="605" y="737"/>
                  <a:pt x="597" y="741"/>
                  <a:pt x="588" y="745"/>
                </a:cubicBezTo>
                <a:cubicBezTo>
                  <a:pt x="577" y="749"/>
                  <a:pt x="565" y="754"/>
                  <a:pt x="562" y="771"/>
                </a:cubicBezTo>
                <a:cubicBezTo>
                  <a:pt x="560" y="770"/>
                  <a:pt x="557" y="769"/>
                  <a:pt x="555" y="769"/>
                </a:cubicBezTo>
                <a:cubicBezTo>
                  <a:pt x="552" y="768"/>
                  <a:pt x="549" y="767"/>
                  <a:pt x="545" y="767"/>
                </a:cubicBezTo>
                <a:cubicBezTo>
                  <a:pt x="542" y="765"/>
                  <a:pt x="540" y="763"/>
                  <a:pt x="537" y="762"/>
                </a:cubicBezTo>
                <a:cubicBezTo>
                  <a:pt x="535" y="760"/>
                  <a:pt x="533" y="759"/>
                  <a:pt x="531" y="758"/>
                </a:cubicBezTo>
                <a:cubicBezTo>
                  <a:pt x="540" y="743"/>
                  <a:pt x="535" y="732"/>
                  <a:pt x="531" y="721"/>
                </a:cubicBezTo>
                <a:cubicBezTo>
                  <a:pt x="527" y="712"/>
                  <a:pt x="524" y="704"/>
                  <a:pt x="529" y="694"/>
                </a:cubicBezTo>
                <a:cubicBezTo>
                  <a:pt x="529" y="694"/>
                  <a:pt x="529" y="693"/>
                  <a:pt x="528" y="692"/>
                </a:cubicBezTo>
                <a:cubicBezTo>
                  <a:pt x="528" y="692"/>
                  <a:pt x="528" y="692"/>
                  <a:pt x="528" y="692"/>
                </a:cubicBezTo>
                <a:cubicBezTo>
                  <a:pt x="528" y="692"/>
                  <a:pt x="528" y="692"/>
                  <a:pt x="528" y="692"/>
                </a:cubicBezTo>
                <a:cubicBezTo>
                  <a:pt x="528" y="692"/>
                  <a:pt x="527" y="692"/>
                  <a:pt x="526" y="692"/>
                </a:cubicBezTo>
                <a:cubicBezTo>
                  <a:pt x="517" y="697"/>
                  <a:pt x="509" y="693"/>
                  <a:pt x="500" y="690"/>
                </a:cubicBezTo>
                <a:cubicBezTo>
                  <a:pt x="489" y="685"/>
                  <a:pt x="477" y="680"/>
                  <a:pt x="463" y="690"/>
                </a:cubicBezTo>
                <a:cubicBezTo>
                  <a:pt x="462" y="688"/>
                  <a:pt x="460" y="686"/>
                  <a:pt x="459" y="684"/>
                </a:cubicBezTo>
                <a:cubicBezTo>
                  <a:pt x="458" y="681"/>
                  <a:pt x="456" y="678"/>
                  <a:pt x="454" y="675"/>
                </a:cubicBezTo>
                <a:cubicBezTo>
                  <a:pt x="453" y="672"/>
                  <a:pt x="453" y="669"/>
                  <a:pt x="452" y="666"/>
                </a:cubicBezTo>
                <a:cubicBezTo>
                  <a:pt x="451" y="663"/>
                  <a:pt x="451" y="661"/>
                  <a:pt x="450" y="659"/>
                </a:cubicBezTo>
                <a:cubicBezTo>
                  <a:pt x="467" y="655"/>
                  <a:pt x="472" y="643"/>
                  <a:pt x="476" y="633"/>
                </a:cubicBezTo>
                <a:cubicBezTo>
                  <a:pt x="480" y="624"/>
                  <a:pt x="483" y="615"/>
                  <a:pt x="493" y="612"/>
                </a:cubicBezTo>
                <a:cubicBezTo>
                  <a:pt x="494" y="612"/>
                  <a:pt x="494" y="611"/>
                  <a:pt x="494" y="611"/>
                </a:cubicBezTo>
                <a:cubicBezTo>
                  <a:pt x="494" y="611"/>
                  <a:pt x="494" y="611"/>
                  <a:pt x="494" y="611"/>
                </a:cubicBezTo>
                <a:cubicBezTo>
                  <a:pt x="494" y="611"/>
                  <a:pt x="494" y="611"/>
                  <a:pt x="494" y="611"/>
                </a:cubicBezTo>
                <a:cubicBezTo>
                  <a:pt x="494" y="610"/>
                  <a:pt x="494" y="609"/>
                  <a:pt x="493" y="609"/>
                </a:cubicBezTo>
                <a:cubicBezTo>
                  <a:pt x="483" y="606"/>
                  <a:pt x="480" y="598"/>
                  <a:pt x="476" y="589"/>
                </a:cubicBezTo>
                <a:cubicBezTo>
                  <a:pt x="472" y="578"/>
                  <a:pt x="467" y="566"/>
                  <a:pt x="450" y="563"/>
                </a:cubicBezTo>
                <a:cubicBezTo>
                  <a:pt x="451" y="560"/>
                  <a:pt x="451" y="558"/>
                  <a:pt x="452" y="556"/>
                </a:cubicBezTo>
                <a:cubicBezTo>
                  <a:pt x="453" y="553"/>
                  <a:pt x="453" y="549"/>
                  <a:pt x="454" y="546"/>
                </a:cubicBezTo>
                <a:cubicBezTo>
                  <a:pt x="456" y="543"/>
                  <a:pt x="458" y="541"/>
                  <a:pt x="459" y="538"/>
                </a:cubicBezTo>
                <a:cubicBezTo>
                  <a:pt x="460" y="536"/>
                  <a:pt x="462" y="534"/>
                  <a:pt x="463" y="531"/>
                </a:cubicBezTo>
                <a:cubicBezTo>
                  <a:pt x="477" y="541"/>
                  <a:pt x="489" y="536"/>
                  <a:pt x="500" y="532"/>
                </a:cubicBezTo>
                <a:cubicBezTo>
                  <a:pt x="509" y="528"/>
                  <a:pt x="517" y="524"/>
                  <a:pt x="526" y="529"/>
                </a:cubicBezTo>
                <a:cubicBezTo>
                  <a:pt x="527" y="530"/>
                  <a:pt x="528" y="530"/>
                  <a:pt x="528" y="529"/>
                </a:cubicBezTo>
                <a:cubicBezTo>
                  <a:pt x="528" y="529"/>
                  <a:pt x="528" y="529"/>
                  <a:pt x="528" y="529"/>
                </a:cubicBezTo>
                <a:cubicBezTo>
                  <a:pt x="528" y="529"/>
                  <a:pt x="528" y="529"/>
                  <a:pt x="528" y="529"/>
                </a:cubicBezTo>
                <a:cubicBezTo>
                  <a:pt x="529" y="529"/>
                  <a:pt x="529" y="528"/>
                  <a:pt x="529" y="527"/>
                </a:cubicBezTo>
                <a:cubicBezTo>
                  <a:pt x="524" y="518"/>
                  <a:pt x="527" y="509"/>
                  <a:pt x="531" y="500"/>
                </a:cubicBezTo>
                <a:cubicBezTo>
                  <a:pt x="535" y="490"/>
                  <a:pt x="540" y="478"/>
                  <a:pt x="531" y="464"/>
                </a:cubicBezTo>
                <a:cubicBezTo>
                  <a:pt x="533" y="463"/>
                  <a:pt x="535" y="461"/>
                  <a:pt x="537" y="460"/>
                </a:cubicBezTo>
                <a:cubicBezTo>
                  <a:pt x="540" y="458"/>
                  <a:pt x="542" y="457"/>
                  <a:pt x="545" y="455"/>
                </a:cubicBezTo>
                <a:cubicBezTo>
                  <a:pt x="549" y="454"/>
                  <a:pt x="552" y="453"/>
                  <a:pt x="555" y="453"/>
                </a:cubicBezTo>
                <a:cubicBezTo>
                  <a:pt x="557" y="452"/>
                  <a:pt x="560" y="451"/>
                  <a:pt x="562" y="451"/>
                </a:cubicBezTo>
                <a:cubicBezTo>
                  <a:pt x="565" y="468"/>
                  <a:pt x="577" y="472"/>
                  <a:pt x="588" y="477"/>
                </a:cubicBezTo>
                <a:cubicBezTo>
                  <a:pt x="597" y="481"/>
                  <a:pt x="605" y="484"/>
                  <a:pt x="608" y="494"/>
                </a:cubicBezTo>
                <a:cubicBezTo>
                  <a:pt x="609" y="495"/>
                  <a:pt x="609" y="495"/>
                  <a:pt x="610" y="495"/>
                </a:cubicBezTo>
                <a:cubicBezTo>
                  <a:pt x="610" y="495"/>
                  <a:pt x="610" y="495"/>
                  <a:pt x="610" y="495"/>
                </a:cubicBezTo>
                <a:cubicBezTo>
                  <a:pt x="610" y="495"/>
                  <a:pt x="610" y="495"/>
                  <a:pt x="610" y="495"/>
                </a:cubicBezTo>
                <a:cubicBezTo>
                  <a:pt x="611" y="495"/>
                  <a:pt x="611" y="495"/>
                  <a:pt x="611" y="494"/>
                </a:cubicBezTo>
                <a:cubicBezTo>
                  <a:pt x="615" y="484"/>
                  <a:pt x="623" y="481"/>
                  <a:pt x="632" y="477"/>
                </a:cubicBezTo>
                <a:cubicBezTo>
                  <a:pt x="643" y="472"/>
                  <a:pt x="654" y="468"/>
                  <a:pt x="658" y="451"/>
                </a:cubicBezTo>
                <a:cubicBezTo>
                  <a:pt x="660" y="451"/>
                  <a:pt x="663" y="452"/>
                  <a:pt x="665" y="453"/>
                </a:cubicBezTo>
                <a:cubicBezTo>
                  <a:pt x="668" y="453"/>
                  <a:pt x="671" y="454"/>
                  <a:pt x="675" y="455"/>
                </a:cubicBezTo>
                <a:cubicBezTo>
                  <a:pt x="677" y="457"/>
                  <a:pt x="680" y="458"/>
                  <a:pt x="683" y="460"/>
                </a:cubicBezTo>
                <a:cubicBezTo>
                  <a:pt x="685" y="461"/>
                  <a:pt x="687" y="463"/>
                  <a:pt x="689" y="464"/>
                </a:cubicBezTo>
                <a:cubicBezTo>
                  <a:pt x="680" y="478"/>
                  <a:pt x="685" y="490"/>
                  <a:pt x="689" y="500"/>
                </a:cubicBezTo>
                <a:cubicBezTo>
                  <a:pt x="693" y="509"/>
                  <a:pt x="696" y="518"/>
                  <a:pt x="691" y="527"/>
                </a:cubicBezTo>
                <a:cubicBezTo>
                  <a:pt x="691" y="528"/>
                  <a:pt x="691" y="529"/>
                  <a:pt x="692" y="529"/>
                </a:cubicBezTo>
                <a:cubicBezTo>
                  <a:pt x="692" y="529"/>
                  <a:pt x="692" y="529"/>
                  <a:pt x="692" y="529"/>
                </a:cubicBezTo>
                <a:cubicBezTo>
                  <a:pt x="692" y="529"/>
                  <a:pt x="692" y="529"/>
                  <a:pt x="692" y="529"/>
                </a:cubicBezTo>
                <a:cubicBezTo>
                  <a:pt x="692" y="530"/>
                  <a:pt x="693" y="530"/>
                  <a:pt x="693" y="529"/>
                </a:cubicBezTo>
                <a:cubicBezTo>
                  <a:pt x="703" y="524"/>
                  <a:pt x="711" y="528"/>
                  <a:pt x="720" y="532"/>
                </a:cubicBezTo>
                <a:cubicBezTo>
                  <a:pt x="731" y="536"/>
                  <a:pt x="743" y="541"/>
                  <a:pt x="757" y="531"/>
                </a:cubicBezTo>
                <a:cubicBezTo>
                  <a:pt x="758" y="534"/>
                  <a:pt x="759" y="536"/>
                  <a:pt x="761" y="538"/>
                </a:cubicBezTo>
                <a:cubicBezTo>
                  <a:pt x="762" y="541"/>
                  <a:pt x="764" y="543"/>
                  <a:pt x="766" y="546"/>
                </a:cubicBezTo>
                <a:cubicBezTo>
                  <a:pt x="767" y="549"/>
                  <a:pt x="767" y="553"/>
                  <a:pt x="768" y="556"/>
                </a:cubicBezTo>
                <a:cubicBezTo>
                  <a:pt x="769" y="558"/>
                  <a:pt x="769" y="560"/>
                  <a:pt x="770" y="563"/>
                </a:cubicBezTo>
                <a:cubicBezTo>
                  <a:pt x="753" y="566"/>
                  <a:pt x="748" y="578"/>
                  <a:pt x="744" y="589"/>
                </a:cubicBezTo>
                <a:cubicBezTo>
                  <a:pt x="740" y="598"/>
                  <a:pt x="737" y="606"/>
                  <a:pt x="726" y="609"/>
                </a:cubicBezTo>
                <a:cubicBezTo>
                  <a:pt x="726" y="609"/>
                  <a:pt x="725" y="610"/>
                  <a:pt x="725" y="611"/>
                </a:cubicBezTo>
                <a:cubicBezTo>
                  <a:pt x="725" y="611"/>
                  <a:pt x="725" y="611"/>
                  <a:pt x="725" y="611"/>
                </a:cubicBezTo>
                <a:cubicBezTo>
                  <a:pt x="725" y="611"/>
                  <a:pt x="725" y="611"/>
                  <a:pt x="725" y="611"/>
                </a:cubicBezTo>
                <a:cubicBezTo>
                  <a:pt x="725" y="611"/>
                  <a:pt x="726" y="612"/>
                  <a:pt x="726" y="612"/>
                </a:cubicBezTo>
                <a:cubicBezTo>
                  <a:pt x="737" y="615"/>
                  <a:pt x="740" y="624"/>
                  <a:pt x="744" y="633"/>
                </a:cubicBezTo>
                <a:cubicBezTo>
                  <a:pt x="748" y="643"/>
                  <a:pt x="753" y="655"/>
                  <a:pt x="770" y="659"/>
                </a:cubicBezTo>
                <a:cubicBezTo>
                  <a:pt x="769" y="661"/>
                  <a:pt x="769" y="663"/>
                  <a:pt x="768" y="666"/>
                </a:cubicBezTo>
                <a:cubicBezTo>
                  <a:pt x="767" y="669"/>
                  <a:pt x="767" y="672"/>
                  <a:pt x="766" y="675"/>
                </a:cubicBezTo>
                <a:cubicBezTo>
                  <a:pt x="764" y="678"/>
                  <a:pt x="762" y="681"/>
                  <a:pt x="761" y="684"/>
                </a:cubicBezTo>
                <a:cubicBezTo>
                  <a:pt x="759" y="686"/>
                  <a:pt x="758" y="688"/>
                  <a:pt x="757" y="690"/>
                </a:cubicBezTo>
                <a:cubicBezTo>
                  <a:pt x="743" y="680"/>
                  <a:pt x="731" y="685"/>
                  <a:pt x="720" y="690"/>
                </a:cubicBezTo>
                <a:close/>
                <a:moveTo>
                  <a:pt x="655" y="772"/>
                </a:moveTo>
                <a:cubicBezTo>
                  <a:pt x="634" y="778"/>
                  <a:pt x="615" y="790"/>
                  <a:pt x="610" y="826"/>
                </a:cubicBezTo>
                <a:cubicBezTo>
                  <a:pt x="605" y="790"/>
                  <a:pt x="586" y="778"/>
                  <a:pt x="565" y="772"/>
                </a:cubicBezTo>
                <a:cubicBezTo>
                  <a:pt x="568" y="756"/>
                  <a:pt x="578" y="752"/>
                  <a:pt x="589" y="747"/>
                </a:cubicBezTo>
                <a:cubicBezTo>
                  <a:pt x="597" y="744"/>
                  <a:pt x="606" y="741"/>
                  <a:pt x="610" y="732"/>
                </a:cubicBezTo>
                <a:cubicBezTo>
                  <a:pt x="614" y="741"/>
                  <a:pt x="623" y="744"/>
                  <a:pt x="631" y="747"/>
                </a:cubicBezTo>
                <a:cubicBezTo>
                  <a:pt x="642" y="752"/>
                  <a:pt x="652" y="756"/>
                  <a:pt x="655" y="772"/>
                </a:cubicBezTo>
                <a:close/>
                <a:moveTo>
                  <a:pt x="528" y="722"/>
                </a:moveTo>
                <a:cubicBezTo>
                  <a:pt x="533" y="733"/>
                  <a:pt x="537" y="743"/>
                  <a:pt x="528" y="756"/>
                </a:cubicBezTo>
                <a:cubicBezTo>
                  <a:pt x="509" y="746"/>
                  <a:pt x="487" y="741"/>
                  <a:pt x="457" y="763"/>
                </a:cubicBezTo>
                <a:cubicBezTo>
                  <a:pt x="479" y="734"/>
                  <a:pt x="475" y="712"/>
                  <a:pt x="464" y="693"/>
                </a:cubicBezTo>
                <a:cubicBezTo>
                  <a:pt x="477" y="684"/>
                  <a:pt x="488" y="688"/>
                  <a:pt x="498" y="693"/>
                </a:cubicBezTo>
                <a:cubicBezTo>
                  <a:pt x="507" y="696"/>
                  <a:pt x="515" y="699"/>
                  <a:pt x="524" y="696"/>
                </a:cubicBezTo>
                <a:cubicBezTo>
                  <a:pt x="521" y="706"/>
                  <a:pt x="525" y="714"/>
                  <a:pt x="528" y="722"/>
                </a:cubicBezTo>
                <a:close/>
                <a:moveTo>
                  <a:pt x="449" y="656"/>
                </a:moveTo>
                <a:cubicBezTo>
                  <a:pt x="443" y="635"/>
                  <a:pt x="431" y="616"/>
                  <a:pt x="394" y="611"/>
                </a:cubicBezTo>
                <a:cubicBezTo>
                  <a:pt x="431" y="605"/>
                  <a:pt x="443" y="587"/>
                  <a:pt x="449" y="566"/>
                </a:cubicBezTo>
                <a:cubicBezTo>
                  <a:pt x="465" y="569"/>
                  <a:pt x="469" y="579"/>
                  <a:pt x="473" y="590"/>
                </a:cubicBezTo>
                <a:cubicBezTo>
                  <a:pt x="477" y="598"/>
                  <a:pt x="480" y="606"/>
                  <a:pt x="489" y="611"/>
                </a:cubicBezTo>
                <a:cubicBezTo>
                  <a:pt x="480" y="615"/>
                  <a:pt x="477" y="624"/>
                  <a:pt x="473" y="632"/>
                </a:cubicBezTo>
                <a:cubicBezTo>
                  <a:pt x="469" y="642"/>
                  <a:pt x="465" y="653"/>
                  <a:pt x="449" y="656"/>
                </a:cubicBezTo>
                <a:close/>
                <a:moveTo>
                  <a:pt x="524" y="525"/>
                </a:moveTo>
                <a:cubicBezTo>
                  <a:pt x="515" y="522"/>
                  <a:pt x="507" y="526"/>
                  <a:pt x="498" y="529"/>
                </a:cubicBezTo>
                <a:cubicBezTo>
                  <a:pt x="488" y="533"/>
                  <a:pt x="477" y="538"/>
                  <a:pt x="464" y="529"/>
                </a:cubicBezTo>
                <a:cubicBezTo>
                  <a:pt x="475" y="510"/>
                  <a:pt x="479" y="488"/>
                  <a:pt x="457" y="458"/>
                </a:cubicBezTo>
                <a:cubicBezTo>
                  <a:pt x="487" y="480"/>
                  <a:pt x="509" y="475"/>
                  <a:pt x="528" y="465"/>
                </a:cubicBezTo>
                <a:cubicBezTo>
                  <a:pt x="537" y="478"/>
                  <a:pt x="533" y="488"/>
                  <a:pt x="528" y="499"/>
                </a:cubicBezTo>
                <a:cubicBezTo>
                  <a:pt x="525" y="507"/>
                  <a:pt x="521" y="516"/>
                  <a:pt x="524" y="525"/>
                </a:cubicBezTo>
                <a:close/>
                <a:moveTo>
                  <a:pt x="565" y="450"/>
                </a:moveTo>
                <a:cubicBezTo>
                  <a:pt x="586" y="444"/>
                  <a:pt x="605" y="431"/>
                  <a:pt x="610" y="395"/>
                </a:cubicBezTo>
                <a:cubicBezTo>
                  <a:pt x="615" y="431"/>
                  <a:pt x="634" y="444"/>
                  <a:pt x="655" y="450"/>
                </a:cubicBezTo>
                <a:cubicBezTo>
                  <a:pt x="652" y="465"/>
                  <a:pt x="642" y="470"/>
                  <a:pt x="631" y="474"/>
                </a:cubicBezTo>
                <a:cubicBezTo>
                  <a:pt x="623" y="477"/>
                  <a:pt x="614" y="481"/>
                  <a:pt x="610" y="490"/>
                </a:cubicBezTo>
                <a:cubicBezTo>
                  <a:pt x="606" y="481"/>
                  <a:pt x="597" y="477"/>
                  <a:pt x="589" y="474"/>
                </a:cubicBezTo>
                <a:cubicBezTo>
                  <a:pt x="578" y="470"/>
                  <a:pt x="568" y="465"/>
                  <a:pt x="565" y="450"/>
                </a:cubicBezTo>
                <a:close/>
                <a:moveTo>
                  <a:pt x="692" y="499"/>
                </a:moveTo>
                <a:cubicBezTo>
                  <a:pt x="687" y="488"/>
                  <a:pt x="683" y="478"/>
                  <a:pt x="692" y="465"/>
                </a:cubicBezTo>
                <a:cubicBezTo>
                  <a:pt x="711" y="475"/>
                  <a:pt x="733" y="480"/>
                  <a:pt x="762" y="458"/>
                </a:cubicBezTo>
                <a:cubicBezTo>
                  <a:pt x="741" y="488"/>
                  <a:pt x="745" y="510"/>
                  <a:pt x="755" y="529"/>
                </a:cubicBezTo>
                <a:cubicBezTo>
                  <a:pt x="742" y="538"/>
                  <a:pt x="732" y="533"/>
                  <a:pt x="721" y="529"/>
                </a:cubicBezTo>
                <a:cubicBezTo>
                  <a:pt x="713" y="526"/>
                  <a:pt x="705" y="522"/>
                  <a:pt x="696" y="525"/>
                </a:cubicBezTo>
                <a:cubicBezTo>
                  <a:pt x="699" y="516"/>
                  <a:pt x="695" y="507"/>
                  <a:pt x="692" y="499"/>
                </a:cubicBezTo>
                <a:close/>
                <a:moveTo>
                  <a:pt x="747" y="632"/>
                </a:moveTo>
                <a:cubicBezTo>
                  <a:pt x="743" y="624"/>
                  <a:pt x="740" y="615"/>
                  <a:pt x="731" y="611"/>
                </a:cubicBezTo>
                <a:cubicBezTo>
                  <a:pt x="740" y="606"/>
                  <a:pt x="743" y="598"/>
                  <a:pt x="747" y="590"/>
                </a:cubicBezTo>
                <a:cubicBezTo>
                  <a:pt x="751" y="579"/>
                  <a:pt x="755" y="569"/>
                  <a:pt x="771" y="566"/>
                </a:cubicBezTo>
                <a:cubicBezTo>
                  <a:pt x="777" y="587"/>
                  <a:pt x="789" y="605"/>
                  <a:pt x="826" y="611"/>
                </a:cubicBezTo>
                <a:cubicBezTo>
                  <a:pt x="789" y="616"/>
                  <a:pt x="777" y="635"/>
                  <a:pt x="771" y="656"/>
                </a:cubicBezTo>
                <a:cubicBezTo>
                  <a:pt x="755" y="653"/>
                  <a:pt x="751" y="642"/>
                  <a:pt x="747" y="632"/>
                </a:cubicBezTo>
                <a:close/>
                <a:moveTo>
                  <a:pt x="382" y="483"/>
                </a:moveTo>
                <a:cubicBezTo>
                  <a:pt x="382" y="483"/>
                  <a:pt x="382" y="484"/>
                  <a:pt x="383" y="484"/>
                </a:cubicBezTo>
                <a:cubicBezTo>
                  <a:pt x="389" y="492"/>
                  <a:pt x="399" y="494"/>
                  <a:pt x="408" y="490"/>
                </a:cubicBezTo>
                <a:cubicBezTo>
                  <a:pt x="414" y="486"/>
                  <a:pt x="423" y="475"/>
                  <a:pt x="431" y="465"/>
                </a:cubicBezTo>
                <a:cubicBezTo>
                  <a:pt x="436" y="460"/>
                  <a:pt x="440" y="455"/>
                  <a:pt x="442" y="453"/>
                </a:cubicBezTo>
                <a:cubicBezTo>
                  <a:pt x="443" y="452"/>
                  <a:pt x="445" y="451"/>
                  <a:pt x="446" y="449"/>
                </a:cubicBezTo>
                <a:cubicBezTo>
                  <a:pt x="477" y="483"/>
                  <a:pt x="473" y="506"/>
                  <a:pt x="462" y="527"/>
                </a:cubicBezTo>
                <a:cubicBezTo>
                  <a:pt x="461" y="528"/>
                  <a:pt x="461" y="529"/>
                  <a:pt x="460" y="530"/>
                </a:cubicBezTo>
                <a:cubicBezTo>
                  <a:pt x="459" y="532"/>
                  <a:pt x="458" y="534"/>
                  <a:pt x="457" y="536"/>
                </a:cubicBezTo>
                <a:cubicBezTo>
                  <a:pt x="455" y="539"/>
                  <a:pt x="453" y="542"/>
                  <a:pt x="451" y="545"/>
                </a:cubicBezTo>
                <a:cubicBezTo>
                  <a:pt x="450" y="548"/>
                  <a:pt x="450" y="552"/>
                  <a:pt x="449" y="555"/>
                </a:cubicBezTo>
                <a:cubicBezTo>
                  <a:pt x="448" y="557"/>
                  <a:pt x="448" y="560"/>
                  <a:pt x="447" y="562"/>
                </a:cubicBezTo>
                <a:cubicBezTo>
                  <a:pt x="447" y="563"/>
                  <a:pt x="446" y="564"/>
                  <a:pt x="446" y="565"/>
                </a:cubicBezTo>
                <a:cubicBezTo>
                  <a:pt x="439" y="588"/>
                  <a:pt x="425" y="607"/>
                  <a:pt x="380" y="609"/>
                </a:cubicBezTo>
                <a:cubicBezTo>
                  <a:pt x="380" y="607"/>
                  <a:pt x="380" y="605"/>
                  <a:pt x="380" y="604"/>
                </a:cubicBezTo>
                <a:cubicBezTo>
                  <a:pt x="380" y="600"/>
                  <a:pt x="380" y="594"/>
                  <a:pt x="381" y="587"/>
                </a:cubicBezTo>
                <a:cubicBezTo>
                  <a:pt x="382" y="575"/>
                  <a:pt x="384" y="560"/>
                  <a:pt x="381" y="554"/>
                </a:cubicBezTo>
                <a:cubicBezTo>
                  <a:pt x="378" y="544"/>
                  <a:pt x="370" y="539"/>
                  <a:pt x="360" y="540"/>
                </a:cubicBezTo>
                <a:cubicBezTo>
                  <a:pt x="359" y="540"/>
                  <a:pt x="359" y="540"/>
                  <a:pt x="358" y="540"/>
                </a:cubicBezTo>
                <a:cubicBezTo>
                  <a:pt x="359" y="536"/>
                  <a:pt x="360" y="531"/>
                  <a:pt x="360" y="527"/>
                </a:cubicBezTo>
                <a:cubicBezTo>
                  <a:pt x="360" y="520"/>
                  <a:pt x="358" y="512"/>
                  <a:pt x="355" y="505"/>
                </a:cubicBezTo>
                <a:cubicBezTo>
                  <a:pt x="362" y="502"/>
                  <a:pt x="369" y="498"/>
                  <a:pt x="374" y="493"/>
                </a:cubicBezTo>
                <a:cubicBezTo>
                  <a:pt x="377" y="490"/>
                  <a:pt x="380" y="487"/>
                  <a:pt x="382" y="483"/>
                </a:cubicBezTo>
                <a:close/>
                <a:moveTo>
                  <a:pt x="358" y="682"/>
                </a:moveTo>
                <a:cubicBezTo>
                  <a:pt x="359" y="682"/>
                  <a:pt x="359" y="682"/>
                  <a:pt x="360" y="682"/>
                </a:cubicBezTo>
                <a:cubicBezTo>
                  <a:pt x="370" y="683"/>
                  <a:pt x="378" y="677"/>
                  <a:pt x="381" y="668"/>
                </a:cubicBezTo>
                <a:cubicBezTo>
                  <a:pt x="384" y="661"/>
                  <a:pt x="382" y="647"/>
                  <a:pt x="381" y="634"/>
                </a:cubicBezTo>
                <a:cubicBezTo>
                  <a:pt x="380" y="627"/>
                  <a:pt x="380" y="621"/>
                  <a:pt x="380" y="617"/>
                </a:cubicBezTo>
                <a:cubicBezTo>
                  <a:pt x="380" y="616"/>
                  <a:pt x="380" y="614"/>
                  <a:pt x="380" y="612"/>
                </a:cubicBezTo>
                <a:cubicBezTo>
                  <a:pt x="425" y="615"/>
                  <a:pt x="439" y="633"/>
                  <a:pt x="446" y="656"/>
                </a:cubicBezTo>
                <a:cubicBezTo>
                  <a:pt x="446" y="657"/>
                  <a:pt x="447" y="658"/>
                  <a:pt x="447" y="659"/>
                </a:cubicBezTo>
                <a:cubicBezTo>
                  <a:pt x="448" y="662"/>
                  <a:pt x="448" y="664"/>
                  <a:pt x="449" y="667"/>
                </a:cubicBezTo>
                <a:cubicBezTo>
                  <a:pt x="450" y="670"/>
                  <a:pt x="450" y="673"/>
                  <a:pt x="451" y="677"/>
                </a:cubicBezTo>
                <a:cubicBezTo>
                  <a:pt x="453" y="680"/>
                  <a:pt x="455" y="682"/>
                  <a:pt x="457" y="685"/>
                </a:cubicBezTo>
                <a:cubicBezTo>
                  <a:pt x="458" y="687"/>
                  <a:pt x="459" y="690"/>
                  <a:pt x="460" y="692"/>
                </a:cubicBezTo>
                <a:cubicBezTo>
                  <a:pt x="461" y="693"/>
                  <a:pt x="461" y="694"/>
                  <a:pt x="462" y="694"/>
                </a:cubicBezTo>
                <a:cubicBezTo>
                  <a:pt x="473" y="715"/>
                  <a:pt x="477" y="738"/>
                  <a:pt x="446" y="772"/>
                </a:cubicBezTo>
                <a:cubicBezTo>
                  <a:pt x="445" y="771"/>
                  <a:pt x="443" y="770"/>
                  <a:pt x="442" y="769"/>
                </a:cubicBezTo>
                <a:cubicBezTo>
                  <a:pt x="440" y="766"/>
                  <a:pt x="436" y="761"/>
                  <a:pt x="431" y="756"/>
                </a:cubicBezTo>
                <a:cubicBezTo>
                  <a:pt x="423" y="746"/>
                  <a:pt x="414" y="735"/>
                  <a:pt x="408" y="732"/>
                </a:cubicBezTo>
                <a:cubicBezTo>
                  <a:pt x="399" y="727"/>
                  <a:pt x="389" y="730"/>
                  <a:pt x="383" y="737"/>
                </a:cubicBezTo>
                <a:cubicBezTo>
                  <a:pt x="382" y="738"/>
                  <a:pt x="382" y="738"/>
                  <a:pt x="382" y="738"/>
                </a:cubicBezTo>
                <a:cubicBezTo>
                  <a:pt x="380" y="735"/>
                  <a:pt x="377" y="731"/>
                  <a:pt x="374" y="729"/>
                </a:cubicBezTo>
                <a:cubicBezTo>
                  <a:pt x="369" y="723"/>
                  <a:pt x="362" y="719"/>
                  <a:pt x="355" y="716"/>
                </a:cubicBezTo>
                <a:cubicBezTo>
                  <a:pt x="358" y="709"/>
                  <a:pt x="360" y="702"/>
                  <a:pt x="360" y="694"/>
                </a:cubicBezTo>
                <a:cubicBezTo>
                  <a:pt x="360" y="690"/>
                  <a:pt x="359" y="686"/>
                  <a:pt x="358" y="682"/>
                </a:cubicBezTo>
                <a:close/>
                <a:moveTo>
                  <a:pt x="838" y="738"/>
                </a:moveTo>
                <a:cubicBezTo>
                  <a:pt x="838" y="738"/>
                  <a:pt x="837" y="738"/>
                  <a:pt x="837" y="737"/>
                </a:cubicBezTo>
                <a:cubicBezTo>
                  <a:pt x="831" y="730"/>
                  <a:pt x="821" y="727"/>
                  <a:pt x="812" y="732"/>
                </a:cubicBezTo>
                <a:cubicBezTo>
                  <a:pt x="806" y="735"/>
                  <a:pt x="796" y="746"/>
                  <a:pt x="788" y="756"/>
                </a:cubicBezTo>
                <a:cubicBezTo>
                  <a:pt x="784" y="761"/>
                  <a:pt x="780" y="766"/>
                  <a:pt x="778" y="769"/>
                </a:cubicBezTo>
                <a:cubicBezTo>
                  <a:pt x="777" y="770"/>
                  <a:pt x="775" y="771"/>
                  <a:pt x="774" y="772"/>
                </a:cubicBezTo>
                <a:cubicBezTo>
                  <a:pt x="743" y="738"/>
                  <a:pt x="747" y="715"/>
                  <a:pt x="758" y="694"/>
                </a:cubicBezTo>
                <a:cubicBezTo>
                  <a:pt x="758" y="694"/>
                  <a:pt x="759" y="693"/>
                  <a:pt x="759" y="692"/>
                </a:cubicBezTo>
                <a:cubicBezTo>
                  <a:pt x="761" y="690"/>
                  <a:pt x="762" y="687"/>
                  <a:pt x="763" y="685"/>
                </a:cubicBezTo>
                <a:cubicBezTo>
                  <a:pt x="765" y="682"/>
                  <a:pt x="767" y="680"/>
                  <a:pt x="769" y="677"/>
                </a:cubicBezTo>
                <a:cubicBezTo>
                  <a:pt x="770" y="673"/>
                  <a:pt x="770" y="670"/>
                  <a:pt x="771" y="667"/>
                </a:cubicBezTo>
                <a:cubicBezTo>
                  <a:pt x="772" y="664"/>
                  <a:pt x="772" y="662"/>
                  <a:pt x="773" y="659"/>
                </a:cubicBezTo>
                <a:cubicBezTo>
                  <a:pt x="773" y="658"/>
                  <a:pt x="773" y="657"/>
                  <a:pt x="774" y="656"/>
                </a:cubicBezTo>
                <a:cubicBezTo>
                  <a:pt x="781" y="633"/>
                  <a:pt x="794" y="615"/>
                  <a:pt x="840" y="612"/>
                </a:cubicBezTo>
                <a:cubicBezTo>
                  <a:pt x="840" y="614"/>
                  <a:pt x="840" y="616"/>
                  <a:pt x="840" y="617"/>
                </a:cubicBezTo>
                <a:cubicBezTo>
                  <a:pt x="840" y="621"/>
                  <a:pt x="840" y="627"/>
                  <a:pt x="839" y="634"/>
                </a:cubicBezTo>
                <a:cubicBezTo>
                  <a:pt x="838" y="647"/>
                  <a:pt x="836" y="661"/>
                  <a:pt x="838" y="668"/>
                </a:cubicBezTo>
                <a:cubicBezTo>
                  <a:pt x="842" y="677"/>
                  <a:pt x="850" y="683"/>
                  <a:pt x="860" y="682"/>
                </a:cubicBezTo>
                <a:cubicBezTo>
                  <a:pt x="860" y="682"/>
                  <a:pt x="861" y="682"/>
                  <a:pt x="862" y="682"/>
                </a:cubicBezTo>
                <a:cubicBezTo>
                  <a:pt x="861" y="686"/>
                  <a:pt x="860" y="690"/>
                  <a:pt x="860" y="694"/>
                </a:cubicBezTo>
                <a:cubicBezTo>
                  <a:pt x="860" y="702"/>
                  <a:pt x="862" y="709"/>
                  <a:pt x="865" y="716"/>
                </a:cubicBezTo>
                <a:cubicBezTo>
                  <a:pt x="857" y="719"/>
                  <a:pt x="851" y="723"/>
                  <a:pt x="846" y="729"/>
                </a:cubicBezTo>
                <a:cubicBezTo>
                  <a:pt x="843" y="731"/>
                  <a:pt x="840" y="735"/>
                  <a:pt x="838" y="738"/>
                </a:cubicBezTo>
                <a:close/>
                <a:moveTo>
                  <a:pt x="860" y="679"/>
                </a:moveTo>
                <a:cubicBezTo>
                  <a:pt x="851" y="680"/>
                  <a:pt x="844" y="675"/>
                  <a:pt x="841" y="667"/>
                </a:cubicBezTo>
                <a:cubicBezTo>
                  <a:pt x="839" y="661"/>
                  <a:pt x="841" y="646"/>
                  <a:pt x="842" y="634"/>
                </a:cubicBezTo>
                <a:cubicBezTo>
                  <a:pt x="843" y="627"/>
                  <a:pt x="843" y="621"/>
                  <a:pt x="843" y="617"/>
                </a:cubicBezTo>
                <a:cubicBezTo>
                  <a:pt x="843" y="616"/>
                  <a:pt x="843" y="614"/>
                  <a:pt x="843" y="612"/>
                </a:cubicBezTo>
                <a:cubicBezTo>
                  <a:pt x="843" y="612"/>
                  <a:pt x="843" y="611"/>
                  <a:pt x="843" y="611"/>
                </a:cubicBezTo>
                <a:cubicBezTo>
                  <a:pt x="843" y="610"/>
                  <a:pt x="843" y="610"/>
                  <a:pt x="843" y="609"/>
                </a:cubicBezTo>
                <a:cubicBezTo>
                  <a:pt x="843" y="607"/>
                  <a:pt x="843" y="605"/>
                  <a:pt x="843" y="604"/>
                </a:cubicBezTo>
                <a:cubicBezTo>
                  <a:pt x="843" y="600"/>
                  <a:pt x="843" y="594"/>
                  <a:pt x="842" y="587"/>
                </a:cubicBezTo>
                <a:cubicBezTo>
                  <a:pt x="841" y="575"/>
                  <a:pt x="839" y="561"/>
                  <a:pt x="841" y="555"/>
                </a:cubicBezTo>
                <a:cubicBezTo>
                  <a:pt x="844" y="547"/>
                  <a:pt x="851" y="542"/>
                  <a:pt x="860" y="543"/>
                </a:cubicBezTo>
                <a:cubicBezTo>
                  <a:pt x="861" y="543"/>
                  <a:pt x="862" y="543"/>
                  <a:pt x="863" y="543"/>
                </a:cubicBezTo>
                <a:cubicBezTo>
                  <a:pt x="864" y="543"/>
                  <a:pt x="865" y="544"/>
                  <a:pt x="866" y="544"/>
                </a:cubicBezTo>
                <a:cubicBezTo>
                  <a:pt x="875" y="548"/>
                  <a:pt x="885" y="558"/>
                  <a:pt x="890" y="577"/>
                </a:cubicBezTo>
                <a:cubicBezTo>
                  <a:pt x="885" y="585"/>
                  <a:pt x="882" y="595"/>
                  <a:pt x="882" y="608"/>
                </a:cubicBezTo>
                <a:cubicBezTo>
                  <a:pt x="882" y="609"/>
                  <a:pt x="882" y="609"/>
                  <a:pt x="882" y="609"/>
                </a:cubicBezTo>
                <a:cubicBezTo>
                  <a:pt x="882" y="609"/>
                  <a:pt x="882" y="610"/>
                  <a:pt x="882" y="611"/>
                </a:cubicBezTo>
                <a:cubicBezTo>
                  <a:pt x="882" y="611"/>
                  <a:pt x="882" y="612"/>
                  <a:pt x="882" y="613"/>
                </a:cubicBezTo>
                <a:cubicBezTo>
                  <a:pt x="882" y="614"/>
                  <a:pt x="882" y="614"/>
                  <a:pt x="882" y="614"/>
                </a:cubicBezTo>
                <a:cubicBezTo>
                  <a:pt x="882" y="627"/>
                  <a:pt x="885" y="637"/>
                  <a:pt x="890" y="645"/>
                </a:cubicBezTo>
                <a:cubicBezTo>
                  <a:pt x="885" y="664"/>
                  <a:pt x="875" y="674"/>
                  <a:pt x="866" y="677"/>
                </a:cubicBezTo>
                <a:cubicBezTo>
                  <a:pt x="865" y="678"/>
                  <a:pt x="864" y="678"/>
                  <a:pt x="863" y="678"/>
                </a:cubicBezTo>
                <a:cubicBezTo>
                  <a:pt x="862" y="679"/>
                  <a:pt x="861" y="679"/>
                  <a:pt x="860" y="679"/>
                </a:cubicBezTo>
                <a:close/>
                <a:moveTo>
                  <a:pt x="953" y="556"/>
                </a:moveTo>
                <a:cubicBezTo>
                  <a:pt x="947" y="554"/>
                  <a:pt x="942" y="554"/>
                  <a:pt x="936" y="554"/>
                </a:cubicBezTo>
                <a:cubicBezTo>
                  <a:pt x="918" y="556"/>
                  <a:pt x="905" y="560"/>
                  <a:pt x="897" y="568"/>
                </a:cubicBezTo>
                <a:cubicBezTo>
                  <a:pt x="893" y="555"/>
                  <a:pt x="896" y="535"/>
                  <a:pt x="908" y="516"/>
                </a:cubicBezTo>
                <a:cubicBezTo>
                  <a:pt x="910" y="512"/>
                  <a:pt x="913" y="508"/>
                  <a:pt x="917" y="504"/>
                </a:cubicBezTo>
                <a:cubicBezTo>
                  <a:pt x="918" y="502"/>
                  <a:pt x="920" y="500"/>
                  <a:pt x="922" y="499"/>
                </a:cubicBezTo>
                <a:cubicBezTo>
                  <a:pt x="936" y="485"/>
                  <a:pt x="959" y="472"/>
                  <a:pt x="996" y="473"/>
                </a:cubicBezTo>
                <a:cubicBezTo>
                  <a:pt x="978" y="485"/>
                  <a:pt x="975" y="501"/>
                  <a:pt x="972" y="518"/>
                </a:cubicBezTo>
                <a:cubicBezTo>
                  <a:pt x="972" y="518"/>
                  <a:pt x="972" y="518"/>
                  <a:pt x="972" y="518"/>
                </a:cubicBezTo>
                <a:cubicBezTo>
                  <a:pt x="971" y="520"/>
                  <a:pt x="971" y="522"/>
                  <a:pt x="970" y="524"/>
                </a:cubicBezTo>
                <a:cubicBezTo>
                  <a:pt x="968" y="536"/>
                  <a:pt x="964" y="548"/>
                  <a:pt x="953" y="556"/>
                </a:cubicBezTo>
                <a:close/>
                <a:moveTo>
                  <a:pt x="920" y="491"/>
                </a:moveTo>
                <a:cubicBezTo>
                  <a:pt x="920" y="493"/>
                  <a:pt x="919" y="495"/>
                  <a:pt x="919" y="497"/>
                </a:cubicBezTo>
                <a:cubicBezTo>
                  <a:pt x="913" y="503"/>
                  <a:pt x="909" y="509"/>
                  <a:pt x="905" y="514"/>
                </a:cubicBezTo>
                <a:cubicBezTo>
                  <a:pt x="897" y="528"/>
                  <a:pt x="892" y="544"/>
                  <a:pt x="892" y="557"/>
                </a:cubicBezTo>
                <a:cubicBezTo>
                  <a:pt x="892" y="562"/>
                  <a:pt x="893" y="566"/>
                  <a:pt x="894" y="571"/>
                </a:cubicBezTo>
                <a:cubicBezTo>
                  <a:pt x="893" y="571"/>
                  <a:pt x="893" y="572"/>
                  <a:pt x="892" y="573"/>
                </a:cubicBezTo>
                <a:cubicBezTo>
                  <a:pt x="886" y="553"/>
                  <a:pt x="875" y="543"/>
                  <a:pt x="865" y="540"/>
                </a:cubicBezTo>
                <a:cubicBezTo>
                  <a:pt x="861" y="528"/>
                  <a:pt x="863" y="516"/>
                  <a:pt x="869" y="503"/>
                </a:cubicBezTo>
                <a:cubicBezTo>
                  <a:pt x="856" y="499"/>
                  <a:pt x="846" y="491"/>
                  <a:pt x="840" y="480"/>
                </a:cubicBezTo>
                <a:cubicBezTo>
                  <a:pt x="845" y="471"/>
                  <a:pt x="846" y="456"/>
                  <a:pt x="836" y="438"/>
                </a:cubicBezTo>
                <a:cubicBezTo>
                  <a:pt x="837" y="438"/>
                  <a:pt x="838" y="438"/>
                  <a:pt x="839" y="438"/>
                </a:cubicBezTo>
                <a:cubicBezTo>
                  <a:pt x="841" y="442"/>
                  <a:pt x="844" y="446"/>
                  <a:pt x="848" y="449"/>
                </a:cubicBezTo>
                <a:cubicBezTo>
                  <a:pt x="857" y="459"/>
                  <a:pt x="871" y="466"/>
                  <a:pt x="887" y="470"/>
                </a:cubicBezTo>
                <a:cubicBezTo>
                  <a:pt x="893" y="471"/>
                  <a:pt x="900" y="472"/>
                  <a:pt x="909" y="472"/>
                </a:cubicBezTo>
                <a:cubicBezTo>
                  <a:pt x="911" y="474"/>
                  <a:pt x="912" y="475"/>
                  <a:pt x="914" y="476"/>
                </a:cubicBezTo>
                <a:cubicBezTo>
                  <a:pt x="917" y="478"/>
                  <a:pt x="920" y="480"/>
                  <a:pt x="922" y="481"/>
                </a:cubicBezTo>
                <a:cubicBezTo>
                  <a:pt x="922" y="484"/>
                  <a:pt x="921" y="488"/>
                  <a:pt x="920" y="491"/>
                </a:cubicBezTo>
                <a:close/>
                <a:moveTo>
                  <a:pt x="903" y="469"/>
                </a:moveTo>
                <a:cubicBezTo>
                  <a:pt x="897" y="469"/>
                  <a:pt x="892" y="468"/>
                  <a:pt x="888" y="467"/>
                </a:cubicBezTo>
                <a:cubicBezTo>
                  <a:pt x="866" y="462"/>
                  <a:pt x="850" y="450"/>
                  <a:pt x="843" y="438"/>
                </a:cubicBezTo>
                <a:cubicBezTo>
                  <a:pt x="855" y="438"/>
                  <a:pt x="867" y="432"/>
                  <a:pt x="880" y="420"/>
                </a:cubicBezTo>
                <a:cubicBezTo>
                  <a:pt x="885" y="417"/>
                  <a:pt x="888" y="412"/>
                  <a:pt x="891" y="407"/>
                </a:cubicBezTo>
                <a:cubicBezTo>
                  <a:pt x="905" y="405"/>
                  <a:pt x="916" y="410"/>
                  <a:pt x="926" y="417"/>
                </a:cubicBezTo>
                <a:cubicBezTo>
                  <a:pt x="928" y="418"/>
                  <a:pt x="929" y="419"/>
                  <a:pt x="931" y="420"/>
                </a:cubicBezTo>
                <a:cubicBezTo>
                  <a:pt x="931" y="421"/>
                  <a:pt x="931" y="421"/>
                  <a:pt x="932" y="421"/>
                </a:cubicBezTo>
                <a:cubicBezTo>
                  <a:pt x="945" y="430"/>
                  <a:pt x="959" y="440"/>
                  <a:pt x="980" y="436"/>
                </a:cubicBezTo>
                <a:cubicBezTo>
                  <a:pt x="955" y="462"/>
                  <a:pt x="929" y="469"/>
                  <a:pt x="909" y="469"/>
                </a:cubicBezTo>
                <a:cubicBezTo>
                  <a:pt x="907" y="469"/>
                  <a:pt x="905" y="469"/>
                  <a:pt x="903" y="469"/>
                </a:cubicBezTo>
                <a:close/>
                <a:moveTo>
                  <a:pt x="771" y="373"/>
                </a:moveTo>
                <a:cubicBezTo>
                  <a:pt x="775" y="377"/>
                  <a:pt x="779" y="379"/>
                  <a:pt x="782" y="381"/>
                </a:cubicBezTo>
                <a:cubicBezTo>
                  <a:pt x="783" y="383"/>
                  <a:pt x="783" y="384"/>
                  <a:pt x="783" y="385"/>
                </a:cubicBezTo>
                <a:cubicBezTo>
                  <a:pt x="764" y="375"/>
                  <a:pt x="750" y="376"/>
                  <a:pt x="741" y="381"/>
                </a:cubicBezTo>
                <a:cubicBezTo>
                  <a:pt x="729" y="375"/>
                  <a:pt x="721" y="365"/>
                  <a:pt x="717" y="351"/>
                </a:cubicBezTo>
                <a:cubicBezTo>
                  <a:pt x="705" y="358"/>
                  <a:pt x="692" y="360"/>
                  <a:pt x="680" y="356"/>
                </a:cubicBezTo>
                <a:cubicBezTo>
                  <a:pt x="677" y="346"/>
                  <a:pt x="667" y="335"/>
                  <a:pt x="647" y="329"/>
                </a:cubicBezTo>
                <a:cubicBezTo>
                  <a:pt x="648" y="328"/>
                  <a:pt x="649" y="327"/>
                  <a:pt x="650" y="326"/>
                </a:cubicBezTo>
                <a:cubicBezTo>
                  <a:pt x="654" y="328"/>
                  <a:pt x="659" y="328"/>
                  <a:pt x="664" y="328"/>
                </a:cubicBezTo>
                <a:cubicBezTo>
                  <a:pt x="677" y="328"/>
                  <a:pt x="693" y="324"/>
                  <a:pt x="706" y="315"/>
                </a:cubicBezTo>
                <a:cubicBezTo>
                  <a:pt x="712" y="312"/>
                  <a:pt x="717" y="308"/>
                  <a:pt x="723" y="302"/>
                </a:cubicBezTo>
                <a:cubicBezTo>
                  <a:pt x="726" y="301"/>
                  <a:pt x="728" y="301"/>
                  <a:pt x="730" y="300"/>
                </a:cubicBezTo>
                <a:cubicBezTo>
                  <a:pt x="733" y="300"/>
                  <a:pt x="736" y="299"/>
                  <a:pt x="739" y="298"/>
                </a:cubicBezTo>
                <a:cubicBezTo>
                  <a:pt x="741" y="301"/>
                  <a:pt x="743" y="304"/>
                  <a:pt x="744" y="306"/>
                </a:cubicBezTo>
                <a:cubicBezTo>
                  <a:pt x="746" y="308"/>
                  <a:pt x="747" y="310"/>
                  <a:pt x="748" y="312"/>
                </a:cubicBezTo>
                <a:cubicBezTo>
                  <a:pt x="748" y="320"/>
                  <a:pt x="749" y="328"/>
                  <a:pt x="751" y="333"/>
                </a:cubicBezTo>
                <a:cubicBezTo>
                  <a:pt x="754" y="349"/>
                  <a:pt x="762" y="364"/>
                  <a:pt x="771" y="373"/>
                </a:cubicBezTo>
                <a:close/>
                <a:moveTo>
                  <a:pt x="722" y="299"/>
                </a:moveTo>
                <a:cubicBezTo>
                  <a:pt x="720" y="301"/>
                  <a:pt x="719" y="302"/>
                  <a:pt x="717" y="304"/>
                </a:cubicBezTo>
                <a:cubicBezTo>
                  <a:pt x="713" y="307"/>
                  <a:pt x="709" y="310"/>
                  <a:pt x="705" y="313"/>
                </a:cubicBezTo>
                <a:cubicBezTo>
                  <a:pt x="685" y="325"/>
                  <a:pt x="665" y="327"/>
                  <a:pt x="653" y="324"/>
                </a:cubicBezTo>
                <a:cubicBezTo>
                  <a:pt x="660" y="315"/>
                  <a:pt x="665" y="302"/>
                  <a:pt x="667" y="285"/>
                </a:cubicBezTo>
                <a:cubicBezTo>
                  <a:pt x="667" y="279"/>
                  <a:pt x="666" y="273"/>
                  <a:pt x="664" y="268"/>
                </a:cubicBezTo>
                <a:cubicBezTo>
                  <a:pt x="673" y="256"/>
                  <a:pt x="685" y="253"/>
                  <a:pt x="697" y="250"/>
                </a:cubicBezTo>
                <a:cubicBezTo>
                  <a:pt x="699" y="250"/>
                  <a:pt x="701" y="250"/>
                  <a:pt x="702" y="249"/>
                </a:cubicBezTo>
                <a:cubicBezTo>
                  <a:pt x="703" y="249"/>
                  <a:pt x="703" y="249"/>
                  <a:pt x="703" y="249"/>
                </a:cubicBezTo>
                <a:cubicBezTo>
                  <a:pt x="719" y="246"/>
                  <a:pt x="736" y="243"/>
                  <a:pt x="748" y="225"/>
                </a:cubicBezTo>
                <a:cubicBezTo>
                  <a:pt x="749" y="261"/>
                  <a:pt x="736" y="285"/>
                  <a:pt x="722" y="299"/>
                </a:cubicBezTo>
                <a:close/>
                <a:moveTo>
                  <a:pt x="517" y="249"/>
                </a:moveTo>
                <a:cubicBezTo>
                  <a:pt x="519" y="250"/>
                  <a:pt x="521" y="250"/>
                  <a:pt x="523" y="250"/>
                </a:cubicBezTo>
                <a:cubicBezTo>
                  <a:pt x="535" y="253"/>
                  <a:pt x="547" y="256"/>
                  <a:pt x="555" y="268"/>
                </a:cubicBezTo>
                <a:cubicBezTo>
                  <a:pt x="554" y="273"/>
                  <a:pt x="553" y="279"/>
                  <a:pt x="553" y="285"/>
                </a:cubicBezTo>
                <a:cubicBezTo>
                  <a:pt x="555" y="302"/>
                  <a:pt x="559" y="315"/>
                  <a:pt x="567" y="324"/>
                </a:cubicBezTo>
                <a:cubicBezTo>
                  <a:pt x="554" y="327"/>
                  <a:pt x="534" y="325"/>
                  <a:pt x="515" y="313"/>
                </a:cubicBezTo>
                <a:cubicBezTo>
                  <a:pt x="511" y="310"/>
                  <a:pt x="507" y="307"/>
                  <a:pt x="503" y="304"/>
                </a:cubicBezTo>
                <a:cubicBezTo>
                  <a:pt x="501" y="302"/>
                  <a:pt x="500" y="301"/>
                  <a:pt x="498" y="299"/>
                </a:cubicBezTo>
                <a:cubicBezTo>
                  <a:pt x="484" y="285"/>
                  <a:pt x="471" y="261"/>
                  <a:pt x="472" y="225"/>
                </a:cubicBezTo>
                <a:cubicBezTo>
                  <a:pt x="484" y="243"/>
                  <a:pt x="501" y="246"/>
                  <a:pt x="517" y="249"/>
                </a:cubicBezTo>
                <a:cubicBezTo>
                  <a:pt x="517" y="249"/>
                  <a:pt x="517" y="249"/>
                  <a:pt x="517" y="249"/>
                </a:cubicBezTo>
                <a:close/>
                <a:moveTo>
                  <a:pt x="513" y="315"/>
                </a:moveTo>
                <a:cubicBezTo>
                  <a:pt x="527" y="324"/>
                  <a:pt x="543" y="328"/>
                  <a:pt x="556" y="328"/>
                </a:cubicBezTo>
                <a:cubicBezTo>
                  <a:pt x="561" y="328"/>
                  <a:pt x="566" y="328"/>
                  <a:pt x="570" y="326"/>
                </a:cubicBezTo>
                <a:cubicBezTo>
                  <a:pt x="571" y="327"/>
                  <a:pt x="572" y="328"/>
                  <a:pt x="573" y="329"/>
                </a:cubicBezTo>
                <a:cubicBezTo>
                  <a:pt x="553" y="335"/>
                  <a:pt x="543" y="346"/>
                  <a:pt x="540" y="356"/>
                </a:cubicBezTo>
                <a:cubicBezTo>
                  <a:pt x="527" y="360"/>
                  <a:pt x="515" y="358"/>
                  <a:pt x="502" y="351"/>
                </a:cubicBezTo>
                <a:cubicBezTo>
                  <a:pt x="498" y="365"/>
                  <a:pt x="491" y="375"/>
                  <a:pt x="479" y="381"/>
                </a:cubicBezTo>
                <a:cubicBezTo>
                  <a:pt x="470" y="376"/>
                  <a:pt x="455" y="375"/>
                  <a:pt x="437" y="385"/>
                </a:cubicBezTo>
                <a:cubicBezTo>
                  <a:pt x="437" y="384"/>
                  <a:pt x="437" y="383"/>
                  <a:pt x="437" y="381"/>
                </a:cubicBezTo>
                <a:cubicBezTo>
                  <a:pt x="441" y="379"/>
                  <a:pt x="445" y="377"/>
                  <a:pt x="448" y="373"/>
                </a:cubicBezTo>
                <a:cubicBezTo>
                  <a:pt x="458" y="364"/>
                  <a:pt x="466" y="349"/>
                  <a:pt x="469" y="333"/>
                </a:cubicBezTo>
                <a:cubicBezTo>
                  <a:pt x="471" y="328"/>
                  <a:pt x="472" y="320"/>
                  <a:pt x="472" y="312"/>
                </a:cubicBezTo>
                <a:cubicBezTo>
                  <a:pt x="473" y="310"/>
                  <a:pt x="474" y="308"/>
                  <a:pt x="475" y="306"/>
                </a:cubicBezTo>
                <a:cubicBezTo>
                  <a:pt x="477" y="304"/>
                  <a:pt x="479" y="301"/>
                  <a:pt x="481" y="298"/>
                </a:cubicBezTo>
                <a:cubicBezTo>
                  <a:pt x="484" y="299"/>
                  <a:pt x="487" y="300"/>
                  <a:pt x="490" y="300"/>
                </a:cubicBezTo>
                <a:cubicBezTo>
                  <a:pt x="492" y="301"/>
                  <a:pt x="494" y="301"/>
                  <a:pt x="496" y="302"/>
                </a:cubicBezTo>
                <a:cubicBezTo>
                  <a:pt x="502" y="308"/>
                  <a:pt x="508" y="312"/>
                  <a:pt x="513" y="315"/>
                </a:cubicBezTo>
                <a:close/>
                <a:moveTo>
                  <a:pt x="288" y="421"/>
                </a:moveTo>
                <a:cubicBezTo>
                  <a:pt x="288" y="421"/>
                  <a:pt x="289" y="421"/>
                  <a:pt x="289" y="420"/>
                </a:cubicBezTo>
                <a:cubicBezTo>
                  <a:pt x="290" y="419"/>
                  <a:pt x="292" y="418"/>
                  <a:pt x="294" y="417"/>
                </a:cubicBezTo>
                <a:cubicBezTo>
                  <a:pt x="304" y="410"/>
                  <a:pt x="315" y="405"/>
                  <a:pt x="329" y="407"/>
                </a:cubicBezTo>
                <a:cubicBezTo>
                  <a:pt x="331" y="412"/>
                  <a:pt x="335" y="417"/>
                  <a:pt x="339" y="420"/>
                </a:cubicBezTo>
                <a:cubicBezTo>
                  <a:pt x="353" y="432"/>
                  <a:pt x="365" y="438"/>
                  <a:pt x="377" y="438"/>
                </a:cubicBezTo>
                <a:cubicBezTo>
                  <a:pt x="370" y="450"/>
                  <a:pt x="354" y="462"/>
                  <a:pt x="332" y="467"/>
                </a:cubicBezTo>
                <a:cubicBezTo>
                  <a:pt x="328" y="468"/>
                  <a:pt x="323" y="469"/>
                  <a:pt x="317" y="469"/>
                </a:cubicBezTo>
                <a:cubicBezTo>
                  <a:pt x="315" y="469"/>
                  <a:pt x="313" y="469"/>
                  <a:pt x="310" y="469"/>
                </a:cubicBezTo>
                <a:cubicBezTo>
                  <a:pt x="290" y="469"/>
                  <a:pt x="265" y="462"/>
                  <a:pt x="240" y="436"/>
                </a:cubicBezTo>
                <a:cubicBezTo>
                  <a:pt x="260" y="440"/>
                  <a:pt x="275" y="430"/>
                  <a:pt x="288" y="421"/>
                </a:cubicBezTo>
                <a:close/>
                <a:moveTo>
                  <a:pt x="311" y="472"/>
                </a:moveTo>
                <a:cubicBezTo>
                  <a:pt x="320" y="472"/>
                  <a:pt x="327" y="471"/>
                  <a:pt x="333" y="470"/>
                </a:cubicBezTo>
                <a:cubicBezTo>
                  <a:pt x="348" y="466"/>
                  <a:pt x="363" y="459"/>
                  <a:pt x="372" y="449"/>
                </a:cubicBezTo>
                <a:cubicBezTo>
                  <a:pt x="376" y="446"/>
                  <a:pt x="379" y="442"/>
                  <a:pt x="381" y="438"/>
                </a:cubicBezTo>
                <a:cubicBezTo>
                  <a:pt x="382" y="438"/>
                  <a:pt x="383" y="438"/>
                  <a:pt x="384" y="438"/>
                </a:cubicBezTo>
                <a:cubicBezTo>
                  <a:pt x="374" y="456"/>
                  <a:pt x="375" y="471"/>
                  <a:pt x="380" y="480"/>
                </a:cubicBezTo>
                <a:cubicBezTo>
                  <a:pt x="374" y="491"/>
                  <a:pt x="364" y="499"/>
                  <a:pt x="350" y="503"/>
                </a:cubicBezTo>
                <a:cubicBezTo>
                  <a:pt x="357" y="516"/>
                  <a:pt x="359" y="528"/>
                  <a:pt x="355" y="540"/>
                </a:cubicBezTo>
                <a:cubicBezTo>
                  <a:pt x="345" y="543"/>
                  <a:pt x="334" y="553"/>
                  <a:pt x="328" y="573"/>
                </a:cubicBezTo>
                <a:cubicBezTo>
                  <a:pt x="327" y="572"/>
                  <a:pt x="327" y="571"/>
                  <a:pt x="326" y="571"/>
                </a:cubicBezTo>
                <a:cubicBezTo>
                  <a:pt x="327" y="566"/>
                  <a:pt x="328" y="562"/>
                  <a:pt x="328" y="557"/>
                </a:cubicBezTo>
                <a:cubicBezTo>
                  <a:pt x="328" y="544"/>
                  <a:pt x="323" y="528"/>
                  <a:pt x="314" y="514"/>
                </a:cubicBezTo>
                <a:cubicBezTo>
                  <a:pt x="311" y="509"/>
                  <a:pt x="307" y="503"/>
                  <a:pt x="301" y="497"/>
                </a:cubicBezTo>
                <a:cubicBezTo>
                  <a:pt x="300" y="495"/>
                  <a:pt x="300" y="493"/>
                  <a:pt x="300" y="491"/>
                </a:cubicBezTo>
                <a:cubicBezTo>
                  <a:pt x="299" y="488"/>
                  <a:pt x="298" y="484"/>
                  <a:pt x="298" y="481"/>
                </a:cubicBezTo>
                <a:cubicBezTo>
                  <a:pt x="300" y="480"/>
                  <a:pt x="303" y="478"/>
                  <a:pt x="305" y="476"/>
                </a:cubicBezTo>
                <a:cubicBezTo>
                  <a:pt x="307" y="475"/>
                  <a:pt x="309" y="474"/>
                  <a:pt x="311" y="472"/>
                </a:cubicBezTo>
                <a:close/>
                <a:moveTo>
                  <a:pt x="298" y="499"/>
                </a:moveTo>
                <a:cubicBezTo>
                  <a:pt x="300" y="500"/>
                  <a:pt x="301" y="502"/>
                  <a:pt x="303" y="504"/>
                </a:cubicBezTo>
                <a:cubicBezTo>
                  <a:pt x="307" y="508"/>
                  <a:pt x="310" y="512"/>
                  <a:pt x="312" y="516"/>
                </a:cubicBezTo>
                <a:cubicBezTo>
                  <a:pt x="324" y="535"/>
                  <a:pt x="327" y="555"/>
                  <a:pt x="323" y="568"/>
                </a:cubicBezTo>
                <a:cubicBezTo>
                  <a:pt x="315" y="560"/>
                  <a:pt x="302" y="556"/>
                  <a:pt x="284" y="554"/>
                </a:cubicBezTo>
                <a:cubicBezTo>
                  <a:pt x="278" y="554"/>
                  <a:pt x="272" y="554"/>
                  <a:pt x="267" y="556"/>
                </a:cubicBezTo>
                <a:cubicBezTo>
                  <a:pt x="256" y="548"/>
                  <a:pt x="252" y="536"/>
                  <a:pt x="249" y="524"/>
                </a:cubicBezTo>
                <a:cubicBezTo>
                  <a:pt x="249" y="522"/>
                  <a:pt x="249" y="520"/>
                  <a:pt x="248" y="518"/>
                </a:cubicBezTo>
                <a:cubicBezTo>
                  <a:pt x="248" y="518"/>
                  <a:pt x="248" y="518"/>
                  <a:pt x="248" y="518"/>
                </a:cubicBezTo>
                <a:cubicBezTo>
                  <a:pt x="245" y="501"/>
                  <a:pt x="242" y="485"/>
                  <a:pt x="224" y="473"/>
                </a:cubicBezTo>
                <a:cubicBezTo>
                  <a:pt x="261" y="472"/>
                  <a:pt x="284" y="485"/>
                  <a:pt x="298" y="499"/>
                </a:cubicBezTo>
                <a:close/>
                <a:moveTo>
                  <a:pt x="248" y="704"/>
                </a:moveTo>
                <a:cubicBezTo>
                  <a:pt x="248" y="704"/>
                  <a:pt x="248" y="703"/>
                  <a:pt x="248" y="703"/>
                </a:cubicBezTo>
                <a:cubicBezTo>
                  <a:pt x="249" y="701"/>
                  <a:pt x="249" y="699"/>
                  <a:pt x="249" y="698"/>
                </a:cubicBezTo>
                <a:cubicBezTo>
                  <a:pt x="252" y="685"/>
                  <a:pt x="256" y="674"/>
                  <a:pt x="267" y="665"/>
                </a:cubicBezTo>
                <a:cubicBezTo>
                  <a:pt x="272" y="667"/>
                  <a:pt x="278" y="668"/>
                  <a:pt x="284" y="667"/>
                </a:cubicBezTo>
                <a:cubicBezTo>
                  <a:pt x="302" y="666"/>
                  <a:pt x="315" y="661"/>
                  <a:pt x="323" y="653"/>
                </a:cubicBezTo>
                <a:cubicBezTo>
                  <a:pt x="327" y="666"/>
                  <a:pt x="324" y="686"/>
                  <a:pt x="312" y="706"/>
                </a:cubicBezTo>
                <a:cubicBezTo>
                  <a:pt x="310" y="709"/>
                  <a:pt x="307" y="714"/>
                  <a:pt x="303" y="718"/>
                </a:cubicBezTo>
                <a:cubicBezTo>
                  <a:pt x="301" y="719"/>
                  <a:pt x="300" y="721"/>
                  <a:pt x="298" y="723"/>
                </a:cubicBezTo>
                <a:cubicBezTo>
                  <a:pt x="284" y="736"/>
                  <a:pt x="261" y="750"/>
                  <a:pt x="224" y="749"/>
                </a:cubicBezTo>
                <a:cubicBezTo>
                  <a:pt x="242" y="737"/>
                  <a:pt x="245" y="720"/>
                  <a:pt x="248" y="704"/>
                </a:cubicBezTo>
                <a:close/>
                <a:moveTo>
                  <a:pt x="300" y="731"/>
                </a:moveTo>
                <a:cubicBezTo>
                  <a:pt x="300" y="729"/>
                  <a:pt x="300" y="726"/>
                  <a:pt x="301" y="724"/>
                </a:cubicBezTo>
                <a:cubicBezTo>
                  <a:pt x="307" y="718"/>
                  <a:pt x="311" y="712"/>
                  <a:pt x="314" y="707"/>
                </a:cubicBezTo>
                <a:cubicBezTo>
                  <a:pt x="323" y="694"/>
                  <a:pt x="328" y="678"/>
                  <a:pt x="328" y="665"/>
                </a:cubicBezTo>
                <a:cubicBezTo>
                  <a:pt x="328" y="660"/>
                  <a:pt x="327" y="655"/>
                  <a:pt x="326" y="651"/>
                </a:cubicBezTo>
                <a:cubicBezTo>
                  <a:pt x="327" y="650"/>
                  <a:pt x="327" y="649"/>
                  <a:pt x="328" y="648"/>
                </a:cubicBezTo>
                <a:cubicBezTo>
                  <a:pt x="334" y="668"/>
                  <a:pt x="345" y="678"/>
                  <a:pt x="355" y="681"/>
                </a:cubicBezTo>
                <a:cubicBezTo>
                  <a:pt x="359" y="693"/>
                  <a:pt x="357" y="706"/>
                  <a:pt x="350" y="718"/>
                </a:cubicBezTo>
                <a:cubicBezTo>
                  <a:pt x="364" y="722"/>
                  <a:pt x="374" y="730"/>
                  <a:pt x="380" y="741"/>
                </a:cubicBezTo>
                <a:cubicBezTo>
                  <a:pt x="375" y="751"/>
                  <a:pt x="374" y="765"/>
                  <a:pt x="384" y="784"/>
                </a:cubicBezTo>
                <a:cubicBezTo>
                  <a:pt x="383" y="783"/>
                  <a:pt x="382" y="783"/>
                  <a:pt x="381" y="783"/>
                </a:cubicBezTo>
                <a:cubicBezTo>
                  <a:pt x="379" y="780"/>
                  <a:pt x="376" y="776"/>
                  <a:pt x="372" y="772"/>
                </a:cubicBezTo>
                <a:cubicBezTo>
                  <a:pt x="363" y="763"/>
                  <a:pt x="348" y="755"/>
                  <a:pt x="333" y="751"/>
                </a:cubicBezTo>
                <a:cubicBezTo>
                  <a:pt x="327" y="750"/>
                  <a:pt x="320" y="749"/>
                  <a:pt x="311" y="749"/>
                </a:cubicBezTo>
                <a:cubicBezTo>
                  <a:pt x="309" y="748"/>
                  <a:pt x="307" y="747"/>
                  <a:pt x="305" y="745"/>
                </a:cubicBezTo>
                <a:cubicBezTo>
                  <a:pt x="303" y="743"/>
                  <a:pt x="300" y="742"/>
                  <a:pt x="298" y="740"/>
                </a:cubicBezTo>
                <a:cubicBezTo>
                  <a:pt x="298" y="737"/>
                  <a:pt x="299" y="734"/>
                  <a:pt x="300" y="731"/>
                </a:cubicBezTo>
                <a:close/>
                <a:moveTo>
                  <a:pt x="317" y="752"/>
                </a:moveTo>
                <a:cubicBezTo>
                  <a:pt x="323" y="753"/>
                  <a:pt x="328" y="753"/>
                  <a:pt x="332" y="754"/>
                </a:cubicBezTo>
                <a:cubicBezTo>
                  <a:pt x="354" y="760"/>
                  <a:pt x="370" y="772"/>
                  <a:pt x="377" y="783"/>
                </a:cubicBezTo>
                <a:cubicBezTo>
                  <a:pt x="365" y="784"/>
                  <a:pt x="353" y="790"/>
                  <a:pt x="339" y="801"/>
                </a:cubicBezTo>
                <a:cubicBezTo>
                  <a:pt x="335" y="805"/>
                  <a:pt x="331" y="810"/>
                  <a:pt x="329" y="815"/>
                </a:cubicBezTo>
                <a:cubicBezTo>
                  <a:pt x="315" y="817"/>
                  <a:pt x="304" y="811"/>
                  <a:pt x="294" y="804"/>
                </a:cubicBezTo>
                <a:cubicBezTo>
                  <a:pt x="292" y="803"/>
                  <a:pt x="290" y="802"/>
                  <a:pt x="289" y="801"/>
                </a:cubicBezTo>
                <a:cubicBezTo>
                  <a:pt x="289" y="801"/>
                  <a:pt x="288" y="801"/>
                  <a:pt x="288" y="801"/>
                </a:cubicBezTo>
                <a:cubicBezTo>
                  <a:pt x="275" y="791"/>
                  <a:pt x="260" y="782"/>
                  <a:pt x="240" y="786"/>
                </a:cubicBezTo>
                <a:cubicBezTo>
                  <a:pt x="265" y="759"/>
                  <a:pt x="290" y="752"/>
                  <a:pt x="310" y="752"/>
                </a:cubicBezTo>
                <a:cubicBezTo>
                  <a:pt x="313" y="752"/>
                  <a:pt x="315" y="752"/>
                  <a:pt x="317" y="752"/>
                </a:cubicBezTo>
                <a:close/>
                <a:moveTo>
                  <a:pt x="448" y="848"/>
                </a:moveTo>
                <a:cubicBezTo>
                  <a:pt x="445" y="845"/>
                  <a:pt x="441" y="842"/>
                  <a:pt x="437" y="840"/>
                </a:cubicBezTo>
                <a:cubicBezTo>
                  <a:pt x="437" y="839"/>
                  <a:pt x="437" y="838"/>
                  <a:pt x="437" y="837"/>
                </a:cubicBezTo>
                <a:cubicBezTo>
                  <a:pt x="455" y="846"/>
                  <a:pt x="470" y="846"/>
                  <a:pt x="479" y="841"/>
                </a:cubicBezTo>
                <a:cubicBezTo>
                  <a:pt x="491" y="847"/>
                  <a:pt x="498" y="857"/>
                  <a:pt x="502" y="870"/>
                </a:cubicBezTo>
                <a:cubicBezTo>
                  <a:pt x="515" y="863"/>
                  <a:pt x="527" y="862"/>
                  <a:pt x="540" y="866"/>
                </a:cubicBezTo>
                <a:cubicBezTo>
                  <a:pt x="543" y="876"/>
                  <a:pt x="553" y="887"/>
                  <a:pt x="573" y="893"/>
                </a:cubicBezTo>
                <a:cubicBezTo>
                  <a:pt x="572" y="893"/>
                  <a:pt x="571" y="894"/>
                  <a:pt x="570" y="895"/>
                </a:cubicBezTo>
                <a:cubicBezTo>
                  <a:pt x="566" y="894"/>
                  <a:pt x="561" y="893"/>
                  <a:pt x="556" y="893"/>
                </a:cubicBezTo>
                <a:cubicBezTo>
                  <a:pt x="543" y="893"/>
                  <a:pt x="527" y="898"/>
                  <a:pt x="513" y="906"/>
                </a:cubicBezTo>
                <a:cubicBezTo>
                  <a:pt x="508" y="909"/>
                  <a:pt x="502" y="914"/>
                  <a:pt x="496" y="920"/>
                </a:cubicBezTo>
                <a:cubicBezTo>
                  <a:pt x="494" y="920"/>
                  <a:pt x="492" y="921"/>
                  <a:pt x="490" y="921"/>
                </a:cubicBezTo>
                <a:cubicBezTo>
                  <a:pt x="487" y="922"/>
                  <a:pt x="484" y="922"/>
                  <a:pt x="481" y="923"/>
                </a:cubicBezTo>
                <a:cubicBezTo>
                  <a:pt x="479" y="920"/>
                  <a:pt x="477" y="918"/>
                  <a:pt x="475" y="915"/>
                </a:cubicBezTo>
                <a:cubicBezTo>
                  <a:pt x="474" y="913"/>
                  <a:pt x="473" y="911"/>
                  <a:pt x="472" y="909"/>
                </a:cubicBezTo>
                <a:cubicBezTo>
                  <a:pt x="472" y="901"/>
                  <a:pt x="471" y="894"/>
                  <a:pt x="469" y="888"/>
                </a:cubicBezTo>
                <a:cubicBezTo>
                  <a:pt x="466" y="872"/>
                  <a:pt x="458" y="858"/>
                  <a:pt x="448" y="848"/>
                </a:cubicBezTo>
                <a:close/>
                <a:moveTo>
                  <a:pt x="498" y="922"/>
                </a:moveTo>
                <a:cubicBezTo>
                  <a:pt x="500" y="921"/>
                  <a:pt x="501" y="919"/>
                  <a:pt x="503" y="918"/>
                </a:cubicBezTo>
                <a:cubicBezTo>
                  <a:pt x="507" y="914"/>
                  <a:pt x="511" y="911"/>
                  <a:pt x="515" y="909"/>
                </a:cubicBezTo>
                <a:cubicBezTo>
                  <a:pt x="534" y="897"/>
                  <a:pt x="554" y="894"/>
                  <a:pt x="567" y="897"/>
                </a:cubicBezTo>
                <a:cubicBezTo>
                  <a:pt x="559" y="906"/>
                  <a:pt x="555" y="919"/>
                  <a:pt x="553" y="937"/>
                </a:cubicBezTo>
                <a:cubicBezTo>
                  <a:pt x="553" y="943"/>
                  <a:pt x="554" y="948"/>
                  <a:pt x="555" y="954"/>
                </a:cubicBezTo>
                <a:cubicBezTo>
                  <a:pt x="547" y="965"/>
                  <a:pt x="535" y="969"/>
                  <a:pt x="523" y="971"/>
                </a:cubicBezTo>
                <a:cubicBezTo>
                  <a:pt x="521" y="972"/>
                  <a:pt x="519" y="972"/>
                  <a:pt x="517" y="972"/>
                </a:cubicBezTo>
                <a:cubicBezTo>
                  <a:pt x="517" y="972"/>
                  <a:pt x="517" y="972"/>
                  <a:pt x="517" y="972"/>
                </a:cubicBezTo>
                <a:cubicBezTo>
                  <a:pt x="501" y="976"/>
                  <a:pt x="484" y="979"/>
                  <a:pt x="472" y="996"/>
                </a:cubicBezTo>
                <a:cubicBezTo>
                  <a:pt x="471" y="960"/>
                  <a:pt x="484" y="937"/>
                  <a:pt x="498" y="922"/>
                </a:cubicBezTo>
                <a:close/>
                <a:moveTo>
                  <a:pt x="702" y="972"/>
                </a:moveTo>
                <a:cubicBezTo>
                  <a:pt x="701" y="972"/>
                  <a:pt x="699" y="972"/>
                  <a:pt x="697" y="971"/>
                </a:cubicBezTo>
                <a:cubicBezTo>
                  <a:pt x="685" y="969"/>
                  <a:pt x="673" y="965"/>
                  <a:pt x="664" y="954"/>
                </a:cubicBezTo>
                <a:cubicBezTo>
                  <a:pt x="666" y="948"/>
                  <a:pt x="667" y="943"/>
                  <a:pt x="667" y="937"/>
                </a:cubicBezTo>
                <a:cubicBezTo>
                  <a:pt x="665" y="919"/>
                  <a:pt x="660" y="906"/>
                  <a:pt x="653" y="897"/>
                </a:cubicBezTo>
                <a:cubicBezTo>
                  <a:pt x="665" y="894"/>
                  <a:pt x="685" y="897"/>
                  <a:pt x="705" y="909"/>
                </a:cubicBezTo>
                <a:cubicBezTo>
                  <a:pt x="709" y="911"/>
                  <a:pt x="713" y="914"/>
                  <a:pt x="717" y="918"/>
                </a:cubicBezTo>
                <a:cubicBezTo>
                  <a:pt x="719" y="919"/>
                  <a:pt x="720" y="921"/>
                  <a:pt x="722" y="922"/>
                </a:cubicBezTo>
                <a:cubicBezTo>
                  <a:pt x="736" y="937"/>
                  <a:pt x="749" y="960"/>
                  <a:pt x="748" y="996"/>
                </a:cubicBezTo>
                <a:cubicBezTo>
                  <a:pt x="736" y="979"/>
                  <a:pt x="719" y="976"/>
                  <a:pt x="703" y="972"/>
                </a:cubicBezTo>
                <a:cubicBezTo>
                  <a:pt x="703" y="972"/>
                  <a:pt x="703" y="972"/>
                  <a:pt x="702" y="972"/>
                </a:cubicBezTo>
                <a:close/>
                <a:moveTo>
                  <a:pt x="706" y="906"/>
                </a:moveTo>
                <a:cubicBezTo>
                  <a:pt x="693" y="898"/>
                  <a:pt x="677" y="893"/>
                  <a:pt x="664" y="893"/>
                </a:cubicBezTo>
                <a:cubicBezTo>
                  <a:pt x="659" y="893"/>
                  <a:pt x="654" y="894"/>
                  <a:pt x="650" y="895"/>
                </a:cubicBezTo>
                <a:cubicBezTo>
                  <a:pt x="649" y="894"/>
                  <a:pt x="648" y="893"/>
                  <a:pt x="647" y="893"/>
                </a:cubicBezTo>
                <a:cubicBezTo>
                  <a:pt x="667" y="887"/>
                  <a:pt x="677" y="876"/>
                  <a:pt x="680" y="866"/>
                </a:cubicBezTo>
                <a:cubicBezTo>
                  <a:pt x="692" y="862"/>
                  <a:pt x="705" y="863"/>
                  <a:pt x="717" y="870"/>
                </a:cubicBezTo>
                <a:cubicBezTo>
                  <a:pt x="721" y="857"/>
                  <a:pt x="729" y="847"/>
                  <a:pt x="741" y="841"/>
                </a:cubicBezTo>
                <a:cubicBezTo>
                  <a:pt x="750" y="846"/>
                  <a:pt x="764" y="846"/>
                  <a:pt x="783" y="837"/>
                </a:cubicBezTo>
                <a:cubicBezTo>
                  <a:pt x="783" y="838"/>
                  <a:pt x="783" y="839"/>
                  <a:pt x="782" y="840"/>
                </a:cubicBezTo>
                <a:cubicBezTo>
                  <a:pt x="779" y="842"/>
                  <a:pt x="775" y="845"/>
                  <a:pt x="771" y="848"/>
                </a:cubicBezTo>
                <a:cubicBezTo>
                  <a:pt x="762" y="858"/>
                  <a:pt x="754" y="872"/>
                  <a:pt x="751" y="888"/>
                </a:cubicBezTo>
                <a:cubicBezTo>
                  <a:pt x="749" y="894"/>
                  <a:pt x="748" y="901"/>
                  <a:pt x="748" y="909"/>
                </a:cubicBezTo>
                <a:cubicBezTo>
                  <a:pt x="747" y="911"/>
                  <a:pt x="746" y="913"/>
                  <a:pt x="744" y="915"/>
                </a:cubicBezTo>
                <a:cubicBezTo>
                  <a:pt x="743" y="918"/>
                  <a:pt x="741" y="920"/>
                  <a:pt x="739" y="923"/>
                </a:cubicBezTo>
                <a:cubicBezTo>
                  <a:pt x="736" y="922"/>
                  <a:pt x="733" y="922"/>
                  <a:pt x="730" y="921"/>
                </a:cubicBezTo>
                <a:cubicBezTo>
                  <a:pt x="728" y="921"/>
                  <a:pt x="726" y="920"/>
                  <a:pt x="723" y="920"/>
                </a:cubicBezTo>
                <a:cubicBezTo>
                  <a:pt x="717" y="914"/>
                  <a:pt x="712" y="909"/>
                  <a:pt x="706" y="906"/>
                </a:cubicBezTo>
                <a:close/>
                <a:moveTo>
                  <a:pt x="932" y="801"/>
                </a:moveTo>
                <a:cubicBezTo>
                  <a:pt x="931" y="801"/>
                  <a:pt x="931" y="801"/>
                  <a:pt x="931" y="801"/>
                </a:cubicBezTo>
                <a:cubicBezTo>
                  <a:pt x="929" y="802"/>
                  <a:pt x="928" y="803"/>
                  <a:pt x="926" y="804"/>
                </a:cubicBezTo>
                <a:cubicBezTo>
                  <a:pt x="916" y="811"/>
                  <a:pt x="905" y="817"/>
                  <a:pt x="891" y="815"/>
                </a:cubicBezTo>
                <a:cubicBezTo>
                  <a:pt x="888" y="810"/>
                  <a:pt x="885" y="805"/>
                  <a:pt x="880" y="801"/>
                </a:cubicBezTo>
                <a:cubicBezTo>
                  <a:pt x="867" y="790"/>
                  <a:pt x="855" y="784"/>
                  <a:pt x="843" y="783"/>
                </a:cubicBezTo>
                <a:cubicBezTo>
                  <a:pt x="850" y="772"/>
                  <a:pt x="866" y="760"/>
                  <a:pt x="888" y="754"/>
                </a:cubicBezTo>
                <a:cubicBezTo>
                  <a:pt x="892" y="753"/>
                  <a:pt x="897" y="753"/>
                  <a:pt x="903" y="752"/>
                </a:cubicBezTo>
                <a:cubicBezTo>
                  <a:pt x="905" y="752"/>
                  <a:pt x="907" y="752"/>
                  <a:pt x="909" y="752"/>
                </a:cubicBezTo>
                <a:cubicBezTo>
                  <a:pt x="929" y="752"/>
                  <a:pt x="955" y="759"/>
                  <a:pt x="980" y="786"/>
                </a:cubicBezTo>
                <a:cubicBezTo>
                  <a:pt x="959" y="782"/>
                  <a:pt x="945" y="791"/>
                  <a:pt x="932" y="801"/>
                </a:cubicBezTo>
                <a:close/>
                <a:moveTo>
                  <a:pt x="909" y="749"/>
                </a:moveTo>
                <a:cubicBezTo>
                  <a:pt x="900" y="749"/>
                  <a:pt x="893" y="750"/>
                  <a:pt x="887" y="751"/>
                </a:cubicBezTo>
                <a:cubicBezTo>
                  <a:pt x="871" y="755"/>
                  <a:pt x="857" y="763"/>
                  <a:pt x="848" y="772"/>
                </a:cubicBezTo>
                <a:cubicBezTo>
                  <a:pt x="844" y="776"/>
                  <a:pt x="841" y="780"/>
                  <a:pt x="839" y="783"/>
                </a:cubicBezTo>
                <a:cubicBezTo>
                  <a:pt x="838" y="783"/>
                  <a:pt x="837" y="783"/>
                  <a:pt x="836" y="784"/>
                </a:cubicBezTo>
                <a:cubicBezTo>
                  <a:pt x="846" y="765"/>
                  <a:pt x="845" y="751"/>
                  <a:pt x="840" y="741"/>
                </a:cubicBezTo>
                <a:cubicBezTo>
                  <a:pt x="846" y="730"/>
                  <a:pt x="856" y="722"/>
                  <a:pt x="869" y="718"/>
                </a:cubicBezTo>
                <a:cubicBezTo>
                  <a:pt x="863" y="706"/>
                  <a:pt x="861" y="693"/>
                  <a:pt x="865" y="681"/>
                </a:cubicBezTo>
                <a:cubicBezTo>
                  <a:pt x="875" y="678"/>
                  <a:pt x="886" y="668"/>
                  <a:pt x="892" y="648"/>
                </a:cubicBezTo>
                <a:cubicBezTo>
                  <a:pt x="893" y="649"/>
                  <a:pt x="893" y="650"/>
                  <a:pt x="894" y="651"/>
                </a:cubicBezTo>
                <a:cubicBezTo>
                  <a:pt x="893" y="655"/>
                  <a:pt x="892" y="660"/>
                  <a:pt x="892" y="665"/>
                </a:cubicBezTo>
                <a:cubicBezTo>
                  <a:pt x="892" y="678"/>
                  <a:pt x="897" y="694"/>
                  <a:pt x="905" y="707"/>
                </a:cubicBezTo>
                <a:cubicBezTo>
                  <a:pt x="909" y="712"/>
                  <a:pt x="913" y="718"/>
                  <a:pt x="919" y="724"/>
                </a:cubicBezTo>
                <a:cubicBezTo>
                  <a:pt x="919" y="726"/>
                  <a:pt x="920" y="729"/>
                  <a:pt x="920" y="731"/>
                </a:cubicBezTo>
                <a:cubicBezTo>
                  <a:pt x="921" y="734"/>
                  <a:pt x="922" y="737"/>
                  <a:pt x="922" y="740"/>
                </a:cubicBezTo>
                <a:cubicBezTo>
                  <a:pt x="920" y="742"/>
                  <a:pt x="917" y="743"/>
                  <a:pt x="914" y="745"/>
                </a:cubicBezTo>
                <a:cubicBezTo>
                  <a:pt x="912" y="747"/>
                  <a:pt x="911" y="748"/>
                  <a:pt x="909" y="749"/>
                </a:cubicBezTo>
                <a:close/>
                <a:moveTo>
                  <a:pt x="922" y="723"/>
                </a:moveTo>
                <a:cubicBezTo>
                  <a:pt x="920" y="721"/>
                  <a:pt x="918" y="719"/>
                  <a:pt x="917" y="718"/>
                </a:cubicBezTo>
                <a:cubicBezTo>
                  <a:pt x="913" y="714"/>
                  <a:pt x="910" y="709"/>
                  <a:pt x="908" y="706"/>
                </a:cubicBezTo>
                <a:cubicBezTo>
                  <a:pt x="896" y="686"/>
                  <a:pt x="893" y="666"/>
                  <a:pt x="897" y="653"/>
                </a:cubicBezTo>
                <a:cubicBezTo>
                  <a:pt x="905" y="661"/>
                  <a:pt x="918" y="666"/>
                  <a:pt x="936" y="667"/>
                </a:cubicBezTo>
                <a:cubicBezTo>
                  <a:pt x="942" y="668"/>
                  <a:pt x="947" y="667"/>
                  <a:pt x="953" y="665"/>
                </a:cubicBezTo>
                <a:cubicBezTo>
                  <a:pt x="964" y="674"/>
                  <a:pt x="968" y="685"/>
                  <a:pt x="970" y="698"/>
                </a:cubicBezTo>
                <a:cubicBezTo>
                  <a:pt x="971" y="699"/>
                  <a:pt x="971" y="701"/>
                  <a:pt x="972" y="703"/>
                </a:cubicBezTo>
                <a:cubicBezTo>
                  <a:pt x="972" y="703"/>
                  <a:pt x="972" y="704"/>
                  <a:pt x="972" y="704"/>
                </a:cubicBezTo>
                <a:cubicBezTo>
                  <a:pt x="975" y="720"/>
                  <a:pt x="978" y="737"/>
                  <a:pt x="996" y="749"/>
                </a:cubicBezTo>
                <a:cubicBezTo>
                  <a:pt x="959" y="750"/>
                  <a:pt x="936" y="736"/>
                  <a:pt x="922" y="723"/>
                </a:cubicBezTo>
                <a:close/>
                <a:moveTo>
                  <a:pt x="950" y="230"/>
                </a:moveTo>
                <a:cubicBezTo>
                  <a:pt x="953" y="221"/>
                  <a:pt x="953" y="211"/>
                  <a:pt x="950" y="202"/>
                </a:cubicBezTo>
                <a:cubicBezTo>
                  <a:pt x="959" y="193"/>
                  <a:pt x="967" y="194"/>
                  <a:pt x="978" y="195"/>
                </a:cubicBezTo>
                <a:cubicBezTo>
                  <a:pt x="981" y="195"/>
                  <a:pt x="984" y="195"/>
                  <a:pt x="987" y="195"/>
                </a:cubicBezTo>
                <a:cubicBezTo>
                  <a:pt x="1008" y="196"/>
                  <a:pt x="1019" y="194"/>
                  <a:pt x="1036" y="184"/>
                </a:cubicBezTo>
                <a:cubicBezTo>
                  <a:pt x="1027" y="202"/>
                  <a:pt x="1025" y="212"/>
                  <a:pt x="1025" y="234"/>
                </a:cubicBezTo>
                <a:cubicBezTo>
                  <a:pt x="1026" y="237"/>
                  <a:pt x="1026" y="240"/>
                  <a:pt x="1026" y="242"/>
                </a:cubicBezTo>
                <a:cubicBezTo>
                  <a:pt x="1027" y="253"/>
                  <a:pt x="1027" y="261"/>
                  <a:pt x="1018" y="270"/>
                </a:cubicBezTo>
                <a:cubicBezTo>
                  <a:pt x="1009" y="267"/>
                  <a:pt x="999" y="268"/>
                  <a:pt x="991" y="271"/>
                </a:cubicBezTo>
                <a:cubicBezTo>
                  <a:pt x="980" y="276"/>
                  <a:pt x="974" y="285"/>
                  <a:pt x="975" y="297"/>
                </a:cubicBezTo>
                <a:cubicBezTo>
                  <a:pt x="975" y="297"/>
                  <a:pt x="975" y="297"/>
                  <a:pt x="975" y="297"/>
                </a:cubicBezTo>
                <a:cubicBezTo>
                  <a:pt x="974" y="293"/>
                  <a:pt x="973" y="288"/>
                  <a:pt x="973" y="284"/>
                </a:cubicBezTo>
                <a:cubicBezTo>
                  <a:pt x="970" y="270"/>
                  <a:pt x="968" y="257"/>
                  <a:pt x="974" y="248"/>
                </a:cubicBezTo>
                <a:cubicBezTo>
                  <a:pt x="975" y="247"/>
                  <a:pt x="975" y="247"/>
                  <a:pt x="974" y="246"/>
                </a:cubicBezTo>
                <a:cubicBezTo>
                  <a:pt x="974" y="246"/>
                  <a:pt x="973" y="246"/>
                  <a:pt x="973" y="246"/>
                </a:cubicBezTo>
                <a:cubicBezTo>
                  <a:pt x="964" y="252"/>
                  <a:pt x="950" y="250"/>
                  <a:pt x="937" y="248"/>
                </a:cubicBezTo>
                <a:cubicBezTo>
                  <a:pt x="932" y="247"/>
                  <a:pt x="928" y="247"/>
                  <a:pt x="923" y="246"/>
                </a:cubicBezTo>
                <a:cubicBezTo>
                  <a:pt x="924" y="246"/>
                  <a:pt x="924" y="246"/>
                  <a:pt x="924" y="246"/>
                </a:cubicBezTo>
                <a:cubicBezTo>
                  <a:pt x="936" y="246"/>
                  <a:pt x="945" y="241"/>
                  <a:pt x="950" y="230"/>
                </a:cubicBezTo>
                <a:close/>
                <a:moveTo>
                  <a:pt x="678" y="79"/>
                </a:moveTo>
                <a:cubicBezTo>
                  <a:pt x="678" y="79"/>
                  <a:pt x="678" y="79"/>
                  <a:pt x="678" y="79"/>
                </a:cubicBezTo>
                <a:cubicBezTo>
                  <a:pt x="693" y="79"/>
                  <a:pt x="705" y="89"/>
                  <a:pt x="712" y="108"/>
                </a:cubicBezTo>
                <a:cubicBezTo>
                  <a:pt x="712" y="108"/>
                  <a:pt x="713" y="109"/>
                  <a:pt x="714" y="109"/>
                </a:cubicBezTo>
                <a:cubicBezTo>
                  <a:pt x="714" y="109"/>
                  <a:pt x="715" y="109"/>
                  <a:pt x="715" y="108"/>
                </a:cubicBezTo>
                <a:cubicBezTo>
                  <a:pt x="723" y="90"/>
                  <a:pt x="747" y="74"/>
                  <a:pt x="769" y="71"/>
                </a:cubicBezTo>
                <a:cubicBezTo>
                  <a:pt x="781" y="70"/>
                  <a:pt x="799" y="71"/>
                  <a:pt x="813" y="85"/>
                </a:cubicBezTo>
                <a:cubicBezTo>
                  <a:pt x="792" y="87"/>
                  <a:pt x="785" y="99"/>
                  <a:pt x="778" y="111"/>
                </a:cubicBezTo>
                <a:cubicBezTo>
                  <a:pt x="772" y="121"/>
                  <a:pt x="766" y="131"/>
                  <a:pt x="752" y="137"/>
                </a:cubicBezTo>
                <a:cubicBezTo>
                  <a:pt x="749" y="136"/>
                  <a:pt x="745" y="136"/>
                  <a:pt x="741" y="136"/>
                </a:cubicBezTo>
                <a:cubicBezTo>
                  <a:pt x="741" y="136"/>
                  <a:pt x="741" y="136"/>
                  <a:pt x="741" y="136"/>
                </a:cubicBezTo>
                <a:cubicBezTo>
                  <a:pt x="727" y="136"/>
                  <a:pt x="717" y="142"/>
                  <a:pt x="711" y="154"/>
                </a:cubicBezTo>
                <a:cubicBezTo>
                  <a:pt x="705" y="166"/>
                  <a:pt x="707" y="184"/>
                  <a:pt x="715" y="195"/>
                </a:cubicBezTo>
                <a:cubicBezTo>
                  <a:pt x="722" y="203"/>
                  <a:pt x="732" y="207"/>
                  <a:pt x="744" y="204"/>
                </a:cubicBezTo>
                <a:cubicBezTo>
                  <a:pt x="753" y="202"/>
                  <a:pt x="762" y="192"/>
                  <a:pt x="764" y="182"/>
                </a:cubicBezTo>
                <a:cubicBezTo>
                  <a:pt x="766" y="173"/>
                  <a:pt x="762" y="166"/>
                  <a:pt x="755" y="161"/>
                </a:cubicBezTo>
                <a:cubicBezTo>
                  <a:pt x="745" y="155"/>
                  <a:pt x="734" y="158"/>
                  <a:pt x="728" y="164"/>
                </a:cubicBezTo>
                <a:cubicBezTo>
                  <a:pt x="723" y="170"/>
                  <a:pt x="723" y="178"/>
                  <a:pt x="728" y="184"/>
                </a:cubicBezTo>
                <a:cubicBezTo>
                  <a:pt x="729" y="185"/>
                  <a:pt x="730" y="185"/>
                  <a:pt x="730" y="184"/>
                </a:cubicBezTo>
                <a:cubicBezTo>
                  <a:pt x="731" y="184"/>
                  <a:pt x="731" y="183"/>
                  <a:pt x="730" y="182"/>
                </a:cubicBezTo>
                <a:cubicBezTo>
                  <a:pt x="726" y="176"/>
                  <a:pt x="727" y="170"/>
                  <a:pt x="731" y="166"/>
                </a:cubicBezTo>
                <a:cubicBezTo>
                  <a:pt x="735" y="161"/>
                  <a:pt x="744" y="158"/>
                  <a:pt x="753" y="163"/>
                </a:cubicBezTo>
                <a:cubicBezTo>
                  <a:pt x="761" y="169"/>
                  <a:pt x="762" y="176"/>
                  <a:pt x="761" y="181"/>
                </a:cubicBezTo>
                <a:cubicBezTo>
                  <a:pt x="760" y="190"/>
                  <a:pt x="751" y="200"/>
                  <a:pt x="743" y="201"/>
                </a:cubicBezTo>
                <a:cubicBezTo>
                  <a:pt x="733" y="204"/>
                  <a:pt x="724" y="201"/>
                  <a:pt x="718" y="193"/>
                </a:cubicBezTo>
                <a:cubicBezTo>
                  <a:pt x="710" y="183"/>
                  <a:pt x="708" y="167"/>
                  <a:pt x="714" y="155"/>
                </a:cubicBezTo>
                <a:cubicBezTo>
                  <a:pt x="719" y="145"/>
                  <a:pt x="729" y="139"/>
                  <a:pt x="741" y="139"/>
                </a:cubicBezTo>
                <a:cubicBezTo>
                  <a:pt x="741" y="139"/>
                  <a:pt x="741" y="139"/>
                  <a:pt x="741" y="139"/>
                </a:cubicBezTo>
                <a:cubicBezTo>
                  <a:pt x="742" y="139"/>
                  <a:pt x="744" y="139"/>
                  <a:pt x="745" y="139"/>
                </a:cubicBezTo>
                <a:cubicBezTo>
                  <a:pt x="748" y="139"/>
                  <a:pt x="750" y="140"/>
                  <a:pt x="752" y="140"/>
                </a:cubicBezTo>
                <a:cubicBezTo>
                  <a:pt x="768" y="144"/>
                  <a:pt x="774" y="156"/>
                  <a:pt x="780" y="170"/>
                </a:cubicBezTo>
                <a:cubicBezTo>
                  <a:pt x="780" y="170"/>
                  <a:pt x="781" y="171"/>
                  <a:pt x="782" y="170"/>
                </a:cubicBezTo>
                <a:cubicBezTo>
                  <a:pt x="783" y="170"/>
                  <a:pt x="783" y="170"/>
                  <a:pt x="783" y="169"/>
                </a:cubicBezTo>
                <a:cubicBezTo>
                  <a:pt x="782" y="160"/>
                  <a:pt x="784" y="153"/>
                  <a:pt x="789" y="148"/>
                </a:cubicBezTo>
                <a:cubicBezTo>
                  <a:pt x="793" y="145"/>
                  <a:pt x="799" y="142"/>
                  <a:pt x="805" y="140"/>
                </a:cubicBezTo>
                <a:cubicBezTo>
                  <a:pt x="808" y="146"/>
                  <a:pt x="810" y="152"/>
                  <a:pt x="810" y="157"/>
                </a:cubicBezTo>
                <a:cubicBezTo>
                  <a:pt x="810" y="164"/>
                  <a:pt x="807" y="171"/>
                  <a:pt x="800" y="176"/>
                </a:cubicBezTo>
                <a:cubicBezTo>
                  <a:pt x="799" y="176"/>
                  <a:pt x="799" y="177"/>
                  <a:pt x="800" y="178"/>
                </a:cubicBezTo>
                <a:cubicBezTo>
                  <a:pt x="800" y="178"/>
                  <a:pt x="801" y="179"/>
                  <a:pt x="802" y="178"/>
                </a:cubicBezTo>
                <a:cubicBezTo>
                  <a:pt x="815" y="173"/>
                  <a:pt x="828" y="169"/>
                  <a:pt x="842" y="177"/>
                </a:cubicBezTo>
                <a:cubicBezTo>
                  <a:pt x="844" y="179"/>
                  <a:pt x="846" y="180"/>
                  <a:pt x="847" y="181"/>
                </a:cubicBezTo>
                <a:cubicBezTo>
                  <a:pt x="849" y="182"/>
                  <a:pt x="850" y="184"/>
                  <a:pt x="851" y="185"/>
                </a:cubicBezTo>
                <a:cubicBezTo>
                  <a:pt x="851" y="185"/>
                  <a:pt x="851" y="185"/>
                  <a:pt x="851" y="185"/>
                </a:cubicBezTo>
                <a:cubicBezTo>
                  <a:pt x="860" y="193"/>
                  <a:pt x="862" y="204"/>
                  <a:pt x="859" y="215"/>
                </a:cubicBezTo>
                <a:cubicBezTo>
                  <a:pt x="854" y="227"/>
                  <a:pt x="842" y="237"/>
                  <a:pt x="829" y="239"/>
                </a:cubicBezTo>
                <a:cubicBezTo>
                  <a:pt x="820" y="240"/>
                  <a:pt x="811" y="236"/>
                  <a:pt x="805" y="227"/>
                </a:cubicBezTo>
                <a:cubicBezTo>
                  <a:pt x="800" y="220"/>
                  <a:pt x="801" y="208"/>
                  <a:pt x="807" y="200"/>
                </a:cubicBezTo>
                <a:cubicBezTo>
                  <a:pt x="810" y="196"/>
                  <a:pt x="815" y="191"/>
                  <a:pt x="825" y="193"/>
                </a:cubicBezTo>
                <a:cubicBezTo>
                  <a:pt x="835" y="196"/>
                  <a:pt x="839" y="204"/>
                  <a:pt x="839" y="211"/>
                </a:cubicBezTo>
                <a:cubicBezTo>
                  <a:pt x="838" y="216"/>
                  <a:pt x="835" y="222"/>
                  <a:pt x="828" y="222"/>
                </a:cubicBezTo>
                <a:cubicBezTo>
                  <a:pt x="827" y="222"/>
                  <a:pt x="826" y="223"/>
                  <a:pt x="826" y="224"/>
                </a:cubicBezTo>
                <a:cubicBezTo>
                  <a:pt x="827" y="225"/>
                  <a:pt x="827" y="225"/>
                  <a:pt x="828" y="225"/>
                </a:cubicBezTo>
                <a:cubicBezTo>
                  <a:pt x="836" y="225"/>
                  <a:pt x="841" y="219"/>
                  <a:pt x="842" y="211"/>
                </a:cubicBezTo>
                <a:cubicBezTo>
                  <a:pt x="842" y="203"/>
                  <a:pt x="837" y="193"/>
                  <a:pt x="826" y="190"/>
                </a:cubicBezTo>
                <a:cubicBezTo>
                  <a:pt x="817" y="188"/>
                  <a:pt x="809" y="191"/>
                  <a:pt x="804" y="198"/>
                </a:cubicBezTo>
                <a:cubicBezTo>
                  <a:pt x="798" y="207"/>
                  <a:pt x="797" y="221"/>
                  <a:pt x="802" y="229"/>
                </a:cubicBezTo>
                <a:cubicBezTo>
                  <a:pt x="809" y="239"/>
                  <a:pt x="819" y="243"/>
                  <a:pt x="830" y="242"/>
                </a:cubicBezTo>
                <a:cubicBezTo>
                  <a:pt x="843" y="240"/>
                  <a:pt x="857" y="229"/>
                  <a:pt x="861" y="216"/>
                </a:cubicBezTo>
                <a:cubicBezTo>
                  <a:pt x="866" y="204"/>
                  <a:pt x="863" y="192"/>
                  <a:pt x="853" y="183"/>
                </a:cubicBezTo>
                <a:cubicBezTo>
                  <a:pt x="853" y="183"/>
                  <a:pt x="853" y="183"/>
                  <a:pt x="853" y="183"/>
                </a:cubicBezTo>
                <a:cubicBezTo>
                  <a:pt x="850" y="180"/>
                  <a:pt x="847" y="177"/>
                  <a:pt x="844" y="175"/>
                </a:cubicBezTo>
                <a:cubicBezTo>
                  <a:pt x="838" y="161"/>
                  <a:pt x="841" y="150"/>
                  <a:pt x="844" y="139"/>
                </a:cubicBezTo>
                <a:cubicBezTo>
                  <a:pt x="848" y="125"/>
                  <a:pt x="852" y="111"/>
                  <a:pt x="838" y="95"/>
                </a:cubicBezTo>
                <a:cubicBezTo>
                  <a:pt x="858" y="95"/>
                  <a:pt x="871" y="107"/>
                  <a:pt x="879" y="117"/>
                </a:cubicBezTo>
                <a:cubicBezTo>
                  <a:pt x="892" y="135"/>
                  <a:pt x="898" y="162"/>
                  <a:pt x="891" y="181"/>
                </a:cubicBezTo>
                <a:cubicBezTo>
                  <a:pt x="891" y="182"/>
                  <a:pt x="891" y="182"/>
                  <a:pt x="892" y="183"/>
                </a:cubicBezTo>
                <a:cubicBezTo>
                  <a:pt x="892" y="183"/>
                  <a:pt x="893" y="183"/>
                  <a:pt x="893" y="183"/>
                </a:cubicBezTo>
                <a:cubicBezTo>
                  <a:pt x="911" y="175"/>
                  <a:pt x="927" y="176"/>
                  <a:pt x="938" y="186"/>
                </a:cubicBezTo>
                <a:cubicBezTo>
                  <a:pt x="938" y="186"/>
                  <a:pt x="938" y="187"/>
                  <a:pt x="938" y="187"/>
                </a:cubicBezTo>
                <a:cubicBezTo>
                  <a:pt x="942" y="191"/>
                  <a:pt x="945" y="196"/>
                  <a:pt x="947" y="201"/>
                </a:cubicBezTo>
                <a:cubicBezTo>
                  <a:pt x="947" y="203"/>
                  <a:pt x="948" y="204"/>
                  <a:pt x="948" y="205"/>
                </a:cubicBezTo>
                <a:cubicBezTo>
                  <a:pt x="950" y="213"/>
                  <a:pt x="950" y="222"/>
                  <a:pt x="947" y="229"/>
                </a:cubicBezTo>
                <a:cubicBezTo>
                  <a:pt x="943" y="238"/>
                  <a:pt x="935" y="243"/>
                  <a:pt x="924" y="243"/>
                </a:cubicBezTo>
                <a:cubicBezTo>
                  <a:pt x="913" y="243"/>
                  <a:pt x="904" y="237"/>
                  <a:pt x="900" y="228"/>
                </a:cubicBezTo>
                <a:cubicBezTo>
                  <a:pt x="897" y="219"/>
                  <a:pt x="900" y="210"/>
                  <a:pt x="908" y="204"/>
                </a:cubicBezTo>
                <a:cubicBezTo>
                  <a:pt x="911" y="201"/>
                  <a:pt x="915" y="202"/>
                  <a:pt x="917" y="203"/>
                </a:cubicBezTo>
                <a:cubicBezTo>
                  <a:pt x="922" y="204"/>
                  <a:pt x="927" y="209"/>
                  <a:pt x="928" y="215"/>
                </a:cubicBezTo>
                <a:cubicBezTo>
                  <a:pt x="929" y="220"/>
                  <a:pt x="927" y="224"/>
                  <a:pt x="922" y="228"/>
                </a:cubicBezTo>
                <a:cubicBezTo>
                  <a:pt x="921" y="229"/>
                  <a:pt x="921" y="230"/>
                  <a:pt x="922" y="230"/>
                </a:cubicBezTo>
                <a:cubicBezTo>
                  <a:pt x="922" y="231"/>
                  <a:pt x="923" y="231"/>
                  <a:pt x="924" y="231"/>
                </a:cubicBezTo>
                <a:cubicBezTo>
                  <a:pt x="931" y="225"/>
                  <a:pt x="932" y="219"/>
                  <a:pt x="931" y="215"/>
                </a:cubicBezTo>
                <a:cubicBezTo>
                  <a:pt x="930" y="208"/>
                  <a:pt x="925" y="202"/>
                  <a:pt x="918" y="200"/>
                </a:cubicBezTo>
                <a:cubicBezTo>
                  <a:pt x="913" y="198"/>
                  <a:pt x="909" y="199"/>
                  <a:pt x="906" y="201"/>
                </a:cubicBezTo>
                <a:cubicBezTo>
                  <a:pt x="897" y="209"/>
                  <a:pt x="894" y="219"/>
                  <a:pt x="897" y="229"/>
                </a:cubicBezTo>
                <a:cubicBezTo>
                  <a:pt x="901" y="238"/>
                  <a:pt x="909" y="244"/>
                  <a:pt x="920" y="246"/>
                </a:cubicBezTo>
                <a:cubicBezTo>
                  <a:pt x="905" y="245"/>
                  <a:pt x="890" y="248"/>
                  <a:pt x="884" y="269"/>
                </a:cubicBezTo>
                <a:cubicBezTo>
                  <a:pt x="876" y="247"/>
                  <a:pt x="855" y="238"/>
                  <a:pt x="838" y="241"/>
                </a:cubicBezTo>
                <a:cubicBezTo>
                  <a:pt x="820" y="243"/>
                  <a:pt x="803" y="258"/>
                  <a:pt x="800" y="285"/>
                </a:cubicBezTo>
                <a:cubicBezTo>
                  <a:pt x="792" y="271"/>
                  <a:pt x="783" y="257"/>
                  <a:pt x="789" y="236"/>
                </a:cubicBezTo>
                <a:cubicBezTo>
                  <a:pt x="789" y="236"/>
                  <a:pt x="789" y="235"/>
                  <a:pt x="788" y="235"/>
                </a:cubicBezTo>
                <a:cubicBezTo>
                  <a:pt x="788" y="234"/>
                  <a:pt x="787" y="234"/>
                  <a:pt x="787" y="235"/>
                </a:cubicBezTo>
                <a:cubicBezTo>
                  <a:pt x="758" y="260"/>
                  <a:pt x="750" y="286"/>
                  <a:pt x="748" y="307"/>
                </a:cubicBezTo>
                <a:cubicBezTo>
                  <a:pt x="748" y="306"/>
                  <a:pt x="747" y="305"/>
                  <a:pt x="747" y="305"/>
                </a:cubicBezTo>
                <a:cubicBezTo>
                  <a:pt x="745" y="301"/>
                  <a:pt x="743" y="298"/>
                  <a:pt x="741" y="295"/>
                </a:cubicBezTo>
                <a:cubicBezTo>
                  <a:pt x="737" y="296"/>
                  <a:pt x="733" y="297"/>
                  <a:pt x="730" y="297"/>
                </a:cubicBezTo>
                <a:cubicBezTo>
                  <a:pt x="729" y="297"/>
                  <a:pt x="728" y="298"/>
                  <a:pt x="727" y="298"/>
                </a:cubicBezTo>
                <a:cubicBezTo>
                  <a:pt x="741" y="282"/>
                  <a:pt x="753" y="258"/>
                  <a:pt x="751" y="220"/>
                </a:cubicBezTo>
                <a:cubicBezTo>
                  <a:pt x="751" y="219"/>
                  <a:pt x="750" y="219"/>
                  <a:pt x="750" y="219"/>
                </a:cubicBezTo>
                <a:cubicBezTo>
                  <a:pt x="749" y="218"/>
                  <a:pt x="748" y="219"/>
                  <a:pt x="748" y="219"/>
                </a:cubicBezTo>
                <a:cubicBezTo>
                  <a:pt x="737" y="238"/>
                  <a:pt x="722" y="242"/>
                  <a:pt x="706" y="245"/>
                </a:cubicBezTo>
                <a:cubicBezTo>
                  <a:pt x="723" y="225"/>
                  <a:pt x="721" y="203"/>
                  <a:pt x="711" y="188"/>
                </a:cubicBezTo>
                <a:cubicBezTo>
                  <a:pt x="700" y="174"/>
                  <a:pt x="679" y="165"/>
                  <a:pt x="658" y="175"/>
                </a:cubicBezTo>
                <a:cubicBezTo>
                  <a:pt x="668" y="156"/>
                  <a:pt x="660" y="144"/>
                  <a:pt x="649" y="133"/>
                </a:cubicBezTo>
                <a:cubicBezTo>
                  <a:pt x="657" y="140"/>
                  <a:pt x="668" y="142"/>
                  <a:pt x="677" y="137"/>
                </a:cubicBezTo>
                <a:cubicBezTo>
                  <a:pt x="686" y="133"/>
                  <a:pt x="691" y="123"/>
                  <a:pt x="690" y="112"/>
                </a:cubicBezTo>
                <a:cubicBezTo>
                  <a:pt x="690" y="108"/>
                  <a:pt x="687" y="104"/>
                  <a:pt x="683" y="102"/>
                </a:cubicBezTo>
                <a:cubicBezTo>
                  <a:pt x="676" y="99"/>
                  <a:pt x="668" y="100"/>
                  <a:pt x="663" y="104"/>
                </a:cubicBezTo>
                <a:cubicBezTo>
                  <a:pt x="659" y="106"/>
                  <a:pt x="656" y="111"/>
                  <a:pt x="657" y="120"/>
                </a:cubicBezTo>
                <a:cubicBezTo>
                  <a:pt x="657" y="121"/>
                  <a:pt x="657" y="121"/>
                  <a:pt x="658" y="121"/>
                </a:cubicBezTo>
                <a:cubicBezTo>
                  <a:pt x="659" y="121"/>
                  <a:pt x="660" y="120"/>
                  <a:pt x="660" y="120"/>
                </a:cubicBezTo>
                <a:cubicBezTo>
                  <a:pt x="659" y="113"/>
                  <a:pt x="661" y="109"/>
                  <a:pt x="665" y="106"/>
                </a:cubicBezTo>
                <a:cubicBezTo>
                  <a:pt x="669" y="102"/>
                  <a:pt x="677" y="103"/>
                  <a:pt x="681" y="105"/>
                </a:cubicBezTo>
                <a:cubicBezTo>
                  <a:pt x="683" y="106"/>
                  <a:pt x="687" y="108"/>
                  <a:pt x="687" y="112"/>
                </a:cubicBezTo>
                <a:cubicBezTo>
                  <a:pt x="688" y="122"/>
                  <a:pt x="684" y="131"/>
                  <a:pt x="675" y="135"/>
                </a:cubicBezTo>
                <a:cubicBezTo>
                  <a:pt x="667" y="139"/>
                  <a:pt x="656" y="136"/>
                  <a:pt x="648" y="129"/>
                </a:cubicBezTo>
                <a:cubicBezTo>
                  <a:pt x="640" y="121"/>
                  <a:pt x="638" y="112"/>
                  <a:pt x="642" y="102"/>
                </a:cubicBezTo>
                <a:cubicBezTo>
                  <a:pt x="645" y="95"/>
                  <a:pt x="651" y="89"/>
                  <a:pt x="658" y="85"/>
                </a:cubicBezTo>
                <a:cubicBezTo>
                  <a:pt x="659" y="84"/>
                  <a:pt x="660" y="84"/>
                  <a:pt x="661" y="83"/>
                </a:cubicBezTo>
                <a:cubicBezTo>
                  <a:pt x="666" y="80"/>
                  <a:pt x="672" y="79"/>
                  <a:pt x="678" y="79"/>
                </a:cubicBezTo>
                <a:close/>
                <a:moveTo>
                  <a:pt x="576" y="56"/>
                </a:moveTo>
                <a:cubicBezTo>
                  <a:pt x="578" y="54"/>
                  <a:pt x="580" y="52"/>
                  <a:pt x="583" y="50"/>
                </a:cubicBezTo>
                <a:cubicBezTo>
                  <a:pt x="598" y="36"/>
                  <a:pt x="605" y="27"/>
                  <a:pt x="610" y="8"/>
                </a:cubicBezTo>
                <a:cubicBezTo>
                  <a:pt x="615" y="27"/>
                  <a:pt x="621" y="36"/>
                  <a:pt x="637" y="50"/>
                </a:cubicBezTo>
                <a:cubicBezTo>
                  <a:pt x="639" y="52"/>
                  <a:pt x="641" y="54"/>
                  <a:pt x="643" y="56"/>
                </a:cubicBezTo>
                <a:cubicBezTo>
                  <a:pt x="652" y="63"/>
                  <a:pt x="658" y="68"/>
                  <a:pt x="658" y="81"/>
                </a:cubicBezTo>
                <a:cubicBezTo>
                  <a:pt x="650" y="86"/>
                  <a:pt x="643" y="93"/>
                  <a:pt x="639" y="101"/>
                </a:cubicBezTo>
                <a:cubicBezTo>
                  <a:pt x="635" y="112"/>
                  <a:pt x="637" y="122"/>
                  <a:pt x="646" y="131"/>
                </a:cubicBezTo>
                <a:cubicBezTo>
                  <a:pt x="646" y="131"/>
                  <a:pt x="646" y="131"/>
                  <a:pt x="646" y="131"/>
                </a:cubicBezTo>
                <a:cubicBezTo>
                  <a:pt x="643" y="128"/>
                  <a:pt x="639" y="126"/>
                  <a:pt x="635" y="123"/>
                </a:cubicBezTo>
                <a:cubicBezTo>
                  <a:pt x="624" y="115"/>
                  <a:pt x="613" y="107"/>
                  <a:pt x="611" y="97"/>
                </a:cubicBezTo>
                <a:cubicBezTo>
                  <a:pt x="611" y="96"/>
                  <a:pt x="610" y="96"/>
                  <a:pt x="610" y="95"/>
                </a:cubicBezTo>
                <a:cubicBezTo>
                  <a:pt x="609" y="96"/>
                  <a:pt x="609" y="96"/>
                  <a:pt x="609" y="97"/>
                </a:cubicBezTo>
                <a:cubicBezTo>
                  <a:pt x="607" y="107"/>
                  <a:pt x="596" y="115"/>
                  <a:pt x="584" y="123"/>
                </a:cubicBezTo>
                <a:cubicBezTo>
                  <a:pt x="581" y="126"/>
                  <a:pt x="577" y="128"/>
                  <a:pt x="574" y="131"/>
                </a:cubicBezTo>
                <a:cubicBezTo>
                  <a:pt x="574" y="131"/>
                  <a:pt x="574" y="131"/>
                  <a:pt x="574" y="131"/>
                </a:cubicBezTo>
                <a:cubicBezTo>
                  <a:pt x="583" y="122"/>
                  <a:pt x="585" y="112"/>
                  <a:pt x="581" y="101"/>
                </a:cubicBezTo>
                <a:cubicBezTo>
                  <a:pt x="577" y="93"/>
                  <a:pt x="570" y="86"/>
                  <a:pt x="562" y="81"/>
                </a:cubicBezTo>
                <a:cubicBezTo>
                  <a:pt x="562" y="68"/>
                  <a:pt x="568" y="63"/>
                  <a:pt x="576" y="56"/>
                </a:cubicBezTo>
                <a:close/>
                <a:moveTo>
                  <a:pt x="272" y="205"/>
                </a:moveTo>
                <a:cubicBezTo>
                  <a:pt x="272" y="204"/>
                  <a:pt x="273" y="203"/>
                  <a:pt x="273" y="201"/>
                </a:cubicBezTo>
                <a:cubicBezTo>
                  <a:pt x="275" y="196"/>
                  <a:pt x="278" y="191"/>
                  <a:pt x="282" y="187"/>
                </a:cubicBezTo>
                <a:cubicBezTo>
                  <a:pt x="282" y="187"/>
                  <a:pt x="282" y="186"/>
                  <a:pt x="282" y="186"/>
                </a:cubicBezTo>
                <a:cubicBezTo>
                  <a:pt x="293" y="176"/>
                  <a:pt x="309" y="175"/>
                  <a:pt x="327" y="183"/>
                </a:cubicBezTo>
                <a:cubicBezTo>
                  <a:pt x="327" y="183"/>
                  <a:pt x="328" y="183"/>
                  <a:pt x="328" y="183"/>
                </a:cubicBezTo>
                <a:cubicBezTo>
                  <a:pt x="329" y="182"/>
                  <a:pt x="329" y="182"/>
                  <a:pt x="329" y="181"/>
                </a:cubicBezTo>
                <a:cubicBezTo>
                  <a:pt x="322" y="162"/>
                  <a:pt x="328" y="135"/>
                  <a:pt x="341" y="117"/>
                </a:cubicBezTo>
                <a:cubicBezTo>
                  <a:pt x="349" y="107"/>
                  <a:pt x="362" y="95"/>
                  <a:pt x="382" y="95"/>
                </a:cubicBezTo>
                <a:cubicBezTo>
                  <a:pt x="368" y="111"/>
                  <a:pt x="372" y="125"/>
                  <a:pt x="375" y="139"/>
                </a:cubicBezTo>
                <a:cubicBezTo>
                  <a:pt x="378" y="150"/>
                  <a:pt x="381" y="161"/>
                  <a:pt x="376" y="175"/>
                </a:cubicBezTo>
                <a:cubicBezTo>
                  <a:pt x="373" y="177"/>
                  <a:pt x="370" y="180"/>
                  <a:pt x="367" y="183"/>
                </a:cubicBezTo>
                <a:cubicBezTo>
                  <a:pt x="367" y="183"/>
                  <a:pt x="367" y="183"/>
                  <a:pt x="367" y="183"/>
                </a:cubicBezTo>
                <a:cubicBezTo>
                  <a:pt x="357" y="192"/>
                  <a:pt x="354" y="204"/>
                  <a:pt x="358" y="216"/>
                </a:cubicBezTo>
                <a:cubicBezTo>
                  <a:pt x="363" y="229"/>
                  <a:pt x="376" y="240"/>
                  <a:pt x="390" y="242"/>
                </a:cubicBezTo>
                <a:cubicBezTo>
                  <a:pt x="401" y="243"/>
                  <a:pt x="411" y="239"/>
                  <a:pt x="417" y="229"/>
                </a:cubicBezTo>
                <a:cubicBezTo>
                  <a:pt x="423" y="221"/>
                  <a:pt x="422" y="207"/>
                  <a:pt x="416" y="198"/>
                </a:cubicBezTo>
                <a:cubicBezTo>
                  <a:pt x="411" y="191"/>
                  <a:pt x="403" y="188"/>
                  <a:pt x="394" y="190"/>
                </a:cubicBezTo>
                <a:cubicBezTo>
                  <a:pt x="383" y="193"/>
                  <a:pt x="377" y="203"/>
                  <a:pt x="378" y="211"/>
                </a:cubicBezTo>
                <a:cubicBezTo>
                  <a:pt x="379" y="219"/>
                  <a:pt x="384" y="225"/>
                  <a:pt x="392" y="225"/>
                </a:cubicBezTo>
                <a:cubicBezTo>
                  <a:pt x="393" y="225"/>
                  <a:pt x="393" y="225"/>
                  <a:pt x="393" y="224"/>
                </a:cubicBezTo>
                <a:cubicBezTo>
                  <a:pt x="393" y="223"/>
                  <a:pt x="393" y="222"/>
                  <a:pt x="392" y="222"/>
                </a:cubicBezTo>
                <a:cubicBezTo>
                  <a:pt x="385" y="222"/>
                  <a:pt x="381" y="216"/>
                  <a:pt x="381" y="211"/>
                </a:cubicBezTo>
                <a:cubicBezTo>
                  <a:pt x="380" y="204"/>
                  <a:pt x="385" y="196"/>
                  <a:pt x="395" y="193"/>
                </a:cubicBezTo>
                <a:cubicBezTo>
                  <a:pt x="404" y="191"/>
                  <a:pt x="410" y="196"/>
                  <a:pt x="413" y="200"/>
                </a:cubicBezTo>
                <a:cubicBezTo>
                  <a:pt x="419" y="208"/>
                  <a:pt x="419" y="220"/>
                  <a:pt x="415" y="227"/>
                </a:cubicBezTo>
                <a:cubicBezTo>
                  <a:pt x="409" y="236"/>
                  <a:pt x="400" y="240"/>
                  <a:pt x="390" y="239"/>
                </a:cubicBezTo>
                <a:cubicBezTo>
                  <a:pt x="378" y="237"/>
                  <a:pt x="366" y="227"/>
                  <a:pt x="361" y="215"/>
                </a:cubicBezTo>
                <a:cubicBezTo>
                  <a:pt x="358" y="204"/>
                  <a:pt x="360" y="193"/>
                  <a:pt x="369" y="185"/>
                </a:cubicBezTo>
                <a:cubicBezTo>
                  <a:pt x="369" y="185"/>
                  <a:pt x="369" y="185"/>
                  <a:pt x="369" y="185"/>
                </a:cubicBezTo>
                <a:cubicBezTo>
                  <a:pt x="370" y="184"/>
                  <a:pt x="371" y="182"/>
                  <a:pt x="372" y="181"/>
                </a:cubicBezTo>
                <a:cubicBezTo>
                  <a:pt x="374" y="180"/>
                  <a:pt x="376" y="179"/>
                  <a:pt x="378" y="177"/>
                </a:cubicBezTo>
                <a:cubicBezTo>
                  <a:pt x="392" y="169"/>
                  <a:pt x="405" y="173"/>
                  <a:pt x="418" y="178"/>
                </a:cubicBezTo>
                <a:cubicBezTo>
                  <a:pt x="419" y="179"/>
                  <a:pt x="420" y="178"/>
                  <a:pt x="420" y="178"/>
                </a:cubicBezTo>
                <a:cubicBezTo>
                  <a:pt x="421" y="177"/>
                  <a:pt x="420" y="176"/>
                  <a:pt x="420" y="176"/>
                </a:cubicBezTo>
                <a:cubicBezTo>
                  <a:pt x="413" y="171"/>
                  <a:pt x="410" y="164"/>
                  <a:pt x="410" y="157"/>
                </a:cubicBezTo>
                <a:cubicBezTo>
                  <a:pt x="410" y="152"/>
                  <a:pt x="412" y="146"/>
                  <a:pt x="415" y="140"/>
                </a:cubicBezTo>
                <a:cubicBezTo>
                  <a:pt x="421" y="142"/>
                  <a:pt x="427" y="145"/>
                  <a:pt x="430" y="148"/>
                </a:cubicBezTo>
                <a:cubicBezTo>
                  <a:pt x="436" y="153"/>
                  <a:pt x="438" y="160"/>
                  <a:pt x="437" y="169"/>
                </a:cubicBezTo>
                <a:cubicBezTo>
                  <a:pt x="437" y="170"/>
                  <a:pt x="437" y="170"/>
                  <a:pt x="438" y="170"/>
                </a:cubicBezTo>
                <a:cubicBezTo>
                  <a:pt x="439" y="171"/>
                  <a:pt x="439" y="170"/>
                  <a:pt x="440" y="170"/>
                </a:cubicBezTo>
                <a:cubicBezTo>
                  <a:pt x="445" y="156"/>
                  <a:pt x="452" y="144"/>
                  <a:pt x="468" y="140"/>
                </a:cubicBezTo>
                <a:cubicBezTo>
                  <a:pt x="470" y="140"/>
                  <a:pt x="472" y="139"/>
                  <a:pt x="474" y="139"/>
                </a:cubicBezTo>
                <a:cubicBezTo>
                  <a:pt x="476" y="139"/>
                  <a:pt x="477" y="139"/>
                  <a:pt x="479" y="139"/>
                </a:cubicBezTo>
                <a:cubicBezTo>
                  <a:pt x="479" y="139"/>
                  <a:pt x="479" y="139"/>
                  <a:pt x="479" y="139"/>
                </a:cubicBezTo>
                <a:cubicBezTo>
                  <a:pt x="491" y="139"/>
                  <a:pt x="501" y="145"/>
                  <a:pt x="506" y="155"/>
                </a:cubicBezTo>
                <a:cubicBezTo>
                  <a:pt x="511" y="167"/>
                  <a:pt x="510" y="183"/>
                  <a:pt x="502" y="193"/>
                </a:cubicBezTo>
                <a:cubicBezTo>
                  <a:pt x="496" y="201"/>
                  <a:pt x="487" y="204"/>
                  <a:pt x="476" y="201"/>
                </a:cubicBezTo>
                <a:cubicBezTo>
                  <a:pt x="468" y="200"/>
                  <a:pt x="460" y="190"/>
                  <a:pt x="459" y="181"/>
                </a:cubicBezTo>
                <a:cubicBezTo>
                  <a:pt x="458" y="176"/>
                  <a:pt x="458" y="169"/>
                  <a:pt x="467" y="163"/>
                </a:cubicBezTo>
                <a:cubicBezTo>
                  <a:pt x="475" y="158"/>
                  <a:pt x="485" y="161"/>
                  <a:pt x="489" y="166"/>
                </a:cubicBezTo>
                <a:cubicBezTo>
                  <a:pt x="493" y="170"/>
                  <a:pt x="494" y="176"/>
                  <a:pt x="489" y="182"/>
                </a:cubicBezTo>
                <a:cubicBezTo>
                  <a:pt x="489" y="183"/>
                  <a:pt x="489" y="184"/>
                  <a:pt x="490" y="184"/>
                </a:cubicBezTo>
                <a:cubicBezTo>
                  <a:pt x="490" y="185"/>
                  <a:pt x="491" y="185"/>
                  <a:pt x="492" y="184"/>
                </a:cubicBezTo>
                <a:cubicBezTo>
                  <a:pt x="497" y="178"/>
                  <a:pt x="497" y="170"/>
                  <a:pt x="492" y="164"/>
                </a:cubicBezTo>
                <a:cubicBezTo>
                  <a:pt x="486" y="158"/>
                  <a:pt x="475" y="155"/>
                  <a:pt x="465" y="161"/>
                </a:cubicBezTo>
                <a:cubicBezTo>
                  <a:pt x="458" y="166"/>
                  <a:pt x="454" y="173"/>
                  <a:pt x="456" y="182"/>
                </a:cubicBezTo>
                <a:cubicBezTo>
                  <a:pt x="457" y="192"/>
                  <a:pt x="467" y="202"/>
                  <a:pt x="476" y="204"/>
                </a:cubicBezTo>
                <a:cubicBezTo>
                  <a:pt x="488" y="207"/>
                  <a:pt x="498" y="203"/>
                  <a:pt x="505" y="195"/>
                </a:cubicBezTo>
                <a:cubicBezTo>
                  <a:pt x="513" y="184"/>
                  <a:pt x="515" y="166"/>
                  <a:pt x="508" y="154"/>
                </a:cubicBezTo>
                <a:cubicBezTo>
                  <a:pt x="503" y="142"/>
                  <a:pt x="492" y="136"/>
                  <a:pt x="479" y="136"/>
                </a:cubicBezTo>
                <a:cubicBezTo>
                  <a:pt x="479" y="136"/>
                  <a:pt x="479" y="136"/>
                  <a:pt x="479" y="136"/>
                </a:cubicBezTo>
                <a:cubicBezTo>
                  <a:pt x="475" y="136"/>
                  <a:pt x="471" y="136"/>
                  <a:pt x="468" y="137"/>
                </a:cubicBezTo>
                <a:cubicBezTo>
                  <a:pt x="454" y="131"/>
                  <a:pt x="448" y="121"/>
                  <a:pt x="442" y="111"/>
                </a:cubicBezTo>
                <a:cubicBezTo>
                  <a:pt x="435" y="99"/>
                  <a:pt x="428" y="87"/>
                  <a:pt x="407" y="85"/>
                </a:cubicBezTo>
                <a:cubicBezTo>
                  <a:pt x="421" y="71"/>
                  <a:pt x="438" y="70"/>
                  <a:pt x="451" y="71"/>
                </a:cubicBezTo>
                <a:cubicBezTo>
                  <a:pt x="473" y="74"/>
                  <a:pt x="496" y="90"/>
                  <a:pt x="505" y="108"/>
                </a:cubicBezTo>
                <a:cubicBezTo>
                  <a:pt x="505" y="109"/>
                  <a:pt x="506" y="109"/>
                  <a:pt x="506" y="109"/>
                </a:cubicBezTo>
                <a:cubicBezTo>
                  <a:pt x="507" y="109"/>
                  <a:pt x="507" y="108"/>
                  <a:pt x="508" y="108"/>
                </a:cubicBezTo>
                <a:cubicBezTo>
                  <a:pt x="514" y="89"/>
                  <a:pt x="527" y="79"/>
                  <a:pt x="542" y="79"/>
                </a:cubicBezTo>
                <a:cubicBezTo>
                  <a:pt x="542" y="79"/>
                  <a:pt x="542" y="79"/>
                  <a:pt x="542" y="79"/>
                </a:cubicBezTo>
                <a:cubicBezTo>
                  <a:pt x="548" y="79"/>
                  <a:pt x="554" y="80"/>
                  <a:pt x="559" y="83"/>
                </a:cubicBezTo>
                <a:cubicBezTo>
                  <a:pt x="560" y="84"/>
                  <a:pt x="561" y="84"/>
                  <a:pt x="562" y="85"/>
                </a:cubicBezTo>
                <a:cubicBezTo>
                  <a:pt x="569" y="89"/>
                  <a:pt x="575" y="95"/>
                  <a:pt x="578" y="102"/>
                </a:cubicBezTo>
                <a:cubicBezTo>
                  <a:pt x="582" y="112"/>
                  <a:pt x="580" y="121"/>
                  <a:pt x="572" y="129"/>
                </a:cubicBezTo>
                <a:cubicBezTo>
                  <a:pt x="564" y="136"/>
                  <a:pt x="553" y="139"/>
                  <a:pt x="544" y="135"/>
                </a:cubicBezTo>
                <a:cubicBezTo>
                  <a:pt x="536" y="131"/>
                  <a:pt x="532" y="122"/>
                  <a:pt x="533" y="112"/>
                </a:cubicBezTo>
                <a:cubicBezTo>
                  <a:pt x="533" y="108"/>
                  <a:pt x="536" y="106"/>
                  <a:pt x="538" y="105"/>
                </a:cubicBezTo>
                <a:cubicBezTo>
                  <a:pt x="543" y="103"/>
                  <a:pt x="550" y="102"/>
                  <a:pt x="555" y="106"/>
                </a:cubicBezTo>
                <a:cubicBezTo>
                  <a:pt x="559" y="109"/>
                  <a:pt x="561" y="113"/>
                  <a:pt x="560" y="120"/>
                </a:cubicBezTo>
                <a:cubicBezTo>
                  <a:pt x="560" y="120"/>
                  <a:pt x="561" y="121"/>
                  <a:pt x="562" y="121"/>
                </a:cubicBezTo>
                <a:cubicBezTo>
                  <a:pt x="562" y="121"/>
                  <a:pt x="563" y="121"/>
                  <a:pt x="563" y="120"/>
                </a:cubicBezTo>
                <a:cubicBezTo>
                  <a:pt x="564" y="111"/>
                  <a:pt x="561" y="106"/>
                  <a:pt x="557" y="104"/>
                </a:cubicBezTo>
                <a:cubicBezTo>
                  <a:pt x="552" y="100"/>
                  <a:pt x="544" y="99"/>
                  <a:pt x="537" y="102"/>
                </a:cubicBezTo>
                <a:cubicBezTo>
                  <a:pt x="533" y="104"/>
                  <a:pt x="530" y="108"/>
                  <a:pt x="530" y="112"/>
                </a:cubicBezTo>
                <a:cubicBezTo>
                  <a:pt x="529" y="123"/>
                  <a:pt x="534" y="133"/>
                  <a:pt x="543" y="137"/>
                </a:cubicBezTo>
                <a:cubicBezTo>
                  <a:pt x="552" y="142"/>
                  <a:pt x="563" y="140"/>
                  <a:pt x="571" y="133"/>
                </a:cubicBezTo>
                <a:cubicBezTo>
                  <a:pt x="559" y="144"/>
                  <a:pt x="552" y="156"/>
                  <a:pt x="562" y="175"/>
                </a:cubicBezTo>
                <a:cubicBezTo>
                  <a:pt x="541" y="165"/>
                  <a:pt x="520" y="174"/>
                  <a:pt x="509" y="188"/>
                </a:cubicBezTo>
                <a:cubicBezTo>
                  <a:pt x="499" y="203"/>
                  <a:pt x="497" y="225"/>
                  <a:pt x="514" y="245"/>
                </a:cubicBezTo>
                <a:cubicBezTo>
                  <a:pt x="498" y="242"/>
                  <a:pt x="482" y="238"/>
                  <a:pt x="472" y="219"/>
                </a:cubicBezTo>
                <a:cubicBezTo>
                  <a:pt x="471" y="219"/>
                  <a:pt x="471" y="218"/>
                  <a:pt x="470" y="219"/>
                </a:cubicBezTo>
                <a:cubicBezTo>
                  <a:pt x="470" y="219"/>
                  <a:pt x="469" y="219"/>
                  <a:pt x="469" y="220"/>
                </a:cubicBezTo>
                <a:cubicBezTo>
                  <a:pt x="467" y="258"/>
                  <a:pt x="479" y="282"/>
                  <a:pt x="493" y="298"/>
                </a:cubicBezTo>
                <a:cubicBezTo>
                  <a:pt x="492" y="298"/>
                  <a:pt x="491" y="297"/>
                  <a:pt x="490" y="297"/>
                </a:cubicBezTo>
                <a:cubicBezTo>
                  <a:pt x="487" y="297"/>
                  <a:pt x="483" y="296"/>
                  <a:pt x="479" y="295"/>
                </a:cubicBezTo>
                <a:cubicBezTo>
                  <a:pt x="477" y="298"/>
                  <a:pt x="475" y="301"/>
                  <a:pt x="473" y="305"/>
                </a:cubicBezTo>
                <a:cubicBezTo>
                  <a:pt x="472" y="305"/>
                  <a:pt x="472" y="306"/>
                  <a:pt x="471" y="307"/>
                </a:cubicBezTo>
                <a:cubicBezTo>
                  <a:pt x="470" y="286"/>
                  <a:pt x="461" y="260"/>
                  <a:pt x="433" y="235"/>
                </a:cubicBezTo>
                <a:cubicBezTo>
                  <a:pt x="433" y="234"/>
                  <a:pt x="432" y="234"/>
                  <a:pt x="431" y="235"/>
                </a:cubicBezTo>
                <a:cubicBezTo>
                  <a:pt x="431" y="235"/>
                  <a:pt x="431" y="236"/>
                  <a:pt x="431" y="236"/>
                </a:cubicBezTo>
                <a:cubicBezTo>
                  <a:pt x="437" y="257"/>
                  <a:pt x="428" y="271"/>
                  <a:pt x="419" y="285"/>
                </a:cubicBezTo>
                <a:cubicBezTo>
                  <a:pt x="417" y="258"/>
                  <a:pt x="400" y="243"/>
                  <a:pt x="382" y="241"/>
                </a:cubicBezTo>
                <a:cubicBezTo>
                  <a:pt x="365" y="238"/>
                  <a:pt x="344" y="247"/>
                  <a:pt x="336" y="269"/>
                </a:cubicBezTo>
                <a:cubicBezTo>
                  <a:pt x="330" y="248"/>
                  <a:pt x="315" y="245"/>
                  <a:pt x="300" y="246"/>
                </a:cubicBezTo>
                <a:cubicBezTo>
                  <a:pt x="311" y="244"/>
                  <a:pt x="319" y="238"/>
                  <a:pt x="322" y="229"/>
                </a:cubicBezTo>
                <a:cubicBezTo>
                  <a:pt x="326" y="219"/>
                  <a:pt x="323" y="209"/>
                  <a:pt x="314" y="201"/>
                </a:cubicBezTo>
                <a:cubicBezTo>
                  <a:pt x="311" y="199"/>
                  <a:pt x="307" y="198"/>
                  <a:pt x="302" y="200"/>
                </a:cubicBezTo>
                <a:cubicBezTo>
                  <a:pt x="295" y="202"/>
                  <a:pt x="290" y="208"/>
                  <a:pt x="289" y="215"/>
                </a:cubicBezTo>
                <a:cubicBezTo>
                  <a:pt x="288" y="219"/>
                  <a:pt x="289" y="225"/>
                  <a:pt x="296" y="231"/>
                </a:cubicBezTo>
                <a:cubicBezTo>
                  <a:pt x="297" y="231"/>
                  <a:pt x="297" y="231"/>
                  <a:pt x="298" y="230"/>
                </a:cubicBezTo>
                <a:cubicBezTo>
                  <a:pt x="298" y="230"/>
                  <a:pt x="298" y="229"/>
                  <a:pt x="298" y="228"/>
                </a:cubicBezTo>
                <a:cubicBezTo>
                  <a:pt x="293" y="224"/>
                  <a:pt x="291" y="220"/>
                  <a:pt x="292" y="215"/>
                </a:cubicBezTo>
                <a:cubicBezTo>
                  <a:pt x="293" y="209"/>
                  <a:pt x="298" y="204"/>
                  <a:pt x="303" y="203"/>
                </a:cubicBezTo>
                <a:cubicBezTo>
                  <a:pt x="305" y="202"/>
                  <a:pt x="309" y="201"/>
                  <a:pt x="312" y="204"/>
                </a:cubicBezTo>
                <a:cubicBezTo>
                  <a:pt x="320" y="210"/>
                  <a:pt x="323" y="219"/>
                  <a:pt x="320" y="228"/>
                </a:cubicBezTo>
                <a:cubicBezTo>
                  <a:pt x="316" y="237"/>
                  <a:pt x="307" y="243"/>
                  <a:pt x="296" y="243"/>
                </a:cubicBezTo>
                <a:cubicBezTo>
                  <a:pt x="285" y="243"/>
                  <a:pt x="277" y="238"/>
                  <a:pt x="273" y="229"/>
                </a:cubicBezTo>
                <a:cubicBezTo>
                  <a:pt x="270" y="222"/>
                  <a:pt x="270" y="213"/>
                  <a:pt x="272" y="205"/>
                </a:cubicBezTo>
                <a:close/>
                <a:moveTo>
                  <a:pt x="194" y="242"/>
                </a:moveTo>
                <a:cubicBezTo>
                  <a:pt x="194" y="240"/>
                  <a:pt x="194" y="237"/>
                  <a:pt x="194" y="234"/>
                </a:cubicBezTo>
                <a:cubicBezTo>
                  <a:pt x="195" y="212"/>
                  <a:pt x="193" y="202"/>
                  <a:pt x="184" y="184"/>
                </a:cubicBezTo>
                <a:cubicBezTo>
                  <a:pt x="201" y="194"/>
                  <a:pt x="212" y="196"/>
                  <a:pt x="233" y="195"/>
                </a:cubicBezTo>
                <a:cubicBezTo>
                  <a:pt x="236" y="195"/>
                  <a:pt x="239" y="195"/>
                  <a:pt x="241" y="195"/>
                </a:cubicBezTo>
                <a:cubicBezTo>
                  <a:pt x="253" y="194"/>
                  <a:pt x="261" y="193"/>
                  <a:pt x="269" y="202"/>
                </a:cubicBezTo>
                <a:cubicBezTo>
                  <a:pt x="267" y="211"/>
                  <a:pt x="267" y="221"/>
                  <a:pt x="270" y="230"/>
                </a:cubicBezTo>
                <a:cubicBezTo>
                  <a:pt x="275" y="241"/>
                  <a:pt x="284" y="246"/>
                  <a:pt x="296" y="246"/>
                </a:cubicBezTo>
                <a:cubicBezTo>
                  <a:pt x="296" y="246"/>
                  <a:pt x="296" y="246"/>
                  <a:pt x="297" y="246"/>
                </a:cubicBezTo>
                <a:cubicBezTo>
                  <a:pt x="292" y="247"/>
                  <a:pt x="288" y="247"/>
                  <a:pt x="283" y="248"/>
                </a:cubicBezTo>
                <a:cubicBezTo>
                  <a:pt x="269" y="250"/>
                  <a:pt x="256" y="252"/>
                  <a:pt x="247" y="246"/>
                </a:cubicBezTo>
                <a:cubicBezTo>
                  <a:pt x="247" y="246"/>
                  <a:pt x="246" y="246"/>
                  <a:pt x="246" y="246"/>
                </a:cubicBezTo>
                <a:cubicBezTo>
                  <a:pt x="245" y="247"/>
                  <a:pt x="245" y="247"/>
                  <a:pt x="246" y="248"/>
                </a:cubicBezTo>
                <a:cubicBezTo>
                  <a:pt x="252" y="257"/>
                  <a:pt x="249" y="270"/>
                  <a:pt x="247" y="284"/>
                </a:cubicBezTo>
                <a:cubicBezTo>
                  <a:pt x="246" y="288"/>
                  <a:pt x="246" y="293"/>
                  <a:pt x="245" y="297"/>
                </a:cubicBezTo>
                <a:cubicBezTo>
                  <a:pt x="245" y="297"/>
                  <a:pt x="245" y="297"/>
                  <a:pt x="245" y="297"/>
                </a:cubicBezTo>
                <a:cubicBezTo>
                  <a:pt x="246" y="285"/>
                  <a:pt x="240" y="276"/>
                  <a:pt x="229" y="271"/>
                </a:cubicBezTo>
                <a:cubicBezTo>
                  <a:pt x="221" y="268"/>
                  <a:pt x="211" y="267"/>
                  <a:pt x="201" y="270"/>
                </a:cubicBezTo>
                <a:cubicBezTo>
                  <a:pt x="192" y="261"/>
                  <a:pt x="193" y="253"/>
                  <a:pt x="194" y="242"/>
                </a:cubicBezTo>
                <a:close/>
                <a:moveTo>
                  <a:pt x="78" y="543"/>
                </a:moveTo>
                <a:cubicBezTo>
                  <a:pt x="78" y="543"/>
                  <a:pt x="78" y="543"/>
                  <a:pt x="78" y="542"/>
                </a:cubicBezTo>
                <a:cubicBezTo>
                  <a:pt x="78" y="527"/>
                  <a:pt x="89" y="515"/>
                  <a:pt x="107" y="508"/>
                </a:cubicBezTo>
                <a:cubicBezTo>
                  <a:pt x="108" y="508"/>
                  <a:pt x="108" y="508"/>
                  <a:pt x="108" y="507"/>
                </a:cubicBezTo>
                <a:cubicBezTo>
                  <a:pt x="108" y="507"/>
                  <a:pt x="108" y="506"/>
                  <a:pt x="107" y="506"/>
                </a:cubicBezTo>
                <a:cubicBezTo>
                  <a:pt x="90" y="497"/>
                  <a:pt x="74" y="474"/>
                  <a:pt x="71" y="451"/>
                </a:cubicBezTo>
                <a:cubicBezTo>
                  <a:pt x="69" y="439"/>
                  <a:pt x="70" y="422"/>
                  <a:pt x="84" y="407"/>
                </a:cubicBezTo>
                <a:cubicBezTo>
                  <a:pt x="86" y="428"/>
                  <a:pt x="98" y="435"/>
                  <a:pt x="110" y="443"/>
                </a:cubicBezTo>
                <a:cubicBezTo>
                  <a:pt x="120" y="449"/>
                  <a:pt x="131" y="455"/>
                  <a:pt x="136" y="469"/>
                </a:cubicBezTo>
                <a:cubicBezTo>
                  <a:pt x="136" y="472"/>
                  <a:pt x="135" y="476"/>
                  <a:pt x="135" y="480"/>
                </a:cubicBezTo>
                <a:cubicBezTo>
                  <a:pt x="135" y="480"/>
                  <a:pt x="135" y="480"/>
                  <a:pt x="135" y="480"/>
                </a:cubicBezTo>
                <a:cubicBezTo>
                  <a:pt x="135" y="493"/>
                  <a:pt x="141" y="504"/>
                  <a:pt x="153" y="509"/>
                </a:cubicBezTo>
                <a:cubicBezTo>
                  <a:pt x="166" y="515"/>
                  <a:pt x="183" y="514"/>
                  <a:pt x="194" y="505"/>
                </a:cubicBezTo>
                <a:cubicBezTo>
                  <a:pt x="203" y="499"/>
                  <a:pt x="206" y="488"/>
                  <a:pt x="204" y="477"/>
                </a:cubicBezTo>
                <a:cubicBezTo>
                  <a:pt x="202" y="467"/>
                  <a:pt x="191" y="458"/>
                  <a:pt x="181" y="456"/>
                </a:cubicBezTo>
                <a:cubicBezTo>
                  <a:pt x="172" y="455"/>
                  <a:pt x="165" y="458"/>
                  <a:pt x="160" y="466"/>
                </a:cubicBezTo>
                <a:cubicBezTo>
                  <a:pt x="154" y="476"/>
                  <a:pt x="157" y="487"/>
                  <a:pt x="164" y="492"/>
                </a:cubicBezTo>
                <a:cubicBezTo>
                  <a:pt x="170" y="497"/>
                  <a:pt x="177" y="498"/>
                  <a:pt x="183" y="492"/>
                </a:cubicBezTo>
                <a:cubicBezTo>
                  <a:pt x="184" y="492"/>
                  <a:pt x="184" y="491"/>
                  <a:pt x="183" y="490"/>
                </a:cubicBezTo>
                <a:cubicBezTo>
                  <a:pt x="183" y="490"/>
                  <a:pt x="182" y="490"/>
                  <a:pt x="181" y="490"/>
                </a:cubicBezTo>
                <a:cubicBezTo>
                  <a:pt x="176" y="495"/>
                  <a:pt x="169" y="493"/>
                  <a:pt x="166" y="490"/>
                </a:cubicBezTo>
                <a:cubicBezTo>
                  <a:pt x="160" y="485"/>
                  <a:pt x="157" y="476"/>
                  <a:pt x="163" y="468"/>
                </a:cubicBezTo>
                <a:cubicBezTo>
                  <a:pt x="168" y="459"/>
                  <a:pt x="175" y="458"/>
                  <a:pt x="180" y="459"/>
                </a:cubicBezTo>
                <a:cubicBezTo>
                  <a:pt x="190" y="461"/>
                  <a:pt x="199" y="469"/>
                  <a:pt x="201" y="477"/>
                </a:cubicBezTo>
                <a:cubicBezTo>
                  <a:pt x="203" y="488"/>
                  <a:pt x="200" y="497"/>
                  <a:pt x="192" y="503"/>
                </a:cubicBezTo>
                <a:cubicBezTo>
                  <a:pt x="182" y="511"/>
                  <a:pt x="166" y="512"/>
                  <a:pt x="154" y="506"/>
                </a:cubicBezTo>
                <a:cubicBezTo>
                  <a:pt x="144" y="501"/>
                  <a:pt x="138" y="492"/>
                  <a:pt x="138" y="480"/>
                </a:cubicBezTo>
                <a:cubicBezTo>
                  <a:pt x="138" y="480"/>
                  <a:pt x="138" y="480"/>
                  <a:pt x="138" y="480"/>
                </a:cubicBezTo>
                <a:cubicBezTo>
                  <a:pt x="138" y="478"/>
                  <a:pt x="138" y="477"/>
                  <a:pt x="138" y="475"/>
                </a:cubicBezTo>
                <a:cubicBezTo>
                  <a:pt x="139" y="473"/>
                  <a:pt x="139" y="470"/>
                  <a:pt x="140" y="468"/>
                </a:cubicBezTo>
                <a:cubicBezTo>
                  <a:pt x="143" y="452"/>
                  <a:pt x="155" y="446"/>
                  <a:pt x="169" y="441"/>
                </a:cubicBezTo>
                <a:cubicBezTo>
                  <a:pt x="169" y="440"/>
                  <a:pt x="170" y="439"/>
                  <a:pt x="170" y="439"/>
                </a:cubicBezTo>
                <a:cubicBezTo>
                  <a:pt x="169" y="438"/>
                  <a:pt x="169" y="438"/>
                  <a:pt x="168" y="438"/>
                </a:cubicBezTo>
                <a:cubicBezTo>
                  <a:pt x="159" y="439"/>
                  <a:pt x="153" y="437"/>
                  <a:pt x="147" y="431"/>
                </a:cubicBezTo>
                <a:cubicBezTo>
                  <a:pt x="144" y="427"/>
                  <a:pt x="141" y="422"/>
                  <a:pt x="140" y="416"/>
                </a:cubicBezTo>
                <a:cubicBezTo>
                  <a:pt x="145" y="413"/>
                  <a:pt x="151" y="411"/>
                  <a:pt x="156" y="411"/>
                </a:cubicBezTo>
                <a:cubicBezTo>
                  <a:pt x="163" y="410"/>
                  <a:pt x="170" y="414"/>
                  <a:pt x="175" y="421"/>
                </a:cubicBezTo>
                <a:cubicBezTo>
                  <a:pt x="175" y="421"/>
                  <a:pt x="176" y="421"/>
                  <a:pt x="177" y="421"/>
                </a:cubicBezTo>
                <a:cubicBezTo>
                  <a:pt x="178" y="421"/>
                  <a:pt x="178" y="420"/>
                  <a:pt x="178" y="419"/>
                </a:cubicBezTo>
                <a:cubicBezTo>
                  <a:pt x="172" y="405"/>
                  <a:pt x="168" y="393"/>
                  <a:pt x="177" y="379"/>
                </a:cubicBezTo>
                <a:cubicBezTo>
                  <a:pt x="178" y="377"/>
                  <a:pt x="179" y="375"/>
                  <a:pt x="181" y="373"/>
                </a:cubicBezTo>
                <a:cubicBezTo>
                  <a:pt x="182" y="372"/>
                  <a:pt x="183" y="371"/>
                  <a:pt x="184" y="370"/>
                </a:cubicBezTo>
                <a:cubicBezTo>
                  <a:pt x="184" y="370"/>
                  <a:pt x="184" y="370"/>
                  <a:pt x="184" y="370"/>
                </a:cubicBezTo>
                <a:cubicBezTo>
                  <a:pt x="193" y="361"/>
                  <a:pt x="203" y="358"/>
                  <a:pt x="214" y="362"/>
                </a:cubicBezTo>
                <a:cubicBezTo>
                  <a:pt x="226" y="366"/>
                  <a:pt x="237" y="379"/>
                  <a:pt x="238" y="391"/>
                </a:cubicBezTo>
                <a:cubicBezTo>
                  <a:pt x="239" y="401"/>
                  <a:pt x="235" y="410"/>
                  <a:pt x="226" y="416"/>
                </a:cubicBezTo>
                <a:cubicBezTo>
                  <a:pt x="219" y="420"/>
                  <a:pt x="207" y="419"/>
                  <a:pt x="199" y="414"/>
                </a:cubicBezTo>
                <a:cubicBezTo>
                  <a:pt x="195" y="411"/>
                  <a:pt x="190" y="405"/>
                  <a:pt x="192" y="395"/>
                </a:cubicBezTo>
                <a:cubicBezTo>
                  <a:pt x="195" y="386"/>
                  <a:pt x="203" y="381"/>
                  <a:pt x="210" y="382"/>
                </a:cubicBezTo>
                <a:cubicBezTo>
                  <a:pt x="215" y="382"/>
                  <a:pt x="221" y="385"/>
                  <a:pt x="222" y="393"/>
                </a:cubicBezTo>
                <a:cubicBezTo>
                  <a:pt x="222" y="394"/>
                  <a:pt x="222" y="394"/>
                  <a:pt x="223" y="394"/>
                </a:cubicBezTo>
                <a:cubicBezTo>
                  <a:pt x="224" y="394"/>
                  <a:pt x="225" y="393"/>
                  <a:pt x="225" y="393"/>
                </a:cubicBezTo>
                <a:cubicBezTo>
                  <a:pt x="224" y="385"/>
                  <a:pt x="219" y="379"/>
                  <a:pt x="211" y="379"/>
                </a:cubicBezTo>
                <a:cubicBezTo>
                  <a:pt x="202" y="378"/>
                  <a:pt x="192" y="383"/>
                  <a:pt x="189" y="395"/>
                </a:cubicBezTo>
                <a:cubicBezTo>
                  <a:pt x="187" y="404"/>
                  <a:pt x="190" y="411"/>
                  <a:pt x="197" y="416"/>
                </a:cubicBezTo>
                <a:cubicBezTo>
                  <a:pt x="206" y="423"/>
                  <a:pt x="220" y="423"/>
                  <a:pt x="228" y="418"/>
                </a:cubicBezTo>
                <a:cubicBezTo>
                  <a:pt x="238" y="412"/>
                  <a:pt x="243" y="402"/>
                  <a:pt x="241" y="391"/>
                </a:cubicBezTo>
                <a:cubicBezTo>
                  <a:pt x="239" y="377"/>
                  <a:pt x="228" y="364"/>
                  <a:pt x="215" y="359"/>
                </a:cubicBezTo>
                <a:cubicBezTo>
                  <a:pt x="203" y="355"/>
                  <a:pt x="191" y="358"/>
                  <a:pt x="182" y="368"/>
                </a:cubicBezTo>
                <a:cubicBezTo>
                  <a:pt x="182" y="368"/>
                  <a:pt x="182" y="368"/>
                  <a:pt x="182" y="368"/>
                </a:cubicBezTo>
                <a:cubicBezTo>
                  <a:pt x="179" y="371"/>
                  <a:pt x="176" y="373"/>
                  <a:pt x="175" y="376"/>
                </a:cubicBezTo>
                <a:cubicBezTo>
                  <a:pt x="161" y="382"/>
                  <a:pt x="149" y="379"/>
                  <a:pt x="138" y="376"/>
                </a:cubicBezTo>
                <a:cubicBezTo>
                  <a:pt x="124" y="373"/>
                  <a:pt x="111" y="369"/>
                  <a:pt x="95" y="383"/>
                </a:cubicBezTo>
                <a:cubicBezTo>
                  <a:pt x="95" y="362"/>
                  <a:pt x="106" y="349"/>
                  <a:pt x="116" y="342"/>
                </a:cubicBezTo>
                <a:cubicBezTo>
                  <a:pt x="134" y="328"/>
                  <a:pt x="162" y="323"/>
                  <a:pt x="180" y="330"/>
                </a:cubicBezTo>
                <a:cubicBezTo>
                  <a:pt x="181" y="330"/>
                  <a:pt x="181" y="330"/>
                  <a:pt x="182" y="329"/>
                </a:cubicBezTo>
                <a:cubicBezTo>
                  <a:pt x="182" y="329"/>
                  <a:pt x="182" y="328"/>
                  <a:pt x="182" y="327"/>
                </a:cubicBezTo>
                <a:cubicBezTo>
                  <a:pt x="174" y="310"/>
                  <a:pt x="175" y="294"/>
                  <a:pt x="186" y="283"/>
                </a:cubicBezTo>
                <a:cubicBezTo>
                  <a:pt x="186" y="283"/>
                  <a:pt x="186" y="283"/>
                  <a:pt x="186" y="283"/>
                </a:cubicBezTo>
                <a:cubicBezTo>
                  <a:pt x="190" y="279"/>
                  <a:pt x="195" y="276"/>
                  <a:pt x="201" y="274"/>
                </a:cubicBezTo>
                <a:cubicBezTo>
                  <a:pt x="202" y="273"/>
                  <a:pt x="203" y="273"/>
                  <a:pt x="204" y="273"/>
                </a:cubicBezTo>
                <a:cubicBezTo>
                  <a:pt x="212" y="271"/>
                  <a:pt x="221" y="271"/>
                  <a:pt x="228" y="274"/>
                </a:cubicBezTo>
                <a:cubicBezTo>
                  <a:pt x="237" y="278"/>
                  <a:pt x="243" y="286"/>
                  <a:pt x="242" y="297"/>
                </a:cubicBezTo>
                <a:cubicBezTo>
                  <a:pt x="242" y="308"/>
                  <a:pt x="236" y="317"/>
                  <a:pt x="227" y="320"/>
                </a:cubicBezTo>
                <a:cubicBezTo>
                  <a:pt x="219" y="323"/>
                  <a:pt x="209" y="321"/>
                  <a:pt x="203" y="313"/>
                </a:cubicBezTo>
                <a:cubicBezTo>
                  <a:pt x="200" y="310"/>
                  <a:pt x="201" y="306"/>
                  <a:pt x="202" y="304"/>
                </a:cubicBezTo>
                <a:cubicBezTo>
                  <a:pt x="204" y="299"/>
                  <a:pt x="208" y="293"/>
                  <a:pt x="214" y="292"/>
                </a:cubicBezTo>
                <a:cubicBezTo>
                  <a:pt x="219" y="292"/>
                  <a:pt x="224" y="294"/>
                  <a:pt x="228" y="299"/>
                </a:cubicBezTo>
                <a:cubicBezTo>
                  <a:pt x="228" y="299"/>
                  <a:pt x="229" y="299"/>
                  <a:pt x="230" y="299"/>
                </a:cubicBezTo>
                <a:cubicBezTo>
                  <a:pt x="230" y="298"/>
                  <a:pt x="230" y="297"/>
                  <a:pt x="230" y="297"/>
                </a:cubicBezTo>
                <a:cubicBezTo>
                  <a:pt x="224" y="289"/>
                  <a:pt x="218" y="289"/>
                  <a:pt x="214" y="289"/>
                </a:cubicBezTo>
                <a:cubicBezTo>
                  <a:pt x="208" y="290"/>
                  <a:pt x="201" y="296"/>
                  <a:pt x="199" y="303"/>
                </a:cubicBezTo>
                <a:cubicBezTo>
                  <a:pt x="197" y="307"/>
                  <a:pt x="198" y="312"/>
                  <a:pt x="200" y="315"/>
                </a:cubicBezTo>
                <a:cubicBezTo>
                  <a:pt x="208" y="324"/>
                  <a:pt x="218" y="327"/>
                  <a:pt x="228" y="323"/>
                </a:cubicBezTo>
                <a:cubicBezTo>
                  <a:pt x="237" y="320"/>
                  <a:pt x="244" y="311"/>
                  <a:pt x="245" y="300"/>
                </a:cubicBezTo>
                <a:cubicBezTo>
                  <a:pt x="244" y="316"/>
                  <a:pt x="247" y="331"/>
                  <a:pt x="268" y="337"/>
                </a:cubicBezTo>
                <a:cubicBezTo>
                  <a:pt x="246" y="345"/>
                  <a:pt x="237" y="365"/>
                  <a:pt x="240" y="383"/>
                </a:cubicBezTo>
                <a:cubicBezTo>
                  <a:pt x="243" y="401"/>
                  <a:pt x="257" y="418"/>
                  <a:pt x="284" y="420"/>
                </a:cubicBezTo>
                <a:cubicBezTo>
                  <a:pt x="270" y="429"/>
                  <a:pt x="256" y="437"/>
                  <a:pt x="236" y="432"/>
                </a:cubicBezTo>
                <a:cubicBezTo>
                  <a:pt x="235" y="431"/>
                  <a:pt x="234" y="432"/>
                  <a:pt x="234" y="432"/>
                </a:cubicBezTo>
                <a:cubicBezTo>
                  <a:pt x="233" y="433"/>
                  <a:pt x="234" y="434"/>
                  <a:pt x="234" y="434"/>
                </a:cubicBezTo>
                <a:cubicBezTo>
                  <a:pt x="259" y="462"/>
                  <a:pt x="285" y="471"/>
                  <a:pt x="306" y="472"/>
                </a:cubicBezTo>
                <a:cubicBezTo>
                  <a:pt x="305" y="473"/>
                  <a:pt x="304" y="473"/>
                  <a:pt x="304" y="474"/>
                </a:cubicBezTo>
                <a:cubicBezTo>
                  <a:pt x="301" y="476"/>
                  <a:pt x="297" y="478"/>
                  <a:pt x="294" y="480"/>
                </a:cubicBezTo>
                <a:cubicBezTo>
                  <a:pt x="295" y="484"/>
                  <a:pt x="296" y="487"/>
                  <a:pt x="297" y="491"/>
                </a:cubicBezTo>
                <a:cubicBezTo>
                  <a:pt x="297" y="492"/>
                  <a:pt x="297" y="493"/>
                  <a:pt x="297" y="494"/>
                </a:cubicBezTo>
                <a:cubicBezTo>
                  <a:pt x="281" y="480"/>
                  <a:pt x="257" y="468"/>
                  <a:pt x="219" y="470"/>
                </a:cubicBezTo>
                <a:cubicBezTo>
                  <a:pt x="219" y="470"/>
                  <a:pt x="218" y="470"/>
                  <a:pt x="218" y="471"/>
                </a:cubicBezTo>
                <a:cubicBezTo>
                  <a:pt x="218" y="472"/>
                  <a:pt x="218" y="472"/>
                  <a:pt x="219" y="473"/>
                </a:cubicBezTo>
                <a:cubicBezTo>
                  <a:pt x="237" y="483"/>
                  <a:pt x="241" y="499"/>
                  <a:pt x="245" y="515"/>
                </a:cubicBezTo>
                <a:cubicBezTo>
                  <a:pt x="224" y="498"/>
                  <a:pt x="202" y="499"/>
                  <a:pt x="187" y="510"/>
                </a:cubicBezTo>
                <a:cubicBezTo>
                  <a:pt x="173" y="521"/>
                  <a:pt x="164" y="542"/>
                  <a:pt x="175" y="563"/>
                </a:cubicBezTo>
                <a:cubicBezTo>
                  <a:pt x="155" y="552"/>
                  <a:pt x="143" y="560"/>
                  <a:pt x="132" y="572"/>
                </a:cubicBezTo>
                <a:cubicBezTo>
                  <a:pt x="139" y="563"/>
                  <a:pt x="141" y="553"/>
                  <a:pt x="137" y="544"/>
                </a:cubicBezTo>
                <a:cubicBezTo>
                  <a:pt x="132" y="535"/>
                  <a:pt x="123" y="530"/>
                  <a:pt x="111" y="530"/>
                </a:cubicBezTo>
                <a:cubicBezTo>
                  <a:pt x="107" y="531"/>
                  <a:pt x="104" y="533"/>
                  <a:pt x="101" y="538"/>
                </a:cubicBezTo>
                <a:cubicBezTo>
                  <a:pt x="98" y="544"/>
                  <a:pt x="99" y="553"/>
                  <a:pt x="103" y="558"/>
                </a:cubicBezTo>
                <a:cubicBezTo>
                  <a:pt x="105" y="561"/>
                  <a:pt x="110" y="565"/>
                  <a:pt x="119" y="564"/>
                </a:cubicBezTo>
                <a:cubicBezTo>
                  <a:pt x="120" y="564"/>
                  <a:pt x="121" y="563"/>
                  <a:pt x="120" y="562"/>
                </a:cubicBezTo>
                <a:cubicBezTo>
                  <a:pt x="120" y="562"/>
                  <a:pt x="120" y="561"/>
                  <a:pt x="119" y="561"/>
                </a:cubicBezTo>
                <a:cubicBezTo>
                  <a:pt x="113" y="562"/>
                  <a:pt x="108" y="560"/>
                  <a:pt x="105" y="556"/>
                </a:cubicBezTo>
                <a:cubicBezTo>
                  <a:pt x="102" y="551"/>
                  <a:pt x="102" y="544"/>
                  <a:pt x="104" y="539"/>
                </a:cubicBezTo>
                <a:cubicBezTo>
                  <a:pt x="105" y="537"/>
                  <a:pt x="107" y="534"/>
                  <a:pt x="111" y="533"/>
                </a:cubicBezTo>
                <a:cubicBezTo>
                  <a:pt x="122" y="533"/>
                  <a:pt x="130" y="537"/>
                  <a:pt x="134" y="545"/>
                </a:cubicBezTo>
                <a:cubicBezTo>
                  <a:pt x="138" y="554"/>
                  <a:pt x="136" y="565"/>
                  <a:pt x="128" y="573"/>
                </a:cubicBezTo>
                <a:cubicBezTo>
                  <a:pt x="120" y="581"/>
                  <a:pt x="111" y="583"/>
                  <a:pt x="102" y="579"/>
                </a:cubicBezTo>
                <a:cubicBezTo>
                  <a:pt x="94" y="576"/>
                  <a:pt x="88" y="570"/>
                  <a:pt x="84" y="563"/>
                </a:cubicBezTo>
                <a:cubicBezTo>
                  <a:pt x="83" y="562"/>
                  <a:pt x="83" y="561"/>
                  <a:pt x="82" y="560"/>
                </a:cubicBezTo>
                <a:cubicBezTo>
                  <a:pt x="80" y="554"/>
                  <a:pt x="78" y="549"/>
                  <a:pt x="78" y="543"/>
                </a:cubicBezTo>
                <a:close/>
                <a:moveTo>
                  <a:pt x="55" y="644"/>
                </a:moveTo>
                <a:cubicBezTo>
                  <a:pt x="53" y="642"/>
                  <a:pt x="52" y="640"/>
                  <a:pt x="50" y="638"/>
                </a:cubicBezTo>
                <a:cubicBezTo>
                  <a:pt x="35" y="622"/>
                  <a:pt x="26" y="616"/>
                  <a:pt x="7" y="611"/>
                </a:cubicBezTo>
                <a:cubicBezTo>
                  <a:pt x="26" y="605"/>
                  <a:pt x="35" y="599"/>
                  <a:pt x="50" y="583"/>
                </a:cubicBezTo>
                <a:cubicBezTo>
                  <a:pt x="52" y="581"/>
                  <a:pt x="53" y="579"/>
                  <a:pt x="55" y="577"/>
                </a:cubicBezTo>
                <a:cubicBezTo>
                  <a:pt x="62" y="569"/>
                  <a:pt x="68" y="562"/>
                  <a:pt x="80" y="563"/>
                </a:cubicBezTo>
                <a:cubicBezTo>
                  <a:pt x="85" y="571"/>
                  <a:pt x="92" y="578"/>
                  <a:pt x="100" y="582"/>
                </a:cubicBezTo>
                <a:cubicBezTo>
                  <a:pt x="111" y="586"/>
                  <a:pt x="122" y="584"/>
                  <a:pt x="130" y="575"/>
                </a:cubicBezTo>
                <a:cubicBezTo>
                  <a:pt x="130" y="575"/>
                  <a:pt x="130" y="575"/>
                  <a:pt x="130" y="574"/>
                </a:cubicBezTo>
                <a:cubicBezTo>
                  <a:pt x="128" y="578"/>
                  <a:pt x="125" y="582"/>
                  <a:pt x="122" y="585"/>
                </a:cubicBezTo>
                <a:cubicBezTo>
                  <a:pt x="114" y="597"/>
                  <a:pt x="106" y="607"/>
                  <a:pt x="96" y="610"/>
                </a:cubicBezTo>
                <a:cubicBezTo>
                  <a:pt x="95" y="610"/>
                  <a:pt x="95" y="610"/>
                  <a:pt x="95" y="611"/>
                </a:cubicBezTo>
                <a:cubicBezTo>
                  <a:pt x="95" y="611"/>
                  <a:pt x="95" y="612"/>
                  <a:pt x="96" y="612"/>
                </a:cubicBezTo>
                <a:cubicBezTo>
                  <a:pt x="106" y="614"/>
                  <a:pt x="114" y="625"/>
                  <a:pt x="122" y="636"/>
                </a:cubicBezTo>
                <a:cubicBezTo>
                  <a:pt x="125" y="640"/>
                  <a:pt x="128" y="644"/>
                  <a:pt x="130" y="647"/>
                </a:cubicBezTo>
                <a:cubicBezTo>
                  <a:pt x="130" y="647"/>
                  <a:pt x="130" y="647"/>
                  <a:pt x="130" y="646"/>
                </a:cubicBezTo>
                <a:cubicBezTo>
                  <a:pt x="122" y="638"/>
                  <a:pt x="111" y="635"/>
                  <a:pt x="100" y="640"/>
                </a:cubicBezTo>
                <a:cubicBezTo>
                  <a:pt x="92" y="643"/>
                  <a:pt x="85" y="650"/>
                  <a:pt x="80" y="659"/>
                </a:cubicBezTo>
                <a:cubicBezTo>
                  <a:pt x="68" y="659"/>
                  <a:pt x="62" y="653"/>
                  <a:pt x="55" y="644"/>
                </a:cubicBezTo>
                <a:close/>
                <a:moveTo>
                  <a:pt x="186" y="939"/>
                </a:moveTo>
                <a:cubicBezTo>
                  <a:pt x="186" y="939"/>
                  <a:pt x="186" y="939"/>
                  <a:pt x="186" y="938"/>
                </a:cubicBezTo>
                <a:cubicBezTo>
                  <a:pt x="175" y="928"/>
                  <a:pt x="174" y="912"/>
                  <a:pt x="182" y="894"/>
                </a:cubicBezTo>
                <a:cubicBezTo>
                  <a:pt x="182" y="893"/>
                  <a:pt x="182" y="893"/>
                  <a:pt x="182" y="892"/>
                </a:cubicBezTo>
                <a:cubicBezTo>
                  <a:pt x="181" y="892"/>
                  <a:pt x="181" y="892"/>
                  <a:pt x="180" y="892"/>
                </a:cubicBezTo>
                <a:cubicBezTo>
                  <a:pt x="162" y="898"/>
                  <a:pt x="134" y="893"/>
                  <a:pt x="116" y="879"/>
                </a:cubicBezTo>
                <a:cubicBezTo>
                  <a:pt x="106" y="872"/>
                  <a:pt x="95" y="859"/>
                  <a:pt x="95" y="839"/>
                </a:cubicBezTo>
                <a:cubicBezTo>
                  <a:pt x="111" y="852"/>
                  <a:pt x="124" y="849"/>
                  <a:pt x="138" y="845"/>
                </a:cubicBezTo>
                <a:cubicBezTo>
                  <a:pt x="149" y="842"/>
                  <a:pt x="161" y="839"/>
                  <a:pt x="175" y="845"/>
                </a:cubicBezTo>
                <a:cubicBezTo>
                  <a:pt x="176" y="848"/>
                  <a:pt x="179" y="851"/>
                  <a:pt x="182" y="854"/>
                </a:cubicBezTo>
                <a:cubicBezTo>
                  <a:pt x="182" y="854"/>
                  <a:pt x="182" y="854"/>
                  <a:pt x="182" y="854"/>
                </a:cubicBezTo>
                <a:cubicBezTo>
                  <a:pt x="191" y="863"/>
                  <a:pt x="203" y="866"/>
                  <a:pt x="215" y="862"/>
                </a:cubicBezTo>
                <a:cubicBezTo>
                  <a:pt x="228" y="858"/>
                  <a:pt x="239" y="844"/>
                  <a:pt x="241" y="831"/>
                </a:cubicBezTo>
                <a:cubicBezTo>
                  <a:pt x="243" y="819"/>
                  <a:pt x="238" y="810"/>
                  <a:pt x="228" y="803"/>
                </a:cubicBezTo>
                <a:cubicBezTo>
                  <a:pt x="220" y="798"/>
                  <a:pt x="206" y="799"/>
                  <a:pt x="197" y="805"/>
                </a:cubicBezTo>
                <a:cubicBezTo>
                  <a:pt x="190" y="810"/>
                  <a:pt x="187" y="818"/>
                  <a:pt x="189" y="827"/>
                </a:cubicBezTo>
                <a:cubicBezTo>
                  <a:pt x="192" y="838"/>
                  <a:pt x="202" y="843"/>
                  <a:pt x="211" y="843"/>
                </a:cubicBezTo>
                <a:cubicBezTo>
                  <a:pt x="219" y="842"/>
                  <a:pt x="224" y="837"/>
                  <a:pt x="225" y="829"/>
                </a:cubicBezTo>
                <a:cubicBezTo>
                  <a:pt x="225" y="828"/>
                  <a:pt x="224" y="827"/>
                  <a:pt x="223" y="827"/>
                </a:cubicBezTo>
                <a:cubicBezTo>
                  <a:pt x="222" y="827"/>
                  <a:pt x="222" y="828"/>
                  <a:pt x="222" y="829"/>
                </a:cubicBezTo>
                <a:cubicBezTo>
                  <a:pt x="221" y="836"/>
                  <a:pt x="215" y="839"/>
                  <a:pt x="210" y="840"/>
                </a:cubicBezTo>
                <a:cubicBezTo>
                  <a:pt x="203" y="840"/>
                  <a:pt x="195" y="836"/>
                  <a:pt x="192" y="826"/>
                </a:cubicBezTo>
                <a:cubicBezTo>
                  <a:pt x="190" y="816"/>
                  <a:pt x="195" y="811"/>
                  <a:pt x="199" y="807"/>
                </a:cubicBezTo>
                <a:cubicBezTo>
                  <a:pt x="207" y="802"/>
                  <a:pt x="219" y="801"/>
                  <a:pt x="226" y="806"/>
                </a:cubicBezTo>
                <a:cubicBezTo>
                  <a:pt x="235" y="812"/>
                  <a:pt x="239" y="820"/>
                  <a:pt x="238" y="830"/>
                </a:cubicBezTo>
                <a:cubicBezTo>
                  <a:pt x="237" y="843"/>
                  <a:pt x="226" y="855"/>
                  <a:pt x="214" y="859"/>
                </a:cubicBezTo>
                <a:cubicBezTo>
                  <a:pt x="203" y="863"/>
                  <a:pt x="193" y="860"/>
                  <a:pt x="184" y="852"/>
                </a:cubicBezTo>
                <a:cubicBezTo>
                  <a:pt x="184" y="852"/>
                  <a:pt x="184" y="852"/>
                  <a:pt x="184" y="852"/>
                </a:cubicBezTo>
                <a:cubicBezTo>
                  <a:pt x="183" y="851"/>
                  <a:pt x="182" y="849"/>
                  <a:pt x="181" y="848"/>
                </a:cubicBezTo>
                <a:cubicBezTo>
                  <a:pt x="179" y="846"/>
                  <a:pt x="178" y="845"/>
                  <a:pt x="177" y="843"/>
                </a:cubicBezTo>
                <a:cubicBezTo>
                  <a:pt x="168" y="829"/>
                  <a:pt x="172" y="816"/>
                  <a:pt x="178" y="802"/>
                </a:cubicBezTo>
                <a:cubicBezTo>
                  <a:pt x="178" y="802"/>
                  <a:pt x="178" y="801"/>
                  <a:pt x="177" y="800"/>
                </a:cubicBezTo>
                <a:cubicBezTo>
                  <a:pt x="176" y="800"/>
                  <a:pt x="175" y="800"/>
                  <a:pt x="175" y="801"/>
                </a:cubicBezTo>
                <a:cubicBezTo>
                  <a:pt x="170" y="808"/>
                  <a:pt x="163" y="811"/>
                  <a:pt x="156" y="811"/>
                </a:cubicBezTo>
                <a:cubicBezTo>
                  <a:pt x="151" y="811"/>
                  <a:pt x="145" y="809"/>
                  <a:pt x="140" y="806"/>
                </a:cubicBezTo>
                <a:cubicBezTo>
                  <a:pt x="141" y="799"/>
                  <a:pt x="144" y="794"/>
                  <a:pt x="147" y="790"/>
                </a:cubicBezTo>
                <a:cubicBezTo>
                  <a:pt x="153" y="785"/>
                  <a:pt x="159" y="783"/>
                  <a:pt x="168" y="784"/>
                </a:cubicBezTo>
                <a:cubicBezTo>
                  <a:pt x="169" y="784"/>
                  <a:pt x="169" y="783"/>
                  <a:pt x="170" y="783"/>
                </a:cubicBezTo>
                <a:cubicBezTo>
                  <a:pt x="170" y="782"/>
                  <a:pt x="169" y="781"/>
                  <a:pt x="169" y="781"/>
                </a:cubicBezTo>
                <a:cubicBezTo>
                  <a:pt x="155" y="775"/>
                  <a:pt x="143" y="769"/>
                  <a:pt x="140" y="753"/>
                </a:cubicBezTo>
                <a:cubicBezTo>
                  <a:pt x="139" y="751"/>
                  <a:pt x="139" y="749"/>
                  <a:pt x="138" y="746"/>
                </a:cubicBezTo>
                <a:cubicBezTo>
                  <a:pt x="138" y="745"/>
                  <a:pt x="138" y="743"/>
                  <a:pt x="138" y="742"/>
                </a:cubicBezTo>
                <a:cubicBezTo>
                  <a:pt x="138" y="742"/>
                  <a:pt x="138" y="742"/>
                  <a:pt x="138" y="742"/>
                </a:cubicBezTo>
                <a:cubicBezTo>
                  <a:pt x="138" y="729"/>
                  <a:pt x="144" y="720"/>
                  <a:pt x="154" y="715"/>
                </a:cubicBezTo>
                <a:cubicBezTo>
                  <a:pt x="166" y="709"/>
                  <a:pt x="182" y="711"/>
                  <a:pt x="192" y="718"/>
                </a:cubicBezTo>
                <a:cubicBezTo>
                  <a:pt x="200" y="725"/>
                  <a:pt x="203" y="734"/>
                  <a:pt x="201" y="744"/>
                </a:cubicBezTo>
                <a:cubicBezTo>
                  <a:pt x="199" y="752"/>
                  <a:pt x="190" y="760"/>
                  <a:pt x="180" y="762"/>
                </a:cubicBezTo>
                <a:cubicBezTo>
                  <a:pt x="175" y="763"/>
                  <a:pt x="168" y="762"/>
                  <a:pt x="163" y="754"/>
                </a:cubicBezTo>
                <a:cubicBezTo>
                  <a:pt x="157" y="745"/>
                  <a:pt x="160" y="736"/>
                  <a:pt x="166" y="731"/>
                </a:cubicBezTo>
                <a:cubicBezTo>
                  <a:pt x="169" y="728"/>
                  <a:pt x="176" y="726"/>
                  <a:pt x="181" y="731"/>
                </a:cubicBezTo>
                <a:cubicBezTo>
                  <a:pt x="182" y="732"/>
                  <a:pt x="183" y="732"/>
                  <a:pt x="183" y="731"/>
                </a:cubicBezTo>
                <a:cubicBezTo>
                  <a:pt x="184" y="730"/>
                  <a:pt x="184" y="730"/>
                  <a:pt x="183" y="729"/>
                </a:cubicBezTo>
                <a:cubicBezTo>
                  <a:pt x="177" y="724"/>
                  <a:pt x="170" y="724"/>
                  <a:pt x="164" y="729"/>
                </a:cubicBezTo>
                <a:cubicBezTo>
                  <a:pt x="157" y="735"/>
                  <a:pt x="154" y="745"/>
                  <a:pt x="160" y="755"/>
                </a:cubicBezTo>
                <a:cubicBezTo>
                  <a:pt x="165" y="763"/>
                  <a:pt x="172" y="767"/>
                  <a:pt x="181" y="765"/>
                </a:cubicBezTo>
                <a:cubicBezTo>
                  <a:pt x="191" y="763"/>
                  <a:pt x="202" y="754"/>
                  <a:pt x="204" y="745"/>
                </a:cubicBezTo>
                <a:cubicBezTo>
                  <a:pt x="206" y="733"/>
                  <a:pt x="203" y="723"/>
                  <a:pt x="194" y="716"/>
                </a:cubicBezTo>
                <a:cubicBezTo>
                  <a:pt x="183" y="708"/>
                  <a:pt x="166" y="706"/>
                  <a:pt x="153" y="712"/>
                </a:cubicBezTo>
                <a:cubicBezTo>
                  <a:pt x="141" y="718"/>
                  <a:pt x="135" y="728"/>
                  <a:pt x="135" y="742"/>
                </a:cubicBezTo>
                <a:cubicBezTo>
                  <a:pt x="135" y="742"/>
                  <a:pt x="135" y="742"/>
                  <a:pt x="135" y="742"/>
                </a:cubicBezTo>
                <a:cubicBezTo>
                  <a:pt x="135" y="746"/>
                  <a:pt x="136" y="749"/>
                  <a:pt x="136" y="753"/>
                </a:cubicBezTo>
                <a:cubicBezTo>
                  <a:pt x="131" y="767"/>
                  <a:pt x="120" y="773"/>
                  <a:pt x="110" y="779"/>
                </a:cubicBezTo>
                <a:cubicBezTo>
                  <a:pt x="98" y="786"/>
                  <a:pt x="86" y="793"/>
                  <a:pt x="84" y="814"/>
                </a:cubicBezTo>
                <a:cubicBezTo>
                  <a:pt x="70" y="799"/>
                  <a:pt x="69" y="782"/>
                  <a:pt x="71" y="770"/>
                </a:cubicBezTo>
                <a:cubicBezTo>
                  <a:pt x="74" y="748"/>
                  <a:pt x="90" y="724"/>
                  <a:pt x="107" y="716"/>
                </a:cubicBezTo>
                <a:cubicBezTo>
                  <a:pt x="108" y="715"/>
                  <a:pt x="108" y="715"/>
                  <a:pt x="108" y="714"/>
                </a:cubicBezTo>
                <a:cubicBezTo>
                  <a:pt x="108" y="714"/>
                  <a:pt x="108" y="713"/>
                  <a:pt x="107" y="713"/>
                </a:cubicBezTo>
                <a:cubicBezTo>
                  <a:pt x="89" y="706"/>
                  <a:pt x="78" y="694"/>
                  <a:pt x="78" y="679"/>
                </a:cubicBezTo>
                <a:cubicBezTo>
                  <a:pt x="78" y="679"/>
                  <a:pt x="78" y="679"/>
                  <a:pt x="78" y="679"/>
                </a:cubicBezTo>
                <a:cubicBezTo>
                  <a:pt x="78" y="673"/>
                  <a:pt x="80" y="667"/>
                  <a:pt x="82" y="662"/>
                </a:cubicBezTo>
                <a:cubicBezTo>
                  <a:pt x="83" y="661"/>
                  <a:pt x="83" y="660"/>
                  <a:pt x="84" y="659"/>
                </a:cubicBezTo>
                <a:cubicBezTo>
                  <a:pt x="88" y="652"/>
                  <a:pt x="94" y="646"/>
                  <a:pt x="102" y="643"/>
                </a:cubicBezTo>
                <a:cubicBezTo>
                  <a:pt x="111" y="639"/>
                  <a:pt x="120" y="641"/>
                  <a:pt x="128" y="649"/>
                </a:cubicBezTo>
                <a:cubicBezTo>
                  <a:pt x="136" y="657"/>
                  <a:pt x="138" y="667"/>
                  <a:pt x="134" y="676"/>
                </a:cubicBezTo>
                <a:cubicBezTo>
                  <a:pt x="130" y="684"/>
                  <a:pt x="122" y="689"/>
                  <a:pt x="111" y="688"/>
                </a:cubicBezTo>
                <a:cubicBezTo>
                  <a:pt x="107" y="688"/>
                  <a:pt x="105" y="684"/>
                  <a:pt x="104" y="682"/>
                </a:cubicBezTo>
                <a:cubicBezTo>
                  <a:pt x="102" y="678"/>
                  <a:pt x="102" y="670"/>
                  <a:pt x="105" y="665"/>
                </a:cubicBezTo>
                <a:cubicBezTo>
                  <a:pt x="108" y="661"/>
                  <a:pt x="113" y="660"/>
                  <a:pt x="119" y="660"/>
                </a:cubicBezTo>
                <a:cubicBezTo>
                  <a:pt x="120" y="660"/>
                  <a:pt x="120" y="660"/>
                  <a:pt x="120" y="659"/>
                </a:cubicBezTo>
                <a:cubicBezTo>
                  <a:pt x="121" y="658"/>
                  <a:pt x="120" y="657"/>
                  <a:pt x="119" y="657"/>
                </a:cubicBezTo>
                <a:cubicBezTo>
                  <a:pt x="110" y="656"/>
                  <a:pt x="105" y="660"/>
                  <a:pt x="103" y="664"/>
                </a:cubicBezTo>
                <a:cubicBezTo>
                  <a:pt x="99" y="669"/>
                  <a:pt x="98" y="677"/>
                  <a:pt x="101" y="683"/>
                </a:cubicBezTo>
                <a:cubicBezTo>
                  <a:pt x="104" y="688"/>
                  <a:pt x="107" y="691"/>
                  <a:pt x="111" y="691"/>
                </a:cubicBezTo>
                <a:cubicBezTo>
                  <a:pt x="123" y="692"/>
                  <a:pt x="132" y="687"/>
                  <a:pt x="137" y="677"/>
                </a:cubicBezTo>
                <a:cubicBezTo>
                  <a:pt x="141" y="669"/>
                  <a:pt x="139" y="658"/>
                  <a:pt x="132" y="649"/>
                </a:cubicBezTo>
                <a:cubicBezTo>
                  <a:pt x="143" y="661"/>
                  <a:pt x="155" y="669"/>
                  <a:pt x="175" y="659"/>
                </a:cubicBezTo>
                <a:cubicBezTo>
                  <a:pt x="164" y="680"/>
                  <a:pt x="173" y="701"/>
                  <a:pt x="187" y="711"/>
                </a:cubicBezTo>
                <a:cubicBezTo>
                  <a:pt x="202" y="722"/>
                  <a:pt x="224" y="724"/>
                  <a:pt x="245" y="707"/>
                </a:cubicBezTo>
                <a:cubicBezTo>
                  <a:pt x="241" y="722"/>
                  <a:pt x="237" y="738"/>
                  <a:pt x="219" y="749"/>
                </a:cubicBezTo>
                <a:cubicBezTo>
                  <a:pt x="218" y="749"/>
                  <a:pt x="218" y="750"/>
                  <a:pt x="218" y="750"/>
                </a:cubicBezTo>
                <a:cubicBezTo>
                  <a:pt x="218" y="751"/>
                  <a:pt x="219" y="752"/>
                  <a:pt x="219" y="752"/>
                </a:cubicBezTo>
                <a:cubicBezTo>
                  <a:pt x="257" y="754"/>
                  <a:pt x="281" y="742"/>
                  <a:pt x="297" y="728"/>
                </a:cubicBezTo>
                <a:cubicBezTo>
                  <a:pt x="297" y="729"/>
                  <a:pt x="297" y="729"/>
                  <a:pt x="297" y="730"/>
                </a:cubicBezTo>
                <a:cubicBezTo>
                  <a:pt x="296" y="734"/>
                  <a:pt x="295" y="738"/>
                  <a:pt x="294" y="742"/>
                </a:cubicBezTo>
                <a:cubicBezTo>
                  <a:pt x="297" y="743"/>
                  <a:pt x="301" y="746"/>
                  <a:pt x="304" y="748"/>
                </a:cubicBezTo>
                <a:cubicBezTo>
                  <a:pt x="304" y="748"/>
                  <a:pt x="305" y="749"/>
                  <a:pt x="306" y="749"/>
                </a:cubicBezTo>
                <a:cubicBezTo>
                  <a:pt x="285" y="750"/>
                  <a:pt x="259" y="759"/>
                  <a:pt x="234" y="787"/>
                </a:cubicBezTo>
                <a:cubicBezTo>
                  <a:pt x="234" y="788"/>
                  <a:pt x="233" y="789"/>
                  <a:pt x="234" y="789"/>
                </a:cubicBezTo>
                <a:cubicBezTo>
                  <a:pt x="234" y="790"/>
                  <a:pt x="235" y="790"/>
                  <a:pt x="236" y="790"/>
                </a:cubicBezTo>
                <a:cubicBezTo>
                  <a:pt x="256" y="784"/>
                  <a:pt x="270" y="792"/>
                  <a:pt x="284" y="801"/>
                </a:cubicBezTo>
                <a:cubicBezTo>
                  <a:pt x="257" y="804"/>
                  <a:pt x="243" y="821"/>
                  <a:pt x="240" y="838"/>
                </a:cubicBezTo>
                <a:cubicBezTo>
                  <a:pt x="237" y="856"/>
                  <a:pt x="246" y="877"/>
                  <a:pt x="268" y="885"/>
                </a:cubicBezTo>
                <a:cubicBezTo>
                  <a:pt x="247" y="891"/>
                  <a:pt x="244" y="905"/>
                  <a:pt x="245" y="921"/>
                </a:cubicBezTo>
                <a:cubicBezTo>
                  <a:pt x="244" y="910"/>
                  <a:pt x="237" y="902"/>
                  <a:pt x="228" y="898"/>
                </a:cubicBezTo>
                <a:cubicBezTo>
                  <a:pt x="218" y="895"/>
                  <a:pt x="208" y="898"/>
                  <a:pt x="200" y="907"/>
                </a:cubicBezTo>
                <a:cubicBezTo>
                  <a:pt x="198" y="910"/>
                  <a:pt x="197" y="914"/>
                  <a:pt x="199" y="919"/>
                </a:cubicBezTo>
                <a:cubicBezTo>
                  <a:pt x="201" y="926"/>
                  <a:pt x="208" y="931"/>
                  <a:pt x="214" y="932"/>
                </a:cubicBezTo>
                <a:cubicBezTo>
                  <a:pt x="218" y="933"/>
                  <a:pt x="224" y="932"/>
                  <a:pt x="230" y="925"/>
                </a:cubicBezTo>
                <a:cubicBezTo>
                  <a:pt x="230" y="924"/>
                  <a:pt x="230" y="923"/>
                  <a:pt x="230" y="923"/>
                </a:cubicBezTo>
                <a:cubicBezTo>
                  <a:pt x="229" y="922"/>
                  <a:pt x="228" y="922"/>
                  <a:pt x="228" y="923"/>
                </a:cubicBezTo>
                <a:cubicBezTo>
                  <a:pt x="224" y="928"/>
                  <a:pt x="219" y="930"/>
                  <a:pt x="214" y="929"/>
                </a:cubicBezTo>
                <a:cubicBezTo>
                  <a:pt x="208" y="928"/>
                  <a:pt x="204" y="923"/>
                  <a:pt x="202" y="918"/>
                </a:cubicBezTo>
                <a:cubicBezTo>
                  <a:pt x="201" y="916"/>
                  <a:pt x="200" y="912"/>
                  <a:pt x="203" y="909"/>
                </a:cubicBezTo>
                <a:cubicBezTo>
                  <a:pt x="209" y="901"/>
                  <a:pt x="219" y="898"/>
                  <a:pt x="227" y="901"/>
                </a:cubicBezTo>
                <a:cubicBezTo>
                  <a:pt x="236" y="904"/>
                  <a:pt x="242" y="914"/>
                  <a:pt x="242" y="925"/>
                </a:cubicBezTo>
                <a:cubicBezTo>
                  <a:pt x="243" y="936"/>
                  <a:pt x="237" y="944"/>
                  <a:pt x="228" y="948"/>
                </a:cubicBezTo>
                <a:cubicBezTo>
                  <a:pt x="221" y="951"/>
                  <a:pt x="212" y="951"/>
                  <a:pt x="204" y="949"/>
                </a:cubicBezTo>
                <a:cubicBezTo>
                  <a:pt x="203" y="948"/>
                  <a:pt x="202" y="948"/>
                  <a:pt x="201" y="948"/>
                </a:cubicBezTo>
                <a:cubicBezTo>
                  <a:pt x="195" y="946"/>
                  <a:pt x="190" y="943"/>
                  <a:pt x="186" y="939"/>
                </a:cubicBezTo>
                <a:close/>
                <a:moveTo>
                  <a:pt x="270" y="992"/>
                </a:moveTo>
                <a:cubicBezTo>
                  <a:pt x="267" y="1000"/>
                  <a:pt x="267" y="1010"/>
                  <a:pt x="269" y="1019"/>
                </a:cubicBezTo>
                <a:cubicBezTo>
                  <a:pt x="261" y="1028"/>
                  <a:pt x="253" y="1028"/>
                  <a:pt x="241" y="1027"/>
                </a:cubicBezTo>
                <a:cubicBezTo>
                  <a:pt x="239" y="1027"/>
                  <a:pt x="236" y="1026"/>
                  <a:pt x="233" y="1026"/>
                </a:cubicBezTo>
                <a:cubicBezTo>
                  <a:pt x="212" y="1025"/>
                  <a:pt x="201" y="1028"/>
                  <a:pt x="183" y="1037"/>
                </a:cubicBezTo>
                <a:cubicBezTo>
                  <a:pt x="193" y="1020"/>
                  <a:pt x="195" y="1009"/>
                  <a:pt x="194" y="988"/>
                </a:cubicBezTo>
                <a:cubicBezTo>
                  <a:pt x="194" y="985"/>
                  <a:pt x="194" y="982"/>
                  <a:pt x="194" y="979"/>
                </a:cubicBezTo>
                <a:cubicBezTo>
                  <a:pt x="193" y="968"/>
                  <a:pt x="192" y="960"/>
                  <a:pt x="201" y="951"/>
                </a:cubicBezTo>
                <a:cubicBezTo>
                  <a:pt x="211" y="954"/>
                  <a:pt x="221" y="954"/>
                  <a:pt x="229" y="950"/>
                </a:cubicBezTo>
                <a:cubicBezTo>
                  <a:pt x="240" y="946"/>
                  <a:pt x="246" y="937"/>
                  <a:pt x="245" y="925"/>
                </a:cubicBezTo>
                <a:cubicBezTo>
                  <a:pt x="245" y="925"/>
                  <a:pt x="245" y="924"/>
                  <a:pt x="245" y="924"/>
                </a:cubicBezTo>
                <a:cubicBezTo>
                  <a:pt x="246" y="929"/>
                  <a:pt x="246" y="933"/>
                  <a:pt x="247" y="937"/>
                </a:cubicBezTo>
                <a:cubicBezTo>
                  <a:pt x="249" y="951"/>
                  <a:pt x="252" y="964"/>
                  <a:pt x="246" y="973"/>
                </a:cubicBezTo>
                <a:cubicBezTo>
                  <a:pt x="245" y="974"/>
                  <a:pt x="245" y="975"/>
                  <a:pt x="246" y="975"/>
                </a:cubicBezTo>
                <a:cubicBezTo>
                  <a:pt x="246" y="975"/>
                  <a:pt x="247" y="975"/>
                  <a:pt x="247" y="975"/>
                </a:cubicBezTo>
                <a:cubicBezTo>
                  <a:pt x="256" y="969"/>
                  <a:pt x="269" y="971"/>
                  <a:pt x="283" y="973"/>
                </a:cubicBezTo>
                <a:cubicBezTo>
                  <a:pt x="288" y="974"/>
                  <a:pt x="292" y="975"/>
                  <a:pt x="297" y="975"/>
                </a:cubicBezTo>
                <a:cubicBezTo>
                  <a:pt x="296" y="975"/>
                  <a:pt x="296" y="975"/>
                  <a:pt x="296" y="975"/>
                </a:cubicBezTo>
                <a:cubicBezTo>
                  <a:pt x="284" y="975"/>
                  <a:pt x="275" y="981"/>
                  <a:pt x="270" y="992"/>
                </a:cubicBezTo>
                <a:close/>
                <a:moveTo>
                  <a:pt x="542" y="1143"/>
                </a:moveTo>
                <a:cubicBezTo>
                  <a:pt x="542" y="1143"/>
                  <a:pt x="542" y="1143"/>
                  <a:pt x="542" y="1143"/>
                </a:cubicBezTo>
                <a:cubicBezTo>
                  <a:pt x="527" y="1142"/>
                  <a:pt x="514" y="1132"/>
                  <a:pt x="508" y="1114"/>
                </a:cubicBezTo>
                <a:cubicBezTo>
                  <a:pt x="507" y="1113"/>
                  <a:pt x="507" y="1113"/>
                  <a:pt x="506" y="1113"/>
                </a:cubicBezTo>
                <a:cubicBezTo>
                  <a:pt x="506" y="1112"/>
                  <a:pt x="505" y="1113"/>
                  <a:pt x="505" y="1113"/>
                </a:cubicBezTo>
                <a:cubicBezTo>
                  <a:pt x="496" y="1131"/>
                  <a:pt x="473" y="1147"/>
                  <a:pt x="451" y="1150"/>
                </a:cubicBezTo>
                <a:cubicBezTo>
                  <a:pt x="438" y="1152"/>
                  <a:pt x="421" y="1151"/>
                  <a:pt x="407" y="1136"/>
                </a:cubicBezTo>
                <a:cubicBezTo>
                  <a:pt x="428" y="1135"/>
                  <a:pt x="435" y="1123"/>
                  <a:pt x="442" y="1110"/>
                </a:cubicBezTo>
                <a:cubicBezTo>
                  <a:pt x="448" y="1100"/>
                  <a:pt x="454" y="1090"/>
                  <a:pt x="468" y="1084"/>
                </a:cubicBezTo>
                <a:cubicBezTo>
                  <a:pt x="471" y="1085"/>
                  <a:pt x="475" y="1085"/>
                  <a:pt x="479" y="1085"/>
                </a:cubicBezTo>
                <a:cubicBezTo>
                  <a:pt x="479" y="1085"/>
                  <a:pt x="479" y="1085"/>
                  <a:pt x="479" y="1085"/>
                </a:cubicBezTo>
                <a:cubicBezTo>
                  <a:pt x="492" y="1085"/>
                  <a:pt x="503" y="1079"/>
                  <a:pt x="508" y="1068"/>
                </a:cubicBezTo>
                <a:cubicBezTo>
                  <a:pt x="515" y="1055"/>
                  <a:pt x="513" y="1038"/>
                  <a:pt x="505" y="1027"/>
                </a:cubicBezTo>
                <a:cubicBezTo>
                  <a:pt x="498" y="1018"/>
                  <a:pt x="488" y="1015"/>
                  <a:pt x="476" y="1017"/>
                </a:cubicBezTo>
                <a:cubicBezTo>
                  <a:pt x="467" y="1019"/>
                  <a:pt x="457" y="1029"/>
                  <a:pt x="456" y="1040"/>
                </a:cubicBezTo>
                <a:cubicBezTo>
                  <a:pt x="454" y="1049"/>
                  <a:pt x="458" y="1056"/>
                  <a:pt x="465" y="1061"/>
                </a:cubicBezTo>
                <a:cubicBezTo>
                  <a:pt x="475" y="1067"/>
                  <a:pt x="486" y="1063"/>
                  <a:pt x="492" y="1057"/>
                </a:cubicBezTo>
                <a:cubicBezTo>
                  <a:pt x="497" y="1051"/>
                  <a:pt x="497" y="1043"/>
                  <a:pt x="492" y="1037"/>
                </a:cubicBezTo>
                <a:cubicBezTo>
                  <a:pt x="491" y="1037"/>
                  <a:pt x="490" y="1037"/>
                  <a:pt x="490" y="1037"/>
                </a:cubicBezTo>
                <a:cubicBezTo>
                  <a:pt x="489" y="1038"/>
                  <a:pt x="489" y="1039"/>
                  <a:pt x="489" y="1039"/>
                </a:cubicBezTo>
                <a:cubicBezTo>
                  <a:pt x="494" y="1045"/>
                  <a:pt x="493" y="1051"/>
                  <a:pt x="489" y="1055"/>
                </a:cubicBezTo>
                <a:cubicBezTo>
                  <a:pt x="485" y="1060"/>
                  <a:pt x="475" y="1063"/>
                  <a:pt x="467" y="1058"/>
                </a:cubicBezTo>
                <a:cubicBezTo>
                  <a:pt x="458" y="1053"/>
                  <a:pt x="458" y="1046"/>
                  <a:pt x="459" y="1040"/>
                </a:cubicBezTo>
                <a:cubicBezTo>
                  <a:pt x="460" y="1031"/>
                  <a:pt x="468" y="1022"/>
                  <a:pt x="476" y="1020"/>
                </a:cubicBezTo>
                <a:cubicBezTo>
                  <a:pt x="487" y="1018"/>
                  <a:pt x="496" y="1021"/>
                  <a:pt x="502" y="1029"/>
                </a:cubicBezTo>
                <a:cubicBezTo>
                  <a:pt x="510" y="1039"/>
                  <a:pt x="511" y="1055"/>
                  <a:pt x="506" y="1067"/>
                </a:cubicBezTo>
                <a:cubicBezTo>
                  <a:pt x="501" y="1077"/>
                  <a:pt x="491" y="1082"/>
                  <a:pt x="479" y="1082"/>
                </a:cubicBezTo>
                <a:cubicBezTo>
                  <a:pt x="479" y="1082"/>
                  <a:pt x="479" y="1082"/>
                  <a:pt x="479" y="1082"/>
                </a:cubicBezTo>
                <a:cubicBezTo>
                  <a:pt x="477" y="1082"/>
                  <a:pt x="476" y="1082"/>
                  <a:pt x="474" y="1082"/>
                </a:cubicBezTo>
                <a:cubicBezTo>
                  <a:pt x="472" y="1082"/>
                  <a:pt x="470" y="1082"/>
                  <a:pt x="468" y="1081"/>
                </a:cubicBezTo>
                <a:cubicBezTo>
                  <a:pt x="452" y="1077"/>
                  <a:pt x="445" y="1066"/>
                  <a:pt x="440" y="1052"/>
                </a:cubicBezTo>
                <a:cubicBezTo>
                  <a:pt x="439" y="1051"/>
                  <a:pt x="439" y="1051"/>
                  <a:pt x="438" y="1051"/>
                </a:cubicBezTo>
                <a:cubicBezTo>
                  <a:pt x="437" y="1051"/>
                  <a:pt x="437" y="1052"/>
                  <a:pt x="437" y="1053"/>
                </a:cubicBezTo>
                <a:cubicBezTo>
                  <a:pt x="438" y="1061"/>
                  <a:pt x="436" y="1068"/>
                  <a:pt x="430" y="1073"/>
                </a:cubicBezTo>
                <a:cubicBezTo>
                  <a:pt x="427" y="1077"/>
                  <a:pt x="421" y="1080"/>
                  <a:pt x="415" y="1081"/>
                </a:cubicBezTo>
                <a:cubicBezTo>
                  <a:pt x="412" y="1076"/>
                  <a:pt x="410" y="1070"/>
                  <a:pt x="410" y="1065"/>
                </a:cubicBezTo>
                <a:cubicBezTo>
                  <a:pt x="410" y="1057"/>
                  <a:pt x="413" y="1051"/>
                  <a:pt x="420" y="1046"/>
                </a:cubicBezTo>
                <a:cubicBezTo>
                  <a:pt x="420" y="1045"/>
                  <a:pt x="421" y="1044"/>
                  <a:pt x="420" y="1044"/>
                </a:cubicBezTo>
                <a:cubicBezTo>
                  <a:pt x="420" y="1043"/>
                  <a:pt x="419" y="1043"/>
                  <a:pt x="418" y="1043"/>
                </a:cubicBezTo>
                <a:cubicBezTo>
                  <a:pt x="405" y="1049"/>
                  <a:pt x="392" y="1053"/>
                  <a:pt x="378" y="1044"/>
                </a:cubicBezTo>
                <a:cubicBezTo>
                  <a:pt x="376" y="1043"/>
                  <a:pt x="374" y="1042"/>
                  <a:pt x="372" y="1040"/>
                </a:cubicBezTo>
                <a:cubicBezTo>
                  <a:pt x="371" y="1039"/>
                  <a:pt x="370" y="1038"/>
                  <a:pt x="369" y="1037"/>
                </a:cubicBezTo>
                <a:cubicBezTo>
                  <a:pt x="369" y="1037"/>
                  <a:pt x="369" y="1037"/>
                  <a:pt x="369" y="1037"/>
                </a:cubicBezTo>
                <a:cubicBezTo>
                  <a:pt x="360" y="1028"/>
                  <a:pt x="358" y="1018"/>
                  <a:pt x="361" y="1007"/>
                </a:cubicBezTo>
                <a:cubicBezTo>
                  <a:pt x="366" y="994"/>
                  <a:pt x="378" y="984"/>
                  <a:pt x="390" y="982"/>
                </a:cubicBezTo>
                <a:cubicBezTo>
                  <a:pt x="400" y="981"/>
                  <a:pt x="409" y="986"/>
                  <a:pt x="415" y="994"/>
                </a:cubicBezTo>
                <a:cubicBezTo>
                  <a:pt x="419" y="1001"/>
                  <a:pt x="419" y="1014"/>
                  <a:pt x="413" y="1022"/>
                </a:cubicBezTo>
                <a:cubicBezTo>
                  <a:pt x="410" y="1026"/>
                  <a:pt x="404" y="1031"/>
                  <a:pt x="395" y="1028"/>
                </a:cubicBezTo>
                <a:cubicBezTo>
                  <a:pt x="385" y="1026"/>
                  <a:pt x="380" y="1017"/>
                  <a:pt x="381" y="1010"/>
                </a:cubicBezTo>
                <a:cubicBezTo>
                  <a:pt x="381" y="1005"/>
                  <a:pt x="385" y="1000"/>
                  <a:pt x="392" y="999"/>
                </a:cubicBezTo>
                <a:cubicBezTo>
                  <a:pt x="393" y="999"/>
                  <a:pt x="393" y="998"/>
                  <a:pt x="393" y="997"/>
                </a:cubicBezTo>
                <a:cubicBezTo>
                  <a:pt x="393" y="997"/>
                  <a:pt x="393" y="996"/>
                  <a:pt x="392" y="996"/>
                </a:cubicBezTo>
                <a:cubicBezTo>
                  <a:pt x="384" y="997"/>
                  <a:pt x="379" y="1002"/>
                  <a:pt x="378" y="1010"/>
                </a:cubicBezTo>
                <a:cubicBezTo>
                  <a:pt x="377" y="1018"/>
                  <a:pt x="383" y="1028"/>
                  <a:pt x="394" y="1031"/>
                </a:cubicBezTo>
                <a:cubicBezTo>
                  <a:pt x="403" y="1033"/>
                  <a:pt x="411" y="1030"/>
                  <a:pt x="416" y="1023"/>
                </a:cubicBezTo>
                <a:cubicBezTo>
                  <a:pt x="422" y="1014"/>
                  <a:pt x="423" y="1001"/>
                  <a:pt x="417" y="993"/>
                </a:cubicBezTo>
                <a:cubicBezTo>
                  <a:pt x="411" y="983"/>
                  <a:pt x="401" y="978"/>
                  <a:pt x="390" y="979"/>
                </a:cubicBezTo>
                <a:cubicBezTo>
                  <a:pt x="376" y="981"/>
                  <a:pt x="363" y="992"/>
                  <a:pt x="358" y="1006"/>
                </a:cubicBezTo>
                <a:cubicBezTo>
                  <a:pt x="354" y="1018"/>
                  <a:pt x="357" y="1029"/>
                  <a:pt x="367" y="1039"/>
                </a:cubicBezTo>
                <a:cubicBezTo>
                  <a:pt x="367" y="1039"/>
                  <a:pt x="367" y="1039"/>
                  <a:pt x="367" y="1039"/>
                </a:cubicBezTo>
                <a:cubicBezTo>
                  <a:pt x="370" y="1042"/>
                  <a:pt x="373" y="1044"/>
                  <a:pt x="376" y="1046"/>
                </a:cubicBezTo>
                <a:cubicBezTo>
                  <a:pt x="381" y="1060"/>
                  <a:pt x="378" y="1071"/>
                  <a:pt x="375" y="1083"/>
                </a:cubicBezTo>
                <a:cubicBezTo>
                  <a:pt x="372" y="1097"/>
                  <a:pt x="368" y="1110"/>
                  <a:pt x="382" y="1126"/>
                </a:cubicBezTo>
                <a:cubicBezTo>
                  <a:pt x="362" y="1126"/>
                  <a:pt x="349" y="1115"/>
                  <a:pt x="341" y="1105"/>
                </a:cubicBezTo>
                <a:cubicBezTo>
                  <a:pt x="328" y="1087"/>
                  <a:pt x="322" y="1059"/>
                  <a:pt x="329" y="1040"/>
                </a:cubicBezTo>
                <a:cubicBezTo>
                  <a:pt x="329" y="1040"/>
                  <a:pt x="329" y="1039"/>
                  <a:pt x="328" y="1039"/>
                </a:cubicBezTo>
                <a:cubicBezTo>
                  <a:pt x="328" y="1038"/>
                  <a:pt x="327" y="1038"/>
                  <a:pt x="327" y="1039"/>
                </a:cubicBezTo>
                <a:cubicBezTo>
                  <a:pt x="309" y="1047"/>
                  <a:pt x="293" y="1046"/>
                  <a:pt x="282" y="1035"/>
                </a:cubicBezTo>
                <a:cubicBezTo>
                  <a:pt x="282" y="1035"/>
                  <a:pt x="282" y="1035"/>
                  <a:pt x="282" y="1035"/>
                </a:cubicBezTo>
                <a:cubicBezTo>
                  <a:pt x="278" y="1031"/>
                  <a:pt x="275" y="1026"/>
                  <a:pt x="273" y="1020"/>
                </a:cubicBezTo>
                <a:cubicBezTo>
                  <a:pt x="273" y="1019"/>
                  <a:pt x="272" y="1018"/>
                  <a:pt x="272" y="1017"/>
                </a:cubicBezTo>
                <a:cubicBezTo>
                  <a:pt x="270" y="1008"/>
                  <a:pt x="270" y="1000"/>
                  <a:pt x="273" y="993"/>
                </a:cubicBezTo>
                <a:cubicBezTo>
                  <a:pt x="277" y="983"/>
                  <a:pt x="285" y="978"/>
                  <a:pt x="296" y="978"/>
                </a:cubicBezTo>
                <a:cubicBezTo>
                  <a:pt x="307" y="979"/>
                  <a:pt x="316" y="985"/>
                  <a:pt x="320" y="994"/>
                </a:cubicBezTo>
                <a:cubicBezTo>
                  <a:pt x="323" y="1002"/>
                  <a:pt x="320" y="1011"/>
                  <a:pt x="312" y="1018"/>
                </a:cubicBezTo>
                <a:cubicBezTo>
                  <a:pt x="309" y="1021"/>
                  <a:pt x="305" y="1020"/>
                  <a:pt x="303" y="1019"/>
                </a:cubicBezTo>
                <a:cubicBezTo>
                  <a:pt x="298" y="1017"/>
                  <a:pt x="293" y="1012"/>
                  <a:pt x="292" y="1006"/>
                </a:cubicBezTo>
                <a:cubicBezTo>
                  <a:pt x="291" y="1001"/>
                  <a:pt x="293" y="997"/>
                  <a:pt x="298" y="993"/>
                </a:cubicBezTo>
                <a:cubicBezTo>
                  <a:pt x="298" y="993"/>
                  <a:pt x="298" y="992"/>
                  <a:pt x="298" y="991"/>
                </a:cubicBezTo>
                <a:cubicBezTo>
                  <a:pt x="297" y="990"/>
                  <a:pt x="297" y="990"/>
                  <a:pt x="296" y="991"/>
                </a:cubicBezTo>
                <a:cubicBezTo>
                  <a:pt x="289" y="997"/>
                  <a:pt x="288" y="1003"/>
                  <a:pt x="289" y="1007"/>
                </a:cubicBezTo>
                <a:cubicBezTo>
                  <a:pt x="290" y="1013"/>
                  <a:pt x="295" y="1019"/>
                  <a:pt x="302" y="1022"/>
                </a:cubicBezTo>
                <a:cubicBezTo>
                  <a:pt x="307" y="1023"/>
                  <a:pt x="311" y="1023"/>
                  <a:pt x="314" y="1020"/>
                </a:cubicBezTo>
                <a:cubicBezTo>
                  <a:pt x="323" y="1013"/>
                  <a:pt x="326" y="1002"/>
                  <a:pt x="322" y="993"/>
                </a:cubicBezTo>
                <a:cubicBezTo>
                  <a:pt x="319" y="983"/>
                  <a:pt x="311" y="977"/>
                  <a:pt x="300" y="976"/>
                </a:cubicBezTo>
                <a:cubicBezTo>
                  <a:pt x="315" y="977"/>
                  <a:pt x="330" y="973"/>
                  <a:pt x="336" y="953"/>
                </a:cubicBezTo>
                <a:cubicBezTo>
                  <a:pt x="344" y="975"/>
                  <a:pt x="365" y="984"/>
                  <a:pt x="382" y="981"/>
                </a:cubicBezTo>
                <a:cubicBezTo>
                  <a:pt x="400" y="978"/>
                  <a:pt x="417" y="964"/>
                  <a:pt x="419" y="937"/>
                </a:cubicBezTo>
                <a:cubicBezTo>
                  <a:pt x="428" y="950"/>
                  <a:pt x="437" y="964"/>
                  <a:pt x="431" y="985"/>
                </a:cubicBezTo>
                <a:cubicBezTo>
                  <a:pt x="431" y="986"/>
                  <a:pt x="431" y="986"/>
                  <a:pt x="431" y="987"/>
                </a:cubicBezTo>
                <a:cubicBezTo>
                  <a:pt x="432" y="987"/>
                  <a:pt x="433" y="987"/>
                  <a:pt x="433" y="987"/>
                </a:cubicBezTo>
                <a:cubicBezTo>
                  <a:pt x="461" y="962"/>
                  <a:pt x="470" y="936"/>
                  <a:pt x="471" y="915"/>
                </a:cubicBezTo>
                <a:cubicBezTo>
                  <a:pt x="472" y="915"/>
                  <a:pt x="472" y="916"/>
                  <a:pt x="473" y="917"/>
                </a:cubicBezTo>
                <a:cubicBezTo>
                  <a:pt x="475" y="920"/>
                  <a:pt x="477" y="923"/>
                  <a:pt x="479" y="927"/>
                </a:cubicBezTo>
                <a:cubicBezTo>
                  <a:pt x="483" y="926"/>
                  <a:pt x="487" y="925"/>
                  <a:pt x="490" y="924"/>
                </a:cubicBezTo>
                <a:cubicBezTo>
                  <a:pt x="491" y="924"/>
                  <a:pt x="492" y="924"/>
                  <a:pt x="493" y="924"/>
                </a:cubicBezTo>
                <a:cubicBezTo>
                  <a:pt x="479" y="939"/>
                  <a:pt x="467" y="964"/>
                  <a:pt x="469" y="1001"/>
                </a:cubicBezTo>
                <a:cubicBezTo>
                  <a:pt x="469" y="1002"/>
                  <a:pt x="470" y="1003"/>
                  <a:pt x="470" y="1003"/>
                </a:cubicBezTo>
                <a:cubicBezTo>
                  <a:pt x="471" y="1003"/>
                  <a:pt x="471" y="1003"/>
                  <a:pt x="472" y="1002"/>
                </a:cubicBezTo>
                <a:cubicBezTo>
                  <a:pt x="482" y="983"/>
                  <a:pt x="498" y="979"/>
                  <a:pt x="514" y="976"/>
                </a:cubicBezTo>
                <a:cubicBezTo>
                  <a:pt x="497" y="997"/>
                  <a:pt x="499" y="1019"/>
                  <a:pt x="509" y="1033"/>
                </a:cubicBezTo>
                <a:cubicBezTo>
                  <a:pt x="520" y="1048"/>
                  <a:pt x="541" y="1056"/>
                  <a:pt x="562" y="1046"/>
                </a:cubicBezTo>
                <a:cubicBezTo>
                  <a:pt x="552" y="1065"/>
                  <a:pt x="559" y="1078"/>
                  <a:pt x="571" y="1088"/>
                </a:cubicBezTo>
                <a:cubicBezTo>
                  <a:pt x="563" y="1081"/>
                  <a:pt x="552" y="1080"/>
                  <a:pt x="543" y="1084"/>
                </a:cubicBezTo>
                <a:cubicBezTo>
                  <a:pt x="534" y="1088"/>
                  <a:pt x="529" y="1098"/>
                  <a:pt x="530" y="1109"/>
                </a:cubicBezTo>
                <a:cubicBezTo>
                  <a:pt x="530" y="1114"/>
                  <a:pt x="533" y="1117"/>
                  <a:pt x="537" y="1119"/>
                </a:cubicBezTo>
                <a:cubicBezTo>
                  <a:pt x="544" y="1122"/>
                  <a:pt x="552" y="1122"/>
                  <a:pt x="557" y="1118"/>
                </a:cubicBezTo>
                <a:cubicBezTo>
                  <a:pt x="561" y="1116"/>
                  <a:pt x="564" y="1111"/>
                  <a:pt x="563" y="1102"/>
                </a:cubicBezTo>
                <a:cubicBezTo>
                  <a:pt x="563" y="1101"/>
                  <a:pt x="562" y="1100"/>
                  <a:pt x="562" y="1100"/>
                </a:cubicBezTo>
                <a:cubicBezTo>
                  <a:pt x="561" y="1100"/>
                  <a:pt x="560" y="1101"/>
                  <a:pt x="560" y="1102"/>
                </a:cubicBezTo>
                <a:cubicBezTo>
                  <a:pt x="561" y="1108"/>
                  <a:pt x="559" y="1113"/>
                  <a:pt x="555" y="1115"/>
                </a:cubicBezTo>
                <a:cubicBezTo>
                  <a:pt x="550" y="1119"/>
                  <a:pt x="543" y="1119"/>
                  <a:pt x="538" y="1116"/>
                </a:cubicBezTo>
                <a:cubicBezTo>
                  <a:pt x="536" y="1116"/>
                  <a:pt x="533" y="1113"/>
                  <a:pt x="533" y="1109"/>
                </a:cubicBezTo>
                <a:cubicBezTo>
                  <a:pt x="532" y="1099"/>
                  <a:pt x="536" y="1091"/>
                  <a:pt x="544" y="1087"/>
                </a:cubicBezTo>
                <a:cubicBezTo>
                  <a:pt x="553" y="1083"/>
                  <a:pt x="564" y="1085"/>
                  <a:pt x="572" y="1093"/>
                </a:cubicBezTo>
                <a:cubicBezTo>
                  <a:pt x="580" y="1100"/>
                  <a:pt x="582" y="1110"/>
                  <a:pt x="578" y="1119"/>
                </a:cubicBezTo>
                <a:cubicBezTo>
                  <a:pt x="575" y="1126"/>
                  <a:pt x="569" y="1132"/>
                  <a:pt x="562" y="1137"/>
                </a:cubicBezTo>
                <a:cubicBezTo>
                  <a:pt x="561" y="1137"/>
                  <a:pt x="560" y="1138"/>
                  <a:pt x="559" y="1138"/>
                </a:cubicBezTo>
                <a:cubicBezTo>
                  <a:pt x="554" y="1141"/>
                  <a:pt x="548" y="1143"/>
                  <a:pt x="542" y="1143"/>
                </a:cubicBezTo>
                <a:close/>
                <a:moveTo>
                  <a:pt x="643" y="1165"/>
                </a:moveTo>
                <a:cubicBezTo>
                  <a:pt x="641" y="1167"/>
                  <a:pt x="639" y="1169"/>
                  <a:pt x="637" y="1171"/>
                </a:cubicBezTo>
                <a:cubicBezTo>
                  <a:pt x="621" y="1186"/>
                  <a:pt x="615" y="1195"/>
                  <a:pt x="610" y="1214"/>
                </a:cubicBezTo>
                <a:cubicBezTo>
                  <a:pt x="605" y="1195"/>
                  <a:pt x="598" y="1186"/>
                  <a:pt x="583" y="1171"/>
                </a:cubicBezTo>
                <a:cubicBezTo>
                  <a:pt x="580" y="1169"/>
                  <a:pt x="578" y="1167"/>
                  <a:pt x="576" y="1165"/>
                </a:cubicBezTo>
                <a:cubicBezTo>
                  <a:pt x="568" y="1158"/>
                  <a:pt x="562" y="1153"/>
                  <a:pt x="562" y="1140"/>
                </a:cubicBezTo>
                <a:cubicBezTo>
                  <a:pt x="570" y="1136"/>
                  <a:pt x="577" y="1129"/>
                  <a:pt x="581" y="1120"/>
                </a:cubicBezTo>
                <a:cubicBezTo>
                  <a:pt x="585" y="1109"/>
                  <a:pt x="583" y="1099"/>
                  <a:pt x="574" y="1091"/>
                </a:cubicBezTo>
                <a:cubicBezTo>
                  <a:pt x="574" y="1091"/>
                  <a:pt x="574" y="1090"/>
                  <a:pt x="574" y="1090"/>
                </a:cubicBezTo>
                <a:cubicBezTo>
                  <a:pt x="577" y="1093"/>
                  <a:pt x="581" y="1096"/>
                  <a:pt x="584" y="1098"/>
                </a:cubicBezTo>
                <a:cubicBezTo>
                  <a:pt x="596" y="1106"/>
                  <a:pt x="607" y="1114"/>
                  <a:pt x="609" y="1125"/>
                </a:cubicBezTo>
                <a:cubicBezTo>
                  <a:pt x="609" y="1125"/>
                  <a:pt x="609" y="1126"/>
                  <a:pt x="610" y="1126"/>
                </a:cubicBezTo>
                <a:cubicBezTo>
                  <a:pt x="610" y="1126"/>
                  <a:pt x="611" y="1125"/>
                  <a:pt x="611" y="1125"/>
                </a:cubicBezTo>
                <a:cubicBezTo>
                  <a:pt x="613" y="1114"/>
                  <a:pt x="624" y="1106"/>
                  <a:pt x="635" y="1098"/>
                </a:cubicBezTo>
                <a:cubicBezTo>
                  <a:pt x="639" y="1096"/>
                  <a:pt x="643" y="1093"/>
                  <a:pt x="646" y="1090"/>
                </a:cubicBezTo>
                <a:cubicBezTo>
                  <a:pt x="646" y="1090"/>
                  <a:pt x="646" y="1091"/>
                  <a:pt x="646" y="1091"/>
                </a:cubicBezTo>
                <a:cubicBezTo>
                  <a:pt x="637" y="1099"/>
                  <a:pt x="635" y="1109"/>
                  <a:pt x="639" y="1120"/>
                </a:cubicBezTo>
                <a:cubicBezTo>
                  <a:pt x="643" y="1129"/>
                  <a:pt x="650" y="1136"/>
                  <a:pt x="658" y="1140"/>
                </a:cubicBezTo>
                <a:cubicBezTo>
                  <a:pt x="658" y="1153"/>
                  <a:pt x="652" y="1158"/>
                  <a:pt x="643" y="1165"/>
                </a:cubicBezTo>
                <a:close/>
                <a:moveTo>
                  <a:pt x="948" y="1017"/>
                </a:moveTo>
                <a:cubicBezTo>
                  <a:pt x="948" y="1018"/>
                  <a:pt x="947" y="1019"/>
                  <a:pt x="947" y="1020"/>
                </a:cubicBezTo>
                <a:cubicBezTo>
                  <a:pt x="945" y="1026"/>
                  <a:pt x="942" y="1031"/>
                  <a:pt x="938" y="1035"/>
                </a:cubicBezTo>
                <a:cubicBezTo>
                  <a:pt x="938" y="1035"/>
                  <a:pt x="938" y="1035"/>
                  <a:pt x="938" y="1035"/>
                </a:cubicBezTo>
                <a:cubicBezTo>
                  <a:pt x="927" y="1046"/>
                  <a:pt x="911" y="1047"/>
                  <a:pt x="893" y="1039"/>
                </a:cubicBezTo>
                <a:cubicBezTo>
                  <a:pt x="893" y="1038"/>
                  <a:pt x="892" y="1038"/>
                  <a:pt x="892" y="1039"/>
                </a:cubicBezTo>
                <a:cubicBezTo>
                  <a:pt x="891" y="1039"/>
                  <a:pt x="891" y="1040"/>
                  <a:pt x="891" y="1040"/>
                </a:cubicBezTo>
                <a:cubicBezTo>
                  <a:pt x="898" y="1059"/>
                  <a:pt x="892" y="1087"/>
                  <a:pt x="879" y="1105"/>
                </a:cubicBezTo>
                <a:cubicBezTo>
                  <a:pt x="871" y="1115"/>
                  <a:pt x="858" y="1126"/>
                  <a:pt x="838" y="1126"/>
                </a:cubicBezTo>
                <a:cubicBezTo>
                  <a:pt x="852" y="1110"/>
                  <a:pt x="848" y="1097"/>
                  <a:pt x="844" y="1083"/>
                </a:cubicBezTo>
                <a:cubicBezTo>
                  <a:pt x="841" y="1071"/>
                  <a:pt x="838" y="1060"/>
                  <a:pt x="844" y="1046"/>
                </a:cubicBezTo>
                <a:cubicBezTo>
                  <a:pt x="847" y="1044"/>
                  <a:pt x="850" y="1042"/>
                  <a:pt x="853" y="1039"/>
                </a:cubicBezTo>
                <a:cubicBezTo>
                  <a:pt x="853" y="1039"/>
                  <a:pt x="853" y="1039"/>
                  <a:pt x="853" y="1039"/>
                </a:cubicBezTo>
                <a:cubicBezTo>
                  <a:pt x="863" y="1029"/>
                  <a:pt x="866" y="1018"/>
                  <a:pt x="861" y="1006"/>
                </a:cubicBezTo>
                <a:cubicBezTo>
                  <a:pt x="857" y="992"/>
                  <a:pt x="843" y="981"/>
                  <a:pt x="830" y="979"/>
                </a:cubicBezTo>
                <a:cubicBezTo>
                  <a:pt x="819" y="978"/>
                  <a:pt x="809" y="983"/>
                  <a:pt x="802" y="993"/>
                </a:cubicBezTo>
                <a:cubicBezTo>
                  <a:pt x="797" y="1001"/>
                  <a:pt x="798" y="1014"/>
                  <a:pt x="804" y="1023"/>
                </a:cubicBezTo>
                <a:cubicBezTo>
                  <a:pt x="809" y="1030"/>
                  <a:pt x="817" y="1033"/>
                  <a:pt x="826" y="1031"/>
                </a:cubicBezTo>
                <a:cubicBezTo>
                  <a:pt x="837" y="1028"/>
                  <a:pt x="842" y="1018"/>
                  <a:pt x="842" y="1010"/>
                </a:cubicBezTo>
                <a:cubicBezTo>
                  <a:pt x="841" y="1002"/>
                  <a:pt x="836" y="997"/>
                  <a:pt x="828" y="996"/>
                </a:cubicBezTo>
                <a:cubicBezTo>
                  <a:pt x="827" y="996"/>
                  <a:pt x="827" y="997"/>
                  <a:pt x="826" y="997"/>
                </a:cubicBezTo>
                <a:cubicBezTo>
                  <a:pt x="826" y="998"/>
                  <a:pt x="827" y="999"/>
                  <a:pt x="828" y="999"/>
                </a:cubicBezTo>
                <a:cubicBezTo>
                  <a:pt x="835" y="1000"/>
                  <a:pt x="838" y="1005"/>
                  <a:pt x="839" y="1010"/>
                </a:cubicBezTo>
                <a:cubicBezTo>
                  <a:pt x="839" y="1017"/>
                  <a:pt x="835" y="1026"/>
                  <a:pt x="825" y="1028"/>
                </a:cubicBezTo>
                <a:cubicBezTo>
                  <a:pt x="815" y="1031"/>
                  <a:pt x="810" y="1026"/>
                  <a:pt x="807" y="1022"/>
                </a:cubicBezTo>
                <a:cubicBezTo>
                  <a:pt x="801" y="1014"/>
                  <a:pt x="800" y="1001"/>
                  <a:pt x="805" y="994"/>
                </a:cubicBezTo>
                <a:cubicBezTo>
                  <a:pt x="811" y="986"/>
                  <a:pt x="820" y="981"/>
                  <a:pt x="829" y="982"/>
                </a:cubicBezTo>
                <a:cubicBezTo>
                  <a:pt x="842" y="984"/>
                  <a:pt x="854" y="994"/>
                  <a:pt x="859" y="1007"/>
                </a:cubicBezTo>
                <a:cubicBezTo>
                  <a:pt x="862" y="1018"/>
                  <a:pt x="860" y="1028"/>
                  <a:pt x="851" y="1037"/>
                </a:cubicBezTo>
                <a:cubicBezTo>
                  <a:pt x="851" y="1037"/>
                  <a:pt x="851" y="1037"/>
                  <a:pt x="851" y="1037"/>
                </a:cubicBezTo>
                <a:cubicBezTo>
                  <a:pt x="850" y="1038"/>
                  <a:pt x="849" y="1039"/>
                  <a:pt x="847" y="1040"/>
                </a:cubicBezTo>
                <a:cubicBezTo>
                  <a:pt x="846" y="1042"/>
                  <a:pt x="844" y="1043"/>
                  <a:pt x="842" y="1044"/>
                </a:cubicBezTo>
                <a:cubicBezTo>
                  <a:pt x="828" y="1053"/>
                  <a:pt x="815" y="1049"/>
                  <a:pt x="802" y="1043"/>
                </a:cubicBezTo>
                <a:cubicBezTo>
                  <a:pt x="801" y="1043"/>
                  <a:pt x="800" y="1043"/>
                  <a:pt x="800" y="1044"/>
                </a:cubicBezTo>
                <a:cubicBezTo>
                  <a:pt x="799" y="1044"/>
                  <a:pt x="799" y="1045"/>
                  <a:pt x="800" y="1046"/>
                </a:cubicBezTo>
                <a:cubicBezTo>
                  <a:pt x="807" y="1051"/>
                  <a:pt x="810" y="1057"/>
                  <a:pt x="810" y="1065"/>
                </a:cubicBezTo>
                <a:cubicBezTo>
                  <a:pt x="810" y="1070"/>
                  <a:pt x="808" y="1076"/>
                  <a:pt x="805" y="1081"/>
                </a:cubicBezTo>
                <a:cubicBezTo>
                  <a:pt x="799" y="1080"/>
                  <a:pt x="793" y="1077"/>
                  <a:pt x="789" y="1073"/>
                </a:cubicBezTo>
                <a:cubicBezTo>
                  <a:pt x="784" y="1068"/>
                  <a:pt x="782" y="1061"/>
                  <a:pt x="783" y="1053"/>
                </a:cubicBezTo>
                <a:cubicBezTo>
                  <a:pt x="783" y="1052"/>
                  <a:pt x="783" y="1051"/>
                  <a:pt x="782" y="1051"/>
                </a:cubicBezTo>
                <a:cubicBezTo>
                  <a:pt x="781" y="1051"/>
                  <a:pt x="780" y="1051"/>
                  <a:pt x="780" y="1052"/>
                </a:cubicBezTo>
                <a:cubicBezTo>
                  <a:pt x="774" y="1066"/>
                  <a:pt x="768" y="1077"/>
                  <a:pt x="752" y="1081"/>
                </a:cubicBezTo>
                <a:cubicBezTo>
                  <a:pt x="750" y="1082"/>
                  <a:pt x="748" y="1082"/>
                  <a:pt x="745" y="1082"/>
                </a:cubicBezTo>
                <a:cubicBezTo>
                  <a:pt x="744" y="1082"/>
                  <a:pt x="742" y="1082"/>
                  <a:pt x="741" y="1082"/>
                </a:cubicBezTo>
                <a:cubicBezTo>
                  <a:pt x="741" y="1082"/>
                  <a:pt x="741" y="1082"/>
                  <a:pt x="741" y="1082"/>
                </a:cubicBezTo>
                <a:cubicBezTo>
                  <a:pt x="729" y="1082"/>
                  <a:pt x="719" y="1077"/>
                  <a:pt x="714" y="1067"/>
                </a:cubicBezTo>
                <a:cubicBezTo>
                  <a:pt x="708" y="1055"/>
                  <a:pt x="710" y="1039"/>
                  <a:pt x="718" y="1029"/>
                </a:cubicBezTo>
                <a:cubicBezTo>
                  <a:pt x="724" y="1021"/>
                  <a:pt x="733" y="1018"/>
                  <a:pt x="743" y="1020"/>
                </a:cubicBezTo>
                <a:cubicBezTo>
                  <a:pt x="751" y="1022"/>
                  <a:pt x="760" y="1031"/>
                  <a:pt x="761" y="1040"/>
                </a:cubicBezTo>
                <a:cubicBezTo>
                  <a:pt x="762" y="1046"/>
                  <a:pt x="761" y="1053"/>
                  <a:pt x="753" y="1058"/>
                </a:cubicBezTo>
                <a:cubicBezTo>
                  <a:pt x="744" y="1063"/>
                  <a:pt x="735" y="1060"/>
                  <a:pt x="731" y="1055"/>
                </a:cubicBezTo>
                <a:cubicBezTo>
                  <a:pt x="727" y="1051"/>
                  <a:pt x="726" y="1045"/>
                  <a:pt x="730" y="1039"/>
                </a:cubicBezTo>
                <a:cubicBezTo>
                  <a:pt x="731" y="1039"/>
                  <a:pt x="731" y="1038"/>
                  <a:pt x="730" y="1037"/>
                </a:cubicBezTo>
                <a:cubicBezTo>
                  <a:pt x="730" y="1037"/>
                  <a:pt x="729" y="1037"/>
                  <a:pt x="728" y="1037"/>
                </a:cubicBezTo>
                <a:cubicBezTo>
                  <a:pt x="723" y="1043"/>
                  <a:pt x="723" y="1051"/>
                  <a:pt x="728" y="1057"/>
                </a:cubicBezTo>
                <a:cubicBezTo>
                  <a:pt x="734" y="1063"/>
                  <a:pt x="745" y="1067"/>
                  <a:pt x="755" y="1061"/>
                </a:cubicBezTo>
                <a:cubicBezTo>
                  <a:pt x="762" y="1056"/>
                  <a:pt x="766" y="1049"/>
                  <a:pt x="764" y="1040"/>
                </a:cubicBezTo>
                <a:cubicBezTo>
                  <a:pt x="762" y="1029"/>
                  <a:pt x="753" y="1019"/>
                  <a:pt x="744" y="1017"/>
                </a:cubicBezTo>
                <a:cubicBezTo>
                  <a:pt x="732" y="1015"/>
                  <a:pt x="722" y="1018"/>
                  <a:pt x="715" y="1027"/>
                </a:cubicBezTo>
                <a:cubicBezTo>
                  <a:pt x="707" y="1038"/>
                  <a:pt x="705" y="1055"/>
                  <a:pt x="711" y="1068"/>
                </a:cubicBezTo>
                <a:cubicBezTo>
                  <a:pt x="717" y="1079"/>
                  <a:pt x="727" y="1085"/>
                  <a:pt x="741" y="1085"/>
                </a:cubicBezTo>
                <a:cubicBezTo>
                  <a:pt x="741" y="1085"/>
                  <a:pt x="741" y="1085"/>
                  <a:pt x="741" y="1085"/>
                </a:cubicBezTo>
                <a:cubicBezTo>
                  <a:pt x="745" y="1085"/>
                  <a:pt x="749" y="1085"/>
                  <a:pt x="752" y="1084"/>
                </a:cubicBezTo>
                <a:cubicBezTo>
                  <a:pt x="766" y="1090"/>
                  <a:pt x="772" y="1100"/>
                  <a:pt x="778" y="1110"/>
                </a:cubicBezTo>
                <a:cubicBezTo>
                  <a:pt x="785" y="1123"/>
                  <a:pt x="792" y="1135"/>
                  <a:pt x="813" y="1136"/>
                </a:cubicBezTo>
                <a:cubicBezTo>
                  <a:pt x="799" y="1151"/>
                  <a:pt x="781" y="1152"/>
                  <a:pt x="769" y="1150"/>
                </a:cubicBezTo>
                <a:cubicBezTo>
                  <a:pt x="747" y="1147"/>
                  <a:pt x="723" y="1131"/>
                  <a:pt x="715" y="1113"/>
                </a:cubicBezTo>
                <a:cubicBezTo>
                  <a:pt x="715" y="1113"/>
                  <a:pt x="714" y="1112"/>
                  <a:pt x="714" y="1113"/>
                </a:cubicBezTo>
                <a:cubicBezTo>
                  <a:pt x="713" y="1113"/>
                  <a:pt x="712" y="1113"/>
                  <a:pt x="712" y="1114"/>
                </a:cubicBezTo>
                <a:cubicBezTo>
                  <a:pt x="705" y="1132"/>
                  <a:pt x="693" y="1142"/>
                  <a:pt x="678" y="1143"/>
                </a:cubicBezTo>
                <a:cubicBezTo>
                  <a:pt x="678" y="1143"/>
                  <a:pt x="678" y="1143"/>
                  <a:pt x="678" y="1143"/>
                </a:cubicBezTo>
                <a:cubicBezTo>
                  <a:pt x="672" y="1143"/>
                  <a:pt x="666" y="1141"/>
                  <a:pt x="661" y="1138"/>
                </a:cubicBezTo>
                <a:cubicBezTo>
                  <a:pt x="660" y="1138"/>
                  <a:pt x="659" y="1137"/>
                  <a:pt x="658" y="1137"/>
                </a:cubicBezTo>
                <a:cubicBezTo>
                  <a:pt x="651" y="1132"/>
                  <a:pt x="645" y="1126"/>
                  <a:pt x="642" y="1119"/>
                </a:cubicBezTo>
                <a:cubicBezTo>
                  <a:pt x="638" y="1110"/>
                  <a:pt x="640" y="1100"/>
                  <a:pt x="648" y="1093"/>
                </a:cubicBezTo>
                <a:cubicBezTo>
                  <a:pt x="656" y="1085"/>
                  <a:pt x="667" y="1083"/>
                  <a:pt x="675" y="1087"/>
                </a:cubicBezTo>
                <a:cubicBezTo>
                  <a:pt x="684" y="1091"/>
                  <a:pt x="688" y="1099"/>
                  <a:pt x="687" y="1109"/>
                </a:cubicBezTo>
                <a:cubicBezTo>
                  <a:pt x="687" y="1113"/>
                  <a:pt x="683" y="1116"/>
                  <a:pt x="681" y="1116"/>
                </a:cubicBezTo>
                <a:cubicBezTo>
                  <a:pt x="677" y="1119"/>
                  <a:pt x="669" y="1119"/>
                  <a:pt x="665" y="1115"/>
                </a:cubicBezTo>
                <a:cubicBezTo>
                  <a:pt x="661" y="1113"/>
                  <a:pt x="659" y="1108"/>
                  <a:pt x="660" y="1102"/>
                </a:cubicBezTo>
                <a:cubicBezTo>
                  <a:pt x="660" y="1101"/>
                  <a:pt x="659" y="1100"/>
                  <a:pt x="658" y="1100"/>
                </a:cubicBezTo>
                <a:cubicBezTo>
                  <a:pt x="657" y="1100"/>
                  <a:pt x="657" y="1101"/>
                  <a:pt x="657" y="1102"/>
                </a:cubicBezTo>
                <a:cubicBezTo>
                  <a:pt x="656" y="1111"/>
                  <a:pt x="659" y="1116"/>
                  <a:pt x="663" y="1118"/>
                </a:cubicBezTo>
                <a:cubicBezTo>
                  <a:pt x="668" y="1122"/>
                  <a:pt x="676" y="1122"/>
                  <a:pt x="683" y="1119"/>
                </a:cubicBezTo>
                <a:cubicBezTo>
                  <a:pt x="687" y="1117"/>
                  <a:pt x="690" y="1114"/>
                  <a:pt x="690" y="1109"/>
                </a:cubicBezTo>
                <a:cubicBezTo>
                  <a:pt x="691" y="1098"/>
                  <a:pt x="686" y="1088"/>
                  <a:pt x="677" y="1084"/>
                </a:cubicBezTo>
                <a:cubicBezTo>
                  <a:pt x="668" y="1080"/>
                  <a:pt x="657" y="1081"/>
                  <a:pt x="649" y="1088"/>
                </a:cubicBezTo>
                <a:cubicBezTo>
                  <a:pt x="660" y="1078"/>
                  <a:pt x="668" y="1065"/>
                  <a:pt x="658" y="1046"/>
                </a:cubicBezTo>
                <a:cubicBezTo>
                  <a:pt x="679" y="1056"/>
                  <a:pt x="700" y="1048"/>
                  <a:pt x="711" y="1033"/>
                </a:cubicBezTo>
                <a:cubicBezTo>
                  <a:pt x="721" y="1019"/>
                  <a:pt x="723" y="997"/>
                  <a:pt x="706" y="976"/>
                </a:cubicBezTo>
                <a:cubicBezTo>
                  <a:pt x="722" y="979"/>
                  <a:pt x="737" y="983"/>
                  <a:pt x="748" y="1002"/>
                </a:cubicBezTo>
                <a:cubicBezTo>
                  <a:pt x="748" y="1003"/>
                  <a:pt x="749" y="1003"/>
                  <a:pt x="750" y="1003"/>
                </a:cubicBezTo>
                <a:cubicBezTo>
                  <a:pt x="750" y="1003"/>
                  <a:pt x="751" y="1002"/>
                  <a:pt x="751" y="1001"/>
                </a:cubicBezTo>
                <a:cubicBezTo>
                  <a:pt x="753" y="964"/>
                  <a:pt x="741" y="939"/>
                  <a:pt x="727" y="924"/>
                </a:cubicBezTo>
                <a:cubicBezTo>
                  <a:pt x="728" y="924"/>
                  <a:pt x="729" y="924"/>
                  <a:pt x="730" y="924"/>
                </a:cubicBezTo>
                <a:cubicBezTo>
                  <a:pt x="733" y="925"/>
                  <a:pt x="737" y="926"/>
                  <a:pt x="741" y="927"/>
                </a:cubicBezTo>
                <a:cubicBezTo>
                  <a:pt x="743" y="923"/>
                  <a:pt x="745" y="920"/>
                  <a:pt x="747" y="917"/>
                </a:cubicBezTo>
                <a:cubicBezTo>
                  <a:pt x="747" y="916"/>
                  <a:pt x="748" y="915"/>
                  <a:pt x="748" y="915"/>
                </a:cubicBezTo>
                <a:cubicBezTo>
                  <a:pt x="750" y="936"/>
                  <a:pt x="758" y="962"/>
                  <a:pt x="787" y="987"/>
                </a:cubicBezTo>
                <a:cubicBezTo>
                  <a:pt x="787" y="987"/>
                  <a:pt x="788" y="987"/>
                  <a:pt x="788" y="987"/>
                </a:cubicBezTo>
                <a:cubicBezTo>
                  <a:pt x="789" y="986"/>
                  <a:pt x="789" y="986"/>
                  <a:pt x="789" y="985"/>
                </a:cubicBezTo>
                <a:cubicBezTo>
                  <a:pt x="783" y="964"/>
                  <a:pt x="792" y="950"/>
                  <a:pt x="800" y="937"/>
                </a:cubicBezTo>
                <a:cubicBezTo>
                  <a:pt x="803" y="964"/>
                  <a:pt x="820" y="978"/>
                  <a:pt x="838" y="981"/>
                </a:cubicBezTo>
                <a:cubicBezTo>
                  <a:pt x="855" y="984"/>
                  <a:pt x="876" y="975"/>
                  <a:pt x="884" y="953"/>
                </a:cubicBezTo>
                <a:cubicBezTo>
                  <a:pt x="890" y="973"/>
                  <a:pt x="905" y="977"/>
                  <a:pt x="920" y="976"/>
                </a:cubicBezTo>
                <a:cubicBezTo>
                  <a:pt x="909" y="977"/>
                  <a:pt x="901" y="983"/>
                  <a:pt x="897" y="993"/>
                </a:cubicBezTo>
                <a:cubicBezTo>
                  <a:pt x="894" y="1002"/>
                  <a:pt x="897" y="1013"/>
                  <a:pt x="906" y="1020"/>
                </a:cubicBezTo>
                <a:cubicBezTo>
                  <a:pt x="909" y="1023"/>
                  <a:pt x="913" y="1023"/>
                  <a:pt x="918" y="1022"/>
                </a:cubicBezTo>
                <a:cubicBezTo>
                  <a:pt x="925" y="1019"/>
                  <a:pt x="930" y="1013"/>
                  <a:pt x="931" y="1007"/>
                </a:cubicBezTo>
                <a:cubicBezTo>
                  <a:pt x="932" y="1003"/>
                  <a:pt x="931" y="997"/>
                  <a:pt x="924" y="991"/>
                </a:cubicBezTo>
                <a:cubicBezTo>
                  <a:pt x="923" y="990"/>
                  <a:pt x="922" y="990"/>
                  <a:pt x="922" y="991"/>
                </a:cubicBezTo>
                <a:cubicBezTo>
                  <a:pt x="921" y="992"/>
                  <a:pt x="921" y="993"/>
                  <a:pt x="922" y="993"/>
                </a:cubicBezTo>
                <a:cubicBezTo>
                  <a:pt x="927" y="997"/>
                  <a:pt x="929" y="1001"/>
                  <a:pt x="928" y="1006"/>
                </a:cubicBezTo>
                <a:cubicBezTo>
                  <a:pt x="927" y="1012"/>
                  <a:pt x="922" y="1017"/>
                  <a:pt x="917" y="1019"/>
                </a:cubicBezTo>
                <a:cubicBezTo>
                  <a:pt x="915" y="1020"/>
                  <a:pt x="911" y="1021"/>
                  <a:pt x="908" y="1018"/>
                </a:cubicBezTo>
                <a:cubicBezTo>
                  <a:pt x="900" y="1011"/>
                  <a:pt x="897" y="1002"/>
                  <a:pt x="900" y="994"/>
                </a:cubicBezTo>
                <a:cubicBezTo>
                  <a:pt x="904" y="985"/>
                  <a:pt x="913" y="979"/>
                  <a:pt x="924" y="978"/>
                </a:cubicBezTo>
                <a:cubicBezTo>
                  <a:pt x="935" y="978"/>
                  <a:pt x="943" y="983"/>
                  <a:pt x="947" y="993"/>
                </a:cubicBezTo>
                <a:cubicBezTo>
                  <a:pt x="950" y="1000"/>
                  <a:pt x="950" y="1008"/>
                  <a:pt x="948" y="1017"/>
                </a:cubicBezTo>
                <a:close/>
                <a:moveTo>
                  <a:pt x="1026" y="979"/>
                </a:moveTo>
                <a:cubicBezTo>
                  <a:pt x="1026" y="982"/>
                  <a:pt x="1026" y="985"/>
                  <a:pt x="1025" y="988"/>
                </a:cubicBezTo>
                <a:cubicBezTo>
                  <a:pt x="1025" y="1009"/>
                  <a:pt x="1027" y="1020"/>
                  <a:pt x="1036" y="1037"/>
                </a:cubicBezTo>
                <a:cubicBezTo>
                  <a:pt x="1019" y="1028"/>
                  <a:pt x="1008" y="1025"/>
                  <a:pt x="987" y="1026"/>
                </a:cubicBezTo>
                <a:cubicBezTo>
                  <a:pt x="984" y="1026"/>
                  <a:pt x="981" y="1027"/>
                  <a:pt x="978" y="1027"/>
                </a:cubicBezTo>
                <a:cubicBezTo>
                  <a:pt x="967" y="1028"/>
                  <a:pt x="959" y="1028"/>
                  <a:pt x="950" y="1019"/>
                </a:cubicBezTo>
                <a:cubicBezTo>
                  <a:pt x="953" y="1010"/>
                  <a:pt x="953" y="1000"/>
                  <a:pt x="950" y="992"/>
                </a:cubicBezTo>
                <a:cubicBezTo>
                  <a:pt x="945" y="981"/>
                  <a:pt x="936" y="975"/>
                  <a:pt x="924" y="975"/>
                </a:cubicBezTo>
                <a:cubicBezTo>
                  <a:pt x="924" y="975"/>
                  <a:pt x="924" y="975"/>
                  <a:pt x="923" y="975"/>
                </a:cubicBezTo>
                <a:cubicBezTo>
                  <a:pt x="928" y="975"/>
                  <a:pt x="932" y="974"/>
                  <a:pt x="937" y="973"/>
                </a:cubicBezTo>
                <a:cubicBezTo>
                  <a:pt x="950" y="971"/>
                  <a:pt x="964" y="969"/>
                  <a:pt x="973" y="975"/>
                </a:cubicBezTo>
                <a:cubicBezTo>
                  <a:pt x="973" y="975"/>
                  <a:pt x="974" y="975"/>
                  <a:pt x="974" y="975"/>
                </a:cubicBezTo>
                <a:cubicBezTo>
                  <a:pt x="975" y="975"/>
                  <a:pt x="975" y="974"/>
                  <a:pt x="974" y="973"/>
                </a:cubicBezTo>
                <a:cubicBezTo>
                  <a:pt x="968" y="964"/>
                  <a:pt x="970" y="951"/>
                  <a:pt x="973" y="937"/>
                </a:cubicBezTo>
                <a:cubicBezTo>
                  <a:pt x="973" y="933"/>
                  <a:pt x="974" y="929"/>
                  <a:pt x="975" y="924"/>
                </a:cubicBezTo>
                <a:cubicBezTo>
                  <a:pt x="975" y="924"/>
                  <a:pt x="975" y="925"/>
                  <a:pt x="975" y="925"/>
                </a:cubicBezTo>
                <a:cubicBezTo>
                  <a:pt x="974" y="937"/>
                  <a:pt x="980" y="946"/>
                  <a:pt x="991" y="950"/>
                </a:cubicBezTo>
                <a:cubicBezTo>
                  <a:pt x="999" y="954"/>
                  <a:pt x="1009" y="954"/>
                  <a:pt x="1018" y="951"/>
                </a:cubicBezTo>
                <a:cubicBezTo>
                  <a:pt x="1027" y="960"/>
                  <a:pt x="1027" y="968"/>
                  <a:pt x="1026" y="979"/>
                </a:cubicBezTo>
                <a:close/>
                <a:moveTo>
                  <a:pt x="1142" y="679"/>
                </a:moveTo>
                <a:cubicBezTo>
                  <a:pt x="1142" y="679"/>
                  <a:pt x="1142" y="679"/>
                  <a:pt x="1142" y="679"/>
                </a:cubicBezTo>
                <a:cubicBezTo>
                  <a:pt x="1141" y="694"/>
                  <a:pt x="1131" y="706"/>
                  <a:pt x="1113" y="713"/>
                </a:cubicBezTo>
                <a:cubicBezTo>
                  <a:pt x="1112" y="713"/>
                  <a:pt x="1112" y="714"/>
                  <a:pt x="1112" y="714"/>
                </a:cubicBezTo>
                <a:cubicBezTo>
                  <a:pt x="1112" y="715"/>
                  <a:pt x="1112" y="715"/>
                  <a:pt x="1113" y="716"/>
                </a:cubicBezTo>
                <a:cubicBezTo>
                  <a:pt x="1130" y="724"/>
                  <a:pt x="1146" y="748"/>
                  <a:pt x="1149" y="770"/>
                </a:cubicBezTo>
                <a:cubicBezTo>
                  <a:pt x="1151" y="782"/>
                  <a:pt x="1150" y="799"/>
                  <a:pt x="1135" y="814"/>
                </a:cubicBezTo>
                <a:cubicBezTo>
                  <a:pt x="1134" y="793"/>
                  <a:pt x="1122" y="786"/>
                  <a:pt x="1109" y="779"/>
                </a:cubicBezTo>
                <a:cubicBezTo>
                  <a:pt x="1099" y="773"/>
                  <a:pt x="1089" y="767"/>
                  <a:pt x="1084" y="753"/>
                </a:cubicBezTo>
                <a:cubicBezTo>
                  <a:pt x="1084" y="749"/>
                  <a:pt x="1085" y="746"/>
                  <a:pt x="1085" y="742"/>
                </a:cubicBezTo>
                <a:cubicBezTo>
                  <a:pt x="1085" y="742"/>
                  <a:pt x="1085" y="742"/>
                  <a:pt x="1085" y="742"/>
                </a:cubicBezTo>
                <a:cubicBezTo>
                  <a:pt x="1085" y="728"/>
                  <a:pt x="1078" y="718"/>
                  <a:pt x="1067" y="712"/>
                </a:cubicBezTo>
                <a:cubicBezTo>
                  <a:pt x="1054" y="706"/>
                  <a:pt x="1037" y="708"/>
                  <a:pt x="1026" y="716"/>
                </a:cubicBezTo>
                <a:cubicBezTo>
                  <a:pt x="1017" y="723"/>
                  <a:pt x="1014" y="733"/>
                  <a:pt x="1016" y="745"/>
                </a:cubicBezTo>
                <a:cubicBezTo>
                  <a:pt x="1018" y="754"/>
                  <a:pt x="1028" y="763"/>
                  <a:pt x="1039" y="765"/>
                </a:cubicBezTo>
                <a:cubicBezTo>
                  <a:pt x="1048" y="767"/>
                  <a:pt x="1055" y="763"/>
                  <a:pt x="1060" y="755"/>
                </a:cubicBezTo>
                <a:cubicBezTo>
                  <a:pt x="1066" y="745"/>
                  <a:pt x="1063" y="735"/>
                  <a:pt x="1056" y="729"/>
                </a:cubicBezTo>
                <a:cubicBezTo>
                  <a:pt x="1050" y="724"/>
                  <a:pt x="1043" y="724"/>
                  <a:pt x="1037" y="729"/>
                </a:cubicBezTo>
                <a:cubicBezTo>
                  <a:pt x="1036" y="730"/>
                  <a:pt x="1036" y="730"/>
                  <a:pt x="1036" y="731"/>
                </a:cubicBezTo>
                <a:cubicBezTo>
                  <a:pt x="1037" y="732"/>
                  <a:pt x="1038" y="732"/>
                  <a:pt x="1039" y="731"/>
                </a:cubicBezTo>
                <a:cubicBezTo>
                  <a:pt x="1044" y="726"/>
                  <a:pt x="1050" y="728"/>
                  <a:pt x="1054" y="731"/>
                </a:cubicBezTo>
                <a:cubicBezTo>
                  <a:pt x="1060" y="736"/>
                  <a:pt x="1063" y="745"/>
                  <a:pt x="1057" y="754"/>
                </a:cubicBezTo>
                <a:cubicBezTo>
                  <a:pt x="1052" y="762"/>
                  <a:pt x="1045" y="763"/>
                  <a:pt x="1040" y="762"/>
                </a:cubicBezTo>
                <a:cubicBezTo>
                  <a:pt x="1030" y="760"/>
                  <a:pt x="1021" y="752"/>
                  <a:pt x="1019" y="744"/>
                </a:cubicBezTo>
                <a:cubicBezTo>
                  <a:pt x="1017" y="734"/>
                  <a:pt x="1020" y="725"/>
                  <a:pt x="1028" y="718"/>
                </a:cubicBezTo>
                <a:cubicBezTo>
                  <a:pt x="1038" y="711"/>
                  <a:pt x="1054" y="709"/>
                  <a:pt x="1066" y="715"/>
                </a:cubicBezTo>
                <a:cubicBezTo>
                  <a:pt x="1076" y="720"/>
                  <a:pt x="1082" y="729"/>
                  <a:pt x="1082" y="742"/>
                </a:cubicBezTo>
                <a:cubicBezTo>
                  <a:pt x="1082" y="742"/>
                  <a:pt x="1082" y="742"/>
                  <a:pt x="1082" y="742"/>
                </a:cubicBezTo>
                <a:cubicBezTo>
                  <a:pt x="1082" y="743"/>
                  <a:pt x="1082" y="745"/>
                  <a:pt x="1081" y="746"/>
                </a:cubicBezTo>
                <a:cubicBezTo>
                  <a:pt x="1081" y="749"/>
                  <a:pt x="1081" y="751"/>
                  <a:pt x="1080" y="753"/>
                </a:cubicBezTo>
                <a:cubicBezTo>
                  <a:pt x="1077" y="769"/>
                  <a:pt x="1065" y="775"/>
                  <a:pt x="1051" y="781"/>
                </a:cubicBezTo>
                <a:cubicBezTo>
                  <a:pt x="1050" y="781"/>
                  <a:pt x="1050" y="782"/>
                  <a:pt x="1050" y="783"/>
                </a:cubicBezTo>
                <a:cubicBezTo>
                  <a:pt x="1050" y="783"/>
                  <a:pt x="1051" y="784"/>
                  <a:pt x="1052" y="784"/>
                </a:cubicBezTo>
                <a:cubicBezTo>
                  <a:pt x="1060" y="783"/>
                  <a:pt x="1067" y="785"/>
                  <a:pt x="1072" y="790"/>
                </a:cubicBezTo>
                <a:cubicBezTo>
                  <a:pt x="1076" y="794"/>
                  <a:pt x="1079" y="799"/>
                  <a:pt x="1080" y="806"/>
                </a:cubicBezTo>
                <a:cubicBezTo>
                  <a:pt x="1075" y="809"/>
                  <a:pt x="1069" y="811"/>
                  <a:pt x="1064" y="811"/>
                </a:cubicBezTo>
                <a:cubicBezTo>
                  <a:pt x="1056" y="811"/>
                  <a:pt x="1050" y="808"/>
                  <a:pt x="1045" y="801"/>
                </a:cubicBezTo>
                <a:cubicBezTo>
                  <a:pt x="1044" y="800"/>
                  <a:pt x="1044" y="800"/>
                  <a:pt x="1043" y="800"/>
                </a:cubicBezTo>
                <a:cubicBezTo>
                  <a:pt x="1042" y="801"/>
                  <a:pt x="1042" y="802"/>
                  <a:pt x="1042" y="802"/>
                </a:cubicBezTo>
                <a:cubicBezTo>
                  <a:pt x="1048" y="816"/>
                  <a:pt x="1052" y="829"/>
                  <a:pt x="1043" y="843"/>
                </a:cubicBezTo>
                <a:cubicBezTo>
                  <a:pt x="1042" y="845"/>
                  <a:pt x="1041" y="846"/>
                  <a:pt x="1039" y="848"/>
                </a:cubicBezTo>
                <a:cubicBezTo>
                  <a:pt x="1038" y="849"/>
                  <a:pt x="1037" y="851"/>
                  <a:pt x="1036" y="852"/>
                </a:cubicBezTo>
                <a:cubicBezTo>
                  <a:pt x="1036" y="852"/>
                  <a:pt x="1036" y="852"/>
                  <a:pt x="1036" y="852"/>
                </a:cubicBezTo>
                <a:cubicBezTo>
                  <a:pt x="1027" y="860"/>
                  <a:pt x="1017" y="863"/>
                  <a:pt x="1006" y="859"/>
                </a:cubicBezTo>
                <a:cubicBezTo>
                  <a:pt x="994" y="855"/>
                  <a:pt x="983" y="843"/>
                  <a:pt x="982" y="830"/>
                </a:cubicBezTo>
                <a:cubicBezTo>
                  <a:pt x="980" y="820"/>
                  <a:pt x="985" y="812"/>
                  <a:pt x="994" y="806"/>
                </a:cubicBezTo>
                <a:cubicBezTo>
                  <a:pt x="1001" y="801"/>
                  <a:pt x="1013" y="802"/>
                  <a:pt x="1021" y="807"/>
                </a:cubicBezTo>
                <a:cubicBezTo>
                  <a:pt x="1025" y="811"/>
                  <a:pt x="1030" y="816"/>
                  <a:pt x="1027" y="826"/>
                </a:cubicBezTo>
                <a:cubicBezTo>
                  <a:pt x="1025" y="836"/>
                  <a:pt x="1017" y="840"/>
                  <a:pt x="1009" y="840"/>
                </a:cubicBezTo>
                <a:cubicBezTo>
                  <a:pt x="1004" y="839"/>
                  <a:pt x="999" y="836"/>
                  <a:pt x="998" y="829"/>
                </a:cubicBezTo>
                <a:cubicBezTo>
                  <a:pt x="998" y="828"/>
                  <a:pt x="998" y="827"/>
                  <a:pt x="997" y="827"/>
                </a:cubicBezTo>
                <a:cubicBezTo>
                  <a:pt x="996" y="827"/>
                  <a:pt x="995" y="828"/>
                  <a:pt x="995" y="829"/>
                </a:cubicBezTo>
                <a:cubicBezTo>
                  <a:pt x="996" y="837"/>
                  <a:pt x="1001" y="842"/>
                  <a:pt x="1009" y="843"/>
                </a:cubicBezTo>
                <a:cubicBezTo>
                  <a:pt x="1018" y="843"/>
                  <a:pt x="1028" y="838"/>
                  <a:pt x="1030" y="827"/>
                </a:cubicBezTo>
                <a:cubicBezTo>
                  <a:pt x="1032" y="818"/>
                  <a:pt x="1030" y="810"/>
                  <a:pt x="1022" y="805"/>
                </a:cubicBezTo>
                <a:cubicBezTo>
                  <a:pt x="1014" y="799"/>
                  <a:pt x="1000" y="798"/>
                  <a:pt x="992" y="803"/>
                </a:cubicBezTo>
                <a:cubicBezTo>
                  <a:pt x="982" y="810"/>
                  <a:pt x="977" y="819"/>
                  <a:pt x="979" y="831"/>
                </a:cubicBezTo>
                <a:cubicBezTo>
                  <a:pt x="980" y="844"/>
                  <a:pt x="991" y="858"/>
                  <a:pt x="1005" y="862"/>
                </a:cubicBezTo>
                <a:cubicBezTo>
                  <a:pt x="1017" y="866"/>
                  <a:pt x="1029" y="863"/>
                  <a:pt x="1038" y="854"/>
                </a:cubicBezTo>
                <a:cubicBezTo>
                  <a:pt x="1038" y="854"/>
                  <a:pt x="1038" y="854"/>
                  <a:pt x="1038" y="854"/>
                </a:cubicBezTo>
                <a:cubicBezTo>
                  <a:pt x="1041" y="851"/>
                  <a:pt x="1043" y="848"/>
                  <a:pt x="1045" y="845"/>
                </a:cubicBezTo>
                <a:cubicBezTo>
                  <a:pt x="1059" y="839"/>
                  <a:pt x="1071" y="842"/>
                  <a:pt x="1082" y="845"/>
                </a:cubicBezTo>
                <a:cubicBezTo>
                  <a:pt x="1096" y="849"/>
                  <a:pt x="1109" y="852"/>
                  <a:pt x="1125" y="839"/>
                </a:cubicBezTo>
                <a:cubicBezTo>
                  <a:pt x="1125" y="859"/>
                  <a:pt x="1114" y="872"/>
                  <a:pt x="1104" y="879"/>
                </a:cubicBezTo>
                <a:cubicBezTo>
                  <a:pt x="1086" y="893"/>
                  <a:pt x="1058" y="898"/>
                  <a:pt x="1040" y="892"/>
                </a:cubicBezTo>
                <a:cubicBezTo>
                  <a:pt x="1039" y="892"/>
                  <a:pt x="1038" y="892"/>
                  <a:pt x="1038" y="892"/>
                </a:cubicBezTo>
                <a:cubicBezTo>
                  <a:pt x="1038" y="893"/>
                  <a:pt x="1037" y="893"/>
                  <a:pt x="1038" y="894"/>
                </a:cubicBezTo>
                <a:cubicBezTo>
                  <a:pt x="1046" y="912"/>
                  <a:pt x="1045" y="928"/>
                  <a:pt x="1034" y="938"/>
                </a:cubicBezTo>
                <a:cubicBezTo>
                  <a:pt x="1034" y="939"/>
                  <a:pt x="1034" y="939"/>
                  <a:pt x="1034" y="939"/>
                </a:cubicBezTo>
                <a:cubicBezTo>
                  <a:pt x="1030" y="943"/>
                  <a:pt x="1025" y="946"/>
                  <a:pt x="1019" y="948"/>
                </a:cubicBezTo>
                <a:cubicBezTo>
                  <a:pt x="1018" y="948"/>
                  <a:pt x="1017" y="948"/>
                  <a:pt x="1016" y="949"/>
                </a:cubicBezTo>
                <a:cubicBezTo>
                  <a:pt x="1008" y="951"/>
                  <a:pt x="999" y="951"/>
                  <a:pt x="992" y="948"/>
                </a:cubicBezTo>
                <a:cubicBezTo>
                  <a:pt x="982" y="944"/>
                  <a:pt x="977" y="936"/>
                  <a:pt x="978" y="925"/>
                </a:cubicBezTo>
                <a:cubicBezTo>
                  <a:pt x="978" y="914"/>
                  <a:pt x="984" y="904"/>
                  <a:pt x="993" y="901"/>
                </a:cubicBezTo>
                <a:cubicBezTo>
                  <a:pt x="1001" y="898"/>
                  <a:pt x="1010" y="901"/>
                  <a:pt x="1017" y="909"/>
                </a:cubicBezTo>
                <a:cubicBezTo>
                  <a:pt x="1020" y="912"/>
                  <a:pt x="1019" y="916"/>
                  <a:pt x="1018" y="918"/>
                </a:cubicBezTo>
                <a:cubicBezTo>
                  <a:pt x="1016" y="923"/>
                  <a:pt x="1011" y="928"/>
                  <a:pt x="1005" y="929"/>
                </a:cubicBezTo>
                <a:cubicBezTo>
                  <a:pt x="1001" y="930"/>
                  <a:pt x="996" y="928"/>
                  <a:pt x="992" y="923"/>
                </a:cubicBezTo>
                <a:cubicBezTo>
                  <a:pt x="992" y="922"/>
                  <a:pt x="991" y="922"/>
                  <a:pt x="990" y="923"/>
                </a:cubicBezTo>
                <a:cubicBezTo>
                  <a:pt x="990" y="923"/>
                  <a:pt x="989" y="924"/>
                  <a:pt x="990" y="925"/>
                </a:cubicBezTo>
                <a:cubicBezTo>
                  <a:pt x="996" y="932"/>
                  <a:pt x="1002" y="933"/>
                  <a:pt x="1006" y="932"/>
                </a:cubicBezTo>
                <a:cubicBezTo>
                  <a:pt x="1012" y="931"/>
                  <a:pt x="1019" y="926"/>
                  <a:pt x="1021" y="919"/>
                </a:cubicBezTo>
                <a:cubicBezTo>
                  <a:pt x="1023" y="914"/>
                  <a:pt x="1022" y="910"/>
                  <a:pt x="1019" y="907"/>
                </a:cubicBezTo>
                <a:cubicBezTo>
                  <a:pt x="1012" y="898"/>
                  <a:pt x="1002" y="895"/>
                  <a:pt x="992" y="898"/>
                </a:cubicBezTo>
                <a:cubicBezTo>
                  <a:pt x="983" y="902"/>
                  <a:pt x="976" y="910"/>
                  <a:pt x="975" y="921"/>
                </a:cubicBezTo>
                <a:cubicBezTo>
                  <a:pt x="976" y="905"/>
                  <a:pt x="973" y="891"/>
                  <a:pt x="952" y="885"/>
                </a:cubicBezTo>
                <a:cubicBezTo>
                  <a:pt x="974" y="877"/>
                  <a:pt x="983" y="856"/>
                  <a:pt x="980" y="838"/>
                </a:cubicBezTo>
                <a:cubicBezTo>
                  <a:pt x="977" y="821"/>
                  <a:pt x="963" y="804"/>
                  <a:pt x="936" y="801"/>
                </a:cubicBezTo>
                <a:cubicBezTo>
                  <a:pt x="949" y="792"/>
                  <a:pt x="964" y="784"/>
                  <a:pt x="984" y="790"/>
                </a:cubicBezTo>
                <a:cubicBezTo>
                  <a:pt x="985" y="790"/>
                  <a:pt x="986" y="790"/>
                  <a:pt x="986" y="789"/>
                </a:cubicBezTo>
                <a:cubicBezTo>
                  <a:pt x="986" y="789"/>
                  <a:pt x="986" y="788"/>
                  <a:pt x="986" y="787"/>
                </a:cubicBezTo>
                <a:cubicBezTo>
                  <a:pt x="961" y="759"/>
                  <a:pt x="935" y="750"/>
                  <a:pt x="914" y="749"/>
                </a:cubicBezTo>
                <a:cubicBezTo>
                  <a:pt x="915" y="749"/>
                  <a:pt x="915" y="748"/>
                  <a:pt x="916" y="748"/>
                </a:cubicBezTo>
                <a:cubicBezTo>
                  <a:pt x="919" y="746"/>
                  <a:pt x="922" y="743"/>
                  <a:pt x="926" y="742"/>
                </a:cubicBezTo>
                <a:cubicBezTo>
                  <a:pt x="925" y="738"/>
                  <a:pt x="924" y="734"/>
                  <a:pt x="923" y="730"/>
                </a:cubicBezTo>
                <a:cubicBezTo>
                  <a:pt x="923" y="729"/>
                  <a:pt x="923" y="729"/>
                  <a:pt x="923" y="728"/>
                </a:cubicBezTo>
                <a:cubicBezTo>
                  <a:pt x="938" y="742"/>
                  <a:pt x="963" y="754"/>
                  <a:pt x="1001" y="752"/>
                </a:cubicBezTo>
                <a:cubicBezTo>
                  <a:pt x="1001" y="752"/>
                  <a:pt x="1002" y="751"/>
                  <a:pt x="1002" y="750"/>
                </a:cubicBezTo>
                <a:cubicBezTo>
                  <a:pt x="1002" y="750"/>
                  <a:pt x="1002" y="749"/>
                  <a:pt x="1001" y="749"/>
                </a:cubicBezTo>
                <a:cubicBezTo>
                  <a:pt x="983" y="738"/>
                  <a:pt x="978" y="722"/>
                  <a:pt x="975" y="707"/>
                </a:cubicBezTo>
                <a:cubicBezTo>
                  <a:pt x="996" y="724"/>
                  <a:pt x="1018" y="722"/>
                  <a:pt x="1033" y="711"/>
                </a:cubicBezTo>
                <a:cubicBezTo>
                  <a:pt x="1047" y="701"/>
                  <a:pt x="1055" y="680"/>
                  <a:pt x="1045" y="659"/>
                </a:cubicBezTo>
                <a:cubicBezTo>
                  <a:pt x="1065" y="669"/>
                  <a:pt x="1077" y="661"/>
                  <a:pt x="1087" y="649"/>
                </a:cubicBezTo>
                <a:cubicBezTo>
                  <a:pt x="1081" y="658"/>
                  <a:pt x="1079" y="669"/>
                  <a:pt x="1083" y="677"/>
                </a:cubicBezTo>
                <a:cubicBezTo>
                  <a:pt x="1088" y="687"/>
                  <a:pt x="1097" y="692"/>
                  <a:pt x="1109" y="691"/>
                </a:cubicBezTo>
                <a:cubicBezTo>
                  <a:pt x="1113" y="691"/>
                  <a:pt x="1116" y="688"/>
                  <a:pt x="1118" y="683"/>
                </a:cubicBezTo>
                <a:cubicBezTo>
                  <a:pt x="1121" y="677"/>
                  <a:pt x="1121" y="669"/>
                  <a:pt x="1117" y="664"/>
                </a:cubicBezTo>
                <a:cubicBezTo>
                  <a:pt x="1115" y="660"/>
                  <a:pt x="1110" y="656"/>
                  <a:pt x="1101" y="657"/>
                </a:cubicBezTo>
                <a:cubicBezTo>
                  <a:pt x="1100" y="657"/>
                  <a:pt x="1099" y="658"/>
                  <a:pt x="1099" y="659"/>
                </a:cubicBezTo>
                <a:cubicBezTo>
                  <a:pt x="1099" y="660"/>
                  <a:pt x="1100" y="660"/>
                  <a:pt x="1101" y="660"/>
                </a:cubicBezTo>
                <a:cubicBezTo>
                  <a:pt x="1107" y="660"/>
                  <a:pt x="1112" y="661"/>
                  <a:pt x="1115" y="665"/>
                </a:cubicBezTo>
                <a:cubicBezTo>
                  <a:pt x="1118" y="670"/>
                  <a:pt x="1118" y="678"/>
                  <a:pt x="1116" y="682"/>
                </a:cubicBezTo>
                <a:cubicBezTo>
                  <a:pt x="1115" y="684"/>
                  <a:pt x="1112" y="688"/>
                  <a:pt x="1108" y="688"/>
                </a:cubicBezTo>
                <a:cubicBezTo>
                  <a:pt x="1098" y="689"/>
                  <a:pt x="1090" y="684"/>
                  <a:pt x="1086" y="676"/>
                </a:cubicBezTo>
                <a:cubicBezTo>
                  <a:pt x="1082" y="667"/>
                  <a:pt x="1084" y="657"/>
                  <a:pt x="1092" y="649"/>
                </a:cubicBezTo>
                <a:cubicBezTo>
                  <a:pt x="1099" y="641"/>
                  <a:pt x="1109" y="639"/>
                  <a:pt x="1118" y="643"/>
                </a:cubicBezTo>
                <a:cubicBezTo>
                  <a:pt x="1125" y="646"/>
                  <a:pt x="1132" y="652"/>
                  <a:pt x="1136" y="659"/>
                </a:cubicBezTo>
                <a:cubicBezTo>
                  <a:pt x="1137" y="660"/>
                  <a:pt x="1137" y="661"/>
                  <a:pt x="1138" y="662"/>
                </a:cubicBezTo>
                <a:cubicBezTo>
                  <a:pt x="1140" y="667"/>
                  <a:pt x="1142" y="673"/>
                  <a:pt x="1142" y="679"/>
                </a:cubicBezTo>
                <a:close/>
                <a:moveTo>
                  <a:pt x="1170" y="638"/>
                </a:moveTo>
                <a:cubicBezTo>
                  <a:pt x="1168" y="640"/>
                  <a:pt x="1166" y="642"/>
                  <a:pt x="1165" y="644"/>
                </a:cubicBezTo>
                <a:cubicBezTo>
                  <a:pt x="1157" y="653"/>
                  <a:pt x="1152" y="659"/>
                  <a:pt x="1140" y="659"/>
                </a:cubicBezTo>
                <a:cubicBezTo>
                  <a:pt x="1135" y="650"/>
                  <a:pt x="1128" y="643"/>
                  <a:pt x="1119" y="640"/>
                </a:cubicBezTo>
                <a:cubicBezTo>
                  <a:pt x="1109" y="635"/>
                  <a:pt x="1098" y="638"/>
                  <a:pt x="1090" y="646"/>
                </a:cubicBezTo>
                <a:cubicBezTo>
                  <a:pt x="1090" y="647"/>
                  <a:pt x="1090" y="647"/>
                  <a:pt x="1089" y="647"/>
                </a:cubicBezTo>
                <a:cubicBezTo>
                  <a:pt x="1092" y="644"/>
                  <a:pt x="1095" y="640"/>
                  <a:pt x="1097" y="636"/>
                </a:cubicBezTo>
                <a:cubicBezTo>
                  <a:pt x="1106" y="625"/>
                  <a:pt x="1113" y="614"/>
                  <a:pt x="1124" y="612"/>
                </a:cubicBezTo>
                <a:cubicBezTo>
                  <a:pt x="1125" y="612"/>
                  <a:pt x="1125" y="611"/>
                  <a:pt x="1125" y="611"/>
                </a:cubicBezTo>
                <a:cubicBezTo>
                  <a:pt x="1125" y="610"/>
                  <a:pt x="1125" y="610"/>
                  <a:pt x="1124" y="610"/>
                </a:cubicBezTo>
                <a:cubicBezTo>
                  <a:pt x="1113" y="607"/>
                  <a:pt x="1106" y="597"/>
                  <a:pt x="1097" y="585"/>
                </a:cubicBezTo>
                <a:cubicBezTo>
                  <a:pt x="1095" y="582"/>
                  <a:pt x="1092" y="578"/>
                  <a:pt x="1089" y="574"/>
                </a:cubicBezTo>
                <a:cubicBezTo>
                  <a:pt x="1090" y="575"/>
                  <a:pt x="1090" y="575"/>
                  <a:pt x="1090" y="575"/>
                </a:cubicBezTo>
                <a:cubicBezTo>
                  <a:pt x="1098" y="584"/>
                  <a:pt x="1109" y="586"/>
                  <a:pt x="1119" y="582"/>
                </a:cubicBezTo>
                <a:cubicBezTo>
                  <a:pt x="1128" y="578"/>
                  <a:pt x="1135" y="571"/>
                  <a:pt x="1140" y="563"/>
                </a:cubicBezTo>
                <a:cubicBezTo>
                  <a:pt x="1152" y="562"/>
                  <a:pt x="1157" y="569"/>
                  <a:pt x="1165" y="577"/>
                </a:cubicBezTo>
                <a:cubicBezTo>
                  <a:pt x="1166" y="579"/>
                  <a:pt x="1168" y="581"/>
                  <a:pt x="1170" y="583"/>
                </a:cubicBezTo>
                <a:cubicBezTo>
                  <a:pt x="1185" y="599"/>
                  <a:pt x="1194" y="605"/>
                  <a:pt x="1213" y="611"/>
                </a:cubicBezTo>
                <a:cubicBezTo>
                  <a:pt x="1194" y="616"/>
                  <a:pt x="1185" y="622"/>
                  <a:pt x="1170" y="638"/>
                </a:cubicBezTo>
                <a:close/>
              </a:path>
            </a:pathLst>
          </a:custGeom>
          <a:solidFill>
            <a:srgbClr val="FFFF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166" name="图片 16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380690" y="1713396"/>
            <a:ext cx="2511565" cy="2673375"/>
          </a:xfrm>
          <a:prstGeom prst="rect">
            <a:avLst/>
          </a:prstGeom>
        </p:spPr>
      </p:pic>
      <p:sp>
        <p:nvSpPr>
          <p:cNvPr id="175" name="文本框 174"/>
          <p:cNvSpPr txBox="1"/>
          <p:nvPr/>
        </p:nvSpPr>
        <p:spPr>
          <a:xfrm>
            <a:off x="2046029" y="2676240"/>
            <a:ext cx="1175322" cy="707886"/>
          </a:xfrm>
          <a:prstGeom prst="rect">
            <a:avLst/>
          </a:prstGeom>
          <a:noFill/>
        </p:spPr>
        <p:txBody>
          <a:bodyPr wrap="none" rtlCol="0">
            <a:spAutoFit/>
          </a:bodyPr>
          <a:lstStyle/>
          <a:p>
            <a:r>
              <a:rPr lang="en-US" altLang="zh-CN" sz="4000" dirty="0">
                <a:solidFill>
                  <a:srgbClr val="A51523"/>
                </a:solidFill>
                <a:latin typeface="Arial Black" panose="020B0A04020102020204" pitchFamily="34" charset="0"/>
              </a:rPr>
              <a:t>50</a:t>
            </a:r>
            <a:r>
              <a:rPr lang="en-US" altLang="zh-CN" sz="2400" dirty="0">
                <a:solidFill>
                  <a:srgbClr val="A51523"/>
                </a:solidFill>
                <a:latin typeface="Arial Black" panose="020B0A04020102020204" pitchFamily="34" charset="0"/>
              </a:rPr>
              <a:t>%</a:t>
            </a:r>
            <a:endParaRPr lang="zh-CN" altLang="en-US" sz="2400" dirty="0">
              <a:solidFill>
                <a:srgbClr val="A51523"/>
              </a:solidFill>
              <a:latin typeface="Arial Black" panose="020B0A04020102020204" pitchFamily="34" charset="0"/>
            </a:endParaRPr>
          </a:p>
        </p:txBody>
      </p:sp>
      <p:sp>
        <p:nvSpPr>
          <p:cNvPr id="176" name="文本框 175"/>
          <p:cNvSpPr txBox="1"/>
          <p:nvPr/>
        </p:nvSpPr>
        <p:spPr>
          <a:xfrm>
            <a:off x="5541891" y="2676239"/>
            <a:ext cx="1175322" cy="707886"/>
          </a:xfrm>
          <a:prstGeom prst="rect">
            <a:avLst/>
          </a:prstGeom>
          <a:noFill/>
        </p:spPr>
        <p:txBody>
          <a:bodyPr wrap="none" rtlCol="0">
            <a:spAutoFit/>
          </a:bodyPr>
          <a:lstStyle/>
          <a:p>
            <a:r>
              <a:rPr lang="en-US" altLang="zh-CN" sz="4000" dirty="0">
                <a:solidFill>
                  <a:srgbClr val="A51523"/>
                </a:solidFill>
                <a:latin typeface="Arial Black" panose="020B0A04020102020204" pitchFamily="34" charset="0"/>
              </a:rPr>
              <a:t>75</a:t>
            </a:r>
            <a:r>
              <a:rPr lang="en-US" altLang="zh-CN" sz="2400" dirty="0">
                <a:solidFill>
                  <a:srgbClr val="A51523"/>
                </a:solidFill>
                <a:latin typeface="Arial Black" panose="020B0A04020102020204" pitchFamily="34" charset="0"/>
              </a:rPr>
              <a:t>%</a:t>
            </a:r>
            <a:endParaRPr lang="zh-CN" altLang="en-US" sz="2400" dirty="0">
              <a:solidFill>
                <a:srgbClr val="A51523"/>
              </a:solidFill>
              <a:latin typeface="Arial Black" panose="020B0A04020102020204" pitchFamily="34" charset="0"/>
            </a:endParaRPr>
          </a:p>
        </p:txBody>
      </p:sp>
      <p:sp>
        <p:nvSpPr>
          <p:cNvPr id="177" name="文本框 176"/>
          <p:cNvSpPr txBox="1"/>
          <p:nvPr/>
        </p:nvSpPr>
        <p:spPr>
          <a:xfrm>
            <a:off x="8807150" y="2665753"/>
            <a:ext cx="1516762" cy="707886"/>
          </a:xfrm>
          <a:prstGeom prst="rect">
            <a:avLst/>
          </a:prstGeom>
          <a:noFill/>
        </p:spPr>
        <p:txBody>
          <a:bodyPr wrap="none" rtlCol="0">
            <a:spAutoFit/>
          </a:bodyPr>
          <a:lstStyle/>
          <a:p>
            <a:r>
              <a:rPr lang="en-US" altLang="zh-CN" sz="4000" dirty="0">
                <a:solidFill>
                  <a:srgbClr val="A51523"/>
                </a:solidFill>
                <a:latin typeface="Arial Black" panose="020B0A04020102020204" pitchFamily="34" charset="0"/>
              </a:rPr>
              <a:t>100</a:t>
            </a:r>
            <a:r>
              <a:rPr lang="en-US" altLang="zh-CN" sz="2400" dirty="0">
                <a:solidFill>
                  <a:srgbClr val="A51523"/>
                </a:solidFill>
                <a:latin typeface="Arial Black" panose="020B0A04020102020204" pitchFamily="34" charset="0"/>
              </a:rPr>
              <a:t>%</a:t>
            </a:r>
            <a:endParaRPr lang="zh-CN" altLang="en-US" sz="2400" dirty="0">
              <a:solidFill>
                <a:srgbClr val="A51523"/>
              </a:solidFill>
              <a:latin typeface="Arial Black" panose="020B0A04020102020204" pitchFamily="34" charset="0"/>
            </a:endParaRPr>
          </a:p>
        </p:txBody>
      </p:sp>
      <p:sp>
        <p:nvSpPr>
          <p:cNvPr id="15" name="文本框 14"/>
          <p:cNvSpPr txBox="1"/>
          <p:nvPr/>
        </p:nvSpPr>
        <p:spPr>
          <a:xfrm>
            <a:off x="1390417" y="5086473"/>
            <a:ext cx="9646391" cy="1175065"/>
          </a:xfrm>
          <a:prstGeom prst="rect">
            <a:avLst/>
          </a:prstGeom>
          <a:noFill/>
        </p:spPr>
        <p:txBody>
          <a:bodyPr wrap="square" rtlCol="0">
            <a:spAutoFit/>
          </a:bodyPr>
          <a:lstStyle/>
          <a:p>
            <a:pPr>
              <a:lnSpc>
                <a:spcPct val="120000"/>
              </a:lnSpc>
              <a:buNone/>
            </a:pPr>
            <a:r>
              <a:rPr lang="zh-CN" altLang="en-US" sz="2000" dirty="0">
                <a:solidFill>
                  <a:schemeClr val="tx1">
                    <a:lumMod val="75000"/>
                    <a:lumOff val="25000"/>
                  </a:schemeClr>
                </a:solidFill>
                <a:latin typeface="微软雅黑" panose="020B0503020204020204" charset="-122"/>
                <a:ea typeface="微软雅黑" panose="020B0503020204020204" charset="-122"/>
                <a:sym typeface="方正兰亭黑_GBK" pitchFamily="2" charset="-122"/>
              </a:rPr>
              <a:t>在此录入上述图表的综合描述说明，在此录入上述图表的综合描述说明。在此录入上述图表的描述说明，在此录入上述图表的描述说明</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方正兰亭黑_GBK" pitchFamily="2" charset="-122"/>
            </a:endParaRPr>
          </a:p>
          <a:p>
            <a:pPr>
              <a:lnSpc>
                <a:spcPct val="120000"/>
              </a:lnSpc>
            </a:pPr>
            <a:endParaRPr lang="zh-CN" altLang="en-US" sz="2000" b="1" dirty="0">
              <a:solidFill>
                <a:srgbClr val="682828"/>
              </a:solidFill>
              <a:latin typeface="方正幼线简体" panose="03000509000000000000" pitchFamily="65" charset="-122"/>
              <a:ea typeface="方正幼线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图片 10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331697" y="2712681"/>
            <a:ext cx="1440731" cy="1533551"/>
          </a:xfrm>
          <a:prstGeom prst="rect">
            <a:avLst/>
          </a:prstGeom>
        </p:spPr>
      </p:pic>
      <p:pic>
        <p:nvPicPr>
          <p:cNvPr id="111" name="图片 1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448111" y="2731982"/>
            <a:ext cx="1440731" cy="1533551"/>
          </a:xfrm>
          <a:prstGeom prst="rect">
            <a:avLst/>
          </a:prstGeom>
        </p:spPr>
      </p:pic>
      <p:pic>
        <p:nvPicPr>
          <p:cNvPr id="108" name="图片 10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3356" y="866899"/>
            <a:ext cx="4854857" cy="5167635"/>
          </a:xfrm>
          <a:prstGeom prst="rect">
            <a:avLst/>
          </a:prstGeom>
        </p:spPr>
      </p:pic>
      <p:sp>
        <p:nvSpPr>
          <p:cNvPr id="7" name="文本框 66"/>
          <p:cNvSpPr txBox="1"/>
          <p:nvPr/>
        </p:nvSpPr>
        <p:spPr>
          <a:xfrm>
            <a:off x="4809192" y="2945356"/>
            <a:ext cx="2672556" cy="1544654"/>
          </a:xfrm>
          <a:prstGeom prst="rect">
            <a:avLst/>
          </a:prstGeom>
          <a:noFill/>
        </p:spPr>
        <p:txBody>
          <a:bodyPr wrap="square" rtlCol="0">
            <a:spAutoFit/>
          </a:bodyPr>
          <a:lstStyle>
            <a:defPPr>
              <a:defRPr lang="zh-CN"/>
            </a:defPPr>
            <a:lvl1pPr algn="ctr">
              <a:defRPr sz="2800">
                <a:solidFill>
                  <a:srgbClr val="A51523"/>
                </a:solidFill>
                <a:latin typeface="汉仪长艺体简" panose="02010609000101010101" pitchFamily="49" charset="-122"/>
                <a:ea typeface="汉仪长艺体简" panose="02010609000101010101" pitchFamily="49" charset="-122"/>
              </a:defRPr>
            </a:lvl1pPr>
          </a:lstStyle>
          <a:p>
            <a:pPr>
              <a:lnSpc>
                <a:spcPct val="120000"/>
              </a:lnSpc>
              <a:buNone/>
            </a:pPr>
            <a:r>
              <a:rPr lang="zh-CN" altLang="en-US" sz="1600" dirty="0">
                <a:solidFill>
                  <a:schemeClr val="tx1">
                    <a:lumMod val="75000"/>
                    <a:lumOff val="25000"/>
                  </a:schemeClr>
                </a:solidFill>
                <a:latin typeface="微软雅黑" panose="020B0503020204020204" charset="-122"/>
                <a:ea typeface="微软雅黑" panose="020B0503020204020204" charset="-122"/>
                <a:sym typeface="方正兰亭黑_GBK" pitchFamily="2" charset="-122"/>
              </a:rPr>
              <a:t>在此录入上述图表的综合描述说明，在此录入上述图表的综合描述说明。在此录入上述图表的描述说明，在此录入上述图表的描述说明</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方正兰亭黑_GBK" pitchFamily="2" charset="-122"/>
            </a:endParaRPr>
          </a:p>
        </p:txBody>
      </p:sp>
      <p:sp>
        <p:nvSpPr>
          <p:cNvPr id="8" name="椭圆 7"/>
          <p:cNvSpPr/>
          <p:nvPr/>
        </p:nvSpPr>
        <p:spPr>
          <a:xfrm>
            <a:off x="1514284" y="2938267"/>
            <a:ext cx="1067523" cy="106752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3200" dirty="0">
                <a:solidFill>
                  <a:srgbClr val="A51523"/>
                </a:solidFill>
                <a:latin typeface="Arial Black" panose="020B0A04020102020204" pitchFamily="34" charset="0"/>
                <a:ea typeface="方正幼线简体" panose="03000509000000000000" pitchFamily="65" charset="-122"/>
              </a:rPr>
              <a:t>01</a:t>
            </a:r>
            <a:endParaRPr lang="zh-CN" altLang="en-US" sz="3200" dirty="0">
              <a:solidFill>
                <a:srgbClr val="A51523"/>
              </a:solidFill>
              <a:latin typeface="Arial Black" panose="020B0A04020102020204" pitchFamily="34" charset="0"/>
              <a:ea typeface="方正幼线简体" panose="03000509000000000000" pitchFamily="65" charset="-122"/>
            </a:endParaRPr>
          </a:p>
        </p:txBody>
      </p:sp>
      <p:sp>
        <p:nvSpPr>
          <p:cNvPr id="9" name="椭圆 8"/>
          <p:cNvSpPr/>
          <p:nvPr/>
        </p:nvSpPr>
        <p:spPr>
          <a:xfrm>
            <a:off x="9632055" y="2938267"/>
            <a:ext cx="1067523" cy="106752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3200" dirty="0">
                <a:solidFill>
                  <a:srgbClr val="A51523"/>
                </a:solidFill>
                <a:latin typeface="Arial Black" panose="020B0A04020102020204" pitchFamily="34" charset="0"/>
                <a:ea typeface="方正幼线简体" panose="03000509000000000000" pitchFamily="65" charset="-122"/>
              </a:rPr>
              <a:t>02</a:t>
            </a:r>
            <a:endParaRPr lang="zh-CN" altLang="en-US" sz="3200" dirty="0">
              <a:solidFill>
                <a:srgbClr val="A51523"/>
              </a:solidFill>
              <a:latin typeface="Arial Black" panose="020B0A04020102020204" pitchFamily="34" charset="0"/>
              <a:ea typeface="方正幼线简体" panose="03000509000000000000" pitchFamily="65" charset="-122"/>
            </a:endParaRPr>
          </a:p>
        </p:txBody>
      </p:sp>
      <p:sp>
        <p:nvSpPr>
          <p:cNvPr id="10" name="矩形 9"/>
          <p:cNvSpPr/>
          <p:nvPr/>
        </p:nvSpPr>
        <p:spPr>
          <a:xfrm>
            <a:off x="602352" y="4429413"/>
            <a:ext cx="2926272" cy="953723"/>
          </a:xfrm>
          <a:prstGeom prst="rect">
            <a:avLst/>
          </a:prstGeom>
          <a:noFill/>
        </p:spPr>
        <p:txBody>
          <a:bodyPr wrap="square" rtlCol="0">
            <a:spAutoFit/>
          </a:bodyPr>
          <a:lstStyle/>
          <a:p>
            <a:pPr>
              <a:lnSpc>
                <a:spcPct val="120000"/>
              </a:lnSpc>
              <a:buNone/>
            </a:pPr>
            <a:r>
              <a:rPr lang="zh-CN" altLang="en-US" sz="1600" dirty="0">
                <a:solidFill>
                  <a:schemeClr val="tx1">
                    <a:lumMod val="75000"/>
                    <a:lumOff val="25000"/>
                  </a:schemeClr>
                </a:solidFill>
                <a:latin typeface="微软雅黑" panose="020B0503020204020204" charset="-122"/>
                <a:ea typeface="微软雅黑" panose="020B0503020204020204" charset="-122"/>
                <a:sym typeface="方正兰亭黑_GBK" pitchFamily="2" charset="-122"/>
              </a:rPr>
              <a:t>在此录入上述图表的综合描述说明，在此录入上述图表的综合描述说明。</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方正兰亭黑_GBK" pitchFamily="2" charset="-122"/>
            </a:endParaRPr>
          </a:p>
        </p:txBody>
      </p:sp>
      <p:sp>
        <p:nvSpPr>
          <p:cNvPr id="11" name="矩形 10"/>
          <p:cNvSpPr/>
          <p:nvPr/>
        </p:nvSpPr>
        <p:spPr>
          <a:xfrm>
            <a:off x="8734677" y="4429413"/>
            <a:ext cx="3115947" cy="683264"/>
          </a:xfrm>
          <a:prstGeom prst="rect">
            <a:avLst/>
          </a:prstGeom>
          <a:noFill/>
        </p:spPr>
        <p:txBody>
          <a:bodyPr wrap="square" rtlCol="0">
            <a:spAutoFit/>
          </a:bodyPr>
          <a:lstStyle/>
          <a:p>
            <a:pP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sym typeface="方正兰亭黑_GBK" pitchFamily="2" charset="-122"/>
              </a:rPr>
              <a:t>在此录入上述图表的描述说明，在此录入上述图表的描述说明</a:t>
            </a:r>
            <a:endParaRPr lang="zh-CN" altLang="en-US" sz="1600" dirty="0">
              <a:solidFill>
                <a:schemeClr val="tx1">
                  <a:lumMod val="95000"/>
                  <a:lumOff val="5000"/>
                </a:schemeClr>
              </a:solidFill>
              <a:latin typeface="微软雅黑" panose="020B0503020204020204" charset="-122"/>
              <a:ea typeface="微软雅黑" panose="020B0503020204020204" charset="-122"/>
            </a:endParaRPr>
          </a:p>
        </p:txBody>
      </p:sp>
      <p:sp>
        <p:nvSpPr>
          <p:cNvPr id="112" name="文本框 65"/>
          <p:cNvSpPr txBox="1"/>
          <p:nvPr/>
        </p:nvSpPr>
        <p:spPr>
          <a:xfrm>
            <a:off x="4719821" y="2415047"/>
            <a:ext cx="2761926"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dirty="0">
                <a:solidFill>
                  <a:srgbClr val="682828"/>
                </a:solidFill>
                <a:latin typeface="黑体" panose="02010609060101010101" pitchFamily="49" charset="-122"/>
                <a:ea typeface="黑体" panose="02010609060101010101" pitchFamily="49" charset="-122"/>
              </a:rPr>
              <a:t>点击输入小标题</a:t>
            </a:r>
            <a:endParaRPr lang="zh-CN" altLang="en-US" sz="2800" dirty="0">
              <a:solidFill>
                <a:srgbClr val="682828"/>
              </a:solidFill>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98018" y="1373768"/>
            <a:ext cx="5834457" cy="3786659"/>
            <a:chOff x="891470" y="1447086"/>
            <a:chExt cx="4726277" cy="3067432"/>
          </a:xfrm>
          <a:solidFill>
            <a:srgbClr val="FFFFFF"/>
          </a:solidFill>
        </p:grpSpPr>
        <p:sp>
          <p:nvSpPr>
            <p:cNvPr id="2" name="椭圆 1"/>
            <p:cNvSpPr/>
            <p:nvPr/>
          </p:nvSpPr>
          <p:spPr>
            <a:xfrm>
              <a:off x="1465787" y="1447086"/>
              <a:ext cx="3067432" cy="3067432"/>
            </a:xfrm>
            <a:prstGeom prst="ellipse">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lumMod val="50000"/>
                  </a:schemeClr>
                </a:solidFill>
                <a:latin typeface="叶根友特楷简体" panose="02010601030101010101" pitchFamily="2" charset="-122"/>
                <a:ea typeface="叶根友特楷简体" panose="02010601030101010101" pitchFamily="2" charset="-122"/>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91470" y="3176674"/>
              <a:ext cx="1819603" cy="696388"/>
            </a:xfrm>
            <a:prstGeom prst="rect">
              <a:avLst/>
            </a:prstGeom>
            <a:noFill/>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5340" y="2097355"/>
              <a:ext cx="2372407" cy="787479"/>
            </a:xfrm>
            <a:prstGeom prst="rect">
              <a:avLst/>
            </a:prstGeom>
            <a:noFill/>
          </p:spPr>
        </p:pic>
      </p:grpSp>
      <p:grpSp>
        <p:nvGrpSpPr>
          <p:cNvPr id="4" name="组合 3"/>
          <p:cNvGrpSpPr/>
          <p:nvPr/>
        </p:nvGrpSpPr>
        <p:grpSpPr>
          <a:xfrm>
            <a:off x="8723929" y="1710209"/>
            <a:ext cx="1724160" cy="4317849"/>
            <a:chOff x="8724737" y="1709678"/>
            <a:chExt cx="1724691" cy="4319182"/>
          </a:xfrm>
        </p:grpSpPr>
        <p:sp>
          <p:nvSpPr>
            <p:cNvPr id="8" name="文本框 7"/>
            <p:cNvSpPr txBox="1"/>
            <p:nvPr/>
          </p:nvSpPr>
          <p:spPr>
            <a:xfrm>
              <a:off x="9936373" y="1709678"/>
              <a:ext cx="513055" cy="2285947"/>
            </a:xfrm>
            <a:prstGeom prst="rect">
              <a:avLst/>
            </a:prstGeom>
            <a:noFill/>
          </p:spPr>
          <p:txBody>
            <a:bodyPr vert="eaVert" wrap="none" rtlCol="0">
              <a:spAutoFit/>
            </a:bodyPr>
            <a:lstStyle>
              <a:defPPr>
                <a:defRPr lang="zh-CN"/>
              </a:defPPr>
              <a:lvl1pPr>
                <a:defRPr sz="2400">
                  <a:latin typeface="方正清刻本悦宋简体" panose="02000000000000000000" pitchFamily="2" charset="-122"/>
                  <a:ea typeface="方正清刻本悦宋简体" panose="02000000000000000000" pitchFamily="2" charset="-122"/>
                </a:defRPr>
              </a:lvl1pPr>
            </a:lstStyle>
            <a:p>
              <a:r>
                <a:rPr lang="zh-CN" altLang="en-US" sz="2135" dirty="0">
                  <a:solidFill>
                    <a:srgbClr val="C00000"/>
                  </a:solidFill>
                  <a:latin typeface="叶根友特楷简体" panose="02010601030101010101" pitchFamily="2" charset="-122"/>
                  <a:ea typeface="叶根友特楷简体" panose="02010601030101010101" pitchFamily="2" charset="-122"/>
                </a:rPr>
                <a:t>请在这里输入标题</a:t>
              </a:r>
              <a:endParaRPr lang="zh-CN" altLang="en-US" sz="2135" dirty="0">
                <a:solidFill>
                  <a:srgbClr val="C00000"/>
                </a:solidFill>
                <a:latin typeface="叶根友特楷简体" panose="02010601030101010101" pitchFamily="2" charset="-122"/>
                <a:ea typeface="叶根友特楷简体" panose="02010601030101010101" pitchFamily="2" charset="-122"/>
              </a:endParaRPr>
            </a:p>
          </p:txBody>
        </p:sp>
        <p:cxnSp>
          <p:nvCxnSpPr>
            <p:cNvPr id="10" name="直接连接符 9"/>
            <p:cNvCxnSpPr/>
            <p:nvPr/>
          </p:nvCxnSpPr>
          <p:spPr>
            <a:xfrm>
              <a:off x="9827680" y="1709678"/>
              <a:ext cx="0" cy="3706281"/>
            </a:xfrm>
            <a:prstGeom prst="line">
              <a:avLst/>
            </a:prstGeom>
            <a:ln w="1270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文本框 11"/>
            <p:cNvSpPr txBox="1"/>
            <p:nvPr/>
          </p:nvSpPr>
          <p:spPr>
            <a:xfrm>
              <a:off x="8724737" y="1709678"/>
              <a:ext cx="923614" cy="4319182"/>
            </a:xfrm>
            <a:prstGeom prst="rect">
              <a:avLst/>
            </a:prstGeom>
            <a:noFill/>
          </p:spPr>
          <p:txBody>
            <a:bodyPr vert="eaVert" wrap="none" rtlCol="0">
              <a:spAutoFit/>
            </a:bodyPr>
            <a:lstStyle/>
            <a:p>
              <a:r>
                <a:rPr lang="zh-CN" altLang="en-US" sz="1600" dirty="0">
                  <a:solidFill>
                    <a:schemeClr val="tx1">
                      <a:lumMod val="75000"/>
                      <a:lumOff val="25000"/>
                    </a:schemeClr>
                  </a:solidFill>
                  <a:latin typeface="叶根友特楷简体" panose="02010601030101010101" pitchFamily="2" charset="-122"/>
                  <a:ea typeface="叶根友特楷简体" panose="02010601030101010101" pitchFamily="2" charset="-122"/>
                </a:rPr>
                <a:t>剪纸主题请在此输入文字  剪纸主题请在此输入</a:t>
              </a:r>
              <a:endParaRPr lang="en-US" altLang="zh-CN" sz="1600" dirty="0">
                <a:solidFill>
                  <a:schemeClr val="tx1">
                    <a:lumMod val="75000"/>
                    <a:lumOff val="25000"/>
                  </a:schemeClr>
                </a:solidFill>
                <a:latin typeface="叶根友特楷简体" panose="02010601030101010101" pitchFamily="2" charset="-122"/>
                <a:ea typeface="叶根友特楷简体" panose="02010601030101010101" pitchFamily="2" charset="-122"/>
              </a:endParaRPr>
            </a:p>
            <a:p>
              <a:r>
                <a:rPr lang="zh-CN" altLang="en-US" sz="1600" dirty="0">
                  <a:solidFill>
                    <a:schemeClr val="tx1">
                      <a:lumMod val="75000"/>
                      <a:lumOff val="25000"/>
                    </a:schemeClr>
                  </a:solidFill>
                  <a:latin typeface="叶根友特楷简体" panose="02010601030101010101" pitchFamily="2" charset="-122"/>
                  <a:ea typeface="叶根友特楷简体" panose="02010601030101010101" pitchFamily="2" charset="-122"/>
                </a:rPr>
                <a:t>文字  剪纸主题请在此输入文字 剪纸主题请在</a:t>
              </a:r>
              <a:endParaRPr lang="en-US" altLang="zh-CN" sz="1600" dirty="0">
                <a:solidFill>
                  <a:schemeClr val="tx1">
                    <a:lumMod val="75000"/>
                    <a:lumOff val="25000"/>
                  </a:schemeClr>
                </a:solidFill>
                <a:latin typeface="叶根友特楷简体" panose="02010601030101010101" pitchFamily="2" charset="-122"/>
                <a:ea typeface="叶根友特楷简体" panose="02010601030101010101" pitchFamily="2" charset="-122"/>
              </a:endParaRPr>
            </a:p>
            <a:p>
              <a:r>
                <a:rPr lang="zh-CN" altLang="en-US" sz="1600" dirty="0">
                  <a:solidFill>
                    <a:schemeClr val="tx1">
                      <a:lumMod val="75000"/>
                      <a:lumOff val="25000"/>
                    </a:schemeClr>
                  </a:solidFill>
                  <a:latin typeface="叶根友特楷简体" panose="02010601030101010101" pitchFamily="2" charset="-122"/>
                  <a:ea typeface="叶根友特楷简体" panose="02010601030101010101" pitchFamily="2" charset="-122"/>
                </a:rPr>
                <a:t>此输入文字 </a:t>
              </a:r>
              <a:endParaRPr lang="zh-CN" altLang="en-US" sz="1600" dirty="0">
                <a:solidFill>
                  <a:schemeClr val="tx1">
                    <a:lumMod val="75000"/>
                    <a:lumOff val="25000"/>
                  </a:schemeClr>
                </a:solidFill>
                <a:latin typeface="叶根友特楷简体" panose="02010601030101010101" pitchFamily="2" charset="-122"/>
                <a:ea typeface="叶根友特楷简体" panose="02010601030101010101" pitchFamily="2" charset="-122"/>
              </a:endParaRPr>
            </a:p>
          </p:txBody>
        </p:sp>
      </p:grpSp>
      <p:grpSp>
        <p:nvGrpSpPr>
          <p:cNvPr id="9" name="组合 8"/>
          <p:cNvGrpSpPr/>
          <p:nvPr/>
        </p:nvGrpSpPr>
        <p:grpSpPr>
          <a:xfrm>
            <a:off x="6716945" y="1710209"/>
            <a:ext cx="1796975" cy="4317849"/>
            <a:chOff x="6717134" y="1709678"/>
            <a:chExt cx="1797529" cy="4319182"/>
          </a:xfrm>
        </p:grpSpPr>
        <p:sp>
          <p:nvSpPr>
            <p:cNvPr id="19" name="文本框 18"/>
            <p:cNvSpPr txBox="1"/>
            <p:nvPr/>
          </p:nvSpPr>
          <p:spPr>
            <a:xfrm>
              <a:off x="8001608" y="1709678"/>
              <a:ext cx="513055" cy="2285947"/>
            </a:xfrm>
            <a:prstGeom prst="rect">
              <a:avLst/>
            </a:prstGeom>
            <a:noFill/>
          </p:spPr>
          <p:txBody>
            <a:bodyPr vert="eaVert" wrap="none" rtlCol="0">
              <a:spAutoFit/>
            </a:bodyPr>
            <a:lstStyle>
              <a:defPPr>
                <a:defRPr lang="zh-CN"/>
              </a:defPPr>
              <a:lvl1pPr>
                <a:defRPr sz="4400">
                  <a:latin typeface="方正清刻本悦宋简体" panose="02000000000000000000" pitchFamily="2" charset="-122"/>
                  <a:ea typeface="方正清刻本悦宋简体" panose="02000000000000000000" pitchFamily="2" charset="-122"/>
                </a:defRPr>
              </a:lvl1pPr>
            </a:lstStyle>
            <a:p>
              <a:r>
                <a:rPr lang="zh-CN" altLang="en-US" sz="2135" dirty="0">
                  <a:solidFill>
                    <a:srgbClr val="C00000"/>
                  </a:solidFill>
                  <a:latin typeface="叶根友特楷简体" panose="02010601030101010101" pitchFamily="2" charset="-122"/>
                  <a:ea typeface="叶根友特楷简体" panose="02010601030101010101" pitchFamily="2" charset="-122"/>
                </a:rPr>
                <a:t>请在这里输入标题</a:t>
              </a:r>
              <a:endParaRPr lang="zh-CN" altLang="en-US" sz="2135" dirty="0">
                <a:solidFill>
                  <a:srgbClr val="C00000"/>
                </a:solidFill>
                <a:latin typeface="叶根友特楷简体" panose="02010601030101010101" pitchFamily="2" charset="-122"/>
                <a:ea typeface="叶根友特楷简体" panose="02010601030101010101" pitchFamily="2" charset="-122"/>
              </a:endParaRPr>
            </a:p>
          </p:txBody>
        </p:sp>
        <p:cxnSp>
          <p:nvCxnSpPr>
            <p:cNvPr id="20" name="直接连接符 19"/>
            <p:cNvCxnSpPr/>
            <p:nvPr/>
          </p:nvCxnSpPr>
          <p:spPr>
            <a:xfrm>
              <a:off x="7820079" y="1709678"/>
              <a:ext cx="0" cy="3706281"/>
            </a:xfrm>
            <a:prstGeom prst="line">
              <a:avLst/>
            </a:prstGeom>
            <a:ln w="1270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21" name="文本框 20"/>
            <p:cNvSpPr txBox="1"/>
            <p:nvPr/>
          </p:nvSpPr>
          <p:spPr>
            <a:xfrm>
              <a:off x="6717134" y="1709678"/>
              <a:ext cx="923615" cy="4319182"/>
            </a:xfrm>
            <a:prstGeom prst="rect">
              <a:avLst/>
            </a:prstGeom>
            <a:noFill/>
          </p:spPr>
          <p:txBody>
            <a:bodyPr vert="eaVert" wrap="none" rtlCol="0">
              <a:spAutoFit/>
            </a:bodyPr>
            <a:lstStyle/>
            <a:p>
              <a:r>
                <a:rPr lang="zh-CN" altLang="en-US" sz="1600" dirty="0">
                  <a:solidFill>
                    <a:schemeClr val="tx1">
                      <a:lumMod val="75000"/>
                      <a:lumOff val="25000"/>
                    </a:schemeClr>
                  </a:solidFill>
                  <a:latin typeface="叶根友特楷简体" panose="02010601030101010101" pitchFamily="2" charset="-122"/>
                  <a:ea typeface="叶根友特楷简体" panose="02010601030101010101" pitchFamily="2" charset="-122"/>
                </a:rPr>
                <a:t>剪纸主题请在此输入文字  剪纸主题请在此输入</a:t>
              </a:r>
              <a:endParaRPr lang="en-US" altLang="zh-CN" sz="1600" dirty="0">
                <a:solidFill>
                  <a:schemeClr val="tx1">
                    <a:lumMod val="75000"/>
                    <a:lumOff val="25000"/>
                  </a:schemeClr>
                </a:solidFill>
                <a:latin typeface="叶根友特楷简体" panose="02010601030101010101" pitchFamily="2" charset="-122"/>
                <a:ea typeface="叶根友特楷简体" panose="02010601030101010101" pitchFamily="2" charset="-122"/>
              </a:endParaRPr>
            </a:p>
            <a:p>
              <a:r>
                <a:rPr lang="zh-CN" altLang="en-US" sz="1600" dirty="0">
                  <a:solidFill>
                    <a:schemeClr val="tx1">
                      <a:lumMod val="75000"/>
                      <a:lumOff val="25000"/>
                    </a:schemeClr>
                  </a:solidFill>
                  <a:latin typeface="叶根友特楷简体" panose="02010601030101010101" pitchFamily="2" charset="-122"/>
                  <a:ea typeface="叶根友特楷简体" panose="02010601030101010101" pitchFamily="2" charset="-122"/>
                </a:rPr>
                <a:t>文字  剪纸主题请在此输入文字 剪纸主题请在</a:t>
              </a:r>
              <a:endParaRPr lang="en-US" altLang="zh-CN" sz="1600" dirty="0">
                <a:solidFill>
                  <a:schemeClr val="tx1">
                    <a:lumMod val="75000"/>
                    <a:lumOff val="25000"/>
                  </a:schemeClr>
                </a:solidFill>
                <a:latin typeface="叶根友特楷简体" panose="02010601030101010101" pitchFamily="2" charset="-122"/>
                <a:ea typeface="叶根友特楷简体" panose="02010601030101010101" pitchFamily="2" charset="-122"/>
              </a:endParaRPr>
            </a:p>
            <a:p>
              <a:r>
                <a:rPr lang="zh-CN" altLang="en-US" sz="1600" dirty="0">
                  <a:solidFill>
                    <a:schemeClr val="tx1">
                      <a:lumMod val="75000"/>
                      <a:lumOff val="25000"/>
                    </a:schemeClr>
                  </a:solidFill>
                  <a:latin typeface="叶根友特楷简体" panose="02010601030101010101" pitchFamily="2" charset="-122"/>
                  <a:ea typeface="叶根友特楷简体" panose="02010601030101010101" pitchFamily="2" charset="-122"/>
                </a:rPr>
                <a:t>此输入文字 </a:t>
              </a:r>
              <a:endParaRPr lang="zh-CN" altLang="en-US" sz="1400" dirty="0">
                <a:solidFill>
                  <a:schemeClr val="tx1">
                    <a:lumMod val="75000"/>
                    <a:lumOff val="25000"/>
                  </a:schemeClr>
                </a:solidFill>
                <a:latin typeface="叶根友特楷简体" panose="02010601030101010101" pitchFamily="2" charset="-122"/>
                <a:ea typeface="叶根友特楷简体" panose="02010601030101010101" pitchFamily="2" charset="-122"/>
              </a:endParaRPr>
            </a:p>
          </p:txBody>
        </p:sp>
      </p:gr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1642" y="3508896"/>
            <a:ext cx="4335269" cy="3303062"/>
          </a:xfrm>
          <a:prstGeom prst="rect">
            <a:avLst/>
          </a:prstGeom>
        </p:spPr>
      </p:pic>
      <p:sp>
        <p:nvSpPr>
          <p:cNvPr id="17" name="文本框 16"/>
          <p:cNvSpPr txBox="1"/>
          <p:nvPr/>
        </p:nvSpPr>
        <p:spPr>
          <a:xfrm>
            <a:off x="2880311" y="2452011"/>
            <a:ext cx="841128" cy="1393233"/>
          </a:xfrm>
          <a:prstGeom prst="rect">
            <a:avLst/>
          </a:prstGeom>
          <a:noFill/>
        </p:spPr>
        <p:txBody>
          <a:bodyPr vert="eaVert" wrap="square" rtlCol="0">
            <a:spAutoFit/>
          </a:bodyPr>
          <a:lstStyle/>
          <a:p>
            <a:r>
              <a:rPr lang="zh-CN" altLang="en-US" sz="2135" spc="251" dirty="0">
                <a:solidFill>
                  <a:srgbClr val="C00000"/>
                </a:solidFill>
                <a:latin typeface="叶根友特楷简体" panose="02010601030101010101" pitchFamily="2" charset="-122"/>
                <a:ea typeface="叶根友特楷简体" panose="02010601030101010101" pitchFamily="2" charset="-122"/>
              </a:rPr>
              <a:t>单击此处输入标题</a:t>
            </a:r>
            <a:endParaRPr lang="zh-CN" altLang="en-US" sz="2135" spc="251" dirty="0">
              <a:solidFill>
                <a:srgbClr val="C00000"/>
              </a:solidFill>
              <a:latin typeface="叶根友特楷简体" panose="02010601030101010101" pitchFamily="2" charset="-122"/>
              <a:ea typeface="叶根友特楷简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ppt_x"/>
                                          </p:val>
                                        </p:tav>
                                        <p:tav tm="100000">
                                          <p:val>
                                            <p:strVal val="#ppt_x"/>
                                          </p:val>
                                        </p:tav>
                                      </p:tavLst>
                                    </p:anim>
                                    <p:anim calcmode="lin" valueType="num">
                                      <p:cBhvr additive="base">
                                        <p:cTn id="1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heckerboard(across)">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checkerboard(across)">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a:spLocks noChangeAspect="1"/>
          </p:cNvSpPr>
          <p:nvPr/>
        </p:nvSpPr>
        <p:spPr>
          <a:xfrm>
            <a:off x="1505357" y="2837861"/>
            <a:ext cx="2879111" cy="2880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cs typeface="+mn-ea"/>
              <a:sym typeface="+mn-lt"/>
            </a:endParaRPr>
          </a:p>
        </p:txBody>
      </p:sp>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16298" r="19971" b="35125"/>
          <a:stretch>
            <a:fillRect/>
          </a:stretch>
        </p:blipFill>
        <p:spPr>
          <a:xfrm>
            <a:off x="628116" y="1701341"/>
            <a:ext cx="5737161" cy="3482352"/>
          </a:xfrm>
          <a:prstGeom prst="rect">
            <a:avLst/>
          </a:prstGeom>
        </p:spPr>
      </p:pic>
      <p:sp>
        <p:nvSpPr>
          <p:cNvPr id="34" name="文本框 33"/>
          <p:cNvSpPr txBox="1"/>
          <p:nvPr/>
        </p:nvSpPr>
        <p:spPr>
          <a:xfrm>
            <a:off x="5380862" y="1989284"/>
            <a:ext cx="5847698" cy="4331658"/>
          </a:xfrm>
          <a:prstGeom prst="rect">
            <a:avLst/>
          </a:prstGeom>
          <a:noFill/>
        </p:spPr>
        <p:txBody>
          <a:bodyPr vert="eaVert" wrap="square" lIns="91412" tIns="45706" rIns="91412" bIns="45706" rtlCol="0">
            <a:spAutoFit/>
          </a:bodyPr>
          <a:lstStyle/>
          <a:p>
            <a:r>
              <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rPr>
              <a:t>千古回首杏雨西湖边</a:t>
            </a:r>
            <a:endParaRPr lang="en-US" altLang="zh-CN"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rPr>
              <a:t>纸伞朦胧间洒下阴影一片</a:t>
            </a:r>
            <a:endParaRPr lang="en-US" altLang="zh-CN"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rPr>
              <a:t>眉眼低垂微敛</a:t>
            </a:r>
            <a:endParaRPr lang="en-US" altLang="zh-CN"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rPr>
              <a:t>风声掠过指尖</a:t>
            </a:r>
            <a:endParaRPr lang="en-US" altLang="zh-CN"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rPr>
              <a:t>素衣映湖中月 水光潋滟</a:t>
            </a:r>
            <a:endParaRPr lang="en-US" altLang="zh-CN"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rPr>
              <a:t>把盏笑谈世间 酒色清浅</a:t>
            </a:r>
            <a:endParaRPr lang="en-US" altLang="zh-CN"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rPr>
              <a:t>琴音何处寄</a:t>
            </a:r>
            <a:endParaRPr lang="en-US" altLang="zh-CN"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rPr>
              <a:t>流星泯灭光阴</a:t>
            </a:r>
            <a:endParaRPr lang="en-US" altLang="zh-CN"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rPr>
              <a:t>琉璃月下冰冷的空气</a:t>
            </a:r>
            <a:endParaRPr lang="en-US" altLang="zh-CN"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rPr>
              <a:t>檐下花灯熟悉记忆</a:t>
            </a:r>
            <a:endParaRPr lang="en-US" altLang="zh-CN"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rPr>
              <a:t>风动烛火似已熄</a:t>
            </a:r>
            <a:endParaRPr lang="en-US" altLang="zh-CN"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rPr>
              <a:t>怀念忘川夜空中流萤</a:t>
            </a:r>
            <a:endParaRPr lang="zh-CN" altLang="en-US" sz="1600" spc="600" dirty="0">
              <a:solidFill>
                <a:schemeClr val="tx1">
                  <a:lumMod val="75000"/>
                  <a:lumOff val="25000"/>
                </a:schemeClr>
              </a:solidFill>
              <a:latin typeface="叶根友特楷简体" panose="02010601030101010101" pitchFamily="2" charset="-122"/>
              <a:ea typeface="叶根友特楷简体" panose="02010601030101010101" pitchFamily="2" charset="-122"/>
              <a:cs typeface="+mn-ea"/>
              <a:sym typeface="+mn-lt"/>
            </a:endParaRPr>
          </a:p>
        </p:txBody>
      </p:sp>
      <p:pic>
        <p:nvPicPr>
          <p:cNvPr id="35" name="图片 34"/>
          <p:cNvPicPr>
            <a:picLocks noChangeAspect="1"/>
          </p:cNvPicPr>
          <p:nvPr/>
        </p:nvPicPr>
        <p:blipFill rotWithShape="1">
          <a:blip r:embed="rId2" cstate="screen"/>
          <a:srcRect r="78994"/>
          <a:stretch>
            <a:fillRect/>
          </a:stretch>
        </p:blipFill>
        <p:spPr>
          <a:xfrm>
            <a:off x="4627327" y="3404593"/>
            <a:ext cx="512425" cy="208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6200733" y="1981272"/>
            <a:ext cx="3877985" cy="1045072"/>
            <a:chOff x="6180221" y="1100063"/>
            <a:chExt cx="3877985" cy="1045072"/>
          </a:xfrm>
        </p:grpSpPr>
        <p:sp>
          <p:nvSpPr>
            <p:cNvPr id="17" name="文本框 16"/>
            <p:cNvSpPr txBox="1"/>
            <p:nvPr/>
          </p:nvSpPr>
          <p:spPr>
            <a:xfrm>
              <a:off x="6180221" y="1100063"/>
              <a:ext cx="3877985" cy="830997"/>
            </a:xfrm>
            <a:prstGeom prst="rect">
              <a:avLst/>
            </a:prstGeom>
            <a:noFill/>
          </p:spPr>
          <p:txBody>
            <a:bodyPr wrap="none" rtlCol="0">
              <a:spAutoFit/>
            </a:bodyPr>
            <a:lstStyle/>
            <a:p>
              <a:r>
                <a:rPr lang="zh-CN" altLang="en-US" sz="4800" dirty="0">
                  <a:solidFill>
                    <a:srgbClr val="C00000"/>
                  </a:solidFill>
                  <a:latin typeface="方正综艺简体" panose="02010601030101010101" pitchFamily="2" charset="-122"/>
                  <a:ea typeface="方正综艺简体" panose="02010601030101010101" pitchFamily="2" charset="-122"/>
                </a:rPr>
                <a:t>工作完成情况</a:t>
              </a:r>
              <a:endParaRPr lang="zh-CN" altLang="en-US" sz="4800" dirty="0">
                <a:solidFill>
                  <a:srgbClr val="C00000"/>
                </a:solidFill>
                <a:latin typeface="方正综艺简体" panose="02010601030101010101" pitchFamily="2" charset="-122"/>
                <a:ea typeface="方正综艺简体" panose="02010601030101010101" pitchFamily="2" charset="-122"/>
              </a:endParaRPr>
            </a:p>
          </p:txBody>
        </p:sp>
        <p:sp>
          <p:nvSpPr>
            <p:cNvPr id="18" name="文本框 17"/>
            <p:cNvSpPr txBox="1"/>
            <p:nvPr/>
          </p:nvSpPr>
          <p:spPr>
            <a:xfrm>
              <a:off x="6229816" y="1745025"/>
              <a:ext cx="3804325" cy="400110"/>
            </a:xfrm>
            <a:prstGeom prst="rect">
              <a:avLst/>
            </a:prstGeom>
            <a:noFill/>
          </p:spPr>
          <p:txBody>
            <a:bodyPr wrap="square" rtlCol="0">
              <a:spAutoFit/>
            </a:bodyPr>
            <a:lstStyle/>
            <a:p>
              <a:pPr algn="dist"/>
              <a:r>
                <a:rPr lang="en-US" altLang="zh-CN" sz="20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The Completion </a:t>
              </a:r>
              <a:r>
                <a:rPr lang="zh-CN" altLang="en-US" sz="20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Ｏ</a:t>
              </a:r>
              <a:r>
                <a:rPr lang="en-US" altLang="zh-CN" sz="20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f </a:t>
              </a:r>
              <a:r>
                <a:rPr lang="zh-CN" altLang="en-US" sz="20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Ｗ</a:t>
              </a:r>
              <a:r>
                <a:rPr lang="en-US" altLang="zh-CN" sz="2000" dirty="0" err="1">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ork</a:t>
              </a:r>
              <a:endParaRPr lang="en-US" altLang="zh-CN" sz="20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endParaRPr>
            </a:p>
          </p:txBody>
        </p:sp>
      </p:grpSp>
      <p:pic>
        <p:nvPicPr>
          <p:cNvPr id="38" name="图片 3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16641" y="1416348"/>
            <a:ext cx="923598" cy="1711493"/>
          </a:xfrm>
          <a:prstGeom prst="rect">
            <a:avLst/>
          </a:prstGeom>
        </p:spPr>
      </p:pic>
      <p:grpSp>
        <p:nvGrpSpPr>
          <p:cNvPr id="3" name="组合 2"/>
          <p:cNvGrpSpPr/>
          <p:nvPr/>
        </p:nvGrpSpPr>
        <p:grpSpPr>
          <a:xfrm>
            <a:off x="1900411" y="926438"/>
            <a:ext cx="3805652" cy="4243245"/>
            <a:chOff x="925856" y="1070810"/>
            <a:chExt cx="3805652" cy="4243245"/>
          </a:xfrm>
        </p:grpSpPr>
        <p:pic>
          <p:nvPicPr>
            <p:cNvPr id="43" name="图片 4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5856" y="1070810"/>
              <a:ext cx="3805652" cy="4243245"/>
            </a:xfrm>
            <a:prstGeom prst="rect">
              <a:avLst/>
            </a:prstGeom>
          </p:spPr>
        </p:pic>
        <p:sp>
          <p:nvSpPr>
            <p:cNvPr id="44" name="文本框 43"/>
            <p:cNvSpPr txBox="1"/>
            <p:nvPr/>
          </p:nvSpPr>
          <p:spPr>
            <a:xfrm>
              <a:off x="2013171" y="2245887"/>
              <a:ext cx="1897092" cy="1785104"/>
            </a:xfrm>
            <a:prstGeom prst="rect">
              <a:avLst/>
            </a:prstGeom>
            <a:noFill/>
          </p:spPr>
          <p:txBody>
            <a:bodyPr wrap="square" rtlCol="0">
              <a:spAutoFit/>
            </a:bodyPr>
            <a:lstStyle/>
            <a:p>
              <a:r>
                <a:rPr lang="zh-CN" altLang="en-US" sz="11000" dirty="0">
                  <a:solidFill>
                    <a:schemeClr val="bg1"/>
                  </a:solidFill>
                  <a:latin typeface="方正综艺简体" panose="02010601030101010101" pitchFamily="2" charset="-122"/>
                  <a:ea typeface="方正综艺简体" panose="02010601030101010101" pitchFamily="2" charset="-122"/>
                </a:rPr>
                <a:t>贰</a:t>
              </a:r>
              <a:endParaRPr lang="zh-CN" altLang="en-US" sz="11000" dirty="0">
                <a:solidFill>
                  <a:schemeClr val="bg1"/>
                </a:solidFill>
                <a:latin typeface="方正综艺简体" panose="02010601030101010101" pitchFamily="2" charset="-122"/>
                <a:ea typeface="方正综艺简体" panose="02010601030101010101" pitchFamily="2" charset="-122"/>
              </a:endParaRPr>
            </a:p>
          </p:txBody>
        </p:sp>
      </p:grpSp>
      <p:sp>
        <p:nvSpPr>
          <p:cNvPr id="8" name="文本框 7"/>
          <p:cNvSpPr txBox="1"/>
          <p:nvPr/>
        </p:nvSpPr>
        <p:spPr>
          <a:xfrm>
            <a:off x="6232910" y="3216498"/>
            <a:ext cx="1776448" cy="1449628"/>
          </a:xfrm>
          <a:prstGeom prst="rect">
            <a:avLst/>
          </a:prstGeom>
          <a:noFill/>
        </p:spPr>
        <p:txBody>
          <a:bodyPr wrap="none" rtlCol="0">
            <a:spAutoFit/>
          </a:bodyPr>
          <a:lstStyle/>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en-US" altLang="zh-CN"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a:p>
            <a:endParaRPr lang="zh-CN" altLang="en-US" dirty="0">
              <a:latin typeface="微软雅黑" panose="020B0503020204020204" charset="-122"/>
              <a:ea typeface="微软雅黑" panose="020B0503020204020204" charset="-122"/>
            </a:endParaRPr>
          </a:p>
        </p:txBody>
      </p:sp>
      <p:cxnSp>
        <p:nvCxnSpPr>
          <p:cNvPr id="11" name="直接连接符 10"/>
          <p:cNvCxnSpPr/>
          <p:nvPr/>
        </p:nvCxnSpPr>
        <p:spPr>
          <a:xfrm>
            <a:off x="6358616" y="3063368"/>
            <a:ext cx="3614193" cy="0"/>
          </a:xfrm>
          <a:prstGeom prst="line">
            <a:avLst/>
          </a:prstGeom>
          <a:ln w="38100" cmpd="dbl">
            <a:solidFill>
              <a:srgbClr val="682828"/>
            </a:solidFil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8244152" y="3216487"/>
            <a:ext cx="1776448" cy="1142236"/>
          </a:xfrm>
          <a:prstGeom prst="rect">
            <a:avLst/>
          </a:prstGeom>
          <a:noFill/>
        </p:spPr>
        <p:txBody>
          <a:bodyPr wrap="none" rtlCol="0">
            <a:spAutoFit/>
          </a:bodyPr>
          <a:lstStyle/>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en-US" altLang="zh-CN"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250" fill="hold"/>
                                        <p:tgtEl>
                                          <p:spTgt spid="3"/>
                                        </p:tgtEl>
                                        <p:attrNameLst>
                                          <p:attrName>ppt_w</p:attrName>
                                        </p:attrNameLst>
                                      </p:cBhvr>
                                      <p:tavLst>
                                        <p:tav tm="0">
                                          <p:val>
                                            <p:fltVal val="0"/>
                                          </p:val>
                                        </p:tav>
                                        <p:tav tm="100000">
                                          <p:val>
                                            <p:strVal val="#ppt_w"/>
                                          </p:val>
                                        </p:tav>
                                      </p:tavLst>
                                    </p:anim>
                                    <p:anim calcmode="lin" valueType="num">
                                      <p:cBhvr>
                                        <p:cTn id="8" dur="1250" fill="hold"/>
                                        <p:tgtEl>
                                          <p:spTgt spid="3"/>
                                        </p:tgtEl>
                                        <p:attrNameLst>
                                          <p:attrName>ppt_h</p:attrName>
                                        </p:attrNameLst>
                                      </p:cBhvr>
                                      <p:tavLst>
                                        <p:tav tm="0">
                                          <p:val>
                                            <p:fltVal val="0"/>
                                          </p:val>
                                        </p:tav>
                                        <p:tav tm="100000">
                                          <p:val>
                                            <p:strVal val="#ppt_h"/>
                                          </p:val>
                                        </p:tav>
                                      </p:tavLst>
                                    </p:anim>
                                    <p:anim calcmode="lin" valueType="num">
                                      <p:cBhvr>
                                        <p:cTn id="9" dur="1250" fill="hold"/>
                                        <p:tgtEl>
                                          <p:spTgt spid="3"/>
                                        </p:tgtEl>
                                        <p:attrNameLst>
                                          <p:attrName>style.rotation</p:attrName>
                                        </p:attrNameLst>
                                      </p:cBhvr>
                                      <p:tavLst>
                                        <p:tav tm="0">
                                          <p:val>
                                            <p:fltVal val="360"/>
                                          </p:val>
                                        </p:tav>
                                        <p:tav tm="100000">
                                          <p:val>
                                            <p:fltVal val="0"/>
                                          </p:val>
                                        </p:tav>
                                      </p:tavLst>
                                    </p:anim>
                                    <p:animEffect transition="in" filter="fade">
                                      <p:cBhvr>
                                        <p:cTn id="10" dur="1250"/>
                                        <p:tgtEl>
                                          <p:spTgt spid="3"/>
                                        </p:tgtEl>
                                      </p:cBhvr>
                                    </p:animEffect>
                                  </p:childTnLst>
                                </p:cTn>
                              </p:par>
                            </p:childTnLst>
                          </p:cTn>
                        </p:par>
                        <p:par>
                          <p:cTn id="11" fill="hold">
                            <p:stCondLst>
                              <p:cond delay="1500"/>
                            </p:stCondLst>
                            <p:childTnLst>
                              <p:par>
                                <p:cTn id="12" presetID="22" presetClass="entr" presetSubtype="8"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left)">
                                      <p:cBhvr>
                                        <p:cTn id="14" dur="500"/>
                                        <p:tgtEl>
                                          <p:spTgt spid="28"/>
                                        </p:tgtEl>
                                      </p:cBhvr>
                                    </p:animEffect>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wipe(left)">
                                      <p:cBhvr>
                                        <p:cTn id="2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41"/>
          <p:cNvSpPr>
            <a:spLocks noEditPoints="1"/>
          </p:cNvSpPr>
          <p:nvPr/>
        </p:nvSpPr>
        <p:spPr bwMode="auto">
          <a:xfrm flipH="1">
            <a:off x="6513644" y="2051700"/>
            <a:ext cx="1901128" cy="1846532"/>
          </a:xfrm>
          <a:custGeom>
            <a:avLst/>
            <a:gdLst>
              <a:gd name="T0" fmla="*/ 6546 w 7412"/>
              <a:gd name="T1" fmla="*/ 1314 h 7199"/>
              <a:gd name="T2" fmla="*/ 6186 w 7412"/>
              <a:gd name="T3" fmla="*/ 1036 h 7199"/>
              <a:gd name="T4" fmla="*/ 5035 w 7412"/>
              <a:gd name="T5" fmla="*/ 336 h 7199"/>
              <a:gd name="T6" fmla="*/ 4172 w 7412"/>
              <a:gd name="T7" fmla="*/ 77 h 7199"/>
              <a:gd name="T8" fmla="*/ 2634 w 7412"/>
              <a:gd name="T9" fmla="*/ 249 h 7199"/>
              <a:gd name="T10" fmla="*/ 460 w 7412"/>
              <a:gd name="T11" fmla="*/ 2868 h 7199"/>
              <a:gd name="T12" fmla="*/ 849 w 7412"/>
              <a:gd name="T13" fmla="*/ 5083 h 7199"/>
              <a:gd name="T14" fmla="*/ 863 w 7412"/>
              <a:gd name="T15" fmla="*/ 2565 h 7199"/>
              <a:gd name="T16" fmla="*/ 2115 w 7412"/>
              <a:gd name="T17" fmla="*/ 1040 h 7199"/>
              <a:gd name="T18" fmla="*/ 5539 w 7412"/>
              <a:gd name="T19" fmla="*/ 1055 h 7199"/>
              <a:gd name="T20" fmla="*/ 6893 w 7412"/>
              <a:gd name="T21" fmla="*/ 4238 h 7199"/>
              <a:gd name="T22" fmla="*/ 5280 w 7412"/>
              <a:gd name="T23" fmla="*/ 6421 h 7199"/>
              <a:gd name="T24" fmla="*/ 4157 w 7412"/>
              <a:gd name="T25" fmla="*/ 6766 h 7199"/>
              <a:gd name="T26" fmla="*/ 1223 w 7412"/>
              <a:gd name="T27" fmla="*/ 5630 h 7199"/>
              <a:gd name="T28" fmla="*/ 1985 w 7412"/>
              <a:gd name="T29" fmla="*/ 6651 h 7199"/>
              <a:gd name="T30" fmla="*/ 4504 w 7412"/>
              <a:gd name="T31" fmla="*/ 6968 h 7199"/>
              <a:gd name="T32" fmla="*/ 5908 w 7412"/>
              <a:gd name="T33" fmla="*/ 6391 h 7199"/>
              <a:gd name="T34" fmla="*/ 6944 w 7412"/>
              <a:gd name="T35" fmla="*/ 5281 h 7199"/>
              <a:gd name="T36" fmla="*/ 7380 w 7412"/>
              <a:gd name="T37" fmla="*/ 3170 h 7199"/>
              <a:gd name="T38" fmla="*/ 4778 w 7412"/>
              <a:gd name="T39" fmla="*/ 6807 h 7199"/>
              <a:gd name="T40" fmla="*/ 1812 w 7412"/>
              <a:gd name="T41" fmla="*/ 3069 h 7199"/>
              <a:gd name="T42" fmla="*/ 1510 w 7412"/>
              <a:gd name="T43" fmla="*/ 4335 h 7199"/>
              <a:gd name="T44" fmla="*/ 2201 w 7412"/>
              <a:gd name="T45" fmla="*/ 5155 h 7199"/>
              <a:gd name="T46" fmla="*/ 3107 w 7412"/>
              <a:gd name="T47" fmla="*/ 6076 h 7199"/>
              <a:gd name="T48" fmla="*/ 2632 w 7412"/>
              <a:gd name="T49" fmla="*/ 5227 h 7199"/>
              <a:gd name="T50" fmla="*/ 3453 w 7412"/>
              <a:gd name="T51" fmla="*/ 4925 h 7199"/>
              <a:gd name="T52" fmla="*/ 4934 w 7412"/>
              <a:gd name="T53" fmla="*/ 5385 h 7199"/>
              <a:gd name="T54" fmla="*/ 4632 w 7412"/>
              <a:gd name="T55" fmla="*/ 6450 h 7199"/>
              <a:gd name="T56" fmla="*/ 5380 w 7412"/>
              <a:gd name="T57" fmla="*/ 5227 h 7199"/>
              <a:gd name="T58" fmla="*/ 5409 w 7412"/>
              <a:gd name="T59" fmla="*/ 4162 h 7199"/>
              <a:gd name="T60" fmla="*/ 5539 w 7412"/>
              <a:gd name="T61" fmla="*/ 2868 h 7199"/>
              <a:gd name="T62" fmla="*/ 4934 w 7412"/>
              <a:gd name="T63" fmla="*/ 2335 h 7199"/>
              <a:gd name="T64" fmla="*/ 4517 w 7412"/>
              <a:gd name="T65" fmla="*/ 1817 h 7199"/>
              <a:gd name="T66" fmla="*/ 4258 w 7412"/>
              <a:gd name="T67" fmla="*/ 1371 h 7199"/>
              <a:gd name="T68" fmla="*/ 4560 w 7412"/>
              <a:gd name="T69" fmla="*/ 2148 h 7199"/>
              <a:gd name="T70" fmla="*/ 3165 w 7412"/>
              <a:gd name="T71" fmla="*/ 1199 h 7199"/>
              <a:gd name="T72" fmla="*/ 2791 w 7412"/>
              <a:gd name="T73" fmla="*/ 1630 h 7199"/>
              <a:gd name="T74" fmla="*/ 4834 w 7412"/>
              <a:gd name="T75" fmla="*/ 2479 h 7199"/>
              <a:gd name="T76" fmla="*/ 4173 w 7412"/>
              <a:gd name="T77" fmla="*/ 2514 h 7199"/>
              <a:gd name="T78" fmla="*/ 4301 w 7412"/>
              <a:gd name="T79" fmla="*/ 2666 h 7199"/>
              <a:gd name="T80" fmla="*/ 4460 w 7412"/>
              <a:gd name="T81" fmla="*/ 2666 h 7199"/>
              <a:gd name="T82" fmla="*/ 3697 w 7412"/>
              <a:gd name="T83" fmla="*/ 2681 h 7199"/>
              <a:gd name="T84" fmla="*/ 2920 w 7412"/>
              <a:gd name="T85" fmla="*/ 2494 h 7199"/>
              <a:gd name="T86" fmla="*/ 2459 w 7412"/>
              <a:gd name="T87" fmla="*/ 2475 h 7199"/>
              <a:gd name="T88" fmla="*/ 2791 w 7412"/>
              <a:gd name="T89" fmla="*/ 2551 h 7199"/>
              <a:gd name="T90" fmla="*/ 3068 w 7412"/>
              <a:gd name="T91" fmla="*/ 2607 h 7199"/>
              <a:gd name="T92" fmla="*/ 2359 w 7412"/>
              <a:gd name="T93" fmla="*/ 2925 h 7199"/>
              <a:gd name="T94" fmla="*/ 3582 w 7412"/>
              <a:gd name="T95" fmla="*/ 2824 h 7199"/>
              <a:gd name="T96" fmla="*/ 3582 w 7412"/>
              <a:gd name="T97" fmla="*/ 2882 h 7199"/>
              <a:gd name="T98" fmla="*/ 4186 w 7412"/>
              <a:gd name="T99" fmla="*/ 2853 h 7199"/>
              <a:gd name="T100" fmla="*/ 3697 w 7412"/>
              <a:gd name="T101" fmla="*/ 3227 h 7199"/>
              <a:gd name="T102" fmla="*/ 4057 w 7412"/>
              <a:gd name="T103" fmla="*/ 3040 h 7199"/>
              <a:gd name="T104" fmla="*/ 5150 w 7412"/>
              <a:gd name="T105" fmla="*/ 3587 h 7199"/>
              <a:gd name="T106" fmla="*/ 2273 w 7412"/>
              <a:gd name="T107" fmla="*/ 3688 h 7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412" h="7199">
                <a:moveTo>
                  <a:pt x="7380" y="3170"/>
                </a:moveTo>
                <a:cubicBezTo>
                  <a:pt x="7361" y="3059"/>
                  <a:pt x="7342" y="2949"/>
                  <a:pt x="7323" y="2839"/>
                </a:cubicBezTo>
                <a:cubicBezTo>
                  <a:pt x="7255" y="2810"/>
                  <a:pt x="7220" y="2792"/>
                  <a:pt x="7179" y="2738"/>
                </a:cubicBezTo>
                <a:cubicBezTo>
                  <a:pt x="7412" y="2291"/>
                  <a:pt x="6744" y="1530"/>
                  <a:pt x="6546" y="1314"/>
                </a:cubicBezTo>
                <a:cubicBezTo>
                  <a:pt x="6529" y="1318"/>
                  <a:pt x="6512" y="1323"/>
                  <a:pt x="6495" y="1328"/>
                </a:cubicBezTo>
                <a:cubicBezTo>
                  <a:pt x="6232" y="1079"/>
                  <a:pt x="6232" y="1079"/>
                  <a:pt x="6232" y="1079"/>
                </a:cubicBezTo>
                <a:cubicBezTo>
                  <a:pt x="6235" y="1072"/>
                  <a:pt x="6239" y="1065"/>
                  <a:pt x="6244" y="1055"/>
                </a:cubicBezTo>
                <a:cubicBezTo>
                  <a:pt x="6225" y="1049"/>
                  <a:pt x="6206" y="1042"/>
                  <a:pt x="6186" y="1036"/>
                </a:cubicBezTo>
                <a:cubicBezTo>
                  <a:pt x="6176" y="1026"/>
                  <a:pt x="6176" y="1026"/>
                  <a:pt x="6176" y="1026"/>
                </a:cubicBezTo>
                <a:cubicBezTo>
                  <a:pt x="5600" y="608"/>
                  <a:pt x="5600" y="608"/>
                  <a:pt x="5600" y="608"/>
                </a:cubicBezTo>
                <a:cubicBezTo>
                  <a:pt x="5599" y="579"/>
                  <a:pt x="5597" y="551"/>
                  <a:pt x="5596" y="523"/>
                </a:cubicBezTo>
                <a:cubicBezTo>
                  <a:pt x="5488" y="442"/>
                  <a:pt x="5280" y="255"/>
                  <a:pt x="5035" y="336"/>
                </a:cubicBezTo>
                <a:cubicBezTo>
                  <a:pt x="5032" y="337"/>
                  <a:pt x="5028" y="338"/>
                  <a:pt x="5025" y="340"/>
                </a:cubicBezTo>
                <a:cubicBezTo>
                  <a:pt x="4678" y="314"/>
                  <a:pt x="4678" y="314"/>
                  <a:pt x="4678" y="314"/>
                </a:cubicBezTo>
                <a:cubicBezTo>
                  <a:pt x="4219" y="176"/>
                  <a:pt x="4219" y="176"/>
                  <a:pt x="4219" y="176"/>
                </a:cubicBezTo>
                <a:cubicBezTo>
                  <a:pt x="4203" y="146"/>
                  <a:pt x="4188" y="113"/>
                  <a:pt x="4172" y="77"/>
                </a:cubicBezTo>
                <a:cubicBezTo>
                  <a:pt x="3969" y="35"/>
                  <a:pt x="3814" y="0"/>
                  <a:pt x="3553" y="5"/>
                </a:cubicBezTo>
                <a:cubicBezTo>
                  <a:pt x="3469" y="54"/>
                  <a:pt x="3325" y="24"/>
                  <a:pt x="3222" y="77"/>
                </a:cubicBezTo>
                <a:cubicBezTo>
                  <a:pt x="3183" y="107"/>
                  <a:pt x="3143" y="138"/>
                  <a:pt x="3104" y="169"/>
                </a:cubicBezTo>
                <a:cubicBezTo>
                  <a:pt x="2634" y="249"/>
                  <a:pt x="2634" y="249"/>
                  <a:pt x="2634" y="249"/>
                </a:cubicBezTo>
                <a:cubicBezTo>
                  <a:pt x="2293" y="481"/>
                  <a:pt x="2293" y="481"/>
                  <a:pt x="2293" y="481"/>
                </a:cubicBezTo>
                <a:cubicBezTo>
                  <a:pt x="1782" y="389"/>
                  <a:pt x="966" y="1342"/>
                  <a:pt x="834" y="1731"/>
                </a:cubicBezTo>
                <a:cubicBezTo>
                  <a:pt x="764" y="1938"/>
                  <a:pt x="750" y="2330"/>
                  <a:pt x="532" y="2393"/>
                </a:cubicBezTo>
                <a:cubicBezTo>
                  <a:pt x="442" y="2521"/>
                  <a:pt x="509" y="2665"/>
                  <a:pt x="460" y="2868"/>
                </a:cubicBezTo>
                <a:cubicBezTo>
                  <a:pt x="369" y="3246"/>
                  <a:pt x="0" y="3810"/>
                  <a:pt x="244" y="4364"/>
                </a:cubicBezTo>
                <a:cubicBezTo>
                  <a:pt x="332" y="4562"/>
                  <a:pt x="603" y="4600"/>
                  <a:pt x="705" y="4767"/>
                </a:cubicBezTo>
                <a:cubicBezTo>
                  <a:pt x="719" y="4872"/>
                  <a:pt x="733" y="4978"/>
                  <a:pt x="748" y="5083"/>
                </a:cubicBezTo>
                <a:cubicBezTo>
                  <a:pt x="849" y="5083"/>
                  <a:pt x="849" y="5083"/>
                  <a:pt x="849" y="5083"/>
                </a:cubicBezTo>
                <a:cubicBezTo>
                  <a:pt x="979" y="4996"/>
                  <a:pt x="967" y="4730"/>
                  <a:pt x="892" y="4594"/>
                </a:cubicBezTo>
                <a:cubicBezTo>
                  <a:pt x="821" y="4467"/>
                  <a:pt x="695" y="4363"/>
                  <a:pt x="633" y="4220"/>
                </a:cubicBezTo>
                <a:cubicBezTo>
                  <a:pt x="559" y="4050"/>
                  <a:pt x="444" y="3267"/>
                  <a:pt x="518" y="3011"/>
                </a:cubicBezTo>
                <a:cubicBezTo>
                  <a:pt x="587" y="2772"/>
                  <a:pt x="744" y="2731"/>
                  <a:pt x="863" y="2565"/>
                </a:cubicBezTo>
                <a:cubicBezTo>
                  <a:pt x="911" y="2460"/>
                  <a:pt x="959" y="2354"/>
                  <a:pt x="1007" y="2249"/>
                </a:cubicBezTo>
                <a:cubicBezTo>
                  <a:pt x="1141" y="2035"/>
                  <a:pt x="1313" y="1825"/>
                  <a:pt x="1467" y="1616"/>
                </a:cubicBezTo>
                <a:cubicBezTo>
                  <a:pt x="1597" y="1440"/>
                  <a:pt x="1798" y="1417"/>
                  <a:pt x="1870" y="1170"/>
                </a:cubicBezTo>
                <a:cubicBezTo>
                  <a:pt x="1989" y="1156"/>
                  <a:pt x="2001" y="1085"/>
                  <a:pt x="2115" y="1040"/>
                </a:cubicBezTo>
                <a:cubicBezTo>
                  <a:pt x="2494" y="893"/>
                  <a:pt x="2849" y="722"/>
                  <a:pt x="3251" y="609"/>
                </a:cubicBezTo>
                <a:cubicBezTo>
                  <a:pt x="3726" y="609"/>
                  <a:pt x="3726" y="609"/>
                  <a:pt x="3726" y="609"/>
                </a:cubicBezTo>
                <a:cubicBezTo>
                  <a:pt x="4458" y="609"/>
                  <a:pt x="4908" y="753"/>
                  <a:pt x="5337" y="1026"/>
                </a:cubicBezTo>
                <a:cubicBezTo>
                  <a:pt x="5428" y="1084"/>
                  <a:pt x="5458" y="1031"/>
                  <a:pt x="5539" y="1055"/>
                </a:cubicBezTo>
                <a:cubicBezTo>
                  <a:pt x="5581" y="1067"/>
                  <a:pt x="5936" y="1398"/>
                  <a:pt x="5970" y="1443"/>
                </a:cubicBezTo>
                <a:cubicBezTo>
                  <a:pt x="6339" y="1934"/>
                  <a:pt x="6634" y="2278"/>
                  <a:pt x="6833" y="2954"/>
                </a:cubicBezTo>
                <a:cubicBezTo>
                  <a:pt x="6909" y="3210"/>
                  <a:pt x="6801" y="3521"/>
                  <a:pt x="6960" y="3655"/>
                </a:cubicBezTo>
                <a:cubicBezTo>
                  <a:pt x="6893" y="4238"/>
                  <a:pt x="6893" y="4238"/>
                  <a:pt x="6893" y="4238"/>
                </a:cubicBezTo>
                <a:cubicBezTo>
                  <a:pt x="6883" y="4236"/>
                  <a:pt x="6873" y="4235"/>
                  <a:pt x="6862" y="4234"/>
                </a:cubicBezTo>
                <a:cubicBezTo>
                  <a:pt x="6833" y="4407"/>
                  <a:pt x="6805" y="4580"/>
                  <a:pt x="6776" y="4752"/>
                </a:cubicBezTo>
                <a:cubicBezTo>
                  <a:pt x="6503" y="5309"/>
                  <a:pt x="5940" y="6148"/>
                  <a:pt x="5337" y="6349"/>
                </a:cubicBezTo>
                <a:cubicBezTo>
                  <a:pt x="5318" y="6373"/>
                  <a:pt x="5299" y="6397"/>
                  <a:pt x="5280" y="6421"/>
                </a:cubicBezTo>
                <a:cubicBezTo>
                  <a:pt x="5287" y="6429"/>
                  <a:pt x="5287" y="6429"/>
                  <a:pt x="5287" y="6429"/>
                </a:cubicBezTo>
                <a:cubicBezTo>
                  <a:pt x="4934" y="6564"/>
                  <a:pt x="4934" y="6564"/>
                  <a:pt x="4934" y="6564"/>
                </a:cubicBezTo>
                <a:cubicBezTo>
                  <a:pt x="4929" y="6560"/>
                  <a:pt x="4924" y="6555"/>
                  <a:pt x="4920" y="6551"/>
                </a:cubicBezTo>
                <a:cubicBezTo>
                  <a:pt x="4693" y="6600"/>
                  <a:pt x="4400" y="6698"/>
                  <a:pt x="4157" y="6766"/>
                </a:cubicBezTo>
                <a:cubicBezTo>
                  <a:pt x="4001" y="6811"/>
                  <a:pt x="3888" y="6731"/>
                  <a:pt x="3783" y="6709"/>
                </a:cubicBezTo>
                <a:cubicBezTo>
                  <a:pt x="3296" y="6607"/>
                  <a:pt x="2841" y="6781"/>
                  <a:pt x="2517" y="6551"/>
                </a:cubicBezTo>
                <a:cubicBezTo>
                  <a:pt x="2309" y="6402"/>
                  <a:pt x="2092" y="6254"/>
                  <a:pt x="1870" y="6105"/>
                </a:cubicBezTo>
                <a:cubicBezTo>
                  <a:pt x="1653" y="5958"/>
                  <a:pt x="1568" y="5642"/>
                  <a:pt x="1223" y="5630"/>
                </a:cubicBezTo>
                <a:cubicBezTo>
                  <a:pt x="1184" y="5659"/>
                  <a:pt x="1146" y="5687"/>
                  <a:pt x="1108" y="5716"/>
                </a:cubicBezTo>
                <a:cubicBezTo>
                  <a:pt x="1108" y="5759"/>
                  <a:pt x="1108" y="5759"/>
                  <a:pt x="1108" y="5759"/>
                </a:cubicBezTo>
                <a:cubicBezTo>
                  <a:pt x="1241" y="5889"/>
                  <a:pt x="1450" y="6071"/>
                  <a:pt x="1496" y="6277"/>
                </a:cubicBezTo>
                <a:cubicBezTo>
                  <a:pt x="1831" y="6287"/>
                  <a:pt x="1894" y="6405"/>
                  <a:pt x="1985" y="6651"/>
                </a:cubicBezTo>
                <a:cubicBezTo>
                  <a:pt x="2093" y="6673"/>
                  <a:pt x="2300" y="6730"/>
                  <a:pt x="2345" y="6795"/>
                </a:cubicBezTo>
                <a:cubicBezTo>
                  <a:pt x="2374" y="6857"/>
                  <a:pt x="2402" y="6920"/>
                  <a:pt x="2431" y="6982"/>
                </a:cubicBezTo>
                <a:cubicBezTo>
                  <a:pt x="2714" y="7199"/>
                  <a:pt x="3406" y="7185"/>
                  <a:pt x="3769" y="7054"/>
                </a:cubicBezTo>
                <a:cubicBezTo>
                  <a:pt x="3861" y="6937"/>
                  <a:pt x="4239" y="7005"/>
                  <a:pt x="4504" y="6968"/>
                </a:cubicBezTo>
                <a:cubicBezTo>
                  <a:pt x="4798" y="6965"/>
                  <a:pt x="4798" y="6965"/>
                  <a:pt x="4798" y="6965"/>
                </a:cubicBezTo>
                <a:cubicBezTo>
                  <a:pt x="5178" y="6798"/>
                  <a:pt x="5178" y="6798"/>
                  <a:pt x="5178" y="6798"/>
                </a:cubicBezTo>
                <a:cubicBezTo>
                  <a:pt x="5575" y="6604"/>
                  <a:pt x="5575" y="6604"/>
                  <a:pt x="5575" y="6604"/>
                </a:cubicBezTo>
                <a:cubicBezTo>
                  <a:pt x="5908" y="6391"/>
                  <a:pt x="5908" y="6391"/>
                  <a:pt x="5908" y="6391"/>
                </a:cubicBezTo>
                <a:cubicBezTo>
                  <a:pt x="6241" y="6197"/>
                  <a:pt x="6241" y="6197"/>
                  <a:pt x="6241" y="6197"/>
                </a:cubicBezTo>
                <a:cubicBezTo>
                  <a:pt x="6445" y="6012"/>
                  <a:pt x="6445" y="6012"/>
                  <a:pt x="6445" y="6012"/>
                </a:cubicBezTo>
                <a:cubicBezTo>
                  <a:pt x="6648" y="5642"/>
                  <a:pt x="6648" y="5642"/>
                  <a:pt x="6648" y="5642"/>
                </a:cubicBezTo>
                <a:cubicBezTo>
                  <a:pt x="6944" y="5281"/>
                  <a:pt x="6944" y="5281"/>
                  <a:pt x="6944" y="5281"/>
                </a:cubicBezTo>
                <a:cubicBezTo>
                  <a:pt x="7268" y="4476"/>
                  <a:pt x="7268" y="4476"/>
                  <a:pt x="7268" y="4476"/>
                </a:cubicBezTo>
                <a:cubicBezTo>
                  <a:pt x="7260" y="3394"/>
                  <a:pt x="7260" y="3394"/>
                  <a:pt x="7260" y="3394"/>
                </a:cubicBezTo>
                <a:cubicBezTo>
                  <a:pt x="7266" y="3372"/>
                  <a:pt x="7272" y="3350"/>
                  <a:pt x="7279" y="3328"/>
                </a:cubicBezTo>
                <a:cubicBezTo>
                  <a:pt x="7313" y="3275"/>
                  <a:pt x="7347" y="3222"/>
                  <a:pt x="7380" y="3170"/>
                </a:cubicBezTo>
                <a:close/>
                <a:moveTo>
                  <a:pt x="4778" y="6807"/>
                </a:moveTo>
                <a:cubicBezTo>
                  <a:pt x="4786" y="6800"/>
                  <a:pt x="4793" y="6793"/>
                  <a:pt x="4800" y="6785"/>
                </a:cubicBezTo>
                <a:cubicBezTo>
                  <a:pt x="4808" y="6807"/>
                  <a:pt x="4808" y="6807"/>
                  <a:pt x="4808" y="6807"/>
                </a:cubicBezTo>
                <a:lnTo>
                  <a:pt x="4778" y="6807"/>
                </a:lnTo>
                <a:close/>
                <a:moveTo>
                  <a:pt x="2244" y="3083"/>
                </a:moveTo>
                <a:cubicBezTo>
                  <a:pt x="2244" y="3069"/>
                  <a:pt x="2244" y="3069"/>
                  <a:pt x="2244" y="3069"/>
                </a:cubicBezTo>
                <a:cubicBezTo>
                  <a:pt x="2175" y="3010"/>
                  <a:pt x="2001" y="3020"/>
                  <a:pt x="1870" y="3026"/>
                </a:cubicBezTo>
                <a:cubicBezTo>
                  <a:pt x="1851" y="3040"/>
                  <a:pt x="1832" y="3055"/>
                  <a:pt x="1812" y="3069"/>
                </a:cubicBezTo>
                <a:cubicBezTo>
                  <a:pt x="1869" y="3113"/>
                  <a:pt x="2136" y="3120"/>
                  <a:pt x="2215" y="3083"/>
                </a:cubicBezTo>
                <a:lnTo>
                  <a:pt x="2244" y="3083"/>
                </a:lnTo>
                <a:close/>
                <a:moveTo>
                  <a:pt x="1482" y="4321"/>
                </a:moveTo>
                <a:cubicBezTo>
                  <a:pt x="1491" y="4325"/>
                  <a:pt x="1501" y="4330"/>
                  <a:pt x="1510" y="4335"/>
                </a:cubicBezTo>
                <a:cubicBezTo>
                  <a:pt x="1646" y="4232"/>
                  <a:pt x="1820" y="4177"/>
                  <a:pt x="1942" y="4076"/>
                </a:cubicBezTo>
                <a:cubicBezTo>
                  <a:pt x="1985" y="4095"/>
                  <a:pt x="2028" y="4114"/>
                  <a:pt x="2071" y="4134"/>
                </a:cubicBezTo>
                <a:cubicBezTo>
                  <a:pt x="2118" y="4607"/>
                  <a:pt x="2593" y="4645"/>
                  <a:pt x="2618" y="4896"/>
                </a:cubicBezTo>
                <a:cubicBezTo>
                  <a:pt x="2517" y="5000"/>
                  <a:pt x="2377" y="5132"/>
                  <a:pt x="2201" y="5155"/>
                </a:cubicBezTo>
                <a:cubicBezTo>
                  <a:pt x="2276" y="5364"/>
                  <a:pt x="2786" y="5450"/>
                  <a:pt x="2906" y="5846"/>
                </a:cubicBezTo>
                <a:cubicBezTo>
                  <a:pt x="2976" y="5903"/>
                  <a:pt x="2989" y="5952"/>
                  <a:pt x="3078" y="5918"/>
                </a:cubicBezTo>
                <a:cubicBezTo>
                  <a:pt x="3102" y="5942"/>
                  <a:pt x="3126" y="5966"/>
                  <a:pt x="3150" y="5989"/>
                </a:cubicBezTo>
                <a:cubicBezTo>
                  <a:pt x="3136" y="6018"/>
                  <a:pt x="3122" y="6047"/>
                  <a:pt x="3107" y="6076"/>
                </a:cubicBezTo>
                <a:cubicBezTo>
                  <a:pt x="3107" y="6090"/>
                  <a:pt x="3107" y="6090"/>
                  <a:pt x="3107" y="6090"/>
                </a:cubicBezTo>
                <a:cubicBezTo>
                  <a:pt x="3122" y="6100"/>
                  <a:pt x="3136" y="6109"/>
                  <a:pt x="3150" y="6119"/>
                </a:cubicBezTo>
                <a:cubicBezTo>
                  <a:pt x="3366" y="6119"/>
                  <a:pt x="3366" y="6119"/>
                  <a:pt x="3366" y="6119"/>
                </a:cubicBezTo>
                <a:cubicBezTo>
                  <a:pt x="3302" y="5845"/>
                  <a:pt x="2804" y="5452"/>
                  <a:pt x="2632" y="5227"/>
                </a:cubicBezTo>
                <a:cubicBezTo>
                  <a:pt x="2632" y="5213"/>
                  <a:pt x="2632" y="5213"/>
                  <a:pt x="2632" y="5213"/>
                </a:cubicBezTo>
                <a:cubicBezTo>
                  <a:pt x="3031" y="5151"/>
                  <a:pt x="3239" y="5213"/>
                  <a:pt x="3222" y="4738"/>
                </a:cubicBezTo>
                <a:cubicBezTo>
                  <a:pt x="3232" y="4733"/>
                  <a:pt x="3242" y="4728"/>
                  <a:pt x="3251" y="4723"/>
                </a:cubicBezTo>
                <a:cubicBezTo>
                  <a:pt x="3354" y="4759"/>
                  <a:pt x="3368" y="4871"/>
                  <a:pt x="3453" y="4925"/>
                </a:cubicBezTo>
                <a:cubicBezTo>
                  <a:pt x="3675" y="5066"/>
                  <a:pt x="4182" y="5069"/>
                  <a:pt x="4388" y="5040"/>
                </a:cubicBezTo>
                <a:cubicBezTo>
                  <a:pt x="4392" y="5045"/>
                  <a:pt x="4397" y="5050"/>
                  <a:pt x="4402" y="5054"/>
                </a:cubicBezTo>
                <a:cubicBezTo>
                  <a:pt x="4373" y="5111"/>
                  <a:pt x="4358" y="5143"/>
                  <a:pt x="4359" y="5241"/>
                </a:cubicBezTo>
                <a:cubicBezTo>
                  <a:pt x="4618" y="5309"/>
                  <a:pt x="4736" y="5293"/>
                  <a:pt x="4934" y="5385"/>
                </a:cubicBezTo>
                <a:cubicBezTo>
                  <a:pt x="4939" y="5395"/>
                  <a:pt x="4944" y="5404"/>
                  <a:pt x="4949" y="5414"/>
                </a:cubicBezTo>
                <a:cubicBezTo>
                  <a:pt x="4922" y="5623"/>
                  <a:pt x="4723" y="6054"/>
                  <a:pt x="4546" y="6119"/>
                </a:cubicBezTo>
                <a:cubicBezTo>
                  <a:pt x="4494" y="6234"/>
                  <a:pt x="4560" y="6303"/>
                  <a:pt x="4575" y="6435"/>
                </a:cubicBezTo>
                <a:cubicBezTo>
                  <a:pt x="4594" y="6440"/>
                  <a:pt x="4613" y="6445"/>
                  <a:pt x="4632" y="6450"/>
                </a:cubicBezTo>
                <a:cubicBezTo>
                  <a:pt x="4680" y="6392"/>
                  <a:pt x="4728" y="6335"/>
                  <a:pt x="4776" y="6277"/>
                </a:cubicBezTo>
                <a:cubicBezTo>
                  <a:pt x="4752" y="6204"/>
                  <a:pt x="4731" y="6159"/>
                  <a:pt x="4733" y="6047"/>
                </a:cubicBezTo>
                <a:cubicBezTo>
                  <a:pt x="5048" y="5893"/>
                  <a:pt x="5119" y="5496"/>
                  <a:pt x="5380" y="5285"/>
                </a:cubicBezTo>
                <a:cubicBezTo>
                  <a:pt x="5380" y="5227"/>
                  <a:pt x="5380" y="5227"/>
                  <a:pt x="5380" y="5227"/>
                </a:cubicBezTo>
                <a:cubicBezTo>
                  <a:pt x="5241" y="5157"/>
                  <a:pt x="5180" y="5020"/>
                  <a:pt x="5021" y="4982"/>
                </a:cubicBezTo>
                <a:cubicBezTo>
                  <a:pt x="5016" y="4954"/>
                  <a:pt x="5011" y="4925"/>
                  <a:pt x="5006" y="4896"/>
                </a:cubicBezTo>
                <a:cubicBezTo>
                  <a:pt x="5286" y="4787"/>
                  <a:pt x="5542" y="4532"/>
                  <a:pt x="5481" y="4134"/>
                </a:cubicBezTo>
                <a:cubicBezTo>
                  <a:pt x="5457" y="4143"/>
                  <a:pt x="5433" y="4153"/>
                  <a:pt x="5409" y="4162"/>
                </a:cubicBezTo>
                <a:cubicBezTo>
                  <a:pt x="5400" y="4143"/>
                  <a:pt x="5390" y="4124"/>
                  <a:pt x="5380" y="4105"/>
                </a:cubicBezTo>
                <a:cubicBezTo>
                  <a:pt x="5626" y="3779"/>
                  <a:pt x="5319" y="3267"/>
                  <a:pt x="5179" y="2954"/>
                </a:cubicBezTo>
                <a:cubicBezTo>
                  <a:pt x="5257" y="2858"/>
                  <a:pt x="5377" y="2914"/>
                  <a:pt x="5510" y="2868"/>
                </a:cubicBezTo>
                <a:cubicBezTo>
                  <a:pt x="5539" y="2868"/>
                  <a:pt x="5539" y="2868"/>
                  <a:pt x="5539" y="2868"/>
                </a:cubicBezTo>
                <a:cubicBezTo>
                  <a:pt x="5524" y="2829"/>
                  <a:pt x="5510" y="2791"/>
                  <a:pt x="5495" y="2752"/>
                </a:cubicBezTo>
                <a:cubicBezTo>
                  <a:pt x="5586" y="2628"/>
                  <a:pt x="5731" y="2601"/>
                  <a:pt x="5783" y="2436"/>
                </a:cubicBezTo>
                <a:cubicBezTo>
                  <a:pt x="5793" y="2426"/>
                  <a:pt x="5802" y="2417"/>
                  <a:pt x="5812" y="2407"/>
                </a:cubicBezTo>
                <a:cubicBezTo>
                  <a:pt x="5529" y="2334"/>
                  <a:pt x="5181" y="2422"/>
                  <a:pt x="4934" y="2335"/>
                </a:cubicBezTo>
                <a:cubicBezTo>
                  <a:pt x="4822" y="2219"/>
                  <a:pt x="4710" y="2103"/>
                  <a:pt x="4597" y="1986"/>
                </a:cubicBezTo>
                <a:cubicBezTo>
                  <a:pt x="4598" y="1987"/>
                  <a:pt x="4598" y="1987"/>
                  <a:pt x="4598" y="1987"/>
                </a:cubicBezTo>
                <a:cubicBezTo>
                  <a:pt x="4551" y="1934"/>
                  <a:pt x="4524" y="1842"/>
                  <a:pt x="4517" y="1818"/>
                </a:cubicBezTo>
                <a:cubicBezTo>
                  <a:pt x="4517" y="1817"/>
                  <a:pt x="4517" y="1817"/>
                  <a:pt x="4517" y="1817"/>
                </a:cubicBezTo>
                <a:cubicBezTo>
                  <a:pt x="4517" y="1816"/>
                  <a:pt x="4516" y="1814"/>
                  <a:pt x="4515" y="1812"/>
                </a:cubicBezTo>
                <a:cubicBezTo>
                  <a:pt x="4515" y="1812"/>
                  <a:pt x="4515" y="1811"/>
                  <a:pt x="4515" y="1811"/>
                </a:cubicBezTo>
                <a:cubicBezTo>
                  <a:pt x="4515" y="1811"/>
                  <a:pt x="4515" y="1811"/>
                  <a:pt x="4515" y="1811"/>
                </a:cubicBezTo>
                <a:cubicBezTo>
                  <a:pt x="4491" y="1750"/>
                  <a:pt x="4288" y="1386"/>
                  <a:pt x="4258" y="1371"/>
                </a:cubicBezTo>
                <a:cubicBezTo>
                  <a:pt x="4215" y="1514"/>
                  <a:pt x="4278" y="1704"/>
                  <a:pt x="4371" y="1787"/>
                </a:cubicBezTo>
                <a:cubicBezTo>
                  <a:pt x="4382" y="1847"/>
                  <a:pt x="4416" y="1893"/>
                  <a:pt x="4416" y="1893"/>
                </a:cubicBezTo>
                <a:cubicBezTo>
                  <a:pt x="4417" y="1893"/>
                  <a:pt x="4417" y="1893"/>
                  <a:pt x="4417" y="1893"/>
                </a:cubicBezTo>
                <a:cubicBezTo>
                  <a:pt x="4437" y="2020"/>
                  <a:pt x="4498" y="2068"/>
                  <a:pt x="4560" y="2148"/>
                </a:cubicBezTo>
                <a:cubicBezTo>
                  <a:pt x="4560" y="2163"/>
                  <a:pt x="4560" y="2163"/>
                  <a:pt x="4560" y="2163"/>
                </a:cubicBezTo>
                <a:cubicBezTo>
                  <a:pt x="4199" y="2211"/>
                  <a:pt x="3858" y="1939"/>
                  <a:pt x="3711" y="1717"/>
                </a:cubicBezTo>
                <a:cubicBezTo>
                  <a:pt x="3660" y="1639"/>
                  <a:pt x="3691" y="1521"/>
                  <a:pt x="3640" y="1429"/>
                </a:cubicBezTo>
                <a:cubicBezTo>
                  <a:pt x="3587" y="1335"/>
                  <a:pt x="3274" y="1230"/>
                  <a:pt x="3165" y="1199"/>
                </a:cubicBezTo>
                <a:cubicBezTo>
                  <a:pt x="3196" y="1318"/>
                  <a:pt x="3376" y="1398"/>
                  <a:pt x="3481" y="1443"/>
                </a:cubicBezTo>
                <a:cubicBezTo>
                  <a:pt x="3481" y="1558"/>
                  <a:pt x="3481" y="1558"/>
                  <a:pt x="3481" y="1558"/>
                </a:cubicBezTo>
                <a:cubicBezTo>
                  <a:pt x="3256" y="1563"/>
                  <a:pt x="3031" y="1568"/>
                  <a:pt x="2805" y="1573"/>
                </a:cubicBezTo>
                <a:cubicBezTo>
                  <a:pt x="2800" y="1592"/>
                  <a:pt x="2796" y="1611"/>
                  <a:pt x="2791" y="1630"/>
                </a:cubicBezTo>
                <a:cubicBezTo>
                  <a:pt x="3207" y="1678"/>
                  <a:pt x="3744" y="1719"/>
                  <a:pt x="3855" y="2062"/>
                </a:cubicBezTo>
                <a:cubicBezTo>
                  <a:pt x="3458" y="2064"/>
                  <a:pt x="3174" y="2131"/>
                  <a:pt x="2791" y="2177"/>
                </a:cubicBezTo>
                <a:cubicBezTo>
                  <a:pt x="2836" y="2275"/>
                  <a:pt x="3324" y="2258"/>
                  <a:pt x="3424" y="2220"/>
                </a:cubicBezTo>
                <a:cubicBezTo>
                  <a:pt x="3677" y="2124"/>
                  <a:pt x="4689" y="2288"/>
                  <a:pt x="4834" y="2479"/>
                </a:cubicBezTo>
                <a:cubicBezTo>
                  <a:pt x="4834" y="2537"/>
                  <a:pt x="4834" y="2537"/>
                  <a:pt x="4834" y="2537"/>
                </a:cubicBezTo>
                <a:cubicBezTo>
                  <a:pt x="4722" y="2558"/>
                  <a:pt x="4660" y="2578"/>
                  <a:pt x="4603" y="2652"/>
                </a:cubicBezTo>
                <a:cubicBezTo>
                  <a:pt x="4527" y="2639"/>
                  <a:pt x="4450" y="2626"/>
                  <a:pt x="4373" y="2613"/>
                </a:cubicBezTo>
                <a:cubicBezTo>
                  <a:pt x="4311" y="2594"/>
                  <a:pt x="4226" y="2546"/>
                  <a:pt x="4173" y="2514"/>
                </a:cubicBezTo>
                <a:cubicBezTo>
                  <a:pt x="4047" y="2420"/>
                  <a:pt x="3823" y="2336"/>
                  <a:pt x="3668" y="2335"/>
                </a:cubicBezTo>
                <a:cubicBezTo>
                  <a:pt x="3663" y="2442"/>
                  <a:pt x="3955" y="2558"/>
                  <a:pt x="4144" y="2596"/>
                </a:cubicBezTo>
                <a:cubicBezTo>
                  <a:pt x="4199" y="2637"/>
                  <a:pt x="4259" y="2655"/>
                  <a:pt x="4301" y="2663"/>
                </a:cubicBezTo>
                <a:cubicBezTo>
                  <a:pt x="4301" y="2666"/>
                  <a:pt x="4301" y="2666"/>
                  <a:pt x="4301" y="2666"/>
                </a:cubicBezTo>
                <a:cubicBezTo>
                  <a:pt x="4319" y="2666"/>
                  <a:pt x="4319" y="2666"/>
                  <a:pt x="4319" y="2666"/>
                </a:cubicBezTo>
                <a:cubicBezTo>
                  <a:pt x="4342" y="2669"/>
                  <a:pt x="4356" y="2669"/>
                  <a:pt x="4356" y="2669"/>
                </a:cubicBezTo>
                <a:cubicBezTo>
                  <a:pt x="4359" y="2666"/>
                  <a:pt x="4359" y="2666"/>
                  <a:pt x="4359" y="2666"/>
                </a:cubicBezTo>
                <a:cubicBezTo>
                  <a:pt x="4460" y="2666"/>
                  <a:pt x="4460" y="2666"/>
                  <a:pt x="4460" y="2666"/>
                </a:cubicBezTo>
                <a:cubicBezTo>
                  <a:pt x="4460" y="2681"/>
                  <a:pt x="4460" y="2681"/>
                  <a:pt x="4460" y="2681"/>
                </a:cubicBezTo>
                <a:cubicBezTo>
                  <a:pt x="4094" y="2977"/>
                  <a:pt x="3387" y="2306"/>
                  <a:pt x="3107" y="2278"/>
                </a:cubicBezTo>
                <a:cubicBezTo>
                  <a:pt x="3171" y="2413"/>
                  <a:pt x="3419" y="2538"/>
                  <a:pt x="3582" y="2565"/>
                </a:cubicBezTo>
                <a:cubicBezTo>
                  <a:pt x="3620" y="2604"/>
                  <a:pt x="3659" y="2642"/>
                  <a:pt x="3697" y="2681"/>
                </a:cubicBezTo>
                <a:cubicBezTo>
                  <a:pt x="3697" y="2695"/>
                  <a:pt x="3697" y="2695"/>
                  <a:pt x="3697" y="2695"/>
                </a:cubicBezTo>
                <a:cubicBezTo>
                  <a:pt x="3468" y="2745"/>
                  <a:pt x="3291" y="2558"/>
                  <a:pt x="3019" y="2551"/>
                </a:cubicBezTo>
                <a:cubicBezTo>
                  <a:pt x="2949" y="2522"/>
                  <a:pt x="2949" y="2522"/>
                  <a:pt x="2949" y="2522"/>
                </a:cubicBezTo>
                <a:cubicBezTo>
                  <a:pt x="2939" y="2513"/>
                  <a:pt x="2930" y="2503"/>
                  <a:pt x="2920" y="2494"/>
                </a:cubicBezTo>
                <a:cubicBezTo>
                  <a:pt x="2805" y="2494"/>
                  <a:pt x="2805" y="2494"/>
                  <a:pt x="2805" y="2494"/>
                </a:cubicBezTo>
                <a:cubicBezTo>
                  <a:pt x="2767" y="2498"/>
                  <a:pt x="2724" y="2486"/>
                  <a:pt x="2687" y="2470"/>
                </a:cubicBezTo>
                <a:cubicBezTo>
                  <a:pt x="2559" y="2387"/>
                  <a:pt x="2076" y="2130"/>
                  <a:pt x="2028" y="2119"/>
                </a:cubicBezTo>
                <a:cubicBezTo>
                  <a:pt x="2067" y="2255"/>
                  <a:pt x="2264" y="2414"/>
                  <a:pt x="2459" y="2475"/>
                </a:cubicBezTo>
                <a:cubicBezTo>
                  <a:pt x="2460" y="2475"/>
                  <a:pt x="2461" y="2476"/>
                  <a:pt x="2463" y="2476"/>
                </a:cubicBezTo>
                <a:cubicBezTo>
                  <a:pt x="2535" y="2507"/>
                  <a:pt x="2766" y="2547"/>
                  <a:pt x="2791" y="2551"/>
                </a:cubicBezTo>
                <a:cubicBezTo>
                  <a:pt x="2791" y="2551"/>
                  <a:pt x="2791" y="2551"/>
                  <a:pt x="2791" y="2551"/>
                </a:cubicBezTo>
                <a:cubicBezTo>
                  <a:pt x="2791" y="2551"/>
                  <a:pt x="2791" y="2551"/>
                  <a:pt x="2791" y="2551"/>
                </a:cubicBezTo>
                <a:cubicBezTo>
                  <a:pt x="2792" y="2551"/>
                  <a:pt x="2793" y="2551"/>
                  <a:pt x="2793" y="2551"/>
                </a:cubicBezTo>
                <a:cubicBezTo>
                  <a:pt x="2793" y="2551"/>
                  <a:pt x="2793" y="2551"/>
                  <a:pt x="2793" y="2551"/>
                </a:cubicBezTo>
                <a:cubicBezTo>
                  <a:pt x="2840" y="2551"/>
                  <a:pt x="2887" y="2556"/>
                  <a:pt x="2935" y="2556"/>
                </a:cubicBezTo>
                <a:cubicBezTo>
                  <a:pt x="2958" y="2568"/>
                  <a:pt x="3031" y="2604"/>
                  <a:pt x="3068" y="2607"/>
                </a:cubicBezTo>
                <a:cubicBezTo>
                  <a:pt x="3107" y="2619"/>
                  <a:pt x="3160" y="2614"/>
                  <a:pt x="3222" y="2609"/>
                </a:cubicBezTo>
                <a:cubicBezTo>
                  <a:pt x="3222" y="2623"/>
                  <a:pt x="3222" y="2623"/>
                  <a:pt x="3222" y="2623"/>
                </a:cubicBezTo>
                <a:cubicBezTo>
                  <a:pt x="3047" y="2762"/>
                  <a:pt x="2793" y="2682"/>
                  <a:pt x="2546" y="2767"/>
                </a:cubicBezTo>
                <a:cubicBezTo>
                  <a:pt x="2484" y="2820"/>
                  <a:pt x="2421" y="2872"/>
                  <a:pt x="2359" y="2925"/>
                </a:cubicBezTo>
                <a:cubicBezTo>
                  <a:pt x="2354" y="2940"/>
                  <a:pt x="2350" y="2954"/>
                  <a:pt x="2345" y="2968"/>
                </a:cubicBezTo>
                <a:cubicBezTo>
                  <a:pt x="2451" y="2980"/>
                  <a:pt x="2535" y="2874"/>
                  <a:pt x="2632" y="2839"/>
                </a:cubicBezTo>
                <a:cubicBezTo>
                  <a:pt x="2957" y="2724"/>
                  <a:pt x="3271" y="2731"/>
                  <a:pt x="3582" y="2767"/>
                </a:cubicBezTo>
                <a:cubicBezTo>
                  <a:pt x="3582" y="2824"/>
                  <a:pt x="3582" y="2824"/>
                  <a:pt x="3582" y="2824"/>
                </a:cubicBezTo>
                <a:cubicBezTo>
                  <a:pt x="3342" y="2833"/>
                  <a:pt x="3208" y="2941"/>
                  <a:pt x="3021" y="2983"/>
                </a:cubicBezTo>
                <a:cubicBezTo>
                  <a:pt x="2997" y="3011"/>
                  <a:pt x="2973" y="3040"/>
                  <a:pt x="2949" y="3069"/>
                </a:cubicBezTo>
                <a:cubicBezTo>
                  <a:pt x="2986" y="3091"/>
                  <a:pt x="2994" y="3104"/>
                  <a:pt x="3050" y="3083"/>
                </a:cubicBezTo>
                <a:cubicBezTo>
                  <a:pt x="3212" y="3025"/>
                  <a:pt x="3393" y="2932"/>
                  <a:pt x="3582" y="2882"/>
                </a:cubicBezTo>
                <a:cubicBezTo>
                  <a:pt x="3734" y="2842"/>
                  <a:pt x="3854" y="2949"/>
                  <a:pt x="3956" y="2925"/>
                </a:cubicBezTo>
                <a:cubicBezTo>
                  <a:pt x="4031" y="2908"/>
                  <a:pt x="4067" y="2839"/>
                  <a:pt x="4172" y="2824"/>
                </a:cubicBezTo>
                <a:cubicBezTo>
                  <a:pt x="4177" y="2829"/>
                  <a:pt x="4181" y="2834"/>
                  <a:pt x="4186" y="2839"/>
                </a:cubicBezTo>
                <a:cubicBezTo>
                  <a:pt x="4186" y="2853"/>
                  <a:pt x="4186" y="2853"/>
                  <a:pt x="4186" y="2853"/>
                </a:cubicBezTo>
                <a:cubicBezTo>
                  <a:pt x="4137" y="2903"/>
                  <a:pt x="4087" y="2952"/>
                  <a:pt x="4037" y="3002"/>
                </a:cubicBezTo>
                <a:cubicBezTo>
                  <a:pt x="3855" y="3083"/>
                  <a:pt x="3855" y="3083"/>
                  <a:pt x="3855" y="3083"/>
                </a:cubicBezTo>
                <a:cubicBezTo>
                  <a:pt x="3827" y="3103"/>
                  <a:pt x="3798" y="3122"/>
                  <a:pt x="3769" y="3141"/>
                </a:cubicBezTo>
                <a:cubicBezTo>
                  <a:pt x="3745" y="3170"/>
                  <a:pt x="3721" y="3198"/>
                  <a:pt x="3697" y="3227"/>
                </a:cubicBezTo>
                <a:cubicBezTo>
                  <a:pt x="3702" y="3237"/>
                  <a:pt x="3707" y="3246"/>
                  <a:pt x="3711" y="3256"/>
                </a:cubicBezTo>
                <a:cubicBezTo>
                  <a:pt x="3783" y="3238"/>
                  <a:pt x="3853" y="3205"/>
                  <a:pt x="3891" y="3146"/>
                </a:cubicBezTo>
                <a:cubicBezTo>
                  <a:pt x="3892" y="3147"/>
                  <a:pt x="3892" y="3147"/>
                  <a:pt x="3892" y="3147"/>
                </a:cubicBezTo>
                <a:cubicBezTo>
                  <a:pt x="4057" y="3040"/>
                  <a:pt x="4057" y="3040"/>
                  <a:pt x="4057" y="3040"/>
                </a:cubicBezTo>
                <a:cubicBezTo>
                  <a:pt x="4191" y="2963"/>
                  <a:pt x="4325" y="2887"/>
                  <a:pt x="4460" y="2810"/>
                </a:cubicBezTo>
                <a:cubicBezTo>
                  <a:pt x="4493" y="2790"/>
                  <a:pt x="4641" y="2821"/>
                  <a:pt x="4762" y="2824"/>
                </a:cubicBezTo>
                <a:cubicBezTo>
                  <a:pt x="4807" y="2941"/>
                  <a:pt x="4844" y="3066"/>
                  <a:pt x="4978" y="3098"/>
                </a:cubicBezTo>
                <a:cubicBezTo>
                  <a:pt x="4996" y="3244"/>
                  <a:pt x="5122" y="3417"/>
                  <a:pt x="5150" y="3587"/>
                </a:cubicBezTo>
                <a:cubicBezTo>
                  <a:pt x="5167" y="3687"/>
                  <a:pt x="5041" y="3851"/>
                  <a:pt x="5006" y="3918"/>
                </a:cubicBezTo>
                <a:cubicBezTo>
                  <a:pt x="4701" y="4496"/>
                  <a:pt x="3566" y="3955"/>
                  <a:pt x="3136" y="3745"/>
                </a:cubicBezTo>
                <a:cubicBezTo>
                  <a:pt x="3060" y="3708"/>
                  <a:pt x="2751" y="3607"/>
                  <a:pt x="2661" y="3630"/>
                </a:cubicBezTo>
                <a:cubicBezTo>
                  <a:pt x="2588" y="3649"/>
                  <a:pt x="2364" y="3657"/>
                  <a:pt x="2273" y="3688"/>
                </a:cubicBezTo>
                <a:cubicBezTo>
                  <a:pt x="1957" y="3792"/>
                  <a:pt x="1725" y="4064"/>
                  <a:pt x="1482" y="4249"/>
                </a:cubicBezTo>
                <a:lnTo>
                  <a:pt x="1482" y="4321"/>
                </a:lnTo>
                <a:close/>
              </a:path>
            </a:pathLst>
          </a:custGeom>
          <a:solidFill>
            <a:srgbClr val="AD0B0B"/>
          </a:solidFill>
          <a:ln>
            <a:noFill/>
          </a:ln>
        </p:spPr>
        <p:txBody>
          <a:bodyPr vert="horz" wrap="square" lIns="91440" tIns="45720" rIns="91440" bIns="45720" numCol="1" anchor="t" anchorCtr="0" compatLnSpc="1"/>
          <a:lstStyle/>
          <a:p>
            <a:endParaRPr lang="zh-CN" altLang="en-US"/>
          </a:p>
        </p:txBody>
      </p:sp>
      <p:sp>
        <p:nvSpPr>
          <p:cNvPr id="15" name="Freeform 45"/>
          <p:cNvSpPr>
            <a:spLocks noEditPoints="1"/>
          </p:cNvSpPr>
          <p:nvPr/>
        </p:nvSpPr>
        <p:spPr bwMode="auto">
          <a:xfrm flipH="1">
            <a:off x="9042850" y="2051700"/>
            <a:ext cx="1830389" cy="1846532"/>
          </a:xfrm>
          <a:custGeom>
            <a:avLst/>
            <a:gdLst>
              <a:gd name="T0" fmla="*/ 7306 w 7437"/>
              <a:gd name="T1" fmla="*/ 2551 h 7503"/>
              <a:gd name="T2" fmla="*/ 3450 w 7437"/>
              <a:gd name="T3" fmla="*/ 56 h 7503"/>
              <a:gd name="T4" fmla="*/ 3184 w 7437"/>
              <a:gd name="T5" fmla="*/ 115 h 7503"/>
              <a:gd name="T6" fmla="*/ 2252 w 7437"/>
              <a:gd name="T7" fmla="*/ 276 h 7503"/>
              <a:gd name="T8" fmla="*/ 1424 w 7437"/>
              <a:gd name="T9" fmla="*/ 1008 h 7503"/>
              <a:gd name="T10" fmla="*/ 956 w 7437"/>
              <a:gd name="T11" fmla="*/ 1328 h 7503"/>
              <a:gd name="T12" fmla="*/ 700 w 7437"/>
              <a:gd name="T13" fmla="*/ 1914 h 7503"/>
              <a:gd name="T14" fmla="*/ 309 w 7437"/>
              <a:gd name="T15" fmla="*/ 2425 h 7503"/>
              <a:gd name="T16" fmla="*/ 137 w 7437"/>
              <a:gd name="T17" fmla="*/ 2915 h 7503"/>
              <a:gd name="T18" fmla="*/ 58 w 7437"/>
              <a:gd name="T19" fmla="*/ 3448 h 7503"/>
              <a:gd name="T20" fmla="*/ 19 w 7437"/>
              <a:gd name="T21" fmla="*/ 4118 h 7503"/>
              <a:gd name="T22" fmla="*/ 295 w 7437"/>
              <a:gd name="T23" fmla="*/ 5223 h 7503"/>
              <a:gd name="T24" fmla="*/ 2070 w 7437"/>
              <a:gd name="T25" fmla="*/ 7057 h 7503"/>
              <a:gd name="T26" fmla="*/ 2927 w 7437"/>
              <a:gd name="T27" fmla="*/ 7343 h 7503"/>
              <a:gd name="T28" fmla="*/ 4892 w 7437"/>
              <a:gd name="T29" fmla="*/ 7141 h 7503"/>
              <a:gd name="T30" fmla="*/ 5849 w 7437"/>
              <a:gd name="T31" fmla="*/ 6650 h 7503"/>
              <a:gd name="T32" fmla="*/ 6729 w 7437"/>
              <a:gd name="T33" fmla="*/ 5835 h 7503"/>
              <a:gd name="T34" fmla="*/ 7158 w 7437"/>
              <a:gd name="T35" fmla="*/ 5114 h 7503"/>
              <a:gd name="T36" fmla="*/ 7375 w 7437"/>
              <a:gd name="T37" fmla="*/ 4089 h 7503"/>
              <a:gd name="T38" fmla="*/ 7306 w 7437"/>
              <a:gd name="T39" fmla="*/ 2551 h 7503"/>
              <a:gd name="T40" fmla="*/ 5225 w 7437"/>
              <a:gd name="T41" fmla="*/ 411 h 7503"/>
              <a:gd name="T42" fmla="*/ 2701 w 7437"/>
              <a:gd name="T43" fmla="*/ 361 h 7503"/>
              <a:gd name="T44" fmla="*/ 2257 w 7437"/>
              <a:gd name="T45" fmla="*/ 6672 h 7503"/>
              <a:gd name="T46" fmla="*/ 6359 w 7437"/>
              <a:gd name="T47" fmla="*/ 5509 h 7503"/>
              <a:gd name="T48" fmla="*/ 4515 w 7437"/>
              <a:gd name="T49" fmla="*/ 6889 h 7503"/>
              <a:gd name="T50" fmla="*/ 2829 w 7437"/>
              <a:gd name="T51" fmla="*/ 6889 h 7503"/>
              <a:gd name="T52" fmla="*/ 926 w 7437"/>
              <a:gd name="T53" fmla="*/ 5509 h 7503"/>
              <a:gd name="T54" fmla="*/ 403 w 7437"/>
              <a:gd name="T55" fmla="*/ 4118 h 7503"/>
              <a:gd name="T56" fmla="*/ 630 w 7437"/>
              <a:gd name="T57" fmla="*/ 3369 h 7503"/>
              <a:gd name="T58" fmla="*/ 650 w 7437"/>
              <a:gd name="T59" fmla="*/ 3014 h 7503"/>
              <a:gd name="T60" fmla="*/ 827 w 7437"/>
              <a:gd name="T61" fmla="*/ 2560 h 7503"/>
              <a:gd name="T62" fmla="*/ 1655 w 7437"/>
              <a:gd name="T63" fmla="*/ 2551 h 7503"/>
              <a:gd name="T64" fmla="*/ 2681 w 7437"/>
              <a:gd name="T65" fmla="*/ 4483 h 7503"/>
              <a:gd name="T66" fmla="*/ 1261 w 7437"/>
              <a:gd name="T67" fmla="*/ 5045 h 7503"/>
              <a:gd name="T68" fmla="*/ 2849 w 7437"/>
              <a:gd name="T69" fmla="*/ 5233 h 7503"/>
              <a:gd name="T70" fmla="*/ 3460 w 7437"/>
              <a:gd name="T71" fmla="*/ 5775 h 7503"/>
              <a:gd name="T72" fmla="*/ 4061 w 7437"/>
              <a:gd name="T73" fmla="*/ 5972 h 7503"/>
              <a:gd name="T74" fmla="*/ 4505 w 7437"/>
              <a:gd name="T75" fmla="*/ 5341 h 7503"/>
              <a:gd name="T76" fmla="*/ 3204 w 7437"/>
              <a:gd name="T77" fmla="*/ 5055 h 7503"/>
              <a:gd name="T78" fmla="*/ 5215 w 7437"/>
              <a:gd name="T79" fmla="*/ 4897 h 7503"/>
              <a:gd name="T80" fmla="*/ 4180 w 7437"/>
              <a:gd name="T81" fmla="*/ 5104 h 7503"/>
              <a:gd name="T82" fmla="*/ 5067 w 7437"/>
              <a:gd name="T83" fmla="*/ 4464 h 7503"/>
              <a:gd name="T84" fmla="*/ 6625 w 7437"/>
              <a:gd name="T85" fmla="*/ 4976 h 7503"/>
              <a:gd name="T86" fmla="*/ 6645 w 7437"/>
              <a:gd name="T87" fmla="*/ 4937 h 7503"/>
              <a:gd name="T88" fmla="*/ 5255 w 7437"/>
              <a:gd name="T89" fmla="*/ 2965 h 7503"/>
              <a:gd name="T90" fmla="*/ 5767 w 7437"/>
              <a:gd name="T91" fmla="*/ 2353 h 7503"/>
              <a:gd name="T92" fmla="*/ 5245 w 7437"/>
              <a:gd name="T93" fmla="*/ 1614 h 7503"/>
              <a:gd name="T94" fmla="*/ 4515 w 7437"/>
              <a:gd name="T95" fmla="*/ 1436 h 7503"/>
              <a:gd name="T96" fmla="*/ 4604 w 7437"/>
              <a:gd name="T97" fmla="*/ 1604 h 7503"/>
              <a:gd name="T98" fmla="*/ 2572 w 7437"/>
              <a:gd name="T99" fmla="*/ 2600 h 7503"/>
              <a:gd name="T100" fmla="*/ 902 w 7437"/>
              <a:gd name="T101" fmla="*/ 2308 h 7503"/>
              <a:gd name="T102" fmla="*/ 1328 w 7437"/>
              <a:gd name="T103" fmla="*/ 1664 h 7503"/>
              <a:gd name="T104" fmla="*/ 1625 w 7437"/>
              <a:gd name="T105" fmla="*/ 1209 h 7503"/>
              <a:gd name="T106" fmla="*/ 3016 w 7437"/>
              <a:gd name="T107" fmla="*/ 608 h 7503"/>
              <a:gd name="T108" fmla="*/ 4229 w 7437"/>
              <a:gd name="T109" fmla="*/ 480 h 7503"/>
              <a:gd name="T110" fmla="*/ 5511 w 7437"/>
              <a:gd name="T111" fmla="*/ 924 h 7503"/>
              <a:gd name="T112" fmla="*/ 6339 w 7437"/>
              <a:gd name="T113" fmla="*/ 1634 h 7503"/>
              <a:gd name="T114" fmla="*/ 6536 w 7437"/>
              <a:gd name="T115" fmla="*/ 1880 h 7503"/>
              <a:gd name="T116" fmla="*/ 6911 w 7437"/>
              <a:gd name="T117" fmla="*/ 3330 h 7503"/>
              <a:gd name="T118" fmla="*/ 7177 w 7437"/>
              <a:gd name="T119" fmla="*/ 4838 h 7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37" h="7503">
                <a:moveTo>
                  <a:pt x="7177" y="2176"/>
                </a:moveTo>
                <a:cubicBezTo>
                  <a:pt x="7177" y="2215"/>
                  <a:pt x="7177" y="2215"/>
                  <a:pt x="7177" y="2215"/>
                </a:cubicBezTo>
                <a:cubicBezTo>
                  <a:pt x="7184" y="2202"/>
                  <a:pt x="7190" y="2189"/>
                  <a:pt x="7197" y="2176"/>
                </a:cubicBezTo>
                <a:lnTo>
                  <a:pt x="7177" y="2176"/>
                </a:lnTo>
                <a:close/>
                <a:moveTo>
                  <a:pt x="7306" y="2551"/>
                </a:moveTo>
                <a:cubicBezTo>
                  <a:pt x="7109" y="1987"/>
                  <a:pt x="6861" y="1610"/>
                  <a:pt x="6477" y="1131"/>
                </a:cubicBezTo>
                <a:cubicBezTo>
                  <a:pt x="6396" y="1030"/>
                  <a:pt x="6225" y="993"/>
                  <a:pt x="6142" y="894"/>
                </a:cubicBezTo>
                <a:cubicBezTo>
                  <a:pt x="5987" y="709"/>
                  <a:pt x="5323" y="332"/>
                  <a:pt x="5235" y="391"/>
                </a:cubicBezTo>
                <a:cubicBezTo>
                  <a:pt x="5217" y="272"/>
                  <a:pt x="4991" y="288"/>
                  <a:pt x="4890" y="223"/>
                </a:cubicBezTo>
                <a:cubicBezTo>
                  <a:pt x="4597" y="35"/>
                  <a:pt x="3864" y="4"/>
                  <a:pt x="3450" y="56"/>
                </a:cubicBezTo>
                <a:cubicBezTo>
                  <a:pt x="3458" y="72"/>
                  <a:pt x="3481" y="85"/>
                  <a:pt x="3511" y="95"/>
                </a:cubicBezTo>
                <a:cubicBezTo>
                  <a:pt x="3429" y="101"/>
                  <a:pt x="3429" y="101"/>
                  <a:pt x="3429" y="101"/>
                </a:cubicBezTo>
                <a:cubicBezTo>
                  <a:pt x="3359" y="54"/>
                  <a:pt x="3288" y="0"/>
                  <a:pt x="3154" y="66"/>
                </a:cubicBezTo>
                <a:cubicBezTo>
                  <a:pt x="3134" y="66"/>
                  <a:pt x="3134" y="66"/>
                  <a:pt x="3134" y="66"/>
                </a:cubicBezTo>
                <a:cubicBezTo>
                  <a:pt x="3148" y="113"/>
                  <a:pt x="3141" y="100"/>
                  <a:pt x="3184" y="115"/>
                </a:cubicBezTo>
                <a:cubicBezTo>
                  <a:pt x="3072" y="118"/>
                  <a:pt x="2960" y="122"/>
                  <a:pt x="2849" y="125"/>
                </a:cubicBezTo>
                <a:cubicBezTo>
                  <a:pt x="2818" y="132"/>
                  <a:pt x="2824" y="168"/>
                  <a:pt x="2809" y="174"/>
                </a:cubicBezTo>
                <a:cubicBezTo>
                  <a:pt x="2794" y="180"/>
                  <a:pt x="2707" y="112"/>
                  <a:pt x="2651" y="145"/>
                </a:cubicBezTo>
                <a:cubicBezTo>
                  <a:pt x="2564" y="196"/>
                  <a:pt x="2445" y="180"/>
                  <a:pt x="2356" y="223"/>
                </a:cubicBezTo>
                <a:cubicBezTo>
                  <a:pt x="2319" y="241"/>
                  <a:pt x="2285" y="259"/>
                  <a:pt x="2252" y="276"/>
                </a:cubicBezTo>
                <a:cubicBezTo>
                  <a:pt x="2175" y="465"/>
                  <a:pt x="2175" y="465"/>
                  <a:pt x="2175" y="465"/>
                </a:cubicBezTo>
                <a:cubicBezTo>
                  <a:pt x="2019" y="568"/>
                  <a:pt x="2019" y="568"/>
                  <a:pt x="2019" y="568"/>
                </a:cubicBezTo>
                <a:cubicBezTo>
                  <a:pt x="1825" y="659"/>
                  <a:pt x="1825" y="659"/>
                  <a:pt x="1825" y="659"/>
                </a:cubicBezTo>
                <a:cubicBezTo>
                  <a:pt x="1722" y="957"/>
                  <a:pt x="1722" y="957"/>
                  <a:pt x="1722" y="957"/>
                </a:cubicBezTo>
                <a:cubicBezTo>
                  <a:pt x="1424" y="1008"/>
                  <a:pt x="1424" y="1008"/>
                  <a:pt x="1424" y="1008"/>
                </a:cubicBezTo>
                <a:cubicBezTo>
                  <a:pt x="1295" y="1177"/>
                  <a:pt x="1295" y="1177"/>
                  <a:pt x="1295" y="1177"/>
                </a:cubicBezTo>
                <a:cubicBezTo>
                  <a:pt x="1114" y="1241"/>
                  <a:pt x="1114" y="1241"/>
                  <a:pt x="1114" y="1241"/>
                </a:cubicBezTo>
                <a:cubicBezTo>
                  <a:pt x="1041" y="1241"/>
                  <a:pt x="1041" y="1241"/>
                  <a:pt x="1041" y="1241"/>
                </a:cubicBezTo>
                <a:cubicBezTo>
                  <a:pt x="1003" y="1296"/>
                  <a:pt x="1003" y="1296"/>
                  <a:pt x="1003" y="1296"/>
                </a:cubicBezTo>
                <a:cubicBezTo>
                  <a:pt x="956" y="1328"/>
                  <a:pt x="956" y="1328"/>
                  <a:pt x="956" y="1328"/>
                </a:cubicBezTo>
                <a:cubicBezTo>
                  <a:pt x="1049" y="1435"/>
                  <a:pt x="1049" y="1435"/>
                  <a:pt x="1049" y="1435"/>
                </a:cubicBezTo>
                <a:cubicBezTo>
                  <a:pt x="984" y="1539"/>
                  <a:pt x="984" y="1539"/>
                  <a:pt x="984" y="1539"/>
                </a:cubicBezTo>
                <a:cubicBezTo>
                  <a:pt x="816" y="1578"/>
                  <a:pt x="816" y="1578"/>
                  <a:pt x="816" y="1578"/>
                </a:cubicBezTo>
                <a:cubicBezTo>
                  <a:pt x="713" y="1811"/>
                  <a:pt x="713" y="1811"/>
                  <a:pt x="713" y="1811"/>
                </a:cubicBezTo>
                <a:cubicBezTo>
                  <a:pt x="700" y="1914"/>
                  <a:pt x="700" y="1914"/>
                  <a:pt x="700" y="1914"/>
                </a:cubicBezTo>
                <a:cubicBezTo>
                  <a:pt x="563" y="1887"/>
                  <a:pt x="563" y="1887"/>
                  <a:pt x="563" y="1887"/>
                </a:cubicBezTo>
                <a:cubicBezTo>
                  <a:pt x="556" y="1905"/>
                  <a:pt x="556" y="1905"/>
                  <a:pt x="556" y="1905"/>
                </a:cubicBezTo>
                <a:cubicBezTo>
                  <a:pt x="536" y="1917"/>
                  <a:pt x="517" y="1929"/>
                  <a:pt x="502" y="1949"/>
                </a:cubicBezTo>
                <a:cubicBezTo>
                  <a:pt x="490" y="1955"/>
                  <a:pt x="291" y="2333"/>
                  <a:pt x="295" y="2422"/>
                </a:cubicBezTo>
                <a:cubicBezTo>
                  <a:pt x="299" y="2423"/>
                  <a:pt x="304" y="2424"/>
                  <a:pt x="309" y="2425"/>
                </a:cubicBezTo>
                <a:cubicBezTo>
                  <a:pt x="243" y="2602"/>
                  <a:pt x="243" y="2602"/>
                  <a:pt x="243" y="2602"/>
                </a:cubicBezTo>
                <a:cubicBezTo>
                  <a:pt x="238" y="2605"/>
                  <a:pt x="232" y="2608"/>
                  <a:pt x="226" y="2610"/>
                </a:cubicBezTo>
                <a:cubicBezTo>
                  <a:pt x="228" y="2619"/>
                  <a:pt x="229" y="2628"/>
                  <a:pt x="230" y="2638"/>
                </a:cubicBezTo>
                <a:cubicBezTo>
                  <a:pt x="143" y="2875"/>
                  <a:pt x="143" y="2875"/>
                  <a:pt x="143" y="2875"/>
                </a:cubicBezTo>
                <a:cubicBezTo>
                  <a:pt x="137" y="2915"/>
                  <a:pt x="137" y="2915"/>
                  <a:pt x="137" y="2915"/>
                </a:cubicBezTo>
                <a:cubicBezTo>
                  <a:pt x="127" y="2915"/>
                  <a:pt x="127" y="2915"/>
                  <a:pt x="127" y="2915"/>
                </a:cubicBezTo>
                <a:cubicBezTo>
                  <a:pt x="128" y="2933"/>
                  <a:pt x="130" y="2945"/>
                  <a:pt x="132" y="2956"/>
                </a:cubicBezTo>
                <a:cubicBezTo>
                  <a:pt x="84" y="3289"/>
                  <a:pt x="84" y="3289"/>
                  <a:pt x="84" y="3289"/>
                </a:cubicBezTo>
                <a:cubicBezTo>
                  <a:pt x="78" y="3293"/>
                  <a:pt x="69" y="3297"/>
                  <a:pt x="58" y="3300"/>
                </a:cubicBezTo>
                <a:cubicBezTo>
                  <a:pt x="58" y="3448"/>
                  <a:pt x="58" y="3448"/>
                  <a:pt x="58" y="3448"/>
                </a:cubicBezTo>
                <a:cubicBezTo>
                  <a:pt x="62" y="3448"/>
                  <a:pt x="62" y="3448"/>
                  <a:pt x="62" y="3448"/>
                </a:cubicBezTo>
                <a:cubicBezTo>
                  <a:pt x="44" y="3578"/>
                  <a:pt x="44" y="3578"/>
                  <a:pt x="44" y="3578"/>
                </a:cubicBezTo>
                <a:cubicBezTo>
                  <a:pt x="19" y="3617"/>
                  <a:pt x="0" y="3657"/>
                  <a:pt x="19" y="3704"/>
                </a:cubicBezTo>
                <a:cubicBezTo>
                  <a:pt x="21" y="3710"/>
                  <a:pt x="67" y="3732"/>
                  <a:pt x="68" y="3734"/>
                </a:cubicBezTo>
                <a:cubicBezTo>
                  <a:pt x="51" y="3862"/>
                  <a:pt x="35" y="3990"/>
                  <a:pt x="19" y="4118"/>
                </a:cubicBezTo>
                <a:cubicBezTo>
                  <a:pt x="37" y="4166"/>
                  <a:pt x="93" y="4393"/>
                  <a:pt x="78" y="4434"/>
                </a:cubicBezTo>
                <a:cubicBezTo>
                  <a:pt x="29" y="4565"/>
                  <a:pt x="176" y="4683"/>
                  <a:pt x="107" y="4769"/>
                </a:cubicBezTo>
                <a:cubicBezTo>
                  <a:pt x="112" y="4793"/>
                  <a:pt x="226" y="4966"/>
                  <a:pt x="245" y="4986"/>
                </a:cubicBezTo>
                <a:cubicBezTo>
                  <a:pt x="257" y="5010"/>
                  <a:pt x="226" y="5007"/>
                  <a:pt x="206" y="5026"/>
                </a:cubicBezTo>
                <a:cubicBezTo>
                  <a:pt x="219" y="5098"/>
                  <a:pt x="260" y="5211"/>
                  <a:pt x="295" y="5223"/>
                </a:cubicBezTo>
                <a:cubicBezTo>
                  <a:pt x="289" y="5266"/>
                  <a:pt x="314" y="5241"/>
                  <a:pt x="275" y="5262"/>
                </a:cubicBezTo>
                <a:cubicBezTo>
                  <a:pt x="296" y="5297"/>
                  <a:pt x="278" y="5282"/>
                  <a:pt x="314" y="5272"/>
                </a:cubicBezTo>
                <a:cubicBezTo>
                  <a:pt x="351" y="5341"/>
                  <a:pt x="381" y="5377"/>
                  <a:pt x="462" y="5400"/>
                </a:cubicBezTo>
                <a:cubicBezTo>
                  <a:pt x="448" y="5870"/>
                  <a:pt x="1208" y="6567"/>
                  <a:pt x="1547" y="6840"/>
                </a:cubicBezTo>
                <a:cubicBezTo>
                  <a:pt x="1656" y="6928"/>
                  <a:pt x="1921" y="7007"/>
                  <a:pt x="2070" y="7057"/>
                </a:cubicBezTo>
                <a:cubicBezTo>
                  <a:pt x="2073" y="7080"/>
                  <a:pt x="2076" y="7103"/>
                  <a:pt x="2079" y="7126"/>
                </a:cubicBezTo>
                <a:cubicBezTo>
                  <a:pt x="2178" y="7126"/>
                  <a:pt x="2178" y="7126"/>
                  <a:pt x="2178" y="7126"/>
                </a:cubicBezTo>
                <a:cubicBezTo>
                  <a:pt x="2178" y="7195"/>
                  <a:pt x="2178" y="7195"/>
                  <a:pt x="2178" y="7195"/>
                </a:cubicBezTo>
                <a:cubicBezTo>
                  <a:pt x="2335" y="7164"/>
                  <a:pt x="2602" y="7322"/>
                  <a:pt x="2770" y="7372"/>
                </a:cubicBezTo>
                <a:cubicBezTo>
                  <a:pt x="2823" y="7388"/>
                  <a:pt x="2849" y="7312"/>
                  <a:pt x="2927" y="7343"/>
                </a:cubicBezTo>
                <a:cubicBezTo>
                  <a:pt x="3341" y="7503"/>
                  <a:pt x="4113" y="7437"/>
                  <a:pt x="4495" y="7269"/>
                </a:cubicBezTo>
                <a:cubicBezTo>
                  <a:pt x="4496" y="7249"/>
                  <a:pt x="4495" y="7232"/>
                  <a:pt x="4491" y="7219"/>
                </a:cubicBezTo>
                <a:cubicBezTo>
                  <a:pt x="4476" y="7174"/>
                  <a:pt x="4555" y="7129"/>
                  <a:pt x="4555" y="7129"/>
                </a:cubicBezTo>
                <a:cubicBezTo>
                  <a:pt x="4762" y="7116"/>
                  <a:pt x="4762" y="7116"/>
                  <a:pt x="4762" y="7116"/>
                </a:cubicBezTo>
                <a:cubicBezTo>
                  <a:pt x="4892" y="7141"/>
                  <a:pt x="4892" y="7141"/>
                  <a:pt x="4892" y="7141"/>
                </a:cubicBezTo>
                <a:cubicBezTo>
                  <a:pt x="5055" y="7208"/>
                  <a:pt x="5055" y="7208"/>
                  <a:pt x="5055" y="7208"/>
                </a:cubicBezTo>
                <a:cubicBezTo>
                  <a:pt x="5206" y="7156"/>
                  <a:pt x="5359" y="7099"/>
                  <a:pt x="5476" y="7043"/>
                </a:cubicBezTo>
                <a:cubicBezTo>
                  <a:pt x="5409" y="6947"/>
                  <a:pt x="5409" y="6947"/>
                  <a:pt x="5409" y="6947"/>
                </a:cubicBezTo>
                <a:cubicBezTo>
                  <a:pt x="5565" y="6740"/>
                  <a:pt x="5565" y="6740"/>
                  <a:pt x="5565" y="6740"/>
                </a:cubicBezTo>
                <a:cubicBezTo>
                  <a:pt x="5849" y="6650"/>
                  <a:pt x="5849" y="6650"/>
                  <a:pt x="5849" y="6650"/>
                </a:cubicBezTo>
                <a:cubicBezTo>
                  <a:pt x="5953" y="6469"/>
                  <a:pt x="5953" y="6469"/>
                  <a:pt x="5953" y="6469"/>
                </a:cubicBezTo>
                <a:cubicBezTo>
                  <a:pt x="6056" y="6236"/>
                  <a:pt x="6056" y="6236"/>
                  <a:pt x="6056" y="6236"/>
                </a:cubicBezTo>
                <a:cubicBezTo>
                  <a:pt x="6276" y="6016"/>
                  <a:pt x="6276" y="6016"/>
                  <a:pt x="6276" y="6016"/>
                </a:cubicBezTo>
                <a:cubicBezTo>
                  <a:pt x="6470" y="5951"/>
                  <a:pt x="6470" y="5951"/>
                  <a:pt x="6470" y="5951"/>
                </a:cubicBezTo>
                <a:cubicBezTo>
                  <a:pt x="6729" y="5835"/>
                  <a:pt x="6729" y="5835"/>
                  <a:pt x="6729" y="5835"/>
                </a:cubicBezTo>
                <a:cubicBezTo>
                  <a:pt x="6779" y="5802"/>
                  <a:pt x="6779" y="5802"/>
                  <a:pt x="6779" y="5802"/>
                </a:cubicBezTo>
                <a:cubicBezTo>
                  <a:pt x="6776" y="5792"/>
                  <a:pt x="6773" y="5785"/>
                  <a:pt x="6773" y="5785"/>
                </a:cubicBezTo>
                <a:cubicBezTo>
                  <a:pt x="6914" y="5673"/>
                  <a:pt x="6909" y="5466"/>
                  <a:pt x="6970" y="5400"/>
                </a:cubicBezTo>
                <a:cubicBezTo>
                  <a:pt x="7010" y="5358"/>
                  <a:pt x="7057" y="5370"/>
                  <a:pt x="7089" y="5321"/>
                </a:cubicBezTo>
                <a:cubicBezTo>
                  <a:pt x="7104" y="5297"/>
                  <a:pt x="7160" y="5123"/>
                  <a:pt x="7158" y="5114"/>
                </a:cubicBezTo>
                <a:cubicBezTo>
                  <a:pt x="7153" y="5099"/>
                  <a:pt x="7119" y="5090"/>
                  <a:pt x="7128" y="5055"/>
                </a:cubicBezTo>
                <a:cubicBezTo>
                  <a:pt x="7144" y="4993"/>
                  <a:pt x="7207" y="4933"/>
                  <a:pt x="7227" y="4888"/>
                </a:cubicBezTo>
                <a:cubicBezTo>
                  <a:pt x="7235" y="4867"/>
                  <a:pt x="7205" y="4797"/>
                  <a:pt x="7227" y="4720"/>
                </a:cubicBezTo>
                <a:cubicBezTo>
                  <a:pt x="7274" y="4553"/>
                  <a:pt x="7437" y="4265"/>
                  <a:pt x="7296" y="4079"/>
                </a:cubicBezTo>
                <a:cubicBezTo>
                  <a:pt x="7322" y="4082"/>
                  <a:pt x="7348" y="4086"/>
                  <a:pt x="7375" y="4089"/>
                </a:cubicBezTo>
                <a:cubicBezTo>
                  <a:pt x="7381" y="3937"/>
                  <a:pt x="7400" y="3734"/>
                  <a:pt x="7325" y="3665"/>
                </a:cubicBezTo>
                <a:cubicBezTo>
                  <a:pt x="7346" y="3643"/>
                  <a:pt x="7339" y="3646"/>
                  <a:pt x="7375" y="3635"/>
                </a:cubicBezTo>
                <a:cubicBezTo>
                  <a:pt x="7387" y="3529"/>
                  <a:pt x="7331" y="3498"/>
                  <a:pt x="7306" y="3418"/>
                </a:cubicBezTo>
                <a:cubicBezTo>
                  <a:pt x="7262" y="3284"/>
                  <a:pt x="7368" y="3219"/>
                  <a:pt x="7384" y="3132"/>
                </a:cubicBezTo>
                <a:cubicBezTo>
                  <a:pt x="7425" y="2923"/>
                  <a:pt x="7355" y="2693"/>
                  <a:pt x="7306" y="2551"/>
                </a:cubicBezTo>
                <a:close/>
                <a:moveTo>
                  <a:pt x="5225" y="411"/>
                </a:moveTo>
                <a:cubicBezTo>
                  <a:pt x="5229" y="417"/>
                  <a:pt x="5233" y="423"/>
                  <a:pt x="5237" y="428"/>
                </a:cubicBezTo>
                <a:cubicBezTo>
                  <a:pt x="5227" y="421"/>
                  <a:pt x="5227" y="421"/>
                  <a:pt x="5227" y="421"/>
                </a:cubicBezTo>
                <a:cubicBezTo>
                  <a:pt x="5223" y="419"/>
                  <a:pt x="5223" y="419"/>
                  <a:pt x="5223" y="419"/>
                </a:cubicBezTo>
                <a:cubicBezTo>
                  <a:pt x="5223" y="416"/>
                  <a:pt x="5224" y="413"/>
                  <a:pt x="5225" y="411"/>
                </a:cubicBezTo>
                <a:close/>
                <a:moveTo>
                  <a:pt x="3217" y="130"/>
                </a:moveTo>
                <a:cubicBezTo>
                  <a:pt x="3213" y="137"/>
                  <a:pt x="3213" y="137"/>
                  <a:pt x="3213" y="137"/>
                </a:cubicBezTo>
                <a:cubicBezTo>
                  <a:pt x="3210" y="133"/>
                  <a:pt x="3207" y="129"/>
                  <a:pt x="3204" y="125"/>
                </a:cubicBezTo>
                <a:cubicBezTo>
                  <a:pt x="3208" y="127"/>
                  <a:pt x="3212" y="129"/>
                  <a:pt x="3217" y="130"/>
                </a:cubicBezTo>
                <a:close/>
                <a:moveTo>
                  <a:pt x="2701" y="361"/>
                </a:moveTo>
                <a:cubicBezTo>
                  <a:pt x="2701" y="364"/>
                  <a:pt x="2701" y="364"/>
                  <a:pt x="2701" y="364"/>
                </a:cubicBezTo>
                <a:cubicBezTo>
                  <a:pt x="2700" y="364"/>
                  <a:pt x="2699" y="364"/>
                  <a:pt x="2699" y="364"/>
                </a:cubicBezTo>
                <a:cubicBezTo>
                  <a:pt x="2699" y="363"/>
                  <a:pt x="2700" y="362"/>
                  <a:pt x="2701" y="361"/>
                </a:cubicBezTo>
                <a:close/>
                <a:moveTo>
                  <a:pt x="2237" y="6653"/>
                </a:moveTo>
                <a:cubicBezTo>
                  <a:pt x="2256" y="6666"/>
                  <a:pt x="2243" y="6653"/>
                  <a:pt x="2257" y="6672"/>
                </a:cubicBezTo>
                <a:lnTo>
                  <a:pt x="2237" y="6653"/>
                </a:lnTo>
                <a:close/>
                <a:moveTo>
                  <a:pt x="6359" y="5450"/>
                </a:moveTo>
                <a:cubicBezTo>
                  <a:pt x="6359" y="5489"/>
                  <a:pt x="6359" y="5489"/>
                  <a:pt x="6359" y="5489"/>
                </a:cubicBezTo>
                <a:cubicBezTo>
                  <a:pt x="6392" y="5499"/>
                  <a:pt x="6397" y="5495"/>
                  <a:pt x="6418" y="5509"/>
                </a:cubicBezTo>
                <a:cubicBezTo>
                  <a:pt x="6359" y="5509"/>
                  <a:pt x="6359" y="5509"/>
                  <a:pt x="6359" y="5509"/>
                </a:cubicBezTo>
                <a:cubicBezTo>
                  <a:pt x="6335" y="5550"/>
                  <a:pt x="6318" y="5562"/>
                  <a:pt x="6290" y="5607"/>
                </a:cubicBezTo>
                <a:cubicBezTo>
                  <a:pt x="6283" y="5620"/>
                  <a:pt x="6277" y="5634"/>
                  <a:pt x="6270" y="5647"/>
                </a:cubicBezTo>
                <a:cubicBezTo>
                  <a:pt x="6271" y="5657"/>
                  <a:pt x="6271" y="5657"/>
                  <a:pt x="6271" y="5657"/>
                </a:cubicBezTo>
                <a:cubicBezTo>
                  <a:pt x="6271" y="5657"/>
                  <a:pt x="6270" y="5657"/>
                  <a:pt x="6270" y="5657"/>
                </a:cubicBezTo>
                <a:cubicBezTo>
                  <a:pt x="6089" y="6284"/>
                  <a:pt x="5122" y="6645"/>
                  <a:pt x="4515" y="6889"/>
                </a:cubicBezTo>
                <a:cubicBezTo>
                  <a:pt x="4313" y="6971"/>
                  <a:pt x="4000" y="6915"/>
                  <a:pt x="3825" y="6978"/>
                </a:cubicBezTo>
                <a:cubicBezTo>
                  <a:pt x="3591" y="6971"/>
                  <a:pt x="3358" y="6965"/>
                  <a:pt x="3125" y="6958"/>
                </a:cubicBezTo>
                <a:cubicBezTo>
                  <a:pt x="3106" y="6948"/>
                  <a:pt x="3034" y="6900"/>
                  <a:pt x="2977" y="6929"/>
                </a:cubicBezTo>
                <a:cubicBezTo>
                  <a:pt x="2962" y="6936"/>
                  <a:pt x="2964" y="6976"/>
                  <a:pt x="2918" y="6958"/>
                </a:cubicBezTo>
                <a:cubicBezTo>
                  <a:pt x="2895" y="6950"/>
                  <a:pt x="2848" y="6900"/>
                  <a:pt x="2829" y="6889"/>
                </a:cubicBezTo>
                <a:cubicBezTo>
                  <a:pt x="2765" y="6854"/>
                  <a:pt x="2556" y="6807"/>
                  <a:pt x="2533" y="6840"/>
                </a:cubicBezTo>
                <a:cubicBezTo>
                  <a:pt x="2435" y="6797"/>
                  <a:pt x="2396" y="6714"/>
                  <a:pt x="2267" y="6692"/>
                </a:cubicBezTo>
                <a:cubicBezTo>
                  <a:pt x="2277" y="6682"/>
                  <a:pt x="2286" y="6672"/>
                  <a:pt x="2296" y="6662"/>
                </a:cubicBezTo>
                <a:cubicBezTo>
                  <a:pt x="2286" y="6643"/>
                  <a:pt x="2286" y="6643"/>
                  <a:pt x="2286" y="6643"/>
                </a:cubicBezTo>
                <a:cubicBezTo>
                  <a:pt x="1710" y="6482"/>
                  <a:pt x="1211" y="5972"/>
                  <a:pt x="926" y="5509"/>
                </a:cubicBezTo>
                <a:cubicBezTo>
                  <a:pt x="909" y="5446"/>
                  <a:pt x="893" y="5384"/>
                  <a:pt x="876" y="5321"/>
                </a:cubicBezTo>
                <a:cubicBezTo>
                  <a:pt x="773" y="5102"/>
                  <a:pt x="712" y="4853"/>
                  <a:pt x="600" y="4621"/>
                </a:cubicBezTo>
                <a:cubicBezTo>
                  <a:pt x="597" y="4473"/>
                  <a:pt x="594" y="4325"/>
                  <a:pt x="590" y="4178"/>
                </a:cubicBezTo>
                <a:cubicBezTo>
                  <a:pt x="535" y="4145"/>
                  <a:pt x="516" y="4085"/>
                  <a:pt x="443" y="4099"/>
                </a:cubicBezTo>
                <a:cubicBezTo>
                  <a:pt x="406" y="4094"/>
                  <a:pt x="426" y="4088"/>
                  <a:pt x="403" y="4118"/>
                </a:cubicBezTo>
                <a:cubicBezTo>
                  <a:pt x="393" y="4118"/>
                  <a:pt x="393" y="4118"/>
                  <a:pt x="393" y="4118"/>
                </a:cubicBezTo>
                <a:cubicBezTo>
                  <a:pt x="400" y="4072"/>
                  <a:pt x="406" y="4026"/>
                  <a:pt x="413" y="3980"/>
                </a:cubicBezTo>
                <a:cubicBezTo>
                  <a:pt x="464" y="3962"/>
                  <a:pt x="498" y="3941"/>
                  <a:pt x="541" y="3921"/>
                </a:cubicBezTo>
                <a:cubicBezTo>
                  <a:pt x="542" y="3854"/>
                  <a:pt x="511" y="3715"/>
                  <a:pt x="512" y="3714"/>
                </a:cubicBezTo>
                <a:cubicBezTo>
                  <a:pt x="575" y="3612"/>
                  <a:pt x="604" y="3488"/>
                  <a:pt x="630" y="3369"/>
                </a:cubicBezTo>
                <a:cubicBezTo>
                  <a:pt x="623" y="3333"/>
                  <a:pt x="617" y="3297"/>
                  <a:pt x="610" y="3261"/>
                </a:cubicBezTo>
                <a:cubicBezTo>
                  <a:pt x="632" y="3202"/>
                  <a:pt x="696" y="3127"/>
                  <a:pt x="709" y="3034"/>
                </a:cubicBezTo>
                <a:cubicBezTo>
                  <a:pt x="677" y="3038"/>
                  <a:pt x="646" y="3042"/>
                  <a:pt x="615" y="3046"/>
                </a:cubicBezTo>
                <a:cubicBezTo>
                  <a:pt x="618" y="3014"/>
                  <a:pt x="618" y="3014"/>
                  <a:pt x="618" y="3014"/>
                </a:cubicBezTo>
                <a:cubicBezTo>
                  <a:pt x="650" y="3014"/>
                  <a:pt x="650" y="3014"/>
                  <a:pt x="650" y="3014"/>
                </a:cubicBezTo>
                <a:cubicBezTo>
                  <a:pt x="659" y="2991"/>
                  <a:pt x="669" y="2968"/>
                  <a:pt x="679" y="2945"/>
                </a:cubicBezTo>
                <a:cubicBezTo>
                  <a:pt x="661" y="2911"/>
                  <a:pt x="660" y="2924"/>
                  <a:pt x="630" y="2906"/>
                </a:cubicBezTo>
                <a:cubicBezTo>
                  <a:pt x="647" y="2872"/>
                  <a:pt x="674" y="2867"/>
                  <a:pt x="669" y="2817"/>
                </a:cubicBezTo>
                <a:cubicBezTo>
                  <a:pt x="729" y="2817"/>
                  <a:pt x="729" y="2817"/>
                  <a:pt x="729" y="2817"/>
                </a:cubicBezTo>
                <a:cubicBezTo>
                  <a:pt x="728" y="2698"/>
                  <a:pt x="770" y="2622"/>
                  <a:pt x="827" y="2560"/>
                </a:cubicBezTo>
                <a:cubicBezTo>
                  <a:pt x="827" y="2531"/>
                  <a:pt x="827" y="2531"/>
                  <a:pt x="827" y="2531"/>
                </a:cubicBezTo>
                <a:cubicBezTo>
                  <a:pt x="797" y="2531"/>
                  <a:pt x="797" y="2531"/>
                  <a:pt x="797" y="2531"/>
                </a:cubicBezTo>
                <a:cubicBezTo>
                  <a:pt x="839" y="2441"/>
                  <a:pt x="839" y="2441"/>
                  <a:pt x="839" y="2441"/>
                </a:cubicBezTo>
                <a:cubicBezTo>
                  <a:pt x="1019" y="2432"/>
                  <a:pt x="1199" y="2422"/>
                  <a:pt x="1379" y="2413"/>
                </a:cubicBezTo>
                <a:cubicBezTo>
                  <a:pt x="1517" y="2430"/>
                  <a:pt x="1545" y="2523"/>
                  <a:pt x="1655" y="2551"/>
                </a:cubicBezTo>
                <a:cubicBezTo>
                  <a:pt x="1874" y="2605"/>
                  <a:pt x="2160" y="2559"/>
                  <a:pt x="2326" y="2669"/>
                </a:cubicBezTo>
                <a:cubicBezTo>
                  <a:pt x="2483" y="2774"/>
                  <a:pt x="2465" y="2982"/>
                  <a:pt x="2563" y="3152"/>
                </a:cubicBezTo>
                <a:cubicBezTo>
                  <a:pt x="2609" y="3233"/>
                  <a:pt x="2687" y="3241"/>
                  <a:pt x="2710" y="3359"/>
                </a:cubicBezTo>
                <a:cubicBezTo>
                  <a:pt x="2567" y="3548"/>
                  <a:pt x="2330" y="3785"/>
                  <a:pt x="2474" y="4148"/>
                </a:cubicBezTo>
                <a:cubicBezTo>
                  <a:pt x="2518" y="4260"/>
                  <a:pt x="2704" y="4346"/>
                  <a:pt x="2681" y="4483"/>
                </a:cubicBezTo>
                <a:cubicBezTo>
                  <a:pt x="2502" y="4529"/>
                  <a:pt x="2406" y="4471"/>
                  <a:pt x="2227" y="4454"/>
                </a:cubicBezTo>
                <a:cubicBezTo>
                  <a:pt x="1986" y="4651"/>
                  <a:pt x="1894" y="4838"/>
                  <a:pt x="1537" y="4917"/>
                </a:cubicBezTo>
                <a:cubicBezTo>
                  <a:pt x="1521" y="4864"/>
                  <a:pt x="1499" y="4800"/>
                  <a:pt x="1458" y="4769"/>
                </a:cubicBezTo>
                <a:cubicBezTo>
                  <a:pt x="1307" y="4822"/>
                  <a:pt x="1156" y="4874"/>
                  <a:pt x="1005" y="4927"/>
                </a:cubicBezTo>
                <a:cubicBezTo>
                  <a:pt x="1075" y="4986"/>
                  <a:pt x="1170" y="5006"/>
                  <a:pt x="1261" y="5045"/>
                </a:cubicBezTo>
                <a:cubicBezTo>
                  <a:pt x="1845" y="5299"/>
                  <a:pt x="1842" y="4920"/>
                  <a:pt x="2286" y="4749"/>
                </a:cubicBezTo>
                <a:cubicBezTo>
                  <a:pt x="2402" y="4740"/>
                  <a:pt x="2517" y="4730"/>
                  <a:pt x="2632" y="4720"/>
                </a:cubicBezTo>
                <a:cubicBezTo>
                  <a:pt x="2750" y="4700"/>
                  <a:pt x="2846" y="4660"/>
                  <a:pt x="2937" y="4621"/>
                </a:cubicBezTo>
                <a:cubicBezTo>
                  <a:pt x="2977" y="4582"/>
                  <a:pt x="2977" y="4582"/>
                  <a:pt x="2977" y="4582"/>
                </a:cubicBezTo>
                <a:cubicBezTo>
                  <a:pt x="3087" y="4875"/>
                  <a:pt x="2810" y="5065"/>
                  <a:pt x="2849" y="5233"/>
                </a:cubicBezTo>
                <a:cubicBezTo>
                  <a:pt x="2911" y="5500"/>
                  <a:pt x="3410" y="5186"/>
                  <a:pt x="3637" y="5233"/>
                </a:cubicBezTo>
                <a:cubicBezTo>
                  <a:pt x="3703" y="5262"/>
                  <a:pt x="3769" y="5292"/>
                  <a:pt x="3835" y="5321"/>
                </a:cubicBezTo>
                <a:cubicBezTo>
                  <a:pt x="3876" y="5394"/>
                  <a:pt x="3821" y="5550"/>
                  <a:pt x="3874" y="5597"/>
                </a:cubicBezTo>
                <a:cubicBezTo>
                  <a:pt x="3863" y="5670"/>
                  <a:pt x="3833" y="5720"/>
                  <a:pt x="3775" y="5745"/>
                </a:cubicBezTo>
                <a:cubicBezTo>
                  <a:pt x="3722" y="5785"/>
                  <a:pt x="3535" y="5768"/>
                  <a:pt x="3460" y="5775"/>
                </a:cubicBezTo>
                <a:cubicBezTo>
                  <a:pt x="3474" y="5812"/>
                  <a:pt x="3460" y="5795"/>
                  <a:pt x="3489" y="5814"/>
                </a:cubicBezTo>
                <a:cubicBezTo>
                  <a:pt x="3489" y="5824"/>
                  <a:pt x="3489" y="5824"/>
                  <a:pt x="3489" y="5824"/>
                </a:cubicBezTo>
                <a:cubicBezTo>
                  <a:pt x="3332" y="5841"/>
                  <a:pt x="3174" y="5857"/>
                  <a:pt x="3016" y="5874"/>
                </a:cubicBezTo>
                <a:cubicBezTo>
                  <a:pt x="3023" y="5913"/>
                  <a:pt x="3029" y="5952"/>
                  <a:pt x="3036" y="5992"/>
                </a:cubicBezTo>
                <a:cubicBezTo>
                  <a:pt x="3194" y="6083"/>
                  <a:pt x="3780" y="5974"/>
                  <a:pt x="4061" y="5972"/>
                </a:cubicBezTo>
                <a:cubicBezTo>
                  <a:pt x="4065" y="5979"/>
                  <a:pt x="4068" y="5985"/>
                  <a:pt x="4071" y="5992"/>
                </a:cubicBezTo>
                <a:cubicBezTo>
                  <a:pt x="3943" y="6053"/>
                  <a:pt x="3828" y="6117"/>
                  <a:pt x="3677" y="6160"/>
                </a:cubicBezTo>
                <a:cubicBezTo>
                  <a:pt x="3674" y="6166"/>
                  <a:pt x="3670" y="6173"/>
                  <a:pt x="3667" y="6179"/>
                </a:cubicBezTo>
                <a:cubicBezTo>
                  <a:pt x="4114" y="6235"/>
                  <a:pt x="4483" y="6050"/>
                  <a:pt x="4840" y="6012"/>
                </a:cubicBezTo>
                <a:cubicBezTo>
                  <a:pt x="4810" y="5765"/>
                  <a:pt x="4770" y="5367"/>
                  <a:pt x="4505" y="5341"/>
                </a:cubicBezTo>
                <a:cubicBezTo>
                  <a:pt x="4422" y="5376"/>
                  <a:pt x="4370" y="5406"/>
                  <a:pt x="4337" y="5489"/>
                </a:cubicBezTo>
                <a:cubicBezTo>
                  <a:pt x="4341" y="5505"/>
                  <a:pt x="4344" y="5522"/>
                  <a:pt x="4347" y="5538"/>
                </a:cubicBezTo>
                <a:cubicBezTo>
                  <a:pt x="4328" y="5542"/>
                  <a:pt x="4308" y="5545"/>
                  <a:pt x="4288" y="5548"/>
                </a:cubicBezTo>
                <a:cubicBezTo>
                  <a:pt x="4172" y="5473"/>
                  <a:pt x="4056" y="5227"/>
                  <a:pt x="3923" y="5134"/>
                </a:cubicBezTo>
                <a:cubicBezTo>
                  <a:pt x="3760" y="5020"/>
                  <a:pt x="3399" y="5081"/>
                  <a:pt x="3204" y="5055"/>
                </a:cubicBezTo>
                <a:cubicBezTo>
                  <a:pt x="3211" y="4888"/>
                  <a:pt x="3352" y="4646"/>
                  <a:pt x="3450" y="4552"/>
                </a:cubicBezTo>
                <a:cubicBezTo>
                  <a:pt x="3508" y="4503"/>
                  <a:pt x="3703" y="4564"/>
                  <a:pt x="3815" y="4562"/>
                </a:cubicBezTo>
                <a:cubicBezTo>
                  <a:pt x="4094" y="4558"/>
                  <a:pt x="4347" y="4519"/>
                  <a:pt x="4574" y="4473"/>
                </a:cubicBezTo>
                <a:cubicBezTo>
                  <a:pt x="4747" y="4601"/>
                  <a:pt x="4970" y="4731"/>
                  <a:pt x="5195" y="4799"/>
                </a:cubicBezTo>
                <a:cubicBezTo>
                  <a:pt x="5202" y="4832"/>
                  <a:pt x="5209" y="4865"/>
                  <a:pt x="5215" y="4897"/>
                </a:cubicBezTo>
                <a:cubicBezTo>
                  <a:pt x="5096" y="5052"/>
                  <a:pt x="4915" y="5084"/>
                  <a:pt x="4683" y="5104"/>
                </a:cubicBezTo>
                <a:cubicBezTo>
                  <a:pt x="4643" y="5066"/>
                  <a:pt x="4647" y="4992"/>
                  <a:pt x="4623" y="4937"/>
                </a:cubicBezTo>
                <a:cubicBezTo>
                  <a:pt x="4623" y="4917"/>
                  <a:pt x="4623" y="4917"/>
                  <a:pt x="4623" y="4917"/>
                </a:cubicBezTo>
                <a:cubicBezTo>
                  <a:pt x="4444" y="4935"/>
                  <a:pt x="4341" y="5034"/>
                  <a:pt x="4190" y="5075"/>
                </a:cubicBezTo>
                <a:cubicBezTo>
                  <a:pt x="4186" y="5085"/>
                  <a:pt x="4183" y="5095"/>
                  <a:pt x="4180" y="5104"/>
                </a:cubicBezTo>
                <a:cubicBezTo>
                  <a:pt x="4232" y="5166"/>
                  <a:pt x="4319" y="5185"/>
                  <a:pt x="4397" y="5223"/>
                </a:cubicBezTo>
                <a:cubicBezTo>
                  <a:pt x="4871" y="5452"/>
                  <a:pt x="5247" y="5060"/>
                  <a:pt x="5580" y="4868"/>
                </a:cubicBezTo>
                <a:cubicBezTo>
                  <a:pt x="5567" y="4815"/>
                  <a:pt x="5554" y="4763"/>
                  <a:pt x="5540" y="4710"/>
                </a:cubicBezTo>
                <a:cubicBezTo>
                  <a:pt x="5413" y="4643"/>
                  <a:pt x="5155" y="4607"/>
                  <a:pt x="5087" y="4483"/>
                </a:cubicBezTo>
                <a:cubicBezTo>
                  <a:pt x="5080" y="4477"/>
                  <a:pt x="5074" y="4470"/>
                  <a:pt x="5067" y="4464"/>
                </a:cubicBezTo>
                <a:cubicBezTo>
                  <a:pt x="5077" y="4441"/>
                  <a:pt x="5087" y="4417"/>
                  <a:pt x="5097" y="4394"/>
                </a:cubicBezTo>
                <a:cubicBezTo>
                  <a:pt x="5189" y="4329"/>
                  <a:pt x="5904" y="4349"/>
                  <a:pt x="6034" y="4434"/>
                </a:cubicBezTo>
                <a:cubicBezTo>
                  <a:pt x="6125" y="4494"/>
                  <a:pt x="6157" y="4629"/>
                  <a:pt x="6250" y="4680"/>
                </a:cubicBezTo>
                <a:cubicBezTo>
                  <a:pt x="6237" y="4743"/>
                  <a:pt x="6224" y="4805"/>
                  <a:pt x="6211" y="4868"/>
                </a:cubicBezTo>
                <a:cubicBezTo>
                  <a:pt x="6297" y="4935"/>
                  <a:pt x="6492" y="4967"/>
                  <a:pt x="6625" y="4976"/>
                </a:cubicBezTo>
                <a:cubicBezTo>
                  <a:pt x="6621" y="5166"/>
                  <a:pt x="6476" y="5384"/>
                  <a:pt x="6359" y="5450"/>
                </a:cubicBezTo>
                <a:close/>
                <a:moveTo>
                  <a:pt x="6872" y="4316"/>
                </a:moveTo>
                <a:cubicBezTo>
                  <a:pt x="6830" y="4475"/>
                  <a:pt x="6728" y="4605"/>
                  <a:pt x="6773" y="4769"/>
                </a:cubicBezTo>
                <a:cubicBezTo>
                  <a:pt x="6676" y="4801"/>
                  <a:pt x="6711" y="4851"/>
                  <a:pt x="6655" y="4917"/>
                </a:cubicBezTo>
                <a:cubicBezTo>
                  <a:pt x="6645" y="4937"/>
                  <a:pt x="6645" y="4937"/>
                  <a:pt x="6645" y="4937"/>
                </a:cubicBezTo>
                <a:cubicBezTo>
                  <a:pt x="6541" y="4794"/>
                  <a:pt x="6475" y="4635"/>
                  <a:pt x="6379" y="4493"/>
                </a:cubicBezTo>
                <a:cubicBezTo>
                  <a:pt x="6305" y="4385"/>
                  <a:pt x="5795" y="4142"/>
                  <a:pt x="5639" y="4109"/>
                </a:cubicBezTo>
                <a:cubicBezTo>
                  <a:pt x="5540" y="4087"/>
                  <a:pt x="5414" y="4103"/>
                  <a:pt x="5324" y="4089"/>
                </a:cubicBezTo>
                <a:cubicBezTo>
                  <a:pt x="5363" y="3993"/>
                  <a:pt x="5402" y="3898"/>
                  <a:pt x="5442" y="3803"/>
                </a:cubicBezTo>
                <a:cubicBezTo>
                  <a:pt x="5512" y="3473"/>
                  <a:pt x="5361" y="3173"/>
                  <a:pt x="5255" y="2965"/>
                </a:cubicBezTo>
                <a:cubicBezTo>
                  <a:pt x="5155" y="2769"/>
                  <a:pt x="4902" y="2514"/>
                  <a:pt x="4929" y="2255"/>
                </a:cubicBezTo>
                <a:cubicBezTo>
                  <a:pt x="5350" y="2121"/>
                  <a:pt x="5291" y="2452"/>
                  <a:pt x="5481" y="2541"/>
                </a:cubicBezTo>
                <a:cubicBezTo>
                  <a:pt x="5605" y="2601"/>
                  <a:pt x="5620" y="2494"/>
                  <a:pt x="5649" y="2422"/>
                </a:cubicBezTo>
                <a:cubicBezTo>
                  <a:pt x="5595" y="2367"/>
                  <a:pt x="5514" y="2341"/>
                  <a:pt x="5491" y="2255"/>
                </a:cubicBezTo>
                <a:cubicBezTo>
                  <a:pt x="5626" y="2258"/>
                  <a:pt x="5670" y="2313"/>
                  <a:pt x="5767" y="2353"/>
                </a:cubicBezTo>
                <a:cubicBezTo>
                  <a:pt x="5821" y="2274"/>
                  <a:pt x="5940" y="2204"/>
                  <a:pt x="5905" y="2077"/>
                </a:cubicBezTo>
                <a:cubicBezTo>
                  <a:pt x="5905" y="2067"/>
                  <a:pt x="5905" y="2067"/>
                  <a:pt x="5905" y="2067"/>
                </a:cubicBezTo>
                <a:cubicBezTo>
                  <a:pt x="5868" y="1999"/>
                  <a:pt x="5517" y="1874"/>
                  <a:pt x="5432" y="1811"/>
                </a:cubicBezTo>
                <a:cubicBezTo>
                  <a:pt x="5373" y="1749"/>
                  <a:pt x="5314" y="1686"/>
                  <a:pt x="5255" y="1624"/>
                </a:cubicBezTo>
                <a:cubicBezTo>
                  <a:pt x="5251" y="1620"/>
                  <a:pt x="5248" y="1617"/>
                  <a:pt x="5245" y="1614"/>
                </a:cubicBezTo>
                <a:cubicBezTo>
                  <a:pt x="5150" y="1559"/>
                  <a:pt x="5069" y="1605"/>
                  <a:pt x="5018" y="1505"/>
                </a:cubicBezTo>
                <a:cubicBezTo>
                  <a:pt x="4982" y="1408"/>
                  <a:pt x="5066" y="1379"/>
                  <a:pt x="5077" y="1279"/>
                </a:cubicBezTo>
                <a:cubicBezTo>
                  <a:pt x="5051" y="1256"/>
                  <a:pt x="5024" y="1233"/>
                  <a:pt x="4998" y="1210"/>
                </a:cubicBezTo>
                <a:cubicBezTo>
                  <a:pt x="4829" y="1229"/>
                  <a:pt x="4623" y="1329"/>
                  <a:pt x="4535" y="1436"/>
                </a:cubicBezTo>
                <a:cubicBezTo>
                  <a:pt x="4515" y="1436"/>
                  <a:pt x="4515" y="1436"/>
                  <a:pt x="4515" y="1436"/>
                </a:cubicBezTo>
                <a:cubicBezTo>
                  <a:pt x="4549" y="1468"/>
                  <a:pt x="4602" y="1470"/>
                  <a:pt x="4673" y="1466"/>
                </a:cubicBezTo>
                <a:cubicBezTo>
                  <a:pt x="4676" y="1476"/>
                  <a:pt x="4679" y="1486"/>
                  <a:pt x="4683" y="1495"/>
                </a:cubicBezTo>
                <a:cubicBezTo>
                  <a:pt x="4683" y="1525"/>
                  <a:pt x="4683" y="1525"/>
                  <a:pt x="4683" y="1525"/>
                </a:cubicBezTo>
                <a:cubicBezTo>
                  <a:pt x="4663" y="1509"/>
                  <a:pt x="4643" y="1492"/>
                  <a:pt x="4623" y="1476"/>
                </a:cubicBezTo>
                <a:cubicBezTo>
                  <a:pt x="4587" y="1511"/>
                  <a:pt x="4597" y="1540"/>
                  <a:pt x="4604" y="1604"/>
                </a:cubicBezTo>
                <a:cubicBezTo>
                  <a:pt x="4270" y="1764"/>
                  <a:pt x="4038" y="2050"/>
                  <a:pt x="4130" y="2590"/>
                </a:cubicBezTo>
                <a:cubicBezTo>
                  <a:pt x="4152" y="2718"/>
                  <a:pt x="4233" y="2977"/>
                  <a:pt x="4170" y="3122"/>
                </a:cubicBezTo>
                <a:cubicBezTo>
                  <a:pt x="4063" y="3369"/>
                  <a:pt x="3419" y="3264"/>
                  <a:pt x="3134" y="3270"/>
                </a:cubicBezTo>
                <a:cubicBezTo>
                  <a:pt x="2918" y="3270"/>
                  <a:pt x="2918" y="3270"/>
                  <a:pt x="2918" y="3270"/>
                </a:cubicBezTo>
                <a:cubicBezTo>
                  <a:pt x="2685" y="3138"/>
                  <a:pt x="2721" y="2817"/>
                  <a:pt x="2572" y="2600"/>
                </a:cubicBezTo>
                <a:cubicBezTo>
                  <a:pt x="2433" y="2397"/>
                  <a:pt x="2162" y="2453"/>
                  <a:pt x="1882" y="2383"/>
                </a:cubicBezTo>
                <a:cubicBezTo>
                  <a:pt x="1816" y="2350"/>
                  <a:pt x="1751" y="2317"/>
                  <a:pt x="1685" y="2284"/>
                </a:cubicBezTo>
                <a:cubicBezTo>
                  <a:pt x="1586" y="2262"/>
                  <a:pt x="1523" y="2339"/>
                  <a:pt x="1438" y="2353"/>
                </a:cubicBezTo>
                <a:cubicBezTo>
                  <a:pt x="1260" y="2383"/>
                  <a:pt x="1032" y="2330"/>
                  <a:pt x="870" y="2377"/>
                </a:cubicBezTo>
                <a:cubicBezTo>
                  <a:pt x="902" y="2308"/>
                  <a:pt x="902" y="2308"/>
                  <a:pt x="902" y="2308"/>
                </a:cubicBezTo>
                <a:cubicBezTo>
                  <a:pt x="909" y="2310"/>
                  <a:pt x="916" y="2312"/>
                  <a:pt x="926" y="2314"/>
                </a:cubicBezTo>
                <a:cubicBezTo>
                  <a:pt x="973" y="2202"/>
                  <a:pt x="1094" y="1937"/>
                  <a:pt x="1192" y="1850"/>
                </a:cubicBezTo>
                <a:cubicBezTo>
                  <a:pt x="1191" y="1844"/>
                  <a:pt x="1189" y="1838"/>
                  <a:pt x="1188" y="1833"/>
                </a:cubicBezTo>
                <a:cubicBezTo>
                  <a:pt x="1281" y="1732"/>
                  <a:pt x="1281" y="1732"/>
                  <a:pt x="1281" y="1732"/>
                </a:cubicBezTo>
                <a:cubicBezTo>
                  <a:pt x="1328" y="1664"/>
                  <a:pt x="1328" y="1664"/>
                  <a:pt x="1328" y="1664"/>
                </a:cubicBezTo>
                <a:cubicBezTo>
                  <a:pt x="1329" y="1663"/>
                  <a:pt x="1329" y="1663"/>
                  <a:pt x="1330" y="1663"/>
                </a:cubicBezTo>
                <a:cubicBezTo>
                  <a:pt x="1330" y="1661"/>
                  <a:pt x="1330" y="1661"/>
                  <a:pt x="1330" y="1661"/>
                </a:cubicBezTo>
                <a:cubicBezTo>
                  <a:pt x="1434" y="1511"/>
                  <a:pt x="1434" y="1511"/>
                  <a:pt x="1434" y="1511"/>
                </a:cubicBezTo>
                <a:cubicBezTo>
                  <a:pt x="1501" y="1469"/>
                  <a:pt x="1534" y="1396"/>
                  <a:pt x="1556" y="1320"/>
                </a:cubicBezTo>
                <a:cubicBezTo>
                  <a:pt x="1625" y="1209"/>
                  <a:pt x="1625" y="1209"/>
                  <a:pt x="1625" y="1209"/>
                </a:cubicBezTo>
                <a:cubicBezTo>
                  <a:pt x="1785" y="1199"/>
                  <a:pt x="1819" y="1113"/>
                  <a:pt x="1899" y="1042"/>
                </a:cubicBezTo>
                <a:cubicBezTo>
                  <a:pt x="2011" y="974"/>
                  <a:pt x="2011" y="974"/>
                  <a:pt x="2011" y="974"/>
                </a:cubicBezTo>
                <a:cubicBezTo>
                  <a:pt x="2106" y="935"/>
                  <a:pt x="2152" y="945"/>
                  <a:pt x="2210" y="867"/>
                </a:cubicBezTo>
                <a:cubicBezTo>
                  <a:pt x="2496" y="714"/>
                  <a:pt x="2496" y="714"/>
                  <a:pt x="2496" y="714"/>
                </a:cubicBezTo>
                <a:cubicBezTo>
                  <a:pt x="2639" y="688"/>
                  <a:pt x="2954" y="629"/>
                  <a:pt x="3016" y="608"/>
                </a:cubicBezTo>
                <a:cubicBezTo>
                  <a:pt x="2951" y="571"/>
                  <a:pt x="3459" y="511"/>
                  <a:pt x="3558" y="509"/>
                </a:cubicBezTo>
                <a:cubicBezTo>
                  <a:pt x="3664" y="500"/>
                  <a:pt x="3769" y="490"/>
                  <a:pt x="3874" y="480"/>
                </a:cubicBezTo>
                <a:cubicBezTo>
                  <a:pt x="3935" y="494"/>
                  <a:pt x="3979" y="530"/>
                  <a:pt x="4081" y="509"/>
                </a:cubicBezTo>
                <a:cubicBezTo>
                  <a:pt x="4101" y="509"/>
                  <a:pt x="4101" y="509"/>
                  <a:pt x="4101" y="509"/>
                </a:cubicBezTo>
                <a:cubicBezTo>
                  <a:pt x="4123" y="497"/>
                  <a:pt x="4169" y="458"/>
                  <a:pt x="4229" y="480"/>
                </a:cubicBezTo>
                <a:cubicBezTo>
                  <a:pt x="4344" y="521"/>
                  <a:pt x="4535" y="582"/>
                  <a:pt x="4673" y="588"/>
                </a:cubicBezTo>
                <a:cubicBezTo>
                  <a:pt x="4673" y="539"/>
                  <a:pt x="4673" y="539"/>
                  <a:pt x="4673" y="539"/>
                </a:cubicBezTo>
                <a:cubicBezTo>
                  <a:pt x="4775" y="596"/>
                  <a:pt x="4910" y="672"/>
                  <a:pt x="5018" y="726"/>
                </a:cubicBezTo>
                <a:cubicBezTo>
                  <a:pt x="5070" y="733"/>
                  <a:pt x="5123" y="739"/>
                  <a:pt x="5176" y="746"/>
                </a:cubicBezTo>
                <a:cubicBezTo>
                  <a:pt x="5287" y="803"/>
                  <a:pt x="5366" y="884"/>
                  <a:pt x="5511" y="924"/>
                </a:cubicBezTo>
                <a:cubicBezTo>
                  <a:pt x="5514" y="947"/>
                  <a:pt x="5517" y="970"/>
                  <a:pt x="5521" y="993"/>
                </a:cubicBezTo>
                <a:cubicBezTo>
                  <a:pt x="5683" y="1008"/>
                  <a:pt x="5720" y="1093"/>
                  <a:pt x="5856" y="1111"/>
                </a:cubicBezTo>
                <a:cubicBezTo>
                  <a:pt x="5891" y="1240"/>
                  <a:pt x="5985" y="1256"/>
                  <a:pt x="6004" y="1377"/>
                </a:cubicBezTo>
                <a:cubicBezTo>
                  <a:pt x="6142" y="1377"/>
                  <a:pt x="6142" y="1377"/>
                  <a:pt x="6142" y="1377"/>
                </a:cubicBezTo>
                <a:cubicBezTo>
                  <a:pt x="6157" y="1415"/>
                  <a:pt x="6306" y="1625"/>
                  <a:pt x="6339" y="1634"/>
                </a:cubicBezTo>
                <a:cubicBezTo>
                  <a:pt x="6339" y="1683"/>
                  <a:pt x="6339" y="1683"/>
                  <a:pt x="6339" y="1683"/>
                </a:cubicBezTo>
                <a:cubicBezTo>
                  <a:pt x="6397" y="1691"/>
                  <a:pt x="6422" y="1713"/>
                  <a:pt x="6438" y="1762"/>
                </a:cubicBezTo>
                <a:cubicBezTo>
                  <a:pt x="6448" y="1783"/>
                  <a:pt x="6433" y="1772"/>
                  <a:pt x="6428" y="1831"/>
                </a:cubicBezTo>
                <a:cubicBezTo>
                  <a:pt x="6444" y="1853"/>
                  <a:pt x="6446" y="1848"/>
                  <a:pt x="6458" y="1880"/>
                </a:cubicBezTo>
                <a:cubicBezTo>
                  <a:pt x="6536" y="1880"/>
                  <a:pt x="6536" y="1880"/>
                  <a:pt x="6536" y="1880"/>
                </a:cubicBezTo>
                <a:cubicBezTo>
                  <a:pt x="6536" y="1929"/>
                  <a:pt x="6536" y="1929"/>
                  <a:pt x="6536" y="1929"/>
                </a:cubicBezTo>
                <a:cubicBezTo>
                  <a:pt x="6559" y="1939"/>
                  <a:pt x="6582" y="1949"/>
                  <a:pt x="6605" y="1959"/>
                </a:cubicBezTo>
                <a:cubicBezTo>
                  <a:pt x="6596" y="1965"/>
                  <a:pt x="6586" y="1972"/>
                  <a:pt x="6576" y="1979"/>
                </a:cubicBezTo>
                <a:cubicBezTo>
                  <a:pt x="6590" y="2048"/>
                  <a:pt x="6638" y="2050"/>
                  <a:pt x="6655" y="2097"/>
                </a:cubicBezTo>
                <a:cubicBezTo>
                  <a:pt x="6776" y="2445"/>
                  <a:pt x="6969" y="2922"/>
                  <a:pt x="6911" y="3330"/>
                </a:cubicBezTo>
                <a:cubicBezTo>
                  <a:pt x="6931" y="3345"/>
                  <a:pt x="6925" y="3343"/>
                  <a:pt x="6960" y="3349"/>
                </a:cubicBezTo>
                <a:cubicBezTo>
                  <a:pt x="6957" y="3751"/>
                  <a:pt x="6937" y="4061"/>
                  <a:pt x="6872" y="4316"/>
                </a:cubicBezTo>
                <a:close/>
                <a:moveTo>
                  <a:pt x="7177" y="4839"/>
                </a:moveTo>
                <a:cubicBezTo>
                  <a:pt x="7177" y="4838"/>
                  <a:pt x="7177" y="4838"/>
                  <a:pt x="7177" y="4838"/>
                </a:cubicBezTo>
                <a:cubicBezTo>
                  <a:pt x="7177" y="4838"/>
                  <a:pt x="7177" y="4838"/>
                  <a:pt x="7177" y="4838"/>
                </a:cubicBezTo>
                <a:cubicBezTo>
                  <a:pt x="7177" y="4839"/>
                  <a:pt x="7177" y="4839"/>
                  <a:pt x="7177" y="4839"/>
                </a:cubicBezTo>
                <a:close/>
              </a:path>
            </a:pathLst>
          </a:custGeom>
          <a:solidFill>
            <a:srgbClr val="AD0B0B"/>
          </a:solidFill>
          <a:ln>
            <a:noFill/>
          </a:ln>
        </p:spPr>
        <p:txBody>
          <a:bodyPr vert="horz" wrap="square" lIns="91440" tIns="45720" rIns="91440" bIns="45720" numCol="1" anchor="t" anchorCtr="0" compatLnSpc="1"/>
          <a:lstStyle/>
          <a:p>
            <a:endParaRPr lang="zh-CN" altLang="en-US"/>
          </a:p>
        </p:txBody>
      </p:sp>
      <p:sp>
        <p:nvSpPr>
          <p:cNvPr id="16" name="Freeform 49"/>
          <p:cNvSpPr>
            <a:spLocks noEditPoints="1"/>
          </p:cNvSpPr>
          <p:nvPr/>
        </p:nvSpPr>
        <p:spPr bwMode="auto">
          <a:xfrm flipH="1">
            <a:off x="1521989" y="2051700"/>
            <a:ext cx="1871361" cy="1846532"/>
          </a:xfrm>
          <a:custGeom>
            <a:avLst/>
            <a:gdLst>
              <a:gd name="T0" fmla="*/ 3789 w 7016"/>
              <a:gd name="T1" fmla="*/ 3014 h 6923"/>
              <a:gd name="T2" fmla="*/ 6969 w 7016"/>
              <a:gd name="T3" fmla="*/ 3515 h 6923"/>
              <a:gd name="T4" fmla="*/ 6821 w 7016"/>
              <a:gd name="T5" fmla="*/ 2463 h 6923"/>
              <a:gd name="T6" fmla="*/ 6188 w 7016"/>
              <a:gd name="T7" fmla="*/ 1222 h 6923"/>
              <a:gd name="T8" fmla="*/ 4454 w 7016"/>
              <a:gd name="T9" fmla="*/ 261 h 6923"/>
              <a:gd name="T10" fmla="*/ 3069 w 7016"/>
              <a:gd name="T11" fmla="*/ 275 h 6923"/>
              <a:gd name="T12" fmla="*/ 2718 w 7016"/>
              <a:gd name="T13" fmla="*/ 665 h 6923"/>
              <a:gd name="T14" fmla="*/ 4134 w 7016"/>
              <a:gd name="T15" fmla="*/ 532 h 6923"/>
              <a:gd name="T16" fmla="*/ 5687 w 7016"/>
              <a:gd name="T17" fmla="*/ 1453 h 6923"/>
              <a:gd name="T18" fmla="*/ 6451 w 7016"/>
              <a:gd name="T19" fmla="*/ 4074 h 6923"/>
              <a:gd name="T20" fmla="*/ 5819 w 7016"/>
              <a:gd name="T21" fmla="*/ 5422 h 6923"/>
              <a:gd name="T22" fmla="*/ 6180 w 7016"/>
              <a:gd name="T23" fmla="*/ 5685 h 6923"/>
              <a:gd name="T24" fmla="*/ 6772 w 7016"/>
              <a:gd name="T25" fmla="*/ 4690 h 6923"/>
              <a:gd name="T26" fmla="*/ 5901 w 7016"/>
              <a:gd name="T27" fmla="*/ 5857 h 6923"/>
              <a:gd name="T28" fmla="*/ 5934 w 7016"/>
              <a:gd name="T29" fmla="*/ 5833 h 6923"/>
              <a:gd name="T30" fmla="*/ 2351 w 7016"/>
              <a:gd name="T31" fmla="*/ 6071 h 6923"/>
              <a:gd name="T32" fmla="*/ 929 w 7016"/>
              <a:gd name="T33" fmla="*/ 4912 h 6923"/>
              <a:gd name="T34" fmla="*/ 559 w 7016"/>
              <a:gd name="T35" fmla="*/ 3597 h 6923"/>
              <a:gd name="T36" fmla="*/ 1134 w 7016"/>
              <a:gd name="T37" fmla="*/ 1683 h 6923"/>
              <a:gd name="T38" fmla="*/ 1471 w 7016"/>
              <a:gd name="T39" fmla="*/ 1132 h 6923"/>
              <a:gd name="T40" fmla="*/ 452 w 7016"/>
              <a:gd name="T41" fmla="*/ 1839 h 6923"/>
              <a:gd name="T42" fmla="*/ 181 w 7016"/>
              <a:gd name="T43" fmla="*/ 2776 h 6923"/>
              <a:gd name="T44" fmla="*/ 50 w 7016"/>
              <a:gd name="T45" fmla="*/ 3376 h 6923"/>
              <a:gd name="T46" fmla="*/ 346 w 7016"/>
              <a:gd name="T47" fmla="*/ 4847 h 6923"/>
              <a:gd name="T48" fmla="*/ 970 w 7016"/>
              <a:gd name="T49" fmla="*/ 5734 h 6923"/>
              <a:gd name="T50" fmla="*/ 3033 w 7016"/>
              <a:gd name="T51" fmla="*/ 6737 h 6923"/>
              <a:gd name="T52" fmla="*/ 4520 w 7016"/>
              <a:gd name="T53" fmla="*/ 6482 h 6923"/>
              <a:gd name="T54" fmla="*/ 5317 w 7016"/>
              <a:gd name="T55" fmla="*/ 5225 h 6923"/>
              <a:gd name="T56" fmla="*/ 4611 w 7016"/>
              <a:gd name="T57" fmla="*/ 5118 h 6923"/>
              <a:gd name="T58" fmla="*/ 5720 w 7016"/>
              <a:gd name="T59" fmla="*/ 3754 h 6923"/>
              <a:gd name="T60" fmla="*/ 5843 w 7016"/>
              <a:gd name="T61" fmla="*/ 4041 h 6923"/>
              <a:gd name="T62" fmla="*/ 5408 w 7016"/>
              <a:gd name="T63" fmla="*/ 2628 h 6923"/>
              <a:gd name="T64" fmla="*/ 5383 w 7016"/>
              <a:gd name="T65" fmla="*/ 2398 h 6923"/>
              <a:gd name="T66" fmla="*/ 5227 w 7016"/>
              <a:gd name="T67" fmla="*/ 3934 h 6923"/>
              <a:gd name="T68" fmla="*/ 4915 w 7016"/>
              <a:gd name="T69" fmla="*/ 1831 h 6923"/>
              <a:gd name="T70" fmla="*/ 4282 w 7016"/>
              <a:gd name="T71" fmla="*/ 1601 h 6923"/>
              <a:gd name="T72" fmla="*/ 4405 w 7016"/>
              <a:gd name="T73" fmla="*/ 1502 h 6923"/>
              <a:gd name="T74" fmla="*/ 4216 w 7016"/>
              <a:gd name="T75" fmla="*/ 3293 h 6923"/>
              <a:gd name="T76" fmla="*/ 3444 w 7016"/>
              <a:gd name="T77" fmla="*/ 4280 h 6923"/>
              <a:gd name="T78" fmla="*/ 3049 w 7016"/>
              <a:gd name="T79" fmla="*/ 4132 h 6923"/>
              <a:gd name="T80" fmla="*/ 3444 w 7016"/>
              <a:gd name="T81" fmla="*/ 2365 h 6923"/>
              <a:gd name="T82" fmla="*/ 2712 w 7016"/>
              <a:gd name="T83" fmla="*/ 1362 h 6923"/>
              <a:gd name="T84" fmla="*/ 2022 w 7016"/>
              <a:gd name="T85" fmla="*/ 2077 h 6923"/>
              <a:gd name="T86" fmla="*/ 1973 w 7016"/>
              <a:gd name="T87" fmla="*/ 2233 h 6923"/>
              <a:gd name="T88" fmla="*/ 2326 w 7016"/>
              <a:gd name="T89" fmla="*/ 2406 h 6923"/>
              <a:gd name="T90" fmla="*/ 1471 w 7016"/>
              <a:gd name="T91" fmla="*/ 3828 h 6923"/>
              <a:gd name="T92" fmla="*/ 1019 w 7016"/>
              <a:gd name="T93" fmla="*/ 3450 h 6923"/>
              <a:gd name="T94" fmla="*/ 1348 w 7016"/>
              <a:gd name="T95" fmla="*/ 4616 h 6923"/>
              <a:gd name="T96" fmla="*/ 2277 w 7016"/>
              <a:gd name="T97" fmla="*/ 4814 h 6923"/>
              <a:gd name="T98" fmla="*/ 1989 w 7016"/>
              <a:gd name="T99" fmla="*/ 5233 h 6923"/>
              <a:gd name="T100" fmla="*/ 1537 w 7016"/>
              <a:gd name="T101" fmla="*/ 5216 h 6923"/>
              <a:gd name="T102" fmla="*/ 1685 w 7016"/>
              <a:gd name="T103" fmla="*/ 5266 h 6923"/>
              <a:gd name="T104" fmla="*/ 2236 w 7016"/>
              <a:gd name="T105" fmla="*/ 5545 h 6923"/>
              <a:gd name="T106" fmla="*/ 4167 w 7016"/>
              <a:gd name="T107" fmla="*/ 5044 h 6923"/>
              <a:gd name="T108" fmla="*/ 4257 w 7016"/>
              <a:gd name="T109" fmla="*/ 5331 h 6923"/>
              <a:gd name="T110" fmla="*/ 3871 w 7016"/>
              <a:gd name="T111" fmla="*/ 5783 h 6923"/>
              <a:gd name="T112" fmla="*/ 4627 w 7016"/>
              <a:gd name="T113" fmla="*/ 6005 h 6923"/>
              <a:gd name="T114" fmla="*/ 2457 w 7016"/>
              <a:gd name="T115" fmla="*/ 1707 h 6923"/>
              <a:gd name="T116" fmla="*/ 2457 w 7016"/>
              <a:gd name="T117" fmla="*/ 1707 h 6923"/>
              <a:gd name="T118" fmla="*/ 4487 w 7016"/>
              <a:gd name="T119" fmla="*/ 5274 h 6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16" h="6923">
                <a:moveTo>
                  <a:pt x="3140" y="3302"/>
                </a:moveTo>
                <a:cubicBezTo>
                  <a:pt x="3028" y="3640"/>
                  <a:pt x="3375" y="3955"/>
                  <a:pt x="3657" y="3893"/>
                </a:cubicBezTo>
                <a:cubicBezTo>
                  <a:pt x="3811" y="3860"/>
                  <a:pt x="4080" y="3646"/>
                  <a:pt x="4019" y="3408"/>
                </a:cubicBezTo>
                <a:cubicBezTo>
                  <a:pt x="3986" y="3351"/>
                  <a:pt x="3953" y="3293"/>
                  <a:pt x="3920" y="3236"/>
                </a:cubicBezTo>
                <a:cubicBezTo>
                  <a:pt x="3885" y="3130"/>
                  <a:pt x="3881" y="3054"/>
                  <a:pt x="3789" y="3014"/>
                </a:cubicBezTo>
                <a:cubicBezTo>
                  <a:pt x="3679" y="3011"/>
                  <a:pt x="3570" y="3008"/>
                  <a:pt x="3460" y="3006"/>
                </a:cubicBezTo>
                <a:cubicBezTo>
                  <a:pt x="3327" y="3072"/>
                  <a:pt x="3187" y="3159"/>
                  <a:pt x="3140" y="3302"/>
                </a:cubicBezTo>
                <a:close/>
                <a:moveTo>
                  <a:pt x="6953" y="3729"/>
                </a:moveTo>
                <a:cubicBezTo>
                  <a:pt x="6928" y="3704"/>
                  <a:pt x="6928" y="3704"/>
                  <a:pt x="6928" y="3704"/>
                </a:cubicBezTo>
                <a:cubicBezTo>
                  <a:pt x="6939" y="3663"/>
                  <a:pt x="6994" y="3604"/>
                  <a:pt x="6969" y="3515"/>
                </a:cubicBezTo>
                <a:cubicBezTo>
                  <a:pt x="6960" y="3482"/>
                  <a:pt x="6908" y="3457"/>
                  <a:pt x="6920" y="3408"/>
                </a:cubicBezTo>
                <a:cubicBezTo>
                  <a:pt x="6936" y="3384"/>
                  <a:pt x="6953" y="3359"/>
                  <a:pt x="6969" y="3334"/>
                </a:cubicBezTo>
                <a:cubicBezTo>
                  <a:pt x="7016" y="3161"/>
                  <a:pt x="6947" y="2913"/>
                  <a:pt x="6920" y="2809"/>
                </a:cubicBezTo>
                <a:cubicBezTo>
                  <a:pt x="6917" y="2746"/>
                  <a:pt x="6914" y="2683"/>
                  <a:pt x="6912" y="2620"/>
                </a:cubicBezTo>
                <a:cubicBezTo>
                  <a:pt x="6881" y="2567"/>
                  <a:pt x="6851" y="2515"/>
                  <a:pt x="6821" y="2463"/>
                </a:cubicBezTo>
                <a:cubicBezTo>
                  <a:pt x="6818" y="2417"/>
                  <a:pt x="6816" y="2370"/>
                  <a:pt x="6813" y="2324"/>
                </a:cubicBezTo>
                <a:cubicBezTo>
                  <a:pt x="6716" y="1982"/>
                  <a:pt x="6542" y="1621"/>
                  <a:pt x="6312" y="1403"/>
                </a:cubicBezTo>
                <a:cubicBezTo>
                  <a:pt x="6298" y="1405"/>
                  <a:pt x="6285" y="1407"/>
                  <a:pt x="6272" y="1409"/>
                </a:cubicBezTo>
                <a:cubicBezTo>
                  <a:pt x="6206" y="1343"/>
                  <a:pt x="6206" y="1343"/>
                  <a:pt x="6206" y="1343"/>
                </a:cubicBezTo>
                <a:cubicBezTo>
                  <a:pt x="6209" y="1305"/>
                  <a:pt x="6206" y="1265"/>
                  <a:pt x="6188" y="1222"/>
                </a:cubicBezTo>
                <a:cubicBezTo>
                  <a:pt x="6142" y="1109"/>
                  <a:pt x="5968" y="1082"/>
                  <a:pt x="5901" y="984"/>
                </a:cubicBezTo>
                <a:cubicBezTo>
                  <a:pt x="5688" y="673"/>
                  <a:pt x="5317" y="490"/>
                  <a:pt x="4972" y="310"/>
                </a:cubicBezTo>
                <a:cubicBezTo>
                  <a:pt x="4867" y="256"/>
                  <a:pt x="4684" y="124"/>
                  <a:pt x="4520" y="171"/>
                </a:cubicBezTo>
                <a:cubicBezTo>
                  <a:pt x="4487" y="188"/>
                  <a:pt x="4483" y="198"/>
                  <a:pt x="4479" y="245"/>
                </a:cubicBezTo>
                <a:cubicBezTo>
                  <a:pt x="4471" y="250"/>
                  <a:pt x="4463" y="256"/>
                  <a:pt x="4454" y="261"/>
                </a:cubicBezTo>
                <a:cubicBezTo>
                  <a:pt x="4401" y="195"/>
                  <a:pt x="4294" y="177"/>
                  <a:pt x="4274" y="80"/>
                </a:cubicBezTo>
                <a:cubicBezTo>
                  <a:pt x="4170" y="0"/>
                  <a:pt x="4011" y="2"/>
                  <a:pt x="3813" y="6"/>
                </a:cubicBezTo>
                <a:cubicBezTo>
                  <a:pt x="3802" y="9"/>
                  <a:pt x="3792" y="12"/>
                  <a:pt x="3781" y="14"/>
                </a:cubicBezTo>
                <a:cubicBezTo>
                  <a:pt x="3760" y="53"/>
                  <a:pt x="3738" y="85"/>
                  <a:pt x="3714" y="110"/>
                </a:cubicBezTo>
                <a:cubicBezTo>
                  <a:pt x="3069" y="275"/>
                  <a:pt x="3069" y="275"/>
                  <a:pt x="3069" y="275"/>
                </a:cubicBezTo>
                <a:cubicBezTo>
                  <a:pt x="3039" y="340"/>
                  <a:pt x="3039" y="340"/>
                  <a:pt x="3039" y="340"/>
                </a:cubicBezTo>
                <a:cubicBezTo>
                  <a:pt x="3007" y="367"/>
                  <a:pt x="2971" y="393"/>
                  <a:pt x="2933" y="416"/>
                </a:cubicBezTo>
                <a:cubicBezTo>
                  <a:pt x="2640" y="470"/>
                  <a:pt x="2640" y="470"/>
                  <a:pt x="2640" y="470"/>
                </a:cubicBezTo>
                <a:cubicBezTo>
                  <a:pt x="2571" y="626"/>
                  <a:pt x="2571" y="626"/>
                  <a:pt x="2571" y="626"/>
                </a:cubicBezTo>
                <a:cubicBezTo>
                  <a:pt x="2718" y="665"/>
                  <a:pt x="2718" y="665"/>
                  <a:pt x="2718" y="665"/>
                </a:cubicBezTo>
                <a:cubicBezTo>
                  <a:pt x="2926" y="532"/>
                  <a:pt x="2926" y="532"/>
                  <a:pt x="2926" y="532"/>
                </a:cubicBezTo>
                <a:cubicBezTo>
                  <a:pt x="3287" y="532"/>
                  <a:pt x="3287" y="532"/>
                  <a:pt x="3287" y="532"/>
                </a:cubicBezTo>
                <a:cubicBezTo>
                  <a:pt x="3318" y="516"/>
                  <a:pt x="3348" y="499"/>
                  <a:pt x="3378" y="483"/>
                </a:cubicBezTo>
                <a:cubicBezTo>
                  <a:pt x="3524" y="437"/>
                  <a:pt x="3687" y="515"/>
                  <a:pt x="3772" y="532"/>
                </a:cubicBezTo>
                <a:cubicBezTo>
                  <a:pt x="4134" y="532"/>
                  <a:pt x="4134" y="532"/>
                  <a:pt x="4134" y="532"/>
                </a:cubicBezTo>
                <a:cubicBezTo>
                  <a:pt x="4298" y="580"/>
                  <a:pt x="4479" y="632"/>
                  <a:pt x="4652" y="688"/>
                </a:cubicBezTo>
                <a:cubicBezTo>
                  <a:pt x="4738" y="717"/>
                  <a:pt x="4799" y="807"/>
                  <a:pt x="4874" y="836"/>
                </a:cubicBezTo>
                <a:cubicBezTo>
                  <a:pt x="4957" y="869"/>
                  <a:pt x="5018" y="861"/>
                  <a:pt x="5087" y="902"/>
                </a:cubicBezTo>
                <a:cubicBezTo>
                  <a:pt x="5266" y="1009"/>
                  <a:pt x="5409" y="1199"/>
                  <a:pt x="5597" y="1313"/>
                </a:cubicBezTo>
                <a:cubicBezTo>
                  <a:pt x="5647" y="1343"/>
                  <a:pt x="5645" y="1419"/>
                  <a:pt x="5687" y="1453"/>
                </a:cubicBezTo>
                <a:cubicBezTo>
                  <a:pt x="5720" y="1466"/>
                  <a:pt x="5753" y="1480"/>
                  <a:pt x="5786" y="1494"/>
                </a:cubicBezTo>
                <a:cubicBezTo>
                  <a:pt x="5908" y="1587"/>
                  <a:pt x="5962" y="1766"/>
                  <a:pt x="6040" y="1905"/>
                </a:cubicBezTo>
                <a:cubicBezTo>
                  <a:pt x="6092" y="1996"/>
                  <a:pt x="6198" y="2055"/>
                  <a:pt x="6238" y="2168"/>
                </a:cubicBezTo>
                <a:cubicBezTo>
                  <a:pt x="6287" y="2309"/>
                  <a:pt x="6361" y="2417"/>
                  <a:pt x="6394" y="2537"/>
                </a:cubicBezTo>
                <a:cubicBezTo>
                  <a:pt x="6494" y="2904"/>
                  <a:pt x="6582" y="3653"/>
                  <a:pt x="6451" y="4074"/>
                </a:cubicBezTo>
                <a:cubicBezTo>
                  <a:pt x="6401" y="4236"/>
                  <a:pt x="6431" y="4529"/>
                  <a:pt x="6262" y="4567"/>
                </a:cubicBezTo>
                <a:cubicBezTo>
                  <a:pt x="6240" y="4613"/>
                  <a:pt x="6257" y="4667"/>
                  <a:pt x="6238" y="4731"/>
                </a:cubicBezTo>
                <a:cubicBezTo>
                  <a:pt x="6205" y="4789"/>
                  <a:pt x="6172" y="4847"/>
                  <a:pt x="6139" y="4904"/>
                </a:cubicBezTo>
                <a:cubicBezTo>
                  <a:pt x="6136" y="4937"/>
                  <a:pt x="6134" y="4970"/>
                  <a:pt x="6131" y="5003"/>
                </a:cubicBezTo>
                <a:cubicBezTo>
                  <a:pt x="6058" y="5168"/>
                  <a:pt x="5833" y="5185"/>
                  <a:pt x="5819" y="5422"/>
                </a:cubicBezTo>
                <a:cubicBezTo>
                  <a:pt x="5630" y="5500"/>
                  <a:pt x="5561" y="5679"/>
                  <a:pt x="5408" y="5783"/>
                </a:cubicBezTo>
                <a:cubicBezTo>
                  <a:pt x="5249" y="5891"/>
                  <a:pt x="5090" y="5886"/>
                  <a:pt x="5013" y="6079"/>
                </a:cubicBezTo>
                <a:cubicBezTo>
                  <a:pt x="5013" y="6112"/>
                  <a:pt x="5013" y="6112"/>
                  <a:pt x="5013" y="6112"/>
                </a:cubicBezTo>
                <a:cubicBezTo>
                  <a:pt x="5057" y="6119"/>
                  <a:pt x="5126" y="6071"/>
                  <a:pt x="5145" y="6079"/>
                </a:cubicBezTo>
                <a:cubicBezTo>
                  <a:pt x="5626" y="6299"/>
                  <a:pt x="5976" y="5889"/>
                  <a:pt x="6180" y="5685"/>
                </a:cubicBezTo>
                <a:cubicBezTo>
                  <a:pt x="6249" y="5619"/>
                  <a:pt x="6317" y="5553"/>
                  <a:pt x="6386" y="5488"/>
                </a:cubicBezTo>
                <a:cubicBezTo>
                  <a:pt x="6397" y="5441"/>
                  <a:pt x="6408" y="5394"/>
                  <a:pt x="6418" y="5348"/>
                </a:cubicBezTo>
                <a:cubicBezTo>
                  <a:pt x="6649" y="5118"/>
                  <a:pt x="6649" y="5118"/>
                  <a:pt x="6649" y="5118"/>
                </a:cubicBezTo>
                <a:cubicBezTo>
                  <a:pt x="6667" y="5086"/>
                  <a:pt x="6759" y="4843"/>
                  <a:pt x="6764" y="4822"/>
                </a:cubicBezTo>
                <a:cubicBezTo>
                  <a:pt x="6766" y="4778"/>
                  <a:pt x="6769" y="4734"/>
                  <a:pt x="6772" y="4690"/>
                </a:cubicBezTo>
                <a:cubicBezTo>
                  <a:pt x="6829" y="4543"/>
                  <a:pt x="6922" y="4324"/>
                  <a:pt x="6969" y="4164"/>
                </a:cubicBezTo>
                <a:cubicBezTo>
                  <a:pt x="6999" y="4064"/>
                  <a:pt x="6984" y="3803"/>
                  <a:pt x="6953" y="3729"/>
                </a:cubicBezTo>
                <a:close/>
                <a:moveTo>
                  <a:pt x="5934" y="5833"/>
                </a:moveTo>
                <a:cubicBezTo>
                  <a:pt x="5931" y="5838"/>
                  <a:pt x="5928" y="5844"/>
                  <a:pt x="5925" y="5849"/>
                </a:cubicBezTo>
                <a:cubicBezTo>
                  <a:pt x="5917" y="5852"/>
                  <a:pt x="5909" y="5855"/>
                  <a:pt x="5901" y="5857"/>
                </a:cubicBezTo>
                <a:cubicBezTo>
                  <a:pt x="5895" y="5855"/>
                  <a:pt x="5890" y="5852"/>
                  <a:pt x="5884" y="5849"/>
                </a:cubicBezTo>
                <a:cubicBezTo>
                  <a:pt x="5887" y="5835"/>
                  <a:pt x="5890" y="5822"/>
                  <a:pt x="5893" y="5808"/>
                </a:cubicBezTo>
                <a:cubicBezTo>
                  <a:pt x="5925" y="5808"/>
                  <a:pt x="5925" y="5808"/>
                  <a:pt x="5925" y="5808"/>
                </a:cubicBezTo>
                <a:cubicBezTo>
                  <a:pt x="5928" y="5814"/>
                  <a:pt x="5931" y="5819"/>
                  <a:pt x="5934" y="5824"/>
                </a:cubicBezTo>
                <a:lnTo>
                  <a:pt x="5934" y="5833"/>
                </a:lnTo>
                <a:close/>
                <a:moveTo>
                  <a:pt x="4463" y="6260"/>
                </a:moveTo>
                <a:cubicBezTo>
                  <a:pt x="4397" y="6263"/>
                  <a:pt x="4331" y="6265"/>
                  <a:pt x="4265" y="6268"/>
                </a:cubicBezTo>
                <a:cubicBezTo>
                  <a:pt x="3958" y="6349"/>
                  <a:pt x="3552" y="6500"/>
                  <a:pt x="3271" y="6326"/>
                </a:cubicBezTo>
                <a:cubicBezTo>
                  <a:pt x="3140" y="6394"/>
                  <a:pt x="2888" y="6269"/>
                  <a:pt x="2737" y="6301"/>
                </a:cubicBezTo>
                <a:cubicBezTo>
                  <a:pt x="2643" y="6168"/>
                  <a:pt x="2422" y="6239"/>
                  <a:pt x="2351" y="6071"/>
                </a:cubicBezTo>
                <a:cubicBezTo>
                  <a:pt x="2195" y="6039"/>
                  <a:pt x="2143" y="5977"/>
                  <a:pt x="2038" y="5915"/>
                </a:cubicBezTo>
                <a:cubicBezTo>
                  <a:pt x="1945" y="5874"/>
                  <a:pt x="1852" y="5833"/>
                  <a:pt x="1759" y="5792"/>
                </a:cubicBezTo>
                <a:cubicBezTo>
                  <a:pt x="1693" y="5723"/>
                  <a:pt x="1627" y="5655"/>
                  <a:pt x="1562" y="5586"/>
                </a:cubicBezTo>
                <a:cubicBezTo>
                  <a:pt x="1503" y="5540"/>
                  <a:pt x="1419" y="5521"/>
                  <a:pt x="1373" y="5463"/>
                </a:cubicBezTo>
                <a:cubicBezTo>
                  <a:pt x="1269" y="5332"/>
                  <a:pt x="1076" y="4967"/>
                  <a:pt x="929" y="4912"/>
                </a:cubicBezTo>
                <a:cubicBezTo>
                  <a:pt x="942" y="4878"/>
                  <a:pt x="927" y="4892"/>
                  <a:pt x="962" y="4879"/>
                </a:cubicBezTo>
                <a:cubicBezTo>
                  <a:pt x="927" y="4778"/>
                  <a:pt x="855" y="4720"/>
                  <a:pt x="822" y="4641"/>
                </a:cubicBezTo>
                <a:cubicBezTo>
                  <a:pt x="817" y="4603"/>
                  <a:pt x="811" y="4564"/>
                  <a:pt x="806" y="4526"/>
                </a:cubicBezTo>
                <a:cubicBezTo>
                  <a:pt x="776" y="4493"/>
                  <a:pt x="745" y="4460"/>
                  <a:pt x="715" y="4427"/>
                </a:cubicBezTo>
                <a:cubicBezTo>
                  <a:pt x="624" y="4182"/>
                  <a:pt x="636" y="3845"/>
                  <a:pt x="559" y="3597"/>
                </a:cubicBezTo>
                <a:cubicBezTo>
                  <a:pt x="485" y="3357"/>
                  <a:pt x="614" y="3019"/>
                  <a:pt x="658" y="2809"/>
                </a:cubicBezTo>
                <a:cubicBezTo>
                  <a:pt x="676" y="2720"/>
                  <a:pt x="617" y="2700"/>
                  <a:pt x="608" y="2628"/>
                </a:cubicBezTo>
                <a:cubicBezTo>
                  <a:pt x="639" y="2614"/>
                  <a:pt x="669" y="2600"/>
                  <a:pt x="699" y="2587"/>
                </a:cubicBezTo>
                <a:cubicBezTo>
                  <a:pt x="737" y="2410"/>
                  <a:pt x="800" y="2298"/>
                  <a:pt x="822" y="2102"/>
                </a:cubicBezTo>
                <a:cubicBezTo>
                  <a:pt x="990" y="2027"/>
                  <a:pt x="1043" y="1833"/>
                  <a:pt x="1134" y="1683"/>
                </a:cubicBezTo>
                <a:cubicBezTo>
                  <a:pt x="1219" y="1601"/>
                  <a:pt x="1304" y="1518"/>
                  <a:pt x="1389" y="1436"/>
                </a:cubicBezTo>
                <a:cubicBezTo>
                  <a:pt x="1422" y="1381"/>
                  <a:pt x="1455" y="1327"/>
                  <a:pt x="1488" y="1272"/>
                </a:cubicBezTo>
                <a:cubicBezTo>
                  <a:pt x="1554" y="1195"/>
                  <a:pt x="1721" y="1122"/>
                  <a:pt x="1685" y="976"/>
                </a:cubicBezTo>
                <a:cubicBezTo>
                  <a:pt x="1667" y="943"/>
                  <a:pt x="1662" y="943"/>
                  <a:pt x="1611" y="943"/>
                </a:cubicBezTo>
                <a:cubicBezTo>
                  <a:pt x="1564" y="1007"/>
                  <a:pt x="1538" y="1089"/>
                  <a:pt x="1471" y="1132"/>
                </a:cubicBezTo>
                <a:cubicBezTo>
                  <a:pt x="1230" y="1290"/>
                  <a:pt x="1114" y="1177"/>
                  <a:pt x="1003" y="1502"/>
                </a:cubicBezTo>
                <a:cubicBezTo>
                  <a:pt x="986" y="1502"/>
                  <a:pt x="986" y="1502"/>
                  <a:pt x="986" y="1502"/>
                </a:cubicBezTo>
                <a:cubicBezTo>
                  <a:pt x="962" y="1442"/>
                  <a:pt x="937" y="1381"/>
                  <a:pt x="913" y="1321"/>
                </a:cubicBezTo>
                <a:cubicBezTo>
                  <a:pt x="904" y="1316"/>
                  <a:pt x="896" y="1310"/>
                  <a:pt x="888" y="1305"/>
                </a:cubicBezTo>
                <a:cubicBezTo>
                  <a:pt x="716" y="1427"/>
                  <a:pt x="537" y="1632"/>
                  <a:pt x="452" y="1839"/>
                </a:cubicBezTo>
                <a:cubicBezTo>
                  <a:pt x="447" y="1877"/>
                  <a:pt x="441" y="1916"/>
                  <a:pt x="436" y="1954"/>
                </a:cubicBezTo>
                <a:cubicBezTo>
                  <a:pt x="389" y="2003"/>
                  <a:pt x="343" y="2052"/>
                  <a:pt x="296" y="2102"/>
                </a:cubicBezTo>
                <a:cubicBezTo>
                  <a:pt x="293" y="2151"/>
                  <a:pt x="291" y="2200"/>
                  <a:pt x="288" y="2250"/>
                </a:cubicBezTo>
                <a:cubicBezTo>
                  <a:pt x="264" y="2326"/>
                  <a:pt x="212" y="2502"/>
                  <a:pt x="189" y="2578"/>
                </a:cubicBezTo>
                <a:cubicBezTo>
                  <a:pt x="187" y="2644"/>
                  <a:pt x="184" y="2710"/>
                  <a:pt x="181" y="2776"/>
                </a:cubicBezTo>
                <a:cubicBezTo>
                  <a:pt x="148" y="2839"/>
                  <a:pt x="115" y="2902"/>
                  <a:pt x="83" y="2965"/>
                </a:cubicBezTo>
                <a:cubicBezTo>
                  <a:pt x="75" y="3009"/>
                  <a:pt x="97" y="3080"/>
                  <a:pt x="132" y="3151"/>
                </a:cubicBezTo>
                <a:cubicBezTo>
                  <a:pt x="132" y="3318"/>
                  <a:pt x="132" y="3318"/>
                  <a:pt x="132" y="3318"/>
                </a:cubicBezTo>
                <a:cubicBezTo>
                  <a:pt x="132" y="3318"/>
                  <a:pt x="132" y="3318"/>
                  <a:pt x="132" y="3318"/>
                </a:cubicBezTo>
                <a:cubicBezTo>
                  <a:pt x="104" y="3337"/>
                  <a:pt x="77" y="3356"/>
                  <a:pt x="50" y="3376"/>
                </a:cubicBezTo>
                <a:cubicBezTo>
                  <a:pt x="0" y="3576"/>
                  <a:pt x="65" y="4102"/>
                  <a:pt x="140" y="4230"/>
                </a:cubicBezTo>
                <a:cubicBezTo>
                  <a:pt x="171" y="4284"/>
                  <a:pt x="243" y="4289"/>
                  <a:pt x="288" y="4329"/>
                </a:cubicBezTo>
                <a:cubicBezTo>
                  <a:pt x="263" y="4354"/>
                  <a:pt x="220" y="4358"/>
                  <a:pt x="198" y="4386"/>
                </a:cubicBezTo>
                <a:cubicBezTo>
                  <a:pt x="145" y="4501"/>
                  <a:pt x="232" y="4663"/>
                  <a:pt x="321" y="4674"/>
                </a:cubicBezTo>
                <a:cubicBezTo>
                  <a:pt x="342" y="4721"/>
                  <a:pt x="325" y="4783"/>
                  <a:pt x="346" y="4847"/>
                </a:cubicBezTo>
                <a:cubicBezTo>
                  <a:pt x="370" y="4923"/>
                  <a:pt x="449" y="4982"/>
                  <a:pt x="485" y="5044"/>
                </a:cubicBezTo>
                <a:cubicBezTo>
                  <a:pt x="491" y="5082"/>
                  <a:pt x="496" y="5120"/>
                  <a:pt x="502" y="5159"/>
                </a:cubicBezTo>
                <a:cubicBezTo>
                  <a:pt x="617" y="5274"/>
                  <a:pt x="617" y="5274"/>
                  <a:pt x="617" y="5274"/>
                </a:cubicBezTo>
                <a:cubicBezTo>
                  <a:pt x="718" y="5407"/>
                  <a:pt x="779" y="5540"/>
                  <a:pt x="1003" y="5553"/>
                </a:cubicBezTo>
                <a:cubicBezTo>
                  <a:pt x="988" y="5623"/>
                  <a:pt x="964" y="5648"/>
                  <a:pt x="970" y="5734"/>
                </a:cubicBezTo>
                <a:cubicBezTo>
                  <a:pt x="1042" y="5787"/>
                  <a:pt x="1091" y="5830"/>
                  <a:pt x="1143" y="5907"/>
                </a:cubicBezTo>
                <a:cubicBezTo>
                  <a:pt x="1173" y="5893"/>
                  <a:pt x="1172" y="5884"/>
                  <a:pt x="1217" y="5874"/>
                </a:cubicBezTo>
                <a:cubicBezTo>
                  <a:pt x="1243" y="6062"/>
                  <a:pt x="1380" y="6091"/>
                  <a:pt x="1488" y="6194"/>
                </a:cubicBezTo>
                <a:cubicBezTo>
                  <a:pt x="1854" y="6545"/>
                  <a:pt x="2366" y="6726"/>
                  <a:pt x="2975" y="6835"/>
                </a:cubicBezTo>
                <a:cubicBezTo>
                  <a:pt x="2988" y="6782"/>
                  <a:pt x="2997" y="6765"/>
                  <a:pt x="3033" y="6737"/>
                </a:cubicBezTo>
                <a:cubicBezTo>
                  <a:pt x="3100" y="6769"/>
                  <a:pt x="3106" y="6773"/>
                  <a:pt x="3181" y="6753"/>
                </a:cubicBezTo>
                <a:cubicBezTo>
                  <a:pt x="3270" y="6918"/>
                  <a:pt x="3590" y="6923"/>
                  <a:pt x="3846" y="6885"/>
                </a:cubicBezTo>
                <a:cubicBezTo>
                  <a:pt x="3946" y="6673"/>
                  <a:pt x="3971" y="6770"/>
                  <a:pt x="4126" y="6663"/>
                </a:cubicBezTo>
                <a:cubicBezTo>
                  <a:pt x="4186" y="6621"/>
                  <a:pt x="4202" y="6534"/>
                  <a:pt x="4257" y="6490"/>
                </a:cubicBezTo>
                <a:cubicBezTo>
                  <a:pt x="4345" y="6487"/>
                  <a:pt x="4432" y="6485"/>
                  <a:pt x="4520" y="6482"/>
                </a:cubicBezTo>
                <a:cubicBezTo>
                  <a:pt x="4672" y="6452"/>
                  <a:pt x="4784" y="6310"/>
                  <a:pt x="4841" y="6186"/>
                </a:cubicBezTo>
                <a:cubicBezTo>
                  <a:pt x="4841" y="6145"/>
                  <a:pt x="4841" y="6145"/>
                  <a:pt x="4841" y="6145"/>
                </a:cubicBezTo>
                <a:cubicBezTo>
                  <a:pt x="4838" y="6137"/>
                  <a:pt x="4835" y="6129"/>
                  <a:pt x="4832" y="6120"/>
                </a:cubicBezTo>
                <a:cubicBezTo>
                  <a:pt x="4723" y="6107"/>
                  <a:pt x="4564" y="6219"/>
                  <a:pt x="4463" y="6260"/>
                </a:cubicBezTo>
                <a:close/>
                <a:moveTo>
                  <a:pt x="5317" y="5225"/>
                </a:moveTo>
                <a:cubicBezTo>
                  <a:pt x="5334" y="5170"/>
                  <a:pt x="5379" y="5141"/>
                  <a:pt x="5358" y="5060"/>
                </a:cubicBezTo>
                <a:cubicBezTo>
                  <a:pt x="5341" y="5028"/>
                  <a:pt x="5341" y="5029"/>
                  <a:pt x="5293" y="5027"/>
                </a:cubicBezTo>
                <a:cubicBezTo>
                  <a:pt x="5245" y="5062"/>
                  <a:pt x="5211" y="5101"/>
                  <a:pt x="5194" y="5167"/>
                </a:cubicBezTo>
                <a:cubicBezTo>
                  <a:pt x="5026" y="5298"/>
                  <a:pt x="4823" y="5189"/>
                  <a:pt x="4709" y="5077"/>
                </a:cubicBezTo>
                <a:cubicBezTo>
                  <a:pt x="4660" y="5083"/>
                  <a:pt x="4642" y="5097"/>
                  <a:pt x="4611" y="5118"/>
                </a:cubicBezTo>
                <a:cubicBezTo>
                  <a:pt x="4569" y="5090"/>
                  <a:pt x="4522" y="5073"/>
                  <a:pt x="4454" y="5068"/>
                </a:cubicBezTo>
                <a:cubicBezTo>
                  <a:pt x="4426" y="4975"/>
                  <a:pt x="4468" y="4945"/>
                  <a:pt x="4487" y="4871"/>
                </a:cubicBezTo>
                <a:cubicBezTo>
                  <a:pt x="4619" y="4368"/>
                  <a:pt x="5132" y="4834"/>
                  <a:pt x="5408" y="4559"/>
                </a:cubicBezTo>
                <a:cubicBezTo>
                  <a:pt x="5553" y="4414"/>
                  <a:pt x="5644" y="4078"/>
                  <a:pt x="5720" y="3877"/>
                </a:cubicBezTo>
                <a:cubicBezTo>
                  <a:pt x="5720" y="3754"/>
                  <a:pt x="5720" y="3754"/>
                  <a:pt x="5720" y="3754"/>
                </a:cubicBezTo>
                <a:cubicBezTo>
                  <a:pt x="5735" y="3665"/>
                  <a:pt x="5761" y="3644"/>
                  <a:pt x="5802" y="3589"/>
                </a:cubicBezTo>
                <a:cubicBezTo>
                  <a:pt x="5909" y="3589"/>
                  <a:pt x="5909" y="3589"/>
                  <a:pt x="5909" y="3589"/>
                </a:cubicBezTo>
                <a:cubicBezTo>
                  <a:pt x="5914" y="3614"/>
                  <a:pt x="5920" y="3639"/>
                  <a:pt x="5925" y="3663"/>
                </a:cubicBezTo>
                <a:cubicBezTo>
                  <a:pt x="5895" y="3674"/>
                  <a:pt x="5865" y="3685"/>
                  <a:pt x="5835" y="3696"/>
                </a:cubicBezTo>
                <a:cubicBezTo>
                  <a:pt x="5751" y="3807"/>
                  <a:pt x="5792" y="3926"/>
                  <a:pt x="5843" y="4041"/>
                </a:cubicBezTo>
                <a:cubicBezTo>
                  <a:pt x="6075" y="4075"/>
                  <a:pt x="6395" y="3421"/>
                  <a:pt x="6057" y="3277"/>
                </a:cubicBezTo>
                <a:cubicBezTo>
                  <a:pt x="5918" y="3226"/>
                  <a:pt x="5866" y="3348"/>
                  <a:pt x="5728" y="3318"/>
                </a:cubicBezTo>
                <a:cubicBezTo>
                  <a:pt x="5483" y="3264"/>
                  <a:pt x="5072" y="3040"/>
                  <a:pt x="5169" y="2685"/>
                </a:cubicBezTo>
                <a:cubicBezTo>
                  <a:pt x="5208" y="2641"/>
                  <a:pt x="5246" y="2598"/>
                  <a:pt x="5284" y="2554"/>
                </a:cubicBezTo>
                <a:cubicBezTo>
                  <a:pt x="5357" y="2556"/>
                  <a:pt x="5378" y="2585"/>
                  <a:pt x="5408" y="2628"/>
                </a:cubicBezTo>
                <a:cubicBezTo>
                  <a:pt x="5378" y="2644"/>
                  <a:pt x="5347" y="2661"/>
                  <a:pt x="5317" y="2677"/>
                </a:cubicBezTo>
                <a:cubicBezTo>
                  <a:pt x="5317" y="2784"/>
                  <a:pt x="5317" y="2784"/>
                  <a:pt x="5317" y="2784"/>
                </a:cubicBezTo>
                <a:cubicBezTo>
                  <a:pt x="5354" y="2819"/>
                  <a:pt x="5402" y="2885"/>
                  <a:pt x="5482" y="2850"/>
                </a:cubicBezTo>
                <a:cubicBezTo>
                  <a:pt x="5524" y="2834"/>
                  <a:pt x="5537" y="2813"/>
                  <a:pt x="5564" y="2784"/>
                </a:cubicBezTo>
                <a:cubicBezTo>
                  <a:pt x="5606" y="2584"/>
                  <a:pt x="5511" y="2451"/>
                  <a:pt x="5383" y="2398"/>
                </a:cubicBezTo>
                <a:cubicBezTo>
                  <a:pt x="5186" y="2398"/>
                  <a:pt x="5186" y="2398"/>
                  <a:pt x="5186" y="2398"/>
                </a:cubicBezTo>
                <a:cubicBezTo>
                  <a:pt x="5048" y="2461"/>
                  <a:pt x="5042" y="2542"/>
                  <a:pt x="4997" y="2710"/>
                </a:cubicBezTo>
                <a:cubicBezTo>
                  <a:pt x="4884" y="3126"/>
                  <a:pt x="5136" y="3304"/>
                  <a:pt x="5399" y="3491"/>
                </a:cubicBezTo>
                <a:cubicBezTo>
                  <a:pt x="5350" y="3633"/>
                  <a:pt x="5301" y="3775"/>
                  <a:pt x="5252" y="3918"/>
                </a:cubicBezTo>
                <a:cubicBezTo>
                  <a:pt x="5243" y="3923"/>
                  <a:pt x="5235" y="3929"/>
                  <a:pt x="5227" y="3934"/>
                </a:cubicBezTo>
                <a:cubicBezTo>
                  <a:pt x="5143" y="3923"/>
                  <a:pt x="5101" y="3871"/>
                  <a:pt x="5038" y="3844"/>
                </a:cubicBezTo>
                <a:cubicBezTo>
                  <a:pt x="4907" y="3788"/>
                  <a:pt x="4739" y="3784"/>
                  <a:pt x="4561" y="3778"/>
                </a:cubicBezTo>
                <a:cubicBezTo>
                  <a:pt x="4504" y="3658"/>
                  <a:pt x="4649" y="3483"/>
                  <a:pt x="4586" y="3293"/>
                </a:cubicBezTo>
                <a:cubicBezTo>
                  <a:pt x="4505" y="3052"/>
                  <a:pt x="4123" y="2632"/>
                  <a:pt x="4290" y="2373"/>
                </a:cubicBezTo>
                <a:cubicBezTo>
                  <a:pt x="4424" y="2186"/>
                  <a:pt x="5001" y="2170"/>
                  <a:pt x="4915" y="1831"/>
                </a:cubicBezTo>
                <a:cubicBezTo>
                  <a:pt x="5112" y="1803"/>
                  <a:pt x="5047" y="1517"/>
                  <a:pt x="4997" y="1379"/>
                </a:cubicBezTo>
                <a:cubicBezTo>
                  <a:pt x="4912" y="1144"/>
                  <a:pt x="4777" y="1031"/>
                  <a:pt x="4438" y="1042"/>
                </a:cubicBezTo>
                <a:cubicBezTo>
                  <a:pt x="4369" y="1083"/>
                  <a:pt x="4301" y="1124"/>
                  <a:pt x="4233" y="1165"/>
                </a:cubicBezTo>
                <a:cubicBezTo>
                  <a:pt x="4218" y="1237"/>
                  <a:pt x="4202" y="1286"/>
                  <a:pt x="4175" y="1338"/>
                </a:cubicBezTo>
                <a:cubicBezTo>
                  <a:pt x="4187" y="1449"/>
                  <a:pt x="4262" y="1495"/>
                  <a:pt x="4282" y="1601"/>
                </a:cubicBezTo>
                <a:cubicBezTo>
                  <a:pt x="4431" y="1655"/>
                  <a:pt x="4537" y="1574"/>
                  <a:pt x="4586" y="1477"/>
                </a:cubicBezTo>
                <a:cubicBezTo>
                  <a:pt x="4556" y="1450"/>
                  <a:pt x="4547" y="1427"/>
                  <a:pt x="4504" y="1411"/>
                </a:cubicBezTo>
                <a:cubicBezTo>
                  <a:pt x="4483" y="1433"/>
                  <a:pt x="4475" y="1454"/>
                  <a:pt x="4471" y="1494"/>
                </a:cubicBezTo>
                <a:cubicBezTo>
                  <a:pt x="4452" y="1496"/>
                  <a:pt x="4432" y="1499"/>
                  <a:pt x="4413" y="1502"/>
                </a:cubicBezTo>
                <a:cubicBezTo>
                  <a:pt x="4405" y="1502"/>
                  <a:pt x="4405" y="1502"/>
                  <a:pt x="4405" y="1502"/>
                </a:cubicBezTo>
                <a:cubicBezTo>
                  <a:pt x="4364" y="1451"/>
                  <a:pt x="4295" y="1376"/>
                  <a:pt x="4348" y="1280"/>
                </a:cubicBezTo>
                <a:cubicBezTo>
                  <a:pt x="4495" y="972"/>
                  <a:pt x="4965" y="1274"/>
                  <a:pt x="4841" y="1683"/>
                </a:cubicBezTo>
                <a:cubicBezTo>
                  <a:pt x="4763" y="1938"/>
                  <a:pt x="4469" y="1971"/>
                  <a:pt x="4241" y="2085"/>
                </a:cubicBezTo>
                <a:cubicBezTo>
                  <a:pt x="4163" y="2125"/>
                  <a:pt x="3956" y="2380"/>
                  <a:pt x="3920" y="2463"/>
                </a:cubicBezTo>
                <a:cubicBezTo>
                  <a:pt x="3799" y="2744"/>
                  <a:pt x="4146" y="3136"/>
                  <a:pt x="4216" y="3293"/>
                </a:cubicBezTo>
                <a:cubicBezTo>
                  <a:pt x="4304" y="3491"/>
                  <a:pt x="4174" y="3768"/>
                  <a:pt x="4167" y="3918"/>
                </a:cubicBezTo>
                <a:cubicBezTo>
                  <a:pt x="4008" y="4002"/>
                  <a:pt x="3907" y="4084"/>
                  <a:pt x="3739" y="4156"/>
                </a:cubicBezTo>
                <a:cubicBezTo>
                  <a:pt x="3709" y="4174"/>
                  <a:pt x="3702" y="4194"/>
                  <a:pt x="3698" y="4238"/>
                </a:cubicBezTo>
                <a:cubicBezTo>
                  <a:pt x="3624" y="4219"/>
                  <a:pt x="3570" y="4194"/>
                  <a:pt x="3468" y="4206"/>
                </a:cubicBezTo>
                <a:cubicBezTo>
                  <a:pt x="3460" y="4230"/>
                  <a:pt x="3452" y="4255"/>
                  <a:pt x="3444" y="4280"/>
                </a:cubicBezTo>
                <a:cubicBezTo>
                  <a:pt x="3435" y="4285"/>
                  <a:pt x="3427" y="4290"/>
                  <a:pt x="3419" y="4296"/>
                </a:cubicBezTo>
                <a:cubicBezTo>
                  <a:pt x="3383" y="4263"/>
                  <a:pt x="3348" y="4230"/>
                  <a:pt x="3312" y="4197"/>
                </a:cubicBezTo>
                <a:cubicBezTo>
                  <a:pt x="3260" y="4204"/>
                  <a:pt x="3247" y="4218"/>
                  <a:pt x="3214" y="4238"/>
                </a:cubicBezTo>
                <a:cubicBezTo>
                  <a:pt x="3205" y="4217"/>
                  <a:pt x="3197" y="4195"/>
                  <a:pt x="3189" y="4173"/>
                </a:cubicBezTo>
                <a:cubicBezTo>
                  <a:pt x="3142" y="4159"/>
                  <a:pt x="3096" y="4145"/>
                  <a:pt x="3049" y="4132"/>
                </a:cubicBezTo>
                <a:cubicBezTo>
                  <a:pt x="3011" y="3945"/>
                  <a:pt x="2685" y="3614"/>
                  <a:pt x="2786" y="3351"/>
                </a:cubicBezTo>
                <a:cubicBezTo>
                  <a:pt x="2852" y="3179"/>
                  <a:pt x="3049" y="3056"/>
                  <a:pt x="3107" y="2866"/>
                </a:cubicBezTo>
                <a:cubicBezTo>
                  <a:pt x="3142" y="2837"/>
                  <a:pt x="3148" y="2808"/>
                  <a:pt x="3181" y="2841"/>
                </a:cubicBezTo>
                <a:cubicBezTo>
                  <a:pt x="3240" y="2847"/>
                  <a:pt x="3258" y="2827"/>
                  <a:pt x="3287" y="2784"/>
                </a:cubicBezTo>
                <a:cubicBezTo>
                  <a:pt x="3337" y="2490"/>
                  <a:pt x="3269" y="2543"/>
                  <a:pt x="3444" y="2365"/>
                </a:cubicBezTo>
                <a:cubicBezTo>
                  <a:pt x="3472" y="2194"/>
                  <a:pt x="3320" y="2075"/>
                  <a:pt x="3304" y="1905"/>
                </a:cubicBezTo>
                <a:cubicBezTo>
                  <a:pt x="3356" y="1836"/>
                  <a:pt x="3477" y="1772"/>
                  <a:pt x="3444" y="1650"/>
                </a:cubicBezTo>
                <a:cubicBezTo>
                  <a:pt x="3421" y="1593"/>
                  <a:pt x="3369" y="1541"/>
                  <a:pt x="3312" y="1518"/>
                </a:cubicBezTo>
                <a:cubicBezTo>
                  <a:pt x="3227" y="1481"/>
                  <a:pt x="3139" y="1533"/>
                  <a:pt x="3090" y="1559"/>
                </a:cubicBezTo>
                <a:cubicBezTo>
                  <a:pt x="2982" y="1495"/>
                  <a:pt x="2853" y="1390"/>
                  <a:pt x="2712" y="1362"/>
                </a:cubicBezTo>
                <a:cubicBezTo>
                  <a:pt x="2630" y="1403"/>
                  <a:pt x="2630" y="1403"/>
                  <a:pt x="2630" y="1403"/>
                </a:cubicBezTo>
                <a:cubicBezTo>
                  <a:pt x="2425" y="1403"/>
                  <a:pt x="2425" y="1403"/>
                  <a:pt x="2425" y="1403"/>
                </a:cubicBezTo>
                <a:cubicBezTo>
                  <a:pt x="2308" y="1427"/>
                  <a:pt x="2163" y="1525"/>
                  <a:pt x="2145" y="1650"/>
                </a:cubicBezTo>
                <a:cubicBezTo>
                  <a:pt x="1985" y="1679"/>
                  <a:pt x="1960" y="1733"/>
                  <a:pt x="1899" y="1855"/>
                </a:cubicBezTo>
                <a:cubicBezTo>
                  <a:pt x="1907" y="1959"/>
                  <a:pt x="1972" y="2015"/>
                  <a:pt x="2022" y="2077"/>
                </a:cubicBezTo>
                <a:cubicBezTo>
                  <a:pt x="2129" y="2077"/>
                  <a:pt x="2129" y="2077"/>
                  <a:pt x="2129" y="2077"/>
                </a:cubicBezTo>
                <a:cubicBezTo>
                  <a:pt x="2151" y="2061"/>
                  <a:pt x="2173" y="2044"/>
                  <a:pt x="2195" y="2028"/>
                </a:cubicBezTo>
                <a:cubicBezTo>
                  <a:pt x="2243" y="1969"/>
                  <a:pt x="2386" y="2043"/>
                  <a:pt x="2449" y="2094"/>
                </a:cubicBezTo>
                <a:cubicBezTo>
                  <a:pt x="2436" y="2132"/>
                  <a:pt x="2422" y="2170"/>
                  <a:pt x="2408" y="2209"/>
                </a:cubicBezTo>
                <a:cubicBezTo>
                  <a:pt x="2222" y="2314"/>
                  <a:pt x="2170" y="2254"/>
                  <a:pt x="1973" y="2233"/>
                </a:cubicBezTo>
                <a:cubicBezTo>
                  <a:pt x="1967" y="2244"/>
                  <a:pt x="1962" y="2255"/>
                  <a:pt x="1956" y="2266"/>
                </a:cubicBezTo>
                <a:cubicBezTo>
                  <a:pt x="1927" y="2336"/>
                  <a:pt x="1973" y="2382"/>
                  <a:pt x="1989" y="2431"/>
                </a:cubicBezTo>
                <a:cubicBezTo>
                  <a:pt x="1939" y="2432"/>
                  <a:pt x="1923" y="2438"/>
                  <a:pt x="1899" y="2463"/>
                </a:cubicBezTo>
                <a:cubicBezTo>
                  <a:pt x="1938" y="2534"/>
                  <a:pt x="2080" y="2590"/>
                  <a:pt x="2178" y="2595"/>
                </a:cubicBezTo>
                <a:cubicBezTo>
                  <a:pt x="2241" y="2549"/>
                  <a:pt x="2281" y="2469"/>
                  <a:pt x="2326" y="2406"/>
                </a:cubicBezTo>
                <a:cubicBezTo>
                  <a:pt x="2523" y="2367"/>
                  <a:pt x="2668" y="2375"/>
                  <a:pt x="2909" y="2398"/>
                </a:cubicBezTo>
                <a:cubicBezTo>
                  <a:pt x="2912" y="2406"/>
                  <a:pt x="2915" y="2414"/>
                  <a:pt x="2918" y="2422"/>
                </a:cubicBezTo>
                <a:cubicBezTo>
                  <a:pt x="2726" y="2717"/>
                  <a:pt x="2436" y="2828"/>
                  <a:pt x="2153" y="3030"/>
                </a:cubicBezTo>
                <a:cubicBezTo>
                  <a:pt x="2021" y="3125"/>
                  <a:pt x="1965" y="3322"/>
                  <a:pt x="1833" y="3408"/>
                </a:cubicBezTo>
                <a:cubicBezTo>
                  <a:pt x="1715" y="3486"/>
                  <a:pt x="1508" y="3680"/>
                  <a:pt x="1471" y="3828"/>
                </a:cubicBezTo>
                <a:cubicBezTo>
                  <a:pt x="1330" y="3783"/>
                  <a:pt x="1358" y="3567"/>
                  <a:pt x="1291" y="3450"/>
                </a:cubicBezTo>
                <a:cubicBezTo>
                  <a:pt x="1339" y="3379"/>
                  <a:pt x="1410" y="3271"/>
                  <a:pt x="1373" y="3145"/>
                </a:cubicBezTo>
                <a:cubicBezTo>
                  <a:pt x="1357" y="3110"/>
                  <a:pt x="1334" y="3087"/>
                  <a:pt x="1299" y="3071"/>
                </a:cubicBezTo>
                <a:cubicBezTo>
                  <a:pt x="1249" y="3069"/>
                  <a:pt x="1200" y="3066"/>
                  <a:pt x="1151" y="3063"/>
                </a:cubicBezTo>
                <a:cubicBezTo>
                  <a:pt x="1082" y="3127"/>
                  <a:pt x="973" y="3309"/>
                  <a:pt x="1019" y="3450"/>
                </a:cubicBezTo>
                <a:cubicBezTo>
                  <a:pt x="1036" y="3482"/>
                  <a:pt x="1052" y="3515"/>
                  <a:pt x="1069" y="3548"/>
                </a:cubicBezTo>
                <a:cubicBezTo>
                  <a:pt x="1084" y="3625"/>
                  <a:pt x="1059" y="3667"/>
                  <a:pt x="1110" y="3704"/>
                </a:cubicBezTo>
                <a:cubicBezTo>
                  <a:pt x="1035" y="3761"/>
                  <a:pt x="1070" y="3924"/>
                  <a:pt x="1118" y="3975"/>
                </a:cubicBezTo>
                <a:cubicBezTo>
                  <a:pt x="1085" y="4154"/>
                  <a:pt x="1121" y="4523"/>
                  <a:pt x="1307" y="4608"/>
                </a:cubicBezTo>
                <a:cubicBezTo>
                  <a:pt x="1321" y="4611"/>
                  <a:pt x="1334" y="4614"/>
                  <a:pt x="1348" y="4616"/>
                </a:cubicBezTo>
                <a:cubicBezTo>
                  <a:pt x="1564" y="4419"/>
                  <a:pt x="1675" y="4152"/>
                  <a:pt x="1693" y="3754"/>
                </a:cubicBezTo>
                <a:cubicBezTo>
                  <a:pt x="1707" y="3751"/>
                  <a:pt x="1721" y="3748"/>
                  <a:pt x="1734" y="3745"/>
                </a:cubicBezTo>
                <a:cubicBezTo>
                  <a:pt x="1794" y="4081"/>
                  <a:pt x="1848" y="4272"/>
                  <a:pt x="2005" y="4493"/>
                </a:cubicBezTo>
                <a:cubicBezTo>
                  <a:pt x="2036" y="4536"/>
                  <a:pt x="2120" y="4531"/>
                  <a:pt x="2145" y="4584"/>
                </a:cubicBezTo>
                <a:cubicBezTo>
                  <a:pt x="2194" y="4683"/>
                  <a:pt x="2174" y="4775"/>
                  <a:pt x="2277" y="4814"/>
                </a:cubicBezTo>
                <a:cubicBezTo>
                  <a:pt x="2348" y="4819"/>
                  <a:pt x="2419" y="4825"/>
                  <a:pt x="2490" y="4830"/>
                </a:cubicBezTo>
                <a:cubicBezTo>
                  <a:pt x="2507" y="4830"/>
                  <a:pt x="2507" y="4830"/>
                  <a:pt x="2507" y="4830"/>
                </a:cubicBezTo>
                <a:cubicBezTo>
                  <a:pt x="2507" y="4863"/>
                  <a:pt x="2507" y="4863"/>
                  <a:pt x="2507" y="4863"/>
                </a:cubicBezTo>
                <a:cubicBezTo>
                  <a:pt x="2433" y="4871"/>
                  <a:pt x="2359" y="4879"/>
                  <a:pt x="2285" y="4888"/>
                </a:cubicBezTo>
                <a:cubicBezTo>
                  <a:pt x="2156" y="4952"/>
                  <a:pt x="2186" y="5181"/>
                  <a:pt x="1989" y="5233"/>
                </a:cubicBezTo>
                <a:cubicBezTo>
                  <a:pt x="1945" y="5192"/>
                  <a:pt x="1901" y="5151"/>
                  <a:pt x="1858" y="5110"/>
                </a:cubicBezTo>
                <a:cubicBezTo>
                  <a:pt x="1839" y="5073"/>
                  <a:pt x="1859" y="4997"/>
                  <a:pt x="1825" y="4978"/>
                </a:cubicBezTo>
                <a:cubicBezTo>
                  <a:pt x="1718" y="4978"/>
                  <a:pt x="1718" y="4978"/>
                  <a:pt x="1718" y="4978"/>
                </a:cubicBezTo>
                <a:cubicBezTo>
                  <a:pt x="1654" y="5037"/>
                  <a:pt x="1586" y="5084"/>
                  <a:pt x="1537" y="5159"/>
                </a:cubicBezTo>
                <a:cubicBezTo>
                  <a:pt x="1537" y="5216"/>
                  <a:pt x="1537" y="5216"/>
                  <a:pt x="1537" y="5216"/>
                </a:cubicBezTo>
                <a:cubicBezTo>
                  <a:pt x="1565" y="5230"/>
                  <a:pt x="1592" y="5235"/>
                  <a:pt x="1627" y="5225"/>
                </a:cubicBezTo>
                <a:cubicBezTo>
                  <a:pt x="1633" y="5183"/>
                  <a:pt x="1638" y="5142"/>
                  <a:pt x="1644" y="5101"/>
                </a:cubicBezTo>
                <a:cubicBezTo>
                  <a:pt x="1652" y="5093"/>
                  <a:pt x="1652" y="5093"/>
                  <a:pt x="1652" y="5093"/>
                </a:cubicBezTo>
                <a:cubicBezTo>
                  <a:pt x="1663" y="5096"/>
                  <a:pt x="1674" y="5099"/>
                  <a:pt x="1685" y="5101"/>
                </a:cubicBezTo>
                <a:cubicBezTo>
                  <a:pt x="1685" y="5266"/>
                  <a:pt x="1685" y="5266"/>
                  <a:pt x="1685" y="5266"/>
                </a:cubicBezTo>
                <a:cubicBezTo>
                  <a:pt x="1631" y="5291"/>
                  <a:pt x="1590" y="5281"/>
                  <a:pt x="1586" y="5364"/>
                </a:cubicBezTo>
                <a:cubicBezTo>
                  <a:pt x="1665" y="5419"/>
                  <a:pt x="1723" y="5427"/>
                  <a:pt x="1751" y="5537"/>
                </a:cubicBezTo>
                <a:cubicBezTo>
                  <a:pt x="1831" y="5553"/>
                  <a:pt x="1899" y="5596"/>
                  <a:pt x="1964" y="5603"/>
                </a:cubicBezTo>
                <a:cubicBezTo>
                  <a:pt x="2023" y="5609"/>
                  <a:pt x="2051" y="5564"/>
                  <a:pt x="2088" y="5553"/>
                </a:cubicBezTo>
                <a:cubicBezTo>
                  <a:pt x="2137" y="5551"/>
                  <a:pt x="2186" y="5548"/>
                  <a:pt x="2236" y="5545"/>
                </a:cubicBezTo>
                <a:cubicBezTo>
                  <a:pt x="2340" y="5502"/>
                  <a:pt x="2440" y="5354"/>
                  <a:pt x="2548" y="5299"/>
                </a:cubicBezTo>
                <a:cubicBezTo>
                  <a:pt x="2583" y="5293"/>
                  <a:pt x="2619" y="5288"/>
                  <a:pt x="2655" y="5282"/>
                </a:cubicBezTo>
                <a:cubicBezTo>
                  <a:pt x="2752" y="5235"/>
                  <a:pt x="2787" y="5134"/>
                  <a:pt x="2918" y="5101"/>
                </a:cubicBezTo>
                <a:cubicBezTo>
                  <a:pt x="3110" y="5370"/>
                  <a:pt x="3982" y="5028"/>
                  <a:pt x="4159" y="5036"/>
                </a:cubicBezTo>
                <a:cubicBezTo>
                  <a:pt x="4161" y="5038"/>
                  <a:pt x="4164" y="5041"/>
                  <a:pt x="4167" y="5044"/>
                </a:cubicBezTo>
                <a:cubicBezTo>
                  <a:pt x="4167" y="5052"/>
                  <a:pt x="4167" y="5052"/>
                  <a:pt x="4167" y="5052"/>
                </a:cubicBezTo>
                <a:cubicBezTo>
                  <a:pt x="4117" y="5102"/>
                  <a:pt x="3996" y="5123"/>
                  <a:pt x="3961" y="5183"/>
                </a:cubicBezTo>
                <a:cubicBezTo>
                  <a:pt x="3985" y="5233"/>
                  <a:pt x="4015" y="5256"/>
                  <a:pt x="4052" y="5290"/>
                </a:cubicBezTo>
                <a:cubicBezTo>
                  <a:pt x="4101" y="5284"/>
                  <a:pt x="4119" y="5270"/>
                  <a:pt x="4150" y="5249"/>
                </a:cubicBezTo>
                <a:cubicBezTo>
                  <a:pt x="4186" y="5277"/>
                  <a:pt x="4222" y="5304"/>
                  <a:pt x="4257" y="5331"/>
                </a:cubicBezTo>
                <a:cubicBezTo>
                  <a:pt x="4387" y="5375"/>
                  <a:pt x="4449" y="5222"/>
                  <a:pt x="4520" y="5372"/>
                </a:cubicBezTo>
                <a:cubicBezTo>
                  <a:pt x="4523" y="5403"/>
                  <a:pt x="4526" y="5433"/>
                  <a:pt x="4528" y="5463"/>
                </a:cubicBezTo>
                <a:cubicBezTo>
                  <a:pt x="4411" y="5585"/>
                  <a:pt x="4345" y="5746"/>
                  <a:pt x="4200" y="5841"/>
                </a:cubicBezTo>
                <a:cubicBezTo>
                  <a:pt x="4124" y="5784"/>
                  <a:pt x="4040" y="5745"/>
                  <a:pt x="3937" y="5709"/>
                </a:cubicBezTo>
                <a:cubicBezTo>
                  <a:pt x="3915" y="5734"/>
                  <a:pt x="3893" y="5759"/>
                  <a:pt x="3871" y="5783"/>
                </a:cubicBezTo>
                <a:cubicBezTo>
                  <a:pt x="3868" y="5791"/>
                  <a:pt x="3876" y="5944"/>
                  <a:pt x="3879" y="5956"/>
                </a:cubicBezTo>
                <a:cubicBezTo>
                  <a:pt x="4035" y="6003"/>
                  <a:pt x="4007" y="6013"/>
                  <a:pt x="4159" y="5964"/>
                </a:cubicBezTo>
                <a:cubicBezTo>
                  <a:pt x="4221" y="5944"/>
                  <a:pt x="4258" y="5971"/>
                  <a:pt x="4290" y="5923"/>
                </a:cubicBezTo>
                <a:cubicBezTo>
                  <a:pt x="4383" y="5967"/>
                  <a:pt x="4476" y="6011"/>
                  <a:pt x="4569" y="6055"/>
                </a:cubicBezTo>
                <a:cubicBezTo>
                  <a:pt x="4589" y="6038"/>
                  <a:pt x="4608" y="6022"/>
                  <a:pt x="4627" y="6005"/>
                </a:cubicBezTo>
                <a:cubicBezTo>
                  <a:pt x="4647" y="5924"/>
                  <a:pt x="4635" y="5880"/>
                  <a:pt x="4594" y="5824"/>
                </a:cubicBezTo>
                <a:cubicBezTo>
                  <a:pt x="4796" y="5726"/>
                  <a:pt x="4779" y="5546"/>
                  <a:pt x="4906" y="5463"/>
                </a:cubicBezTo>
                <a:cubicBezTo>
                  <a:pt x="4958" y="5457"/>
                  <a:pt x="5010" y="5452"/>
                  <a:pt x="5063" y="5446"/>
                </a:cubicBezTo>
                <a:cubicBezTo>
                  <a:pt x="5223" y="5437"/>
                  <a:pt x="5275" y="5363"/>
                  <a:pt x="5317" y="5225"/>
                </a:cubicBezTo>
                <a:close/>
                <a:moveTo>
                  <a:pt x="2457" y="1707"/>
                </a:moveTo>
                <a:cubicBezTo>
                  <a:pt x="2441" y="1713"/>
                  <a:pt x="2425" y="1718"/>
                  <a:pt x="2408" y="1724"/>
                </a:cubicBezTo>
                <a:cubicBezTo>
                  <a:pt x="2379" y="1699"/>
                  <a:pt x="2377" y="1708"/>
                  <a:pt x="2384" y="1666"/>
                </a:cubicBezTo>
                <a:cubicBezTo>
                  <a:pt x="2441" y="1666"/>
                  <a:pt x="2441" y="1666"/>
                  <a:pt x="2441" y="1666"/>
                </a:cubicBezTo>
                <a:cubicBezTo>
                  <a:pt x="2447" y="1672"/>
                  <a:pt x="2452" y="1677"/>
                  <a:pt x="2457" y="1683"/>
                </a:cubicBezTo>
                <a:lnTo>
                  <a:pt x="2457" y="1707"/>
                </a:lnTo>
                <a:close/>
                <a:moveTo>
                  <a:pt x="2195" y="5479"/>
                </a:moveTo>
                <a:cubicBezTo>
                  <a:pt x="2190" y="5480"/>
                  <a:pt x="2190" y="5480"/>
                  <a:pt x="2190" y="5480"/>
                </a:cubicBezTo>
                <a:cubicBezTo>
                  <a:pt x="2195" y="5477"/>
                  <a:pt x="2195" y="5477"/>
                  <a:pt x="2195" y="5477"/>
                </a:cubicBezTo>
                <a:lnTo>
                  <a:pt x="2195" y="5479"/>
                </a:lnTo>
                <a:close/>
                <a:moveTo>
                  <a:pt x="4487" y="5274"/>
                </a:moveTo>
                <a:cubicBezTo>
                  <a:pt x="4488" y="5272"/>
                  <a:pt x="4488" y="5271"/>
                  <a:pt x="4489" y="5269"/>
                </a:cubicBezTo>
                <a:cubicBezTo>
                  <a:pt x="4492" y="5274"/>
                  <a:pt x="4492" y="5274"/>
                  <a:pt x="4492" y="5274"/>
                </a:cubicBezTo>
                <a:lnTo>
                  <a:pt x="4487" y="5274"/>
                </a:lnTo>
                <a:close/>
              </a:path>
            </a:pathLst>
          </a:custGeom>
          <a:solidFill>
            <a:srgbClr val="AD0B0B"/>
          </a:solidFill>
          <a:ln>
            <a:noFill/>
          </a:ln>
        </p:spPr>
        <p:txBody>
          <a:bodyPr vert="horz" wrap="square" lIns="91440" tIns="45720" rIns="91440" bIns="45720" numCol="1" anchor="t" anchorCtr="0" compatLnSpc="1"/>
          <a:lstStyle/>
          <a:p>
            <a:endParaRPr lang="zh-CN" altLang="en-US"/>
          </a:p>
        </p:txBody>
      </p:sp>
      <p:sp>
        <p:nvSpPr>
          <p:cNvPr id="17" name="Freeform 53"/>
          <p:cNvSpPr>
            <a:spLocks noEditPoints="1"/>
          </p:cNvSpPr>
          <p:nvPr/>
        </p:nvSpPr>
        <p:spPr bwMode="auto">
          <a:xfrm flipH="1">
            <a:off x="4021429" y="2051700"/>
            <a:ext cx="1864136" cy="1846532"/>
          </a:xfrm>
          <a:custGeom>
            <a:avLst/>
            <a:gdLst>
              <a:gd name="T0" fmla="*/ 3038 w 7080"/>
              <a:gd name="T1" fmla="*/ 6173 h 7013"/>
              <a:gd name="T2" fmla="*/ 3537 w 7080"/>
              <a:gd name="T3" fmla="*/ 5982 h 7013"/>
              <a:gd name="T4" fmla="*/ 3493 w 7080"/>
              <a:gd name="T5" fmla="*/ 5903 h 7013"/>
              <a:gd name="T6" fmla="*/ 3429 w 7080"/>
              <a:gd name="T7" fmla="*/ 5212 h 7013"/>
              <a:gd name="T8" fmla="*/ 2647 w 7080"/>
              <a:gd name="T9" fmla="*/ 6066 h 7013"/>
              <a:gd name="T10" fmla="*/ 3738 w 7080"/>
              <a:gd name="T11" fmla="*/ 5070 h 7013"/>
              <a:gd name="T12" fmla="*/ 7022 w 7080"/>
              <a:gd name="T13" fmla="*/ 3078 h 7013"/>
              <a:gd name="T14" fmla="*/ 6975 w 7080"/>
              <a:gd name="T15" fmla="*/ 3078 h 7013"/>
              <a:gd name="T16" fmla="*/ 4698 w 7080"/>
              <a:gd name="T17" fmla="*/ 209 h 7013"/>
              <a:gd name="T18" fmla="*/ 2789 w 7080"/>
              <a:gd name="T19" fmla="*/ 197 h 7013"/>
              <a:gd name="T20" fmla="*/ 264 w 7080"/>
              <a:gd name="T21" fmla="*/ 2118 h 7013"/>
              <a:gd name="T22" fmla="*/ 133 w 7080"/>
              <a:gd name="T23" fmla="*/ 3671 h 7013"/>
              <a:gd name="T24" fmla="*/ 1663 w 7080"/>
              <a:gd name="T25" fmla="*/ 6315 h 7013"/>
              <a:gd name="T26" fmla="*/ 4959 w 7080"/>
              <a:gd name="T27" fmla="*/ 6623 h 7013"/>
              <a:gd name="T28" fmla="*/ 6678 w 7080"/>
              <a:gd name="T29" fmla="*/ 4536 h 7013"/>
              <a:gd name="T30" fmla="*/ 6299 w 7080"/>
              <a:gd name="T31" fmla="*/ 2296 h 7013"/>
              <a:gd name="T32" fmla="*/ 6275 w 7080"/>
              <a:gd name="T33" fmla="*/ 4702 h 7013"/>
              <a:gd name="T34" fmla="*/ 5943 w 7080"/>
              <a:gd name="T35" fmla="*/ 5094 h 7013"/>
              <a:gd name="T36" fmla="*/ 5303 w 7080"/>
              <a:gd name="T37" fmla="*/ 5864 h 7013"/>
              <a:gd name="T38" fmla="*/ 2730 w 7080"/>
              <a:gd name="T39" fmla="*/ 6256 h 7013"/>
              <a:gd name="T40" fmla="*/ 2268 w 7080"/>
              <a:gd name="T41" fmla="*/ 6149 h 7013"/>
              <a:gd name="T42" fmla="*/ 1663 w 7080"/>
              <a:gd name="T43" fmla="*/ 5556 h 7013"/>
              <a:gd name="T44" fmla="*/ 619 w 7080"/>
              <a:gd name="T45" fmla="*/ 4347 h 7013"/>
              <a:gd name="T46" fmla="*/ 584 w 7080"/>
              <a:gd name="T47" fmla="*/ 3837 h 7013"/>
              <a:gd name="T48" fmla="*/ 536 w 7080"/>
              <a:gd name="T49" fmla="*/ 3220 h 7013"/>
              <a:gd name="T50" fmla="*/ 857 w 7080"/>
              <a:gd name="T51" fmla="*/ 2011 h 7013"/>
              <a:gd name="T52" fmla="*/ 1272 w 7080"/>
              <a:gd name="T53" fmla="*/ 1525 h 7013"/>
              <a:gd name="T54" fmla="*/ 1615 w 7080"/>
              <a:gd name="T55" fmla="*/ 1121 h 7013"/>
              <a:gd name="T56" fmla="*/ 1866 w 7080"/>
              <a:gd name="T57" fmla="*/ 937 h 7013"/>
              <a:gd name="T58" fmla="*/ 3034 w 7080"/>
              <a:gd name="T59" fmla="*/ 535 h 7013"/>
              <a:gd name="T60" fmla="*/ 4485 w 7080"/>
              <a:gd name="T61" fmla="*/ 683 h 7013"/>
              <a:gd name="T62" fmla="*/ 4604 w 7080"/>
              <a:gd name="T63" fmla="*/ 721 h 7013"/>
              <a:gd name="T64" fmla="*/ 4959 w 7080"/>
              <a:gd name="T65" fmla="*/ 802 h 7013"/>
              <a:gd name="T66" fmla="*/ 6263 w 7080"/>
              <a:gd name="T67" fmla="*/ 2213 h 7013"/>
              <a:gd name="T68" fmla="*/ 2588 w 7080"/>
              <a:gd name="T69" fmla="*/ 5722 h 7013"/>
              <a:gd name="T70" fmla="*/ 2102 w 7080"/>
              <a:gd name="T71" fmla="*/ 5758 h 7013"/>
              <a:gd name="T72" fmla="*/ 5623 w 7080"/>
              <a:gd name="T73" fmla="*/ 1928 h 7013"/>
              <a:gd name="T74" fmla="*/ 5018 w 7080"/>
              <a:gd name="T75" fmla="*/ 1608 h 7013"/>
              <a:gd name="T76" fmla="*/ 3821 w 7080"/>
              <a:gd name="T77" fmla="*/ 1821 h 7013"/>
              <a:gd name="T78" fmla="*/ 4674 w 7080"/>
              <a:gd name="T79" fmla="*/ 2758 h 7013"/>
              <a:gd name="T80" fmla="*/ 2422 w 7080"/>
              <a:gd name="T81" fmla="*/ 3979 h 7013"/>
              <a:gd name="T82" fmla="*/ 2730 w 7080"/>
              <a:gd name="T83" fmla="*/ 3339 h 7013"/>
              <a:gd name="T84" fmla="*/ 3263 w 7080"/>
              <a:gd name="T85" fmla="*/ 3149 h 7013"/>
              <a:gd name="T86" fmla="*/ 2801 w 7080"/>
              <a:gd name="T87" fmla="*/ 3564 h 7013"/>
              <a:gd name="T88" fmla="*/ 3204 w 7080"/>
              <a:gd name="T89" fmla="*/ 3102 h 7013"/>
              <a:gd name="T90" fmla="*/ 2137 w 7080"/>
              <a:gd name="T91" fmla="*/ 3505 h 7013"/>
              <a:gd name="T92" fmla="*/ 2991 w 7080"/>
              <a:gd name="T93" fmla="*/ 2248 h 7013"/>
              <a:gd name="T94" fmla="*/ 3892 w 7080"/>
              <a:gd name="T95" fmla="*/ 2438 h 7013"/>
              <a:gd name="T96" fmla="*/ 3501 w 7080"/>
              <a:gd name="T97" fmla="*/ 825 h 7013"/>
              <a:gd name="T98" fmla="*/ 2291 w 7080"/>
              <a:gd name="T99" fmla="*/ 1122 h 7013"/>
              <a:gd name="T100" fmla="*/ 1793 w 7080"/>
              <a:gd name="T101" fmla="*/ 2082 h 7013"/>
              <a:gd name="T102" fmla="*/ 1627 w 7080"/>
              <a:gd name="T103" fmla="*/ 3090 h 7013"/>
              <a:gd name="T104" fmla="*/ 2647 w 7080"/>
              <a:gd name="T105" fmla="*/ 5295 h 7013"/>
              <a:gd name="T106" fmla="*/ 1426 w 7080"/>
              <a:gd name="T107" fmla="*/ 4963 h 7013"/>
              <a:gd name="T108" fmla="*/ 1793 w 7080"/>
              <a:gd name="T109" fmla="*/ 5556 h 7013"/>
              <a:gd name="T110" fmla="*/ 4520 w 7080"/>
              <a:gd name="T111" fmla="*/ 4857 h 7013"/>
              <a:gd name="T112" fmla="*/ 5149 w 7080"/>
              <a:gd name="T113" fmla="*/ 4940 h 7013"/>
              <a:gd name="T114" fmla="*/ 3050 w 7080"/>
              <a:gd name="T115" fmla="*/ 4430 h 7013"/>
              <a:gd name="T116" fmla="*/ 5647 w 7080"/>
              <a:gd name="T117" fmla="*/ 3398 h 7013"/>
              <a:gd name="T118" fmla="*/ 5196 w 7080"/>
              <a:gd name="T119" fmla="*/ 2817 h 7013"/>
              <a:gd name="T120" fmla="*/ 1936 w 7080"/>
              <a:gd name="T121" fmla="*/ 1335 h 7013"/>
              <a:gd name="T122" fmla="*/ 4994 w 7080"/>
              <a:gd name="T123" fmla="*/ 3339 h 7013"/>
              <a:gd name="T124" fmla="*/ 4722 w 7080"/>
              <a:gd name="T125" fmla="*/ 4335 h 7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80" h="7013">
                <a:moveTo>
                  <a:pt x="3493" y="5903"/>
                </a:moveTo>
                <a:cubicBezTo>
                  <a:pt x="3454" y="5955"/>
                  <a:pt x="3392" y="6031"/>
                  <a:pt x="3336" y="6078"/>
                </a:cubicBezTo>
                <a:cubicBezTo>
                  <a:pt x="3335" y="6078"/>
                  <a:pt x="3335" y="6078"/>
                  <a:pt x="3335" y="6078"/>
                </a:cubicBezTo>
                <a:cubicBezTo>
                  <a:pt x="3236" y="6109"/>
                  <a:pt x="3137" y="6141"/>
                  <a:pt x="3038" y="6173"/>
                </a:cubicBezTo>
                <a:cubicBezTo>
                  <a:pt x="3038" y="6196"/>
                  <a:pt x="3038" y="6196"/>
                  <a:pt x="3038" y="6196"/>
                </a:cubicBezTo>
                <a:cubicBezTo>
                  <a:pt x="3158" y="6211"/>
                  <a:pt x="3235" y="6179"/>
                  <a:pt x="3346" y="6161"/>
                </a:cubicBezTo>
                <a:cubicBezTo>
                  <a:pt x="3355" y="6146"/>
                  <a:pt x="3364" y="6131"/>
                  <a:pt x="3373" y="6116"/>
                </a:cubicBezTo>
                <a:cubicBezTo>
                  <a:pt x="3422" y="6100"/>
                  <a:pt x="3480" y="6063"/>
                  <a:pt x="3537" y="5982"/>
                </a:cubicBezTo>
                <a:cubicBezTo>
                  <a:pt x="3694" y="5928"/>
                  <a:pt x="3728" y="5764"/>
                  <a:pt x="3939" y="5746"/>
                </a:cubicBezTo>
                <a:cubicBezTo>
                  <a:pt x="3954" y="5713"/>
                  <a:pt x="3948" y="5726"/>
                  <a:pt x="3951" y="5698"/>
                </a:cubicBezTo>
                <a:cubicBezTo>
                  <a:pt x="3931" y="5694"/>
                  <a:pt x="3912" y="5690"/>
                  <a:pt x="3892" y="5686"/>
                </a:cubicBezTo>
                <a:cubicBezTo>
                  <a:pt x="3715" y="5762"/>
                  <a:pt x="3575" y="5741"/>
                  <a:pt x="3493" y="5903"/>
                </a:cubicBezTo>
                <a:close/>
                <a:moveTo>
                  <a:pt x="3738" y="5070"/>
                </a:moveTo>
                <a:cubicBezTo>
                  <a:pt x="3645" y="4935"/>
                  <a:pt x="3392" y="4931"/>
                  <a:pt x="3157" y="4940"/>
                </a:cubicBezTo>
                <a:cubicBezTo>
                  <a:pt x="3149" y="4951"/>
                  <a:pt x="3141" y="4963"/>
                  <a:pt x="3133" y="4975"/>
                </a:cubicBezTo>
                <a:cubicBezTo>
                  <a:pt x="3224" y="5077"/>
                  <a:pt x="3346" y="5093"/>
                  <a:pt x="3429" y="5212"/>
                </a:cubicBezTo>
                <a:cubicBezTo>
                  <a:pt x="3398" y="5481"/>
                  <a:pt x="3272" y="5846"/>
                  <a:pt x="3097" y="5983"/>
                </a:cubicBezTo>
                <a:cubicBezTo>
                  <a:pt x="2856" y="6017"/>
                  <a:pt x="2515" y="5783"/>
                  <a:pt x="2315" y="5924"/>
                </a:cubicBezTo>
                <a:cubicBezTo>
                  <a:pt x="2279" y="5946"/>
                  <a:pt x="2295" y="5926"/>
                  <a:pt x="2279" y="5971"/>
                </a:cubicBezTo>
                <a:cubicBezTo>
                  <a:pt x="2438" y="5995"/>
                  <a:pt x="2535" y="5984"/>
                  <a:pt x="2647" y="6066"/>
                </a:cubicBezTo>
                <a:cubicBezTo>
                  <a:pt x="2647" y="5983"/>
                  <a:pt x="2647" y="5983"/>
                  <a:pt x="2647" y="5983"/>
                </a:cubicBezTo>
                <a:cubicBezTo>
                  <a:pt x="2710" y="6011"/>
                  <a:pt x="2691" y="6024"/>
                  <a:pt x="2682" y="6101"/>
                </a:cubicBezTo>
                <a:cubicBezTo>
                  <a:pt x="2843" y="6135"/>
                  <a:pt x="3258" y="6064"/>
                  <a:pt x="3358" y="5995"/>
                </a:cubicBezTo>
                <a:cubicBezTo>
                  <a:pt x="3446" y="5934"/>
                  <a:pt x="3839" y="5217"/>
                  <a:pt x="3738" y="5070"/>
                </a:cubicBezTo>
                <a:close/>
                <a:moveTo>
                  <a:pt x="7022" y="3078"/>
                </a:moveTo>
                <a:cubicBezTo>
                  <a:pt x="6998" y="3078"/>
                  <a:pt x="6998" y="3078"/>
                  <a:pt x="6998" y="3078"/>
                </a:cubicBezTo>
                <a:cubicBezTo>
                  <a:pt x="6994" y="3086"/>
                  <a:pt x="6990" y="3094"/>
                  <a:pt x="6986" y="3102"/>
                </a:cubicBezTo>
                <a:cubicBezTo>
                  <a:pt x="6998" y="3094"/>
                  <a:pt x="7010" y="3086"/>
                  <a:pt x="7022" y="3078"/>
                </a:cubicBezTo>
                <a:close/>
                <a:moveTo>
                  <a:pt x="7022" y="3149"/>
                </a:moveTo>
                <a:cubicBezTo>
                  <a:pt x="6986" y="3161"/>
                  <a:pt x="6951" y="3173"/>
                  <a:pt x="6915" y="3185"/>
                </a:cubicBezTo>
                <a:cubicBezTo>
                  <a:pt x="6907" y="3181"/>
                  <a:pt x="6899" y="3177"/>
                  <a:pt x="6892" y="3173"/>
                </a:cubicBezTo>
                <a:cubicBezTo>
                  <a:pt x="6912" y="3112"/>
                  <a:pt x="6955" y="3118"/>
                  <a:pt x="6975" y="3078"/>
                </a:cubicBezTo>
                <a:cubicBezTo>
                  <a:pt x="7080" y="2864"/>
                  <a:pt x="6791" y="2205"/>
                  <a:pt x="6737" y="2082"/>
                </a:cubicBezTo>
                <a:cubicBezTo>
                  <a:pt x="6487" y="1513"/>
                  <a:pt x="6113" y="1003"/>
                  <a:pt x="5623" y="683"/>
                </a:cubicBezTo>
                <a:cubicBezTo>
                  <a:pt x="5429" y="604"/>
                  <a:pt x="5236" y="525"/>
                  <a:pt x="5042" y="446"/>
                </a:cubicBezTo>
                <a:cubicBezTo>
                  <a:pt x="4936" y="380"/>
                  <a:pt x="4808" y="256"/>
                  <a:pt x="4698" y="209"/>
                </a:cubicBezTo>
                <a:cubicBezTo>
                  <a:pt x="4565" y="152"/>
                  <a:pt x="4402" y="153"/>
                  <a:pt x="4295" y="102"/>
                </a:cubicBezTo>
                <a:cubicBezTo>
                  <a:pt x="4258" y="132"/>
                  <a:pt x="4254" y="131"/>
                  <a:pt x="4248" y="197"/>
                </a:cubicBezTo>
                <a:cubicBezTo>
                  <a:pt x="3930" y="90"/>
                  <a:pt x="3723" y="0"/>
                  <a:pt x="3240" y="7"/>
                </a:cubicBezTo>
                <a:cubicBezTo>
                  <a:pt x="3182" y="115"/>
                  <a:pt x="2933" y="173"/>
                  <a:pt x="2789" y="197"/>
                </a:cubicBezTo>
                <a:cubicBezTo>
                  <a:pt x="2726" y="189"/>
                  <a:pt x="2663" y="181"/>
                  <a:pt x="2599" y="173"/>
                </a:cubicBezTo>
                <a:cubicBezTo>
                  <a:pt x="2418" y="207"/>
                  <a:pt x="2279" y="342"/>
                  <a:pt x="2137" y="387"/>
                </a:cubicBezTo>
                <a:cubicBezTo>
                  <a:pt x="1935" y="451"/>
                  <a:pt x="1722" y="434"/>
                  <a:pt x="1556" y="529"/>
                </a:cubicBezTo>
                <a:cubicBezTo>
                  <a:pt x="1085" y="799"/>
                  <a:pt x="469" y="1591"/>
                  <a:pt x="264" y="2118"/>
                </a:cubicBezTo>
                <a:cubicBezTo>
                  <a:pt x="226" y="2215"/>
                  <a:pt x="276" y="2331"/>
                  <a:pt x="240" y="2426"/>
                </a:cubicBezTo>
                <a:cubicBezTo>
                  <a:pt x="190" y="2559"/>
                  <a:pt x="92" y="2761"/>
                  <a:pt x="50" y="2900"/>
                </a:cubicBezTo>
                <a:cubicBezTo>
                  <a:pt x="98" y="3023"/>
                  <a:pt x="0" y="3343"/>
                  <a:pt x="27" y="3386"/>
                </a:cubicBezTo>
                <a:cubicBezTo>
                  <a:pt x="67" y="3452"/>
                  <a:pt x="127" y="3561"/>
                  <a:pt x="133" y="3671"/>
                </a:cubicBezTo>
                <a:cubicBezTo>
                  <a:pt x="139" y="3764"/>
                  <a:pt x="70" y="3862"/>
                  <a:pt x="86" y="3979"/>
                </a:cubicBezTo>
                <a:cubicBezTo>
                  <a:pt x="120" y="4232"/>
                  <a:pt x="364" y="5008"/>
                  <a:pt x="489" y="5189"/>
                </a:cubicBezTo>
                <a:cubicBezTo>
                  <a:pt x="743" y="5555"/>
                  <a:pt x="1107" y="5773"/>
                  <a:pt x="1473" y="6030"/>
                </a:cubicBezTo>
                <a:cubicBezTo>
                  <a:pt x="1564" y="6094"/>
                  <a:pt x="1600" y="6219"/>
                  <a:pt x="1663" y="6315"/>
                </a:cubicBezTo>
                <a:cubicBezTo>
                  <a:pt x="1670" y="6326"/>
                  <a:pt x="2027" y="6627"/>
                  <a:pt x="2042" y="6635"/>
                </a:cubicBezTo>
                <a:cubicBezTo>
                  <a:pt x="2311" y="6774"/>
                  <a:pt x="2588" y="6825"/>
                  <a:pt x="2837" y="6955"/>
                </a:cubicBezTo>
                <a:cubicBezTo>
                  <a:pt x="2948" y="7013"/>
                  <a:pt x="3785" y="6814"/>
                  <a:pt x="3975" y="6848"/>
                </a:cubicBezTo>
                <a:cubicBezTo>
                  <a:pt x="4340" y="6915"/>
                  <a:pt x="4654" y="6816"/>
                  <a:pt x="4959" y="6623"/>
                </a:cubicBezTo>
                <a:cubicBezTo>
                  <a:pt x="5022" y="6583"/>
                  <a:pt x="5089" y="6474"/>
                  <a:pt x="5149" y="6445"/>
                </a:cubicBezTo>
                <a:cubicBezTo>
                  <a:pt x="5274" y="6385"/>
                  <a:pt x="5389" y="6408"/>
                  <a:pt x="5481" y="6350"/>
                </a:cubicBezTo>
                <a:cubicBezTo>
                  <a:pt x="5676" y="6228"/>
                  <a:pt x="6255" y="5691"/>
                  <a:pt x="6370" y="5497"/>
                </a:cubicBezTo>
                <a:cubicBezTo>
                  <a:pt x="6527" y="5230"/>
                  <a:pt x="6544" y="4827"/>
                  <a:pt x="6678" y="4536"/>
                </a:cubicBezTo>
                <a:cubicBezTo>
                  <a:pt x="6886" y="4085"/>
                  <a:pt x="7034" y="3902"/>
                  <a:pt x="7022" y="3149"/>
                </a:cubicBezTo>
                <a:close/>
                <a:moveTo>
                  <a:pt x="6311" y="2281"/>
                </a:moveTo>
                <a:cubicBezTo>
                  <a:pt x="6320" y="2299"/>
                  <a:pt x="6320" y="2299"/>
                  <a:pt x="6320" y="2299"/>
                </a:cubicBezTo>
                <a:cubicBezTo>
                  <a:pt x="6314" y="2298"/>
                  <a:pt x="6307" y="2296"/>
                  <a:pt x="6299" y="2296"/>
                </a:cubicBezTo>
                <a:cubicBezTo>
                  <a:pt x="6303" y="2291"/>
                  <a:pt x="6307" y="2286"/>
                  <a:pt x="6311" y="2281"/>
                </a:cubicBezTo>
                <a:close/>
                <a:moveTo>
                  <a:pt x="6453" y="3505"/>
                </a:moveTo>
                <a:cubicBezTo>
                  <a:pt x="6413" y="3969"/>
                  <a:pt x="6413" y="4349"/>
                  <a:pt x="6216" y="4691"/>
                </a:cubicBezTo>
                <a:cubicBezTo>
                  <a:pt x="6269" y="4692"/>
                  <a:pt x="6243" y="4678"/>
                  <a:pt x="6275" y="4702"/>
                </a:cubicBezTo>
                <a:cubicBezTo>
                  <a:pt x="6243" y="4718"/>
                  <a:pt x="6212" y="4734"/>
                  <a:pt x="6180" y="4750"/>
                </a:cubicBezTo>
                <a:cubicBezTo>
                  <a:pt x="6108" y="4837"/>
                  <a:pt x="6241" y="4941"/>
                  <a:pt x="6097" y="4951"/>
                </a:cubicBezTo>
                <a:cubicBezTo>
                  <a:pt x="6105" y="4999"/>
                  <a:pt x="6096" y="4987"/>
                  <a:pt x="6121" y="5011"/>
                </a:cubicBezTo>
                <a:cubicBezTo>
                  <a:pt x="6084" y="5069"/>
                  <a:pt x="5988" y="5046"/>
                  <a:pt x="5943" y="5094"/>
                </a:cubicBezTo>
                <a:cubicBezTo>
                  <a:pt x="5718" y="5332"/>
                  <a:pt x="5580" y="5669"/>
                  <a:pt x="5232" y="5781"/>
                </a:cubicBezTo>
                <a:cubicBezTo>
                  <a:pt x="5208" y="5805"/>
                  <a:pt x="5208" y="5805"/>
                  <a:pt x="5208" y="5805"/>
                </a:cubicBezTo>
                <a:cubicBezTo>
                  <a:pt x="5231" y="5825"/>
                  <a:pt x="5254" y="5832"/>
                  <a:pt x="5291" y="5841"/>
                </a:cubicBezTo>
                <a:cubicBezTo>
                  <a:pt x="5295" y="5849"/>
                  <a:pt x="5299" y="5856"/>
                  <a:pt x="5303" y="5864"/>
                </a:cubicBezTo>
                <a:cubicBezTo>
                  <a:pt x="5242" y="5938"/>
                  <a:pt x="5013" y="5930"/>
                  <a:pt x="4935" y="5983"/>
                </a:cubicBezTo>
                <a:cubicBezTo>
                  <a:pt x="4549" y="6243"/>
                  <a:pt x="4000" y="6520"/>
                  <a:pt x="3263" y="6386"/>
                </a:cubicBezTo>
                <a:cubicBezTo>
                  <a:pt x="3090" y="6343"/>
                  <a:pt x="2916" y="6299"/>
                  <a:pt x="2742" y="6256"/>
                </a:cubicBezTo>
                <a:cubicBezTo>
                  <a:pt x="2730" y="6256"/>
                  <a:pt x="2730" y="6256"/>
                  <a:pt x="2730" y="6256"/>
                </a:cubicBezTo>
                <a:cubicBezTo>
                  <a:pt x="2730" y="6303"/>
                  <a:pt x="2730" y="6303"/>
                  <a:pt x="2730" y="6303"/>
                </a:cubicBezTo>
                <a:cubicBezTo>
                  <a:pt x="2726" y="6315"/>
                  <a:pt x="2722" y="6327"/>
                  <a:pt x="2718" y="6339"/>
                </a:cubicBezTo>
                <a:cubicBezTo>
                  <a:pt x="2520" y="6318"/>
                  <a:pt x="2402" y="6189"/>
                  <a:pt x="2268" y="6101"/>
                </a:cubicBezTo>
                <a:cubicBezTo>
                  <a:pt x="2268" y="6149"/>
                  <a:pt x="2268" y="6149"/>
                  <a:pt x="2268" y="6149"/>
                </a:cubicBezTo>
                <a:cubicBezTo>
                  <a:pt x="2260" y="6157"/>
                  <a:pt x="2252" y="6165"/>
                  <a:pt x="2244" y="6173"/>
                </a:cubicBezTo>
                <a:cubicBezTo>
                  <a:pt x="2227" y="6130"/>
                  <a:pt x="2229" y="6141"/>
                  <a:pt x="2244" y="6090"/>
                </a:cubicBezTo>
                <a:cubicBezTo>
                  <a:pt x="2121" y="6011"/>
                  <a:pt x="1999" y="5932"/>
                  <a:pt x="1876" y="5852"/>
                </a:cubicBezTo>
                <a:cubicBezTo>
                  <a:pt x="1793" y="5747"/>
                  <a:pt x="1767" y="5638"/>
                  <a:pt x="1663" y="5556"/>
                </a:cubicBezTo>
                <a:cubicBezTo>
                  <a:pt x="1528" y="5469"/>
                  <a:pt x="1394" y="5382"/>
                  <a:pt x="1260" y="5295"/>
                </a:cubicBezTo>
                <a:cubicBezTo>
                  <a:pt x="1196" y="5208"/>
                  <a:pt x="1133" y="5121"/>
                  <a:pt x="1070" y="5034"/>
                </a:cubicBezTo>
                <a:cubicBezTo>
                  <a:pt x="1023" y="5003"/>
                  <a:pt x="975" y="4971"/>
                  <a:pt x="928" y="4940"/>
                </a:cubicBezTo>
                <a:cubicBezTo>
                  <a:pt x="819" y="4754"/>
                  <a:pt x="817" y="4437"/>
                  <a:pt x="619" y="4347"/>
                </a:cubicBezTo>
                <a:cubicBezTo>
                  <a:pt x="606" y="4301"/>
                  <a:pt x="609" y="4106"/>
                  <a:pt x="619" y="4015"/>
                </a:cubicBezTo>
                <a:cubicBezTo>
                  <a:pt x="513" y="4015"/>
                  <a:pt x="513" y="4015"/>
                  <a:pt x="513" y="4015"/>
                </a:cubicBezTo>
                <a:cubicBezTo>
                  <a:pt x="545" y="3962"/>
                  <a:pt x="543" y="3977"/>
                  <a:pt x="608" y="3979"/>
                </a:cubicBezTo>
                <a:cubicBezTo>
                  <a:pt x="600" y="3932"/>
                  <a:pt x="592" y="3884"/>
                  <a:pt x="584" y="3837"/>
                </a:cubicBezTo>
                <a:cubicBezTo>
                  <a:pt x="555" y="3797"/>
                  <a:pt x="572" y="3806"/>
                  <a:pt x="525" y="3813"/>
                </a:cubicBezTo>
                <a:cubicBezTo>
                  <a:pt x="506" y="3790"/>
                  <a:pt x="509" y="3797"/>
                  <a:pt x="501" y="3754"/>
                </a:cubicBezTo>
                <a:cubicBezTo>
                  <a:pt x="550" y="3745"/>
                  <a:pt x="522" y="3731"/>
                  <a:pt x="548" y="3778"/>
                </a:cubicBezTo>
                <a:cubicBezTo>
                  <a:pt x="548" y="3778"/>
                  <a:pt x="559" y="3323"/>
                  <a:pt x="536" y="3220"/>
                </a:cubicBezTo>
                <a:cubicBezTo>
                  <a:pt x="517" y="3177"/>
                  <a:pt x="497" y="3133"/>
                  <a:pt x="477" y="3090"/>
                </a:cubicBezTo>
                <a:cubicBezTo>
                  <a:pt x="521" y="2987"/>
                  <a:pt x="564" y="2884"/>
                  <a:pt x="608" y="2782"/>
                </a:cubicBezTo>
                <a:cubicBezTo>
                  <a:pt x="703" y="2527"/>
                  <a:pt x="705" y="2247"/>
                  <a:pt x="845" y="2047"/>
                </a:cubicBezTo>
                <a:cubicBezTo>
                  <a:pt x="849" y="2035"/>
                  <a:pt x="853" y="2023"/>
                  <a:pt x="857" y="2011"/>
                </a:cubicBezTo>
                <a:cubicBezTo>
                  <a:pt x="842" y="2012"/>
                  <a:pt x="829" y="2013"/>
                  <a:pt x="814" y="2014"/>
                </a:cubicBezTo>
                <a:cubicBezTo>
                  <a:pt x="842" y="1970"/>
                  <a:pt x="842" y="1970"/>
                  <a:pt x="842" y="1970"/>
                </a:cubicBezTo>
                <a:cubicBezTo>
                  <a:pt x="851" y="1972"/>
                  <a:pt x="860" y="1974"/>
                  <a:pt x="868" y="1975"/>
                </a:cubicBezTo>
                <a:cubicBezTo>
                  <a:pt x="1003" y="1825"/>
                  <a:pt x="1137" y="1675"/>
                  <a:pt x="1272" y="1525"/>
                </a:cubicBezTo>
                <a:cubicBezTo>
                  <a:pt x="1320" y="1491"/>
                  <a:pt x="1359" y="1470"/>
                  <a:pt x="1319" y="1442"/>
                </a:cubicBezTo>
                <a:cubicBezTo>
                  <a:pt x="1368" y="1307"/>
                  <a:pt x="1517" y="1323"/>
                  <a:pt x="1580" y="1217"/>
                </a:cubicBezTo>
                <a:cubicBezTo>
                  <a:pt x="1593" y="1195"/>
                  <a:pt x="1593" y="1170"/>
                  <a:pt x="1586" y="1143"/>
                </a:cubicBezTo>
                <a:cubicBezTo>
                  <a:pt x="1615" y="1121"/>
                  <a:pt x="1615" y="1121"/>
                  <a:pt x="1615" y="1121"/>
                </a:cubicBezTo>
                <a:cubicBezTo>
                  <a:pt x="1615" y="1122"/>
                  <a:pt x="1615" y="1122"/>
                  <a:pt x="1615" y="1122"/>
                </a:cubicBezTo>
                <a:cubicBezTo>
                  <a:pt x="1623" y="1130"/>
                  <a:pt x="1631" y="1138"/>
                  <a:pt x="1639" y="1145"/>
                </a:cubicBezTo>
                <a:cubicBezTo>
                  <a:pt x="1650" y="1121"/>
                  <a:pt x="1661" y="1100"/>
                  <a:pt x="1672" y="1080"/>
                </a:cubicBezTo>
                <a:cubicBezTo>
                  <a:pt x="1866" y="937"/>
                  <a:pt x="1866" y="937"/>
                  <a:pt x="1866" y="937"/>
                </a:cubicBezTo>
                <a:cubicBezTo>
                  <a:pt x="2029" y="886"/>
                  <a:pt x="2136" y="767"/>
                  <a:pt x="2279" y="719"/>
                </a:cubicBezTo>
                <a:cubicBezTo>
                  <a:pt x="2467" y="655"/>
                  <a:pt x="2662" y="653"/>
                  <a:pt x="2848" y="564"/>
                </a:cubicBezTo>
                <a:cubicBezTo>
                  <a:pt x="2855" y="562"/>
                  <a:pt x="2862" y="560"/>
                  <a:pt x="2868" y="558"/>
                </a:cubicBezTo>
                <a:cubicBezTo>
                  <a:pt x="3034" y="535"/>
                  <a:pt x="3034" y="535"/>
                  <a:pt x="3034" y="535"/>
                </a:cubicBezTo>
                <a:cubicBezTo>
                  <a:pt x="3219" y="586"/>
                  <a:pt x="3289" y="506"/>
                  <a:pt x="3394" y="482"/>
                </a:cubicBezTo>
                <a:cubicBezTo>
                  <a:pt x="3540" y="485"/>
                  <a:pt x="3686" y="489"/>
                  <a:pt x="3833" y="493"/>
                </a:cubicBezTo>
                <a:cubicBezTo>
                  <a:pt x="3872" y="476"/>
                  <a:pt x="3862" y="448"/>
                  <a:pt x="3927" y="434"/>
                </a:cubicBezTo>
                <a:cubicBezTo>
                  <a:pt x="3948" y="516"/>
                  <a:pt x="4363" y="602"/>
                  <a:pt x="4485" y="683"/>
                </a:cubicBezTo>
                <a:cubicBezTo>
                  <a:pt x="4482" y="676"/>
                  <a:pt x="4480" y="670"/>
                  <a:pt x="4477" y="663"/>
                </a:cubicBezTo>
                <a:cubicBezTo>
                  <a:pt x="4540" y="692"/>
                  <a:pt x="4540" y="692"/>
                  <a:pt x="4540" y="692"/>
                </a:cubicBezTo>
                <a:cubicBezTo>
                  <a:pt x="4541" y="697"/>
                  <a:pt x="4543" y="702"/>
                  <a:pt x="4544" y="707"/>
                </a:cubicBezTo>
                <a:cubicBezTo>
                  <a:pt x="4565" y="711"/>
                  <a:pt x="4585" y="716"/>
                  <a:pt x="4604" y="721"/>
                </a:cubicBezTo>
                <a:cubicBezTo>
                  <a:pt x="4641" y="738"/>
                  <a:pt x="4641" y="738"/>
                  <a:pt x="4641" y="738"/>
                </a:cubicBezTo>
                <a:cubicBezTo>
                  <a:pt x="4659" y="737"/>
                  <a:pt x="4659" y="737"/>
                  <a:pt x="4659" y="737"/>
                </a:cubicBezTo>
                <a:cubicBezTo>
                  <a:pt x="4743" y="765"/>
                  <a:pt x="4819" y="800"/>
                  <a:pt x="4888" y="837"/>
                </a:cubicBezTo>
                <a:cubicBezTo>
                  <a:pt x="4911" y="825"/>
                  <a:pt x="4935" y="813"/>
                  <a:pt x="4959" y="802"/>
                </a:cubicBezTo>
                <a:cubicBezTo>
                  <a:pt x="5173" y="1013"/>
                  <a:pt x="5495" y="1160"/>
                  <a:pt x="5670" y="1406"/>
                </a:cubicBezTo>
                <a:cubicBezTo>
                  <a:pt x="5823" y="1622"/>
                  <a:pt x="5989" y="1978"/>
                  <a:pt x="6227" y="2122"/>
                </a:cubicBezTo>
                <a:cubicBezTo>
                  <a:pt x="6275" y="2213"/>
                  <a:pt x="6275" y="2213"/>
                  <a:pt x="6275" y="2213"/>
                </a:cubicBezTo>
                <a:cubicBezTo>
                  <a:pt x="6263" y="2213"/>
                  <a:pt x="6263" y="2213"/>
                  <a:pt x="6263" y="2213"/>
                </a:cubicBezTo>
                <a:cubicBezTo>
                  <a:pt x="6272" y="2323"/>
                  <a:pt x="6321" y="2390"/>
                  <a:pt x="6394" y="2438"/>
                </a:cubicBezTo>
                <a:cubicBezTo>
                  <a:pt x="6331" y="2600"/>
                  <a:pt x="6453" y="3208"/>
                  <a:pt x="6488" y="3374"/>
                </a:cubicBezTo>
                <a:cubicBezTo>
                  <a:pt x="6477" y="3418"/>
                  <a:pt x="6465" y="3461"/>
                  <a:pt x="6453" y="3505"/>
                </a:cubicBezTo>
                <a:close/>
                <a:moveTo>
                  <a:pt x="2588" y="5722"/>
                </a:moveTo>
                <a:cubicBezTo>
                  <a:pt x="2588" y="5710"/>
                  <a:pt x="2588" y="5710"/>
                  <a:pt x="2588" y="5710"/>
                </a:cubicBezTo>
                <a:cubicBezTo>
                  <a:pt x="2505" y="5682"/>
                  <a:pt x="2372" y="5684"/>
                  <a:pt x="2256" y="5686"/>
                </a:cubicBezTo>
                <a:cubicBezTo>
                  <a:pt x="2212" y="5698"/>
                  <a:pt x="2169" y="5710"/>
                  <a:pt x="2125" y="5722"/>
                </a:cubicBezTo>
                <a:cubicBezTo>
                  <a:pt x="2117" y="5734"/>
                  <a:pt x="2109" y="5746"/>
                  <a:pt x="2102" y="5758"/>
                </a:cubicBezTo>
                <a:cubicBezTo>
                  <a:pt x="2180" y="5814"/>
                  <a:pt x="2449" y="5748"/>
                  <a:pt x="2576" y="5734"/>
                </a:cubicBezTo>
                <a:cubicBezTo>
                  <a:pt x="2580" y="5730"/>
                  <a:pt x="2584" y="5726"/>
                  <a:pt x="2588" y="5722"/>
                </a:cubicBezTo>
                <a:close/>
                <a:moveTo>
                  <a:pt x="5196" y="2817"/>
                </a:moveTo>
                <a:cubicBezTo>
                  <a:pt x="5277" y="2474"/>
                  <a:pt x="4949" y="1735"/>
                  <a:pt x="5623" y="1928"/>
                </a:cubicBezTo>
                <a:cubicBezTo>
                  <a:pt x="5752" y="1988"/>
                  <a:pt x="5730" y="2105"/>
                  <a:pt x="5718" y="2260"/>
                </a:cubicBezTo>
                <a:cubicBezTo>
                  <a:pt x="5824" y="2308"/>
                  <a:pt x="5886" y="2188"/>
                  <a:pt x="5896" y="2070"/>
                </a:cubicBezTo>
                <a:cubicBezTo>
                  <a:pt x="5844" y="1980"/>
                  <a:pt x="5500" y="1623"/>
                  <a:pt x="5409" y="1596"/>
                </a:cubicBezTo>
                <a:cubicBezTo>
                  <a:pt x="5279" y="1600"/>
                  <a:pt x="5149" y="1604"/>
                  <a:pt x="5018" y="1608"/>
                </a:cubicBezTo>
                <a:cubicBezTo>
                  <a:pt x="4740" y="1397"/>
                  <a:pt x="4274" y="1040"/>
                  <a:pt x="3797" y="1347"/>
                </a:cubicBezTo>
                <a:cubicBezTo>
                  <a:pt x="3508" y="1533"/>
                  <a:pt x="3523" y="1965"/>
                  <a:pt x="3880" y="2094"/>
                </a:cubicBezTo>
                <a:cubicBezTo>
                  <a:pt x="3892" y="2082"/>
                  <a:pt x="3904" y="2070"/>
                  <a:pt x="3916" y="2058"/>
                </a:cubicBezTo>
                <a:cubicBezTo>
                  <a:pt x="3884" y="1979"/>
                  <a:pt x="3852" y="1900"/>
                  <a:pt x="3821" y="1821"/>
                </a:cubicBezTo>
                <a:cubicBezTo>
                  <a:pt x="3873" y="1694"/>
                  <a:pt x="3938" y="1665"/>
                  <a:pt x="4046" y="1596"/>
                </a:cubicBezTo>
                <a:cubicBezTo>
                  <a:pt x="4459" y="1649"/>
                  <a:pt x="4635" y="2049"/>
                  <a:pt x="4674" y="2485"/>
                </a:cubicBezTo>
                <a:cubicBezTo>
                  <a:pt x="4683" y="2585"/>
                  <a:pt x="4630" y="2654"/>
                  <a:pt x="4686" y="2734"/>
                </a:cubicBezTo>
                <a:cubicBezTo>
                  <a:pt x="4682" y="2742"/>
                  <a:pt x="4678" y="2750"/>
                  <a:pt x="4674" y="2758"/>
                </a:cubicBezTo>
                <a:cubicBezTo>
                  <a:pt x="4456" y="2786"/>
                  <a:pt x="4236" y="2791"/>
                  <a:pt x="4058" y="2865"/>
                </a:cubicBezTo>
                <a:cubicBezTo>
                  <a:pt x="3917" y="2923"/>
                  <a:pt x="3819" y="3038"/>
                  <a:pt x="3702" y="3114"/>
                </a:cubicBezTo>
                <a:cubicBezTo>
                  <a:pt x="3276" y="3390"/>
                  <a:pt x="2827" y="3645"/>
                  <a:pt x="2457" y="3979"/>
                </a:cubicBezTo>
                <a:cubicBezTo>
                  <a:pt x="2422" y="3979"/>
                  <a:pt x="2422" y="3979"/>
                  <a:pt x="2422" y="3979"/>
                </a:cubicBezTo>
                <a:cubicBezTo>
                  <a:pt x="2394" y="3944"/>
                  <a:pt x="2366" y="3908"/>
                  <a:pt x="2339" y="3872"/>
                </a:cubicBezTo>
                <a:cubicBezTo>
                  <a:pt x="2299" y="3908"/>
                  <a:pt x="1911" y="3753"/>
                  <a:pt x="1900" y="3718"/>
                </a:cubicBezTo>
                <a:cubicBezTo>
                  <a:pt x="2220" y="3634"/>
                  <a:pt x="2366" y="3336"/>
                  <a:pt x="2718" y="3315"/>
                </a:cubicBezTo>
                <a:cubicBezTo>
                  <a:pt x="2722" y="3323"/>
                  <a:pt x="2726" y="3331"/>
                  <a:pt x="2730" y="3339"/>
                </a:cubicBezTo>
                <a:cubicBezTo>
                  <a:pt x="2548" y="3493"/>
                  <a:pt x="2319" y="3588"/>
                  <a:pt x="2173" y="3778"/>
                </a:cubicBezTo>
                <a:cubicBezTo>
                  <a:pt x="2173" y="3789"/>
                  <a:pt x="2173" y="3789"/>
                  <a:pt x="2173" y="3789"/>
                </a:cubicBezTo>
                <a:cubicBezTo>
                  <a:pt x="2259" y="3817"/>
                  <a:pt x="2377" y="3659"/>
                  <a:pt x="2457" y="3600"/>
                </a:cubicBezTo>
                <a:cubicBezTo>
                  <a:pt x="2726" y="3450"/>
                  <a:pt x="2995" y="3299"/>
                  <a:pt x="3263" y="3149"/>
                </a:cubicBezTo>
                <a:cubicBezTo>
                  <a:pt x="3275" y="3149"/>
                  <a:pt x="3275" y="3149"/>
                  <a:pt x="3275" y="3149"/>
                </a:cubicBezTo>
                <a:cubicBezTo>
                  <a:pt x="3246" y="3238"/>
                  <a:pt x="2507" y="3737"/>
                  <a:pt x="2386" y="3778"/>
                </a:cubicBezTo>
                <a:cubicBezTo>
                  <a:pt x="2378" y="3789"/>
                  <a:pt x="2370" y="3801"/>
                  <a:pt x="2362" y="3813"/>
                </a:cubicBezTo>
                <a:cubicBezTo>
                  <a:pt x="2564" y="3860"/>
                  <a:pt x="2680" y="3644"/>
                  <a:pt x="2801" y="3564"/>
                </a:cubicBezTo>
                <a:cubicBezTo>
                  <a:pt x="3068" y="3388"/>
                  <a:pt x="3480" y="3071"/>
                  <a:pt x="3785" y="2983"/>
                </a:cubicBezTo>
                <a:cubicBezTo>
                  <a:pt x="3785" y="2960"/>
                  <a:pt x="3785" y="2960"/>
                  <a:pt x="3785" y="2960"/>
                </a:cubicBezTo>
                <a:cubicBezTo>
                  <a:pt x="3615" y="2978"/>
                  <a:pt x="3488" y="3099"/>
                  <a:pt x="3370" y="3125"/>
                </a:cubicBezTo>
                <a:cubicBezTo>
                  <a:pt x="3340" y="3132"/>
                  <a:pt x="3268" y="3085"/>
                  <a:pt x="3204" y="3102"/>
                </a:cubicBezTo>
                <a:cubicBezTo>
                  <a:pt x="3097" y="3157"/>
                  <a:pt x="2991" y="3212"/>
                  <a:pt x="2884" y="3268"/>
                </a:cubicBezTo>
                <a:cubicBezTo>
                  <a:pt x="2813" y="3248"/>
                  <a:pt x="2742" y="3228"/>
                  <a:pt x="2671" y="3208"/>
                </a:cubicBezTo>
                <a:cubicBezTo>
                  <a:pt x="2484" y="3250"/>
                  <a:pt x="2322" y="3416"/>
                  <a:pt x="2161" y="3481"/>
                </a:cubicBezTo>
                <a:cubicBezTo>
                  <a:pt x="2153" y="3489"/>
                  <a:pt x="2145" y="3497"/>
                  <a:pt x="2137" y="3505"/>
                </a:cubicBezTo>
                <a:cubicBezTo>
                  <a:pt x="2129" y="3497"/>
                  <a:pt x="2121" y="3489"/>
                  <a:pt x="2113" y="3481"/>
                </a:cubicBezTo>
                <a:cubicBezTo>
                  <a:pt x="2308" y="3133"/>
                  <a:pt x="2768" y="2943"/>
                  <a:pt x="2943" y="2580"/>
                </a:cubicBezTo>
                <a:cubicBezTo>
                  <a:pt x="2951" y="2481"/>
                  <a:pt x="2959" y="2382"/>
                  <a:pt x="2967" y="2284"/>
                </a:cubicBezTo>
                <a:cubicBezTo>
                  <a:pt x="2975" y="2272"/>
                  <a:pt x="2983" y="2260"/>
                  <a:pt x="2991" y="2248"/>
                </a:cubicBezTo>
                <a:cubicBezTo>
                  <a:pt x="3104" y="2463"/>
                  <a:pt x="3161" y="2694"/>
                  <a:pt x="3418" y="2758"/>
                </a:cubicBezTo>
                <a:cubicBezTo>
                  <a:pt x="3655" y="2817"/>
                  <a:pt x="3903" y="2728"/>
                  <a:pt x="3927" y="2556"/>
                </a:cubicBezTo>
                <a:cubicBezTo>
                  <a:pt x="3927" y="2497"/>
                  <a:pt x="3927" y="2497"/>
                  <a:pt x="3927" y="2497"/>
                </a:cubicBezTo>
                <a:cubicBezTo>
                  <a:pt x="3916" y="2477"/>
                  <a:pt x="3904" y="2458"/>
                  <a:pt x="3892" y="2438"/>
                </a:cubicBezTo>
                <a:cubicBezTo>
                  <a:pt x="3767" y="2459"/>
                  <a:pt x="3784" y="2554"/>
                  <a:pt x="3678" y="2580"/>
                </a:cubicBezTo>
                <a:cubicBezTo>
                  <a:pt x="3138" y="2712"/>
                  <a:pt x="3195" y="1905"/>
                  <a:pt x="3062" y="1596"/>
                </a:cubicBezTo>
                <a:cubicBezTo>
                  <a:pt x="3014" y="1537"/>
                  <a:pt x="2967" y="1477"/>
                  <a:pt x="2920" y="1418"/>
                </a:cubicBezTo>
                <a:cubicBezTo>
                  <a:pt x="3174" y="1349"/>
                  <a:pt x="3598" y="1174"/>
                  <a:pt x="3501" y="825"/>
                </a:cubicBezTo>
                <a:cubicBezTo>
                  <a:pt x="3465" y="738"/>
                  <a:pt x="3409" y="686"/>
                  <a:pt x="3287" y="683"/>
                </a:cubicBezTo>
                <a:cubicBezTo>
                  <a:pt x="3230" y="926"/>
                  <a:pt x="3230" y="1072"/>
                  <a:pt x="2991" y="1157"/>
                </a:cubicBezTo>
                <a:cubicBezTo>
                  <a:pt x="2884" y="1161"/>
                  <a:pt x="2777" y="1165"/>
                  <a:pt x="2671" y="1169"/>
                </a:cubicBezTo>
                <a:cubicBezTo>
                  <a:pt x="2521" y="1191"/>
                  <a:pt x="2418" y="1146"/>
                  <a:pt x="2291" y="1122"/>
                </a:cubicBezTo>
                <a:cubicBezTo>
                  <a:pt x="1945" y="1055"/>
                  <a:pt x="1767" y="1332"/>
                  <a:pt x="1651" y="1513"/>
                </a:cubicBezTo>
                <a:cubicBezTo>
                  <a:pt x="1594" y="1601"/>
                  <a:pt x="1472" y="1786"/>
                  <a:pt x="1532" y="1940"/>
                </a:cubicBezTo>
                <a:cubicBezTo>
                  <a:pt x="1565" y="2032"/>
                  <a:pt x="1631" y="2061"/>
                  <a:pt x="1722" y="2094"/>
                </a:cubicBezTo>
                <a:cubicBezTo>
                  <a:pt x="1746" y="2090"/>
                  <a:pt x="1770" y="2086"/>
                  <a:pt x="1793" y="2082"/>
                </a:cubicBezTo>
                <a:cubicBezTo>
                  <a:pt x="1813" y="1969"/>
                  <a:pt x="1773" y="1901"/>
                  <a:pt x="1770" y="1774"/>
                </a:cubicBezTo>
                <a:cubicBezTo>
                  <a:pt x="1866" y="1702"/>
                  <a:pt x="2207" y="1606"/>
                  <a:pt x="2374" y="1715"/>
                </a:cubicBezTo>
                <a:cubicBezTo>
                  <a:pt x="2655" y="1905"/>
                  <a:pt x="2421" y="2398"/>
                  <a:pt x="2291" y="2568"/>
                </a:cubicBezTo>
                <a:cubicBezTo>
                  <a:pt x="2126" y="2785"/>
                  <a:pt x="1786" y="2863"/>
                  <a:pt x="1627" y="3090"/>
                </a:cubicBezTo>
                <a:cubicBezTo>
                  <a:pt x="1332" y="3512"/>
                  <a:pt x="1388" y="4313"/>
                  <a:pt x="1805" y="4560"/>
                </a:cubicBezTo>
                <a:cubicBezTo>
                  <a:pt x="1872" y="4572"/>
                  <a:pt x="1939" y="4584"/>
                  <a:pt x="2007" y="4596"/>
                </a:cubicBezTo>
                <a:cubicBezTo>
                  <a:pt x="1754" y="5063"/>
                  <a:pt x="2392" y="5079"/>
                  <a:pt x="2647" y="5260"/>
                </a:cubicBezTo>
                <a:cubicBezTo>
                  <a:pt x="2647" y="5295"/>
                  <a:pt x="2647" y="5295"/>
                  <a:pt x="2647" y="5295"/>
                </a:cubicBezTo>
                <a:cubicBezTo>
                  <a:pt x="2477" y="5397"/>
                  <a:pt x="2159" y="5552"/>
                  <a:pt x="1853" y="5461"/>
                </a:cubicBezTo>
                <a:cubicBezTo>
                  <a:pt x="1697" y="5415"/>
                  <a:pt x="1707" y="5233"/>
                  <a:pt x="1521" y="5260"/>
                </a:cubicBezTo>
                <a:cubicBezTo>
                  <a:pt x="1536" y="5220"/>
                  <a:pt x="1552" y="5181"/>
                  <a:pt x="1568" y="5141"/>
                </a:cubicBezTo>
                <a:cubicBezTo>
                  <a:pt x="1532" y="5061"/>
                  <a:pt x="1510" y="4998"/>
                  <a:pt x="1426" y="4963"/>
                </a:cubicBezTo>
                <a:cubicBezTo>
                  <a:pt x="1376" y="4936"/>
                  <a:pt x="1307" y="4936"/>
                  <a:pt x="1260" y="4963"/>
                </a:cubicBezTo>
                <a:cubicBezTo>
                  <a:pt x="1224" y="4987"/>
                  <a:pt x="1224" y="4987"/>
                  <a:pt x="1224" y="4987"/>
                </a:cubicBezTo>
                <a:cubicBezTo>
                  <a:pt x="1224" y="5023"/>
                  <a:pt x="1224" y="5023"/>
                  <a:pt x="1224" y="5023"/>
                </a:cubicBezTo>
                <a:cubicBezTo>
                  <a:pt x="1502" y="5160"/>
                  <a:pt x="1532" y="5406"/>
                  <a:pt x="1793" y="5556"/>
                </a:cubicBezTo>
                <a:cubicBezTo>
                  <a:pt x="2130" y="5749"/>
                  <a:pt x="2906" y="5562"/>
                  <a:pt x="3038" y="5295"/>
                </a:cubicBezTo>
                <a:cubicBezTo>
                  <a:pt x="2923" y="5081"/>
                  <a:pt x="2617" y="5018"/>
                  <a:pt x="2552" y="4762"/>
                </a:cubicBezTo>
                <a:cubicBezTo>
                  <a:pt x="2713" y="4763"/>
                  <a:pt x="2765" y="4850"/>
                  <a:pt x="2943" y="4821"/>
                </a:cubicBezTo>
                <a:cubicBezTo>
                  <a:pt x="3353" y="4755"/>
                  <a:pt x="4220" y="4731"/>
                  <a:pt x="4520" y="4857"/>
                </a:cubicBezTo>
                <a:cubicBezTo>
                  <a:pt x="4798" y="4972"/>
                  <a:pt x="4895" y="5409"/>
                  <a:pt x="4544" y="5520"/>
                </a:cubicBezTo>
                <a:cubicBezTo>
                  <a:pt x="4540" y="5532"/>
                  <a:pt x="4536" y="5544"/>
                  <a:pt x="4532" y="5556"/>
                </a:cubicBezTo>
                <a:cubicBezTo>
                  <a:pt x="4532" y="5568"/>
                  <a:pt x="4532" y="5568"/>
                  <a:pt x="4532" y="5568"/>
                </a:cubicBezTo>
                <a:cubicBezTo>
                  <a:pt x="4861" y="5769"/>
                  <a:pt x="5282" y="5328"/>
                  <a:pt x="5149" y="4940"/>
                </a:cubicBezTo>
                <a:cubicBezTo>
                  <a:pt x="5001" y="4508"/>
                  <a:pt x="4680" y="4429"/>
                  <a:pt x="4259" y="4299"/>
                </a:cubicBezTo>
                <a:cubicBezTo>
                  <a:pt x="4088" y="4246"/>
                  <a:pt x="3776" y="4094"/>
                  <a:pt x="3524" y="4145"/>
                </a:cubicBezTo>
                <a:cubicBezTo>
                  <a:pt x="3378" y="4240"/>
                  <a:pt x="3232" y="4335"/>
                  <a:pt x="3086" y="4430"/>
                </a:cubicBezTo>
                <a:cubicBezTo>
                  <a:pt x="3050" y="4430"/>
                  <a:pt x="3050" y="4430"/>
                  <a:pt x="3050" y="4430"/>
                </a:cubicBezTo>
                <a:cubicBezTo>
                  <a:pt x="3102" y="4239"/>
                  <a:pt x="3602" y="3961"/>
                  <a:pt x="3880" y="3967"/>
                </a:cubicBezTo>
                <a:cubicBezTo>
                  <a:pt x="3892" y="3955"/>
                  <a:pt x="3892" y="3955"/>
                  <a:pt x="3892" y="3955"/>
                </a:cubicBezTo>
                <a:cubicBezTo>
                  <a:pt x="3872" y="3879"/>
                  <a:pt x="3834" y="3869"/>
                  <a:pt x="3797" y="3813"/>
                </a:cubicBezTo>
                <a:cubicBezTo>
                  <a:pt x="4053" y="3473"/>
                  <a:pt x="5115" y="3004"/>
                  <a:pt x="5647" y="3398"/>
                </a:cubicBezTo>
                <a:cubicBezTo>
                  <a:pt x="5925" y="3605"/>
                  <a:pt x="5954" y="4098"/>
                  <a:pt x="5575" y="4216"/>
                </a:cubicBezTo>
                <a:cubicBezTo>
                  <a:pt x="5560" y="4236"/>
                  <a:pt x="5544" y="4256"/>
                  <a:pt x="5528" y="4276"/>
                </a:cubicBezTo>
                <a:cubicBezTo>
                  <a:pt x="5855" y="4560"/>
                  <a:pt x="6191" y="3982"/>
                  <a:pt x="6085" y="3612"/>
                </a:cubicBezTo>
                <a:cubicBezTo>
                  <a:pt x="5954" y="3153"/>
                  <a:pt x="5733" y="2877"/>
                  <a:pt x="5196" y="2817"/>
                </a:cubicBezTo>
                <a:close/>
                <a:moveTo>
                  <a:pt x="1900" y="1501"/>
                </a:moveTo>
                <a:cubicBezTo>
                  <a:pt x="1876" y="1464"/>
                  <a:pt x="1868" y="1461"/>
                  <a:pt x="1864" y="1394"/>
                </a:cubicBezTo>
                <a:cubicBezTo>
                  <a:pt x="1864" y="1383"/>
                  <a:pt x="1864" y="1383"/>
                  <a:pt x="1864" y="1383"/>
                </a:cubicBezTo>
                <a:cubicBezTo>
                  <a:pt x="1888" y="1367"/>
                  <a:pt x="1912" y="1351"/>
                  <a:pt x="1936" y="1335"/>
                </a:cubicBezTo>
                <a:cubicBezTo>
                  <a:pt x="1951" y="1339"/>
                  <a:pt x="1967" y="1343"/>
                  <a:pt x="1983" y="1347"/>
                </a:cubicBezTo>
                <a:cubicBezTo>
                  <a:pt x="1995" y="1379"/>
                  <a:pt x="2007" y="1410"/>
                  <a:pt x="2019" y="1442"/>
                </a:cubicBezTo>
                <a:cubicBezTo>
                  <a:pt x="1985" y="1501"/>
                  <a:pt x="1972" y="1509"/>
                  <a:pt x="1900" y="1501"/>
                </a:cubicBezTo>
                <a:close/>
                <a:moveTo>
                  <a:pt x="4994" y="3339"/>
                </a:moveTo>
                <a:cubicBezTo>
                  <a:pt x="4913" y="3396"/>
                  <a:pt x="4745" y="3355"/>
                  <a:pt x="4603" y="3386"/>
                </a:cubicBezTo>
                <a:cubicBezTo>
                  <a:pt x="4538" y="3721"/>
                  <a:pt x="4293" y="3986"/>
                  <a:pt x="3999" y="4098"/>
                </a:cubicBezTo>
                <a:cubicBezTo>
                  <a:pt x="3987" y="4114"/>
                  <a:pt x="3975" y="4129"/>
                  <a:pt x="3963" y="4145"/>
                </a:cubicBezTo>
                <a:cubicBezTo>
                  <a:pt x="4297" y="4109"/>
                  <a:pt x="4411" y="4290"/>
                  <a:pt x="4722" y="4335"/>
                </a:cubicBezTo>
                <a:cubicBezTo>
                  <a:pt x="4860" y="4242"/>
                  <a:pt x="5283" y="3636"/>
                  <a:pt x="5196" y="3398"/>
                </a:cubicBezTo>
                <a:cubicBezTo>
                  <a:pt x="5166" y="3356"/>
                  <a:pt x="5057" y="3342"/>
                  <a:pt x="4994" y="3339"/>
                </a:cubicBezTo>
                <a:close/>
              </a:path>
            </a:pathLst>
          </a:custGeom>
          <a:solidFill>
            <a:srgbClr val="AD0B0B"/>
          </a:solidFill>
          <a:ln>
            <a:noFill/>
          </a:ln>
        </p:spPr>
        <p:txBody>
          <a:bodyPr vert="horz" wrap="square" lIns="91440" tIns="45720" rIns="91440" bIns="45720" numCol="1" anchor="t" anchorCtr="0" compatLnSpc="1"/>
          <a:lstStyle/>
          <a:p>
            <a:endParaRPr lang="zh-CN" altLang="en-US"/>
          </a:p>
        </p:txBody>
      </p:sp>
      <p:sp>
        <p:nvSpPr>
          <p:cNvPr id="18" name="文本框 17"/>
          <p:cNvSpPr txBox="1"/>
          <p:nvPr/>
        </p:nvSpPr>
        <p:spPr>
          <a:xfrm>
            <a:off x="1099839" y="3996486"/>
            <a:ext cx="2715660"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输入小标题</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9" name="文本框 18"/>
          <p:cNvSpPr txBox="1"/>
          <p:nvPr/>
        </p:nvSpPr>
        <p:spPr>
          <a:xfrm>
            <a:off x="1570407" y="4551087"/>
            <a:ext cx="1945858" cy="733534"/>
          </a:xfrm>
          <a:prstGeom prst="rect">
            <a:avLst/>
          </a:prstGeom>
          <a:noFill/>
        </p:spPr>
        <p:txBody>
          <a:bodyPr wrap="square" rtlCol="0">
            <a:spAutoFit/>
          </a:bodyPr>
          <a:lstStyle/>
          <a:p>
            <a:pPr>
              <a:lnSpc>
                <a:spcPts val="2500"/>
              </a:lnSpc>
            </a:pPr>
            <a:r>
              <a:rPr lang="zh-CN" altLang="en-US" sz="1600" dirty="0">
                <a:solidFill>
                  <a:srgbClr val="3D2823"/>
                </a:solidFill>
                <a:latin typeface="微软雅黑" panose="020B0503020204020204" charset="-122"/>
                <a:ea typeface="微软雅黑" panose="020B0503020204020204" charset="-122"/>
              </a:rPr>
              <a:t>请添加相应的文字材料进行补充完善</a:t>
            </a:r>
            <a:endParaRPr lang="zh-CN" altLang="en-US" sz="1600" dirty="0">
              <a:solidFill>
                <a:srgbClr val="3D2823"/>
              </a:solidFill>
              <a:latin typeface="微软雅黑" panose="020B0503020204020204" charset="-122"/>
              <a:ea typeface="微软雅黑" panose="020B0503020204020204" charset="-122"/>
            </a:endParaRPr>
          </a:p>
        </p:txBody>
      </p:sp>
      <p:sp>
        <p:nvSpPr>
          <p:cNvPr id="20" name="文本框 19"/>
          <p:cNvSpPr txBox="1"/>
          <p:nvPr/>
        </p:nvSpPr>
        <p:spPr>
          <a:xfrm>
            <a:off x="3623181" y="3996486"/>
            <a:ext cx="2715660" cy="492443"/>
          </a:xfrm>
          <a:prstGeom prst="rect">
            <a:avLst/>
          </a:prstGeom>
          <a:noFill/>
        </p:spPr>
        <p:txBody>
          <a:bodyPr wrap="square" rtlCol="0">
            <a:spAutoFit/>
          </a:bodyPr>
          <a:lstStyle>
            <a:defPPr>
              <a:defRPr lang="zh-CN"/>
            </a:defPPr>
            <a:lvl1pPr algn="r">
              <a:defRPr sz="2600">
                <a:solidFill>
                  <a:srgbClr val="3D2823"/>
                </a:solidFill>
                <a:latin typeface="迷你简启体" panose="03000509000000000000" pitchFamily="65" charset="-122"/>
                <a:ea typeface="迷你简启体" panose="03000509000000000000" pitchFamily="65" charset="-122"/>
              </a:defRPr>
            </a:lvl1pPr>
          </a:lstStyle>
          <a:p>
            <a:pPr algn="ctr"/>
            <a:r>
              <a:rPr lang="zh-CN" altLang="en-US" dirty="0">
                <a:solidFill>
                  <a:srgbClr val="682828"/>
                </a:solidFill>
                <a:latin typeface="黑体" panose="02010609060101010101" pitchFamily="49" charset="-122"/>
                <a:ea typeface="黑体" panose="02010609060101010101" pitchFamily="49" charset="-122"/>
              </a:rPr>
              <a:t>输入小标题</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21" name="文本框 20"/>
          <p:cNvSpPr txBox="1"/>
          <p:nvPr/>
        </p:nvSpPr>
        <p:spPr>
          <a:xfrm>
            <a:off x="4070999" y="4551087"/>
            <a:ext cx="1920750" cy="733534"/>
          </a:xfrm>
          <a:prstGeom prst="rect">
            <a:avLst/>
          </a:prstGeom>
          <a:noFill/>
        </p:spPr>
        <p:txBody>
          <a:bodyPr wrap="square" rtlCol="0">
            <a:spAutoFit/>
          </a:bodyPr>
          <a:lstStyle/>
          <a:p>
            <a:pPr>
              <a:lnSpc>
                <a:spcPts val="2500"/>
              </a:lnSpc>
            </a:pPr>
            <a:r>
              <a:rPr lang="zh-CN" altLang="en-US" sz="1600" dirty="0">
                <a:solidFill>
                  <a:srgbClr val="3D2823"/>
                </a:solidFill>
                <a:latin typeface="微软雅黑" panose="020B0503020204020204" charset="-122"/>
                <a:ea typeface="微软雅黑" panose="020B0503020204020204" charset="-122"/>
              </a:rPr>
              <a:t>请添加相应的文字材料进行补充完善</a:t>
            </a:r>
            <a:endParaRPr lang="zh-CN" altLang="en-US" sz="1600" dirty="0">
              <a:solidFill>
                <a:srgbClr val="3D2823"/>
              </a:solidFill>
              <a:latin typeface="微软雅黑" panose="020B0503020204020204" charset="-122"/>
              <a:ea typeface="微软雅黑" panose="020B0503020204020204" charset="-122"/>
            </a:endParaRPr>
          </a:p>
        </p:txBody>
      </p:sp>
      <p:sp>
        <p:nvSpPr>
          <p:cNvPr id="22" name="文本框 21"/>
          <p:cNvSpPr txBox="1"/>
          <p:nvPr/>
        </p:nvSpPr>
        <p:spPr>
          <a:xfrm>
            <a:off x="6146523" y="3996486"/>
            <a:ext cx="2715660" cy="492443"/>
          </a:xfrm>
          <a:prstGeom prst="rect">
            <a:avLst/>
          </a:prstGeom>
          <a:noFill/>
        </p:spPr>
        <p:txBody>
          <a:bodyPr wrap="square" rtlCol="0">
            <a:spAutoFit/>
          </a:bodyPr>
          <a:lstStyle>
            <a:defPPr>
              <a:defRPr lang="zh-CN"/>
            </a:defPPr>
            <a:lvl1pPr algn="r">
              <a:defRPr sz="2600">
                <a:solidFill>
                  <a:srgbClr val="3D2823"/>
                </a:solidFill>
                <a:latin typeface="迷你简启体" panose="03000509000000000000" pitchFamily="65" charset="-122"/>
                <a:ea typeface="迷你简启体" panose="03000509000000000000" pitchFamily="65" charset="-122"/>
              </a:defRPr>
            </a:lvl1pPr>
          </a:lstStyle>
          <a:p>
            <a:pPr algn="ctr"/>
            <a:r>
              <a:rPr lang="zh-CN" altLang="en-US" dirty="0">
                <a:solidFill>
                  <a:srgbClr val="682828"/>
                </a:solidFill>
                <a:latin typeface="黑体" panose="02010609060101010101" pitchFamily="49" charset="-122"/>
                <a:ea typeface="黑体" panose="02010609060101010101" pitchFamily="49" charset="-122"/>
              </a:rPr>
              <a:t>输入小标题</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23" name="文本框 22"/>
          <p:cNvSpPr txBox="1"/>
          <p:nvPr/>
        </p:nvSpPr>
        <p:spPr>
          <a:xfrm>
            <a:off x="6546483" y="4551087"/>
            <a:ext cx="2033650" cy="702244"/>
          </a:xfrm>
          <a:prstGeom prst="rect">
            <a:avLst/>
          </a:prstGeom>
          <a:noFill/>
        </p:spPr>
        <p:txBody>
          <a:bodyPr wrap="square" rtlCol="0">
            <a:spAutoFit/>
          </a:bodyPr>
          <a:lstStyle/>
          <a:p>
            <a:pPr>
              <a:lnSpc>
                <a:spcPts val="2500"/>
              </a:lnSpc>
            </a:pPr>
            <a:r>
              <a:rPr lang="zh-CN" altLang="en-US" sz="1600" dirty="0">
                <a:solidFill>
                  <a:srgbClr val="3D2823"/>
                </a:solidFill>
                <a:latin typeface="微软雅黑" panose="020B0503020204020204" charset="-122"/>
                <a:ea typeface="微软雅黑" panose="020B0503020204020204" charset="-122"/>
              </a:rPr>
              <a:t>请添加相应的文字材料进行补充完善</a:t>
            </a:r>
            <a:endParaRPr lang="zh-CN" altLang="en-US" sz="1600" dirty="0">
              <a:solidFill>
                <a:srgbClr val="3D2823"/>
              </a:solidFill>
              <a:latin typeface="微软雅黑" panose="020B0503020204020204" charset="-122"/>
              <a:ea typeface="微软雅黑" panose="020B0503020204020204" charset="-122"/>
            </a:endParaRPr>
          </a:p>
        </p:txBody>
      </p:sp>
      <p:sp>
        <p:nvSpPr>
          <p:cNvPr id="24" name="文本框 23"/>
          <p:cNvSpPr txBox="1"/>
          <p:nvPr/>
        </p:nvSpPr>
        <p:spPr>
          <a:xfrm>
            <a:off x="8669864" y="3996486"/>
            <a:ext cx="2715660" cy="492443"/>
          </a:xfrm>
          <a:prstGeom prst="rect">
            <a:avLst/>
          </a:prstGeom>
          <a:noFill/>
        </p:spPr>
        <p:txBody>
          <a:bodyPr wrap="square" rtlCol="0">
            <a:spAutoFit/>
          </a:bodyPr>
          <a:lstStyle>
            <a:defPPr>
              <a:defRPr lang="zh-CN"/>
            </a:defPPr>
            <a:lvl1pPr algn="r">
              <a:defRPr sz="2600">
                <a:solidFill>
                  <a:srgbClr val="3D2823"/>
                </a:solidFill>
                <a:latin typeface="迷你简启体" panose="03000509000000000000" pitchFamily="65" charset="-122"/>
                <a:ea typeface="迷你简启体" panose="03000509000000000000" pitchFamily="65" charset="-122"/>
              </a:defRPr>
            </a:lvl1pPr>
          </a:lstStyle>
          <a:p>
            <a:pPr algn="ctr"/>
            <a:r>
              <a:rPr lang="zh-CN" altLang="en-US" dirty="0">
                <a:solidFill>
                  <a:srgbClr val="682828"/>
                </a:solidFill>
                <a:latin typeface="黑体" panose="02010609060101010101" pitchFamily="49" charset="-122"/>
                <a:ea typeface="黑体" panose="02010609060101010101" pitchFamily="49" charset="-122"/>
              </a:rPr>
              <a:t>输入小标题</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25" name="文本框 24"/>
          <p:cNvSpPr txBox="1"/>
          <p:nvPr/>
        </p:nvSpPr>
        <p:spPr>
          <a:xfrm>
            <a:off x="9134867" y="4551087"/>
            <a:ext cx="1990787" cy="702244"/>
          </a:xfrm>
          <a:prstGeom prst="rect">
            <a:avLst/>
          </a:prstGeom>
          <a:noFill/>
        </p:spPr>
        <p:txBody>
          <a:bodyPr wrap="square" rtlCol="0">
            <a:spAutoFit/>
          </a:bodyPr>
          <a:lstStyle/>
          <a:p>
            <a:pPr>
              <a:lnSpc>
                <a:spcPts val="2500"/>
              </a:lnSpc>
            </a:pPr>
            <a:r>
              <a:rPr lang="zh-CN" altLang="en-US" sz="1600" dirty="0">
                <a:solidFill>
                  <a:srgbClr val="3D2823"/>
                </a:solidFill>
                <a:latin typeface="微软雅黑" panose="020B0503020204020204" charset="-122"/>
                <a:ea typeface="微软雅黑" panose="020B0503020204020204" charset="-122"/>
              </a:rPr>
              <a:t>请添加相应的文字材料进行补充完善</a:t>
            </a:r>
            <a:endParaRPr lang="zh-CN" altLang="en-US" sz="1600" dirty="0">
              <a:solidFill>
                <a:srgbClr val="3D2823"/>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out)">
                                      <p:cBhvr>
                                        <p:cTn id="7" dur="1500"/>
                                        <p:tgtEl>
                                          <p:spTgt spid="16"/>
                                        </p:tgtEl>
                                      </p:cBhvr>
                                    </p:animEffect>
                                  </p:childTnLst>
                                </p:cTn>
                              </p:par>
                              <p:par>
                                <p:cTn id="8" presetID="53" presetClass="entr" presetSubtype="16" fill="hold" grpId="1"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500" fill="hold"/>
                                        <p:tgtEl>
                                          <p:spTgt spid="16"/>
                                        </p:tgtEl>
                                        <p:attrNameLst>
                                          <p:attrName>ppt_w</p:attrName>
                                        </p:attrNameLst>
                                      </p:cBhvr>
                                      <p:tavLst>
                                        <p:tav tm="0">
                                          <p:val>
                                            <p:fltVal val="0"/>
                                          </p:val>
                                        </p:tav>
                                        <p:tav tm="100000">
                                          <p:val>
                                            <p:strVal val="#ppt_w"/>
                                          </p:val>
                                        </p:tav>
                                      </p:tavLst>
                                    </p:anim>
                                    <p:anim calcmode="lin" valueType="num">
                                      <p:cBhvr>
                                        <p:cTn id="11" dur="1500" fill="hold"/>
                                        <p:tgtEl>
                                          <p:spTgt spid="16"/>
                                        </p:tgtEl>
                                        <p:attrNameLst>
                                          <p:attrName>ppt_h</p:attrName>
                                        </p:attrNameLst>
                                      </p:cBhvr>
                                      <p:tavLst>
                                        <p:tav tm="0">
                                          <p:val>
                                            <p:fltVal val="0"/>
                                          </p:val>
                                        </p:tav>
                                        <p:tav tm="100000">
                                          <p:val>
                                            <p:strVal val="#ppt_h"/>
                                          </p:val>
                                        </p:tav>
                                      </p:tavLst>
                                    </p:anim>
                                    <p:animEffect transition="in" filter="fade">
                                      <p:cBhvr>
                                        <p:cTn id="12" dur="1500"/>
                                        <p:tgtEl>
                                          <p:spTgt spid="16"/>
                                        </p:tgtEl>
                                      </p:cBhvr>
                                    </p:animEffect>
                                  </p:childTnLst>
                                </p:cTn>
                              </p:par>
                              <p:par>
                                <p:cTn id="13" presetID="8" presetClass="emph" presetSubtype="0" fill="hold" grpId="2" nodeType="withEffect">
                                  <p:stCondLst>
                                    <p:cond delay="0"/>
                                  </p:stCondLst>
                                  <p:childTnLst>
                                    <p:animRot by="21600000">
                                      <p:cBhvr>
                                        <p:cTn id="14" dur="1500" fill="hold"/>
                                        <p:tgtEl>
                                          <p:spTgt spid="16"/>
                                        </p:tgtEl>
                                        <p:attrNameLst>
                                          <p:attrName>r</p:attrName>
                                        </p:attrNameLst>
                                      </p:cBhvr>
                                    </p:animRot>
                                  </p:childTnLst>
                                </p:cTn>
                              </p:par>
                              <p:par>
                                <p:cTn id="15" presetID="6" presetClass="entr" presetSubtype="32" fill="hold" grpId="0" nodeType="withEffect">
                                  <p:stCondLst>
                                    <p:cond delay="200"/>
                                  </p:stCondLst>
                                  <p:childTnLst>
                                    <p:set>
                                      <p:cBhvr>
                                        <p:cTn id="16" dur="1" fill="hold">
                                          <p:stCondLst>
                                            <p:cond delay="0"/>
                                          </p:stCondLst>
                                        </p:cTn>
                                        <p:tgtEl>
                                          <p:spTgt spid="17"/>
                                        </p:tgtEl>
                                        <p:attrNameLst>
                                          <p:attrName>style.visibility</p:attrName>
                                        </p:attrNameLst>
                                      </p:cBhvr>
                                      <p:to>
                                        <p:strVal val="visible"/>
                                      </p:to>
                                    </p:set>
                                    <p:animEffect transition="in" filter="circle(out)">
                                      <p:cBhvr>
                                        <p:cTn id="17" dur="1500"/>
                                        <p:tgtEl>
                                          <p:spTgt spid="17"/>
                                        </p:tgtEl>
                                      </p:cBhvr>
                                    </p:animEffect>
                                  </p:childTnLst>
                                </p:cTn>
                              </p:par>
                              <p:par>
                                <p:cTn id="18" presetID="53" presetClass="entr" presetSubtype="16" fill="hold" grpId="1" nodeType="withEffect">
                                  <p:stCondLst>
                                    <p:cond delay="200"/>
                                  </p:stCondLst>
                                  <p:childTnLst>
                                    <p:set>
                                      <p:cBhvr>
                                        <p:cTn id="19" dur="1" fill="hold">
                                          <p:stCondLst>
                                            <p:cond delay="0"/>
                                          </p:stCondLst>
                                        </p:cTn>
                                        <p:tgtEl>
                                          <p:spTgt spid="17"/>
                                        </p:tgtEl>
                                        <p:attrNameLst>
                                          <p:attrName>style.visibility</p:attrName>
                                        </p:attrNameLst>
                                      </p:cBhvr>
                                      <p:to>
                                        <p:strVal val="visible"/>
                                      </p:to>
                                    </p:set>
                                    <p:anim calcmode="lin" valueType="num">
                                      <p:cBhvr>
                                        <p:cTn id="20" dur="1500" fill="hold"/>
                                        <p:tgtEl>
                                          <p:spTgt spid="17"/>
                                        </p:tgtEl>
                                        <p:attrNameLst>
                                          <p:attrName>ppt_w</p:attrName>
                                        </p:attrNameLst>
                                      </p:cBhvr>
                                      <p:tavLst>
                                        <p:tav tm="0">
                                          <p:val>
                                            <p:fltVal val="0"/>
                                          </p:val>
                                        </p:tav>
                                        <p:tav tm="100000">
                                          <p:val>
                                            <p:strVal val="#ppt_w"/>
                                          </p:val>
                                        </p:tav>
                                      </p:tavLst>
                                    </p:anim>
                                    <p:anim calcmode="lin" valueType="num">
                                      <p:cBhvr>
                                        <p:cTn id="21" dur="1500" fill="hold"/>
                                        <p:tgtEl>
                                          <p:spTgt spid="17"/>
                                        </p:tgtEl>
                                        <p:attrNameLst>
                                          <p:attrName>ppt_h</p:attrName>
                                        </p:attrNameLst>
                                      </p:cBhvr>
                                      <p:tavLst>
                                        <p:tav tm="0">
                                          <p:val>
                                            <p:fltVal val="0"/>
                                          </p:val>
                                        </p:tav>
                                        <p:tav tm="100000">
                                          <p:val>
                                            <p:strVal val="#ppt_h"/>
                                          </p:val>
                                        </p:tav>
                                      </p:tavLst>
                                    </p:anim>
                                    <p:animEffect transition="in" filter="fade">
                                      <p:cBhvr>
                                        <p:cTn id="22" dur="1500"/>
                                        <p:tgtEl>
                                          <p:spTgt spid="17"/>
                                        </p:tgtEl>
                                      </p:cBhvr>
                                    </p:animEffect>
                                  </p:childTnLst>
                                </p:cTn>
                              </p:par>
                              <p:par>
                                <p:cTn id="23" presetID="8" presetClass="emph" presetSubtype="0" fill="hold" grpId="2" nodeType="withEffect">
                                  <p:stCondLst>
                                    <p:cond delay="200"/>
                                  </p:stCondLst>
                                  <p:childTnLst>
                                    <p:animRot by="21600000">
                                      <p:cBhvr>
                                        <p:cTn id="24" dur="1500" fill="hold"/>
                                        <p:tgtEl>
                                          <p:spTgt spid="17"/>
                                        </p:tgtEl>
                                        <p:attrNameLst>
                                          <p:attrName>r</p:attrName>
                                        </p:attrNameLst>
                                      </p:cBhvr>
                                    </p:animRot>
                                  </p:childTnLst>
                                </p:cTn>
                              </p:par>
                              <p:par>
                                <p:cTn id="25" presetID="6" presetClass="entr" presetSubtype="32" fill="hold" grpId="0" nodeType="withEffect">
                                  <p:stCondLst>
                                    <p:cond delay="200"/>
                                  </p:stCondLst>
                                  <p:childTnLst>
                                    <p:set>
                                      <p:cBhvr>
                                        <p:cTn id="26" dur="1" fill="hold">
                                          <p:stCondLst>
                                            <p:cond delay="0"/>
                                          </p:stCondLst>
                                        </p:cTn>
                                        <p:tgtEl>
                                          <p:spTgt spid="14"/>
                                        </p:tgtEl>
                                        <p:attrNameLst>
                                          <p:attrName>style.visibility</p:attrName>
                                        </p:attrNameLst>
                                      </p:cBhvr>
                                      <p:to>
                                        <p:strVal val="visible"/>
                                      </p:to>
                                    </p:set>
                                    <p:animEffect transition="in" filter="circle(out)">
                                      <p:cBhvr>
                                        <p:cTn id="27" dur="1500"/>
                                        <p:tgtEl>
                                          <p:spTgt spid="14"/>
                                        </p:tgtEl>
                                      </p:cBhvr>
                                    </p:animEffect>
                                  </p:childTnLst>
                                </p:cTn>
                              </p:par>
                              <p:par>
                                <p:cTn id="28" presetID="53" presetClass="entr" presetSubtype="16" fill="hold" grpId="1" nodeType="withEffect">
                                  <p:stCondLst>
                                    <p:cond delay="200"/>
                                  </p:stCondLst>
                                  <p:childTnLst>
                                    <p:set>
                                      <p:cBhvr>
                                        <p:cTn id="29" dur="1" fill="hold">
                                          <p:stCondLst>
                                            <p:cond delay="0"/>
                                          </p:stCondLst>
                                        </p:cTn>
                                        <p:tgtEl>
                                          <p:spTgt spid="14"/>
                                        </p:tgtEl>
                                        <p:attrNameLst>
                                          <p:attrName>style.visibility</p:attrName>
                                        </p:attrNameLst>
                                      </p:cBhvr>
                                      <p:to>
                                        <p:strVal val="visible"/>
                                      </p:to>
                                    </p:set>
                                    <p:anim calcmode="lin" valueType="num">
                                      <p:cBhvr>
                                        <p:cTn id="30" dur="1500" fill="hold"/>
                                        <p:tgtEl>
                                          <p:spTgt spid="14"/>
                                        </p:tgtEl>
                                        <p:attrNameLst>
                                          <p:attrName>ppt_w</p:attrName>
                                        </p:attrNameLst>
                                      </p:cBhvr>
                                      <p:tavLst>
                                        <p:tav tm="0">
                                          <p:val>
                                            <p:fltVal val="0"/>
                                          </p:val>
                                        </p:tav>
                                        <p:tav tm="100000">
                                          <p:val>
                                            <p:strVal val="#ppt_w"/>
                                          </p:val>
                                        </p:tav>
                                      </p:tavLst>
                                    </p:anim>
                                    <p:anim calcmode="lin" valueType="num">
                                      <p:cBhvr>
                                        <p:cTn id="31" dur="1500" fill="hold"/>
                                        <p:tgtEl>
                                          <p:spTgt spid="14"/>
                                        </p:tgtEl>
                                        <p:attrNameLst>
                                          <p:attrName>ppt_h</p:attrName>
                                        </p:attrNameLst>
                                      </p:cBhvr>
                                      <p:tavLst>
                                        <p:tav tm="0">
                                          <p:val>
                                            <p:fltVal val="0"/>
                                          </p:val>
                                        </p:tav>
                                        <p:tav tm="100000">
                                          <p:val>
                                            <p:strVal val="#ppt_h"/>
                                          </p:val>
                                        </p:tav>
                                      </p:tavLst>
                                    </p:anim>
                                    <p:animEffect transition="in" filter="fade">
                                      <p:cBhvr>
                                        <p:cTn id="32" dur="1500"/>
                                        <p:tgtEl>
                                          <p:spTgt spid="14"/>
                                        </p:tgtEl>
                                      </p:cBhvr>
                                    </p:animEffect>
                                  </p:childTnLst>
                                </p:cTn>
                              </p:par>
                              <p:par>
                                <p:cTn id="33" presetID="8" presetClass="emph" presetSubtype="0" fill="hold" grpId="2" nodeType="withEffect">
                                  <p:stCondLst>
                                    <p:cond delay="200"/>
                                  </p:stCondLst>
                                  <p:childTnLst>
                                    <p:animRot by="-21600000">
                                      <p:cBhvr>
                                        <p:cTn id="34" dur="1500" fill="hold"/>
                                        <p:tgtEl>
                                          <p:spTgt spid="14"/>
                                        </p:tgtEl>
                                        <p:attrNameLst>
                                          <p:attrName>r</p:attrName>
                                        </p:attrNameLst>
                                      </p:cBhvr>
                                    </p:animRot>
                                  </p:childTnLst>
                                </p:cTn>
                              </p:par>
                              <p:par>
                                <p:cTn id="35" presetID="6" presetClass="entr" presetSubtype="32"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circle(out)">
                                      <p:cBhvr>
                                        <p:cTn id="37" dur="1500"/>
                                        <p:tgtEl>
                                          <p:spTgt spid="15"/>
                                        </p:tgtEl>
                                      </p:cBhvr>
                                    </p:animEffect>
                                  </p:childTnLst>
                                </p:cTn>
                              </p:par>
                              <p:par>
                                <p:cTn id="38" presetID="53" presetClass="entr" presetSubtype="16" fill="hold" grpId="1"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1500" fill="hold"/>
                                        <p:tgtEl>
                                          <p:spTgt spid="15"/>
                                        </p:tgtEl>
                                        <p:attrNameLst>
                                          <p:attrName>ppt_w</p:attrName>
                                        </p:attrNameLst>
                                      </p:cBhvr>
                                      <p:tavLst>
                                        <p:tav tm="0">
                                          <p:val>
                                            <p:fltVal val="0"/>
                                          </p:val>
                                        </p:tav>
                                        <p:tav tm="100000">
                                          <p:val>
                                            <p:strVal val="#ppt_w"/>
                                          </p:val>
                                        </p:tav>
                                      </p:tavLst>
                                    </p:anim>
                                    <p:anim calcmode="lin" valueType="num">
                                      <p:cBhvr>
                                        <p:cTn id="41" dur="1500" fill="hold"/>
                                        <p:tgtEl>
                                          <p:spTgt spid="15"/>
                                        </p:tgtEl>
                                        <p:attrNameLst>
                                          <p:attrName>ppt_h</p:attrName>
                                        </p:attrNameLst>
                                      </p:cBhvr>
                                      <p:tavLst>
                                        <p:tav tm="0">
                                          <p:val>
                                            <p:fltVal val="0"/>
                                          </p:val>
                                        </p:tav>
                                        <p:tav tm="100000">
                                          <p:val>
                                            <p:strVal val="#ppt_h"/>
                                          </p:val>
                                        </p:tav>
                                      </p:tavLst>
                                    </p:anim>
                                    <p:animEffect transition="in" filter="fade">
                                      <p:cBhvr>
                                        <p:cTn id="42" dur="1500"/>
                                        <p:tgtEl>
                                          <p:spTgt spid="15"/>
                                        </p:tgtEl>
                                      </p:cBhvr>
                                    </p:animEffect>
                                  </p:childTnLst>
                                </p:cTn>
                              </p:par>
                              <p:par>
                                <p:cTn id="43" presetID="8" presetClass="emph" presetSubtype="0" fill="hold" grpId="2" nodeType="withEffect">
                                  <p:stCondLst>
                                    <p:cond delay="0"/>
                                  </p:stCondLst>
                                  <p:childTnLst>
                                    <p:animRot by="-21600000">
                                      <p:cBhvr>
                                        <p:cTn id="44" dur="1500" fill="hold"/>
                                        <p:tgtEl>
                                          <p:spTgt spid="15"/>
                                        </p:tgtEl>
                                        <p:attrNameLst>
                                          <p:attrName>r</p:attrName>
                                        </p:attrNameLst>
                                      </p:cBhvr>
                                    </p:animRot>
                                  </p:childTnLst>
                                </p:cTn>
                              </p:par>
                              <p:par>
                                <p:cTn id="45" presetID="10" presetClass="entr" presetSubtype="0" fill="hold" grpId="0" nodeType="withEffect">
                                  <p:stCondLst>
                                    <p:cond delay="100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110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100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par>
                                <p:cTn id="54" presetID="10" presetClass="entr" presetSubtype="0" fill="hold" grpId="0" nodeType="withEffect">
                                  <p:stCondLst>
                                    <p:cond delay="110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140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par>
                                <p:cTn id="60" presetID="10" presetClass="entr" presetSubtype="0" fill="hold" grpId="0" nodeType="withEffect">
                                  <p:stCondLst>
                                    <p:cond delay="150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par>
                                <p:cTn id="63" presetID="10" presetClass="entr" presetSubtype="0" fill="hold" grpId="0" nodeType="withEffect">
                                  <p:stCondLst>
                                    <p:cond delay="140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par>
                                <p:cTn id="66" presetID="10" presetClass="entr" presetSubtype="0" fill="hold" grpId="0" nodeType="withEffect">
                                  <p:stCondLst>
                                    <p:cond delay="150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500"/>
                                        <p:tgtEl>
                                          <p:spTgt spid="23"/>
                                        </p:tgtEl>
                                      </p:cBhvr>
                                    </p:animEffect>
                                  </p:childTnLst>
                                </p:cTn>
                              </p:par>
                              <p:par>
                                <p:cTn id="69" presetID="1" presetClass="emph" presetSubtype="2" fill="hold" nodeType="withEffect">
                                  <p:stCondLst>
                                    <p:cond delay="1500"/>
                                  </p:stCondLst>
                                  <p:childTnLst>
                                    <p:animClr clrSpc="rgb" dir="cw">
                                      <p:cBhvr>
                                        <p:cTn id="70" dur="1000" fill="hold"/>
                                        <p:tgtEl>
                                          <p:spTgt spid="16"/>
                                        </p:tgtEl>
                                        <p:attrNameLst>
                                          <p:attrName>fillcolor</p:attrName>
                                        </p:attrNameLst>
                                      </p:cBhvr>
                                      <p:to>
                                        <a:srgbClr val="E88D0A"/>
                                      </p:to>
                                    </p:animClr>
                                    <p:set>
                                      <p:cBhvr>
                                        <p:cTn id="71" dur="1000" fill="hold"/>
                                        <p:tgtEl>
                                          <p:spTgt spid="16"/>
                                        </p:tgtEl>
                                        <p:attrNameLst>
                                          <p:attrName>fill.type</p:attrName>
                                        </p:attrNameLst>
                                      </p:cBhvr>
                                      <p:to>
                                        <p:strVal val="solid"/>
                                      </p:to>
                                    </p:set>
                                    <p:set>
                                      <p:cBhvr>
                                        <p:cTn id="72" dur="1000" fill="hold"/>
                                        <p:tgtEl>
                                          <p:spTgt spid="16"/>
                                        </p:tgtEl>
                                        <p:attrNameLst>
                                          <p:attrName>fill.on</p:attrName>
                                        </p:attrNameLst>
                                      </p:cBhvr>
                                      <p:to>
                                        <p:strVal val="true"/>
                                      </p:to>
                                    </p:set>
                                  </p:childTnLst>
                                </p:cTn>
                              </p:par>
                              <p:par>
                                <p:cTn id="73" presetID="3" presetClass="emph" presetSubtype="2" fill="hold" grpId="1" nodeType="withEffect">
                                  <p:stCondLst>
                                    <p:cond delay="1500"/>
                                  </p:stCondLst>
                                  <p:childTnLst>
                                    <p:animClr clrSpc="rgb" dir="cw">
                                      <p:cBhvr override="childStyle">
                                        <p:cTn id="74" dur="1000" fill="hold"/>
                                        <p:tgtEl>
                                          <p:spTgt spid="18"/>
                                        </p:tgtEl>
                                        <p:attrNameLst>
                                          <p:attrName>style.color</p:attrName>
                                        </p:attrNameLst>
                                      </p:cBhvr>
                                      <p:to>
                                        <a:srgbClr val="E88D0A"/>
                                      </p:to>
                                    </p:animClr>
                                  </p:childTnLst>
                                </p:cTn>
                              </p:par>
                              <p:par>
                                <p:cTn id="75" presetID="1" presetClass="emph" presetSubtype="2" fill="hold" nodeType="withEffect">
                                  <p:stCondLst>
                                    <p:cond delay="3000"/>
                                  </p:stCondLst>
                                  <p:childTnLst>
                                    <p:animClr clrSpc="rgb" dir="cw">
                                      <p:cBhvr>
                                        <p:cTn id="76" dur="1000" fill="hold"/>
                                        <p:tgtEl>
                                          <p:spTgt spid="17"/>
                                        </p:tgtEl>
                                        <p:attrNameLst>
                                          <p:attrName>fillcolor</p:attrName>
                                        </p:attrNameLst>
                                      </p:cBhvr>
                                      <p:to>
                                        <a:srgbClr val="AD0B0B"/>
                                      </p:to>
                                    </p:animClr>
                                    <p:set>
                                      <p:cBhvr>
                                        <p:cTn id="77" dur="1000" fill="hold"/>
                                        <p:tgtEl>
                                          <p:spTgt spid="17"/>
                                        </p:tgtEl>
                                        <p:attrNameLst>
                                          <p:attrName>fill.type</p:attrName>
                                        </p:attrNameLst>
                                      </p:cBhvr>
                                      <p:to>
                                        <p:strVal val="solid"/>
                                      </p:to>
                                    </p:set>
                                    <p:set>
                                      <p:cBhvr>
                                        <p:cTn id="78" dur="1000" fill="hold"/>
                                        <p:tgtEl>
                                          <p:spTgt spid="17"/>
                                        </p:tgtEl>
                                        <p:attrNameLst>
                                          <p:attrName>fill.on</p:attrName>
                                        </p:attrNameLst>
                                      </p:cBhvr>
                                      <p:to>
                                        <p:strVal val="true"/>
                                      </p:to>
                                    </p:set>
                                  </p:childTnLst>
                                </p:cTn>
                              </p:par>
                              <p:par>
                                <p:cTn id="79" presetID="3" presetClass="emph" presetSubtype="2" fill="hold" grpId="1" nodeType="withEffect">
                                  <p:stCondLst>
                                    <p:cond delay="3000"/>
                                  </p:stCondLst>
                                  <p:childTnLst>
                                    <p:animClr clrSpc="rgb" dir="cw">
                                      <p:cBhvr override="childStyle">
                                        <p:cTn id="80" dur="1000" fill="hold"/>
                                        <p:tgtEl>
                                          <p:spTgt spid="20"/>
                                        </p:tgtEl>
                                        <p:attrNameLst>
                                          <p:attrName>style.color</p:attrName>
                                        </p:attrNameLst>
                                      </p:cBhvr>
                                      <p:to>
                                        <a:srgbClr val="AD0B0B"/>
                                      </p:to>
                                    </p:animClr>
                                  </p:childTnLst>
                                </p:cTn>
                              </p:par>
                              <p:par>
                                <p:cTn id="81" presetID="1" presetClass="emph" presetSubtype="2" fill="hold" nodeType="withEffect">
                                  <p:stCondLst>
                                    <p:cond delay="3000"/>
                                  </p:stCondLst>
                                  <p:childTnLst>
                                    <p:animClr clrSpc="rgb" dir="cw">
                                      <p:cBhvr>
                                        <p:cTn id="82" dur="1000" fill="hold"/>
                                        <p:tgtEl>
                                          <p:spTgt spid="16"/>
                                        </p:tgtEl>
                                        <p:attrNameLst>
                                          <p:attrName>fillcolor</p:attrName>
                                        </p:attrNameLst>
                                      </p:cBhvr>
                                      <p:to>
                                        <a:srgbClr val="3D2823"/>
                                      </p:to>
                                    </p:animClr>
                                    <p:set>
                                      <p:cBhvr>
                                        <p:cTn id="83" dur="1000" fill="hold"/>
                                        <p:tgtEl>
                                          <p:spTgt spid="16"/>
                                        </p:tgtEl>
                                        <p:attrNameLst>
                                          <p:attrName>fill.type</p:attrName>
                                        </p:attrNameLst>
                                      </p:cBhvr>
                                      <p:to>
                                        <p:strVal val="solid"/>
                                      </p:to>
                                    </p:set>
                                    <p:set>
                                      <p:cBhvr>
                                        <p:cTn id="84" dur="1000" fill="hold"/>
                                        <p:tgtEl>
                                          <p:spTgt spid="16"/>
                                        </p:tgtEl>
                                        <p:attrNameLst>
                                          <p:attrName>fill.on</p:attrName>
                                        </p:attrNameLst>
                                      </p:cBhvr>
                                      <p:to>
                                        <p:strVal val="true"/>
                                      </p:to>
                                    </p:set>
                                  </p:childTnLst>
                                </p:cTn>
                              </p:par>
                              <p:par>
                                <p:cTn id="85" presetID="3" presetClass="emph" presetSubtype="2" fill="hold" grpId="2" nodeType="withEffect">
                                  <p:stCondLst>
                                    <p:cond delay="3000"/>
                                  </p:stCondLst>
                                  <p:childTnLst>
                                    <p:animClr clrSpc="rgb" dir="cw">
                                      <p:cBhvr override="childStyle">
                                        <p:cTn id="86" dur="1000" fill="hold"/>
                                        <p:tgtEl>
                                          <p:spTgt spid="18"/>
                                        </p:tgtEl>
                                        <p:attrNameLst>
                                          <p:attrName>style.color</p:attrName>
                                        </p:attrNameLst>
                                      </p:cBhvr>
                                      <p:to>
                                        <a:srgbClr val="3D2823"/>
                                      </p:to>
                                    </p:animClr>
                                  </p:childTnLst>
                                </p:cTn>
                              </p:par>
                              <p:par>
                                <p:cTn id="87" presetID="1" presetClass="emph" presetSubtype="2" fill="hold" nodeType="withEffect">
                                  <p:stCondLst>
                                    <p:cond delay="4500"/>
                                  </p:stCondLst>
                                  <p:childTnLst>
                                    <p:animClr clrSpc="rgb" dir="cw">
                                      <p:cBhvr>
                                        <p:cTn id="88" dur="1000" fill="hold"/>
                                        <p:tgtEl>
                                          <p:spTgt spid="14"/>
                                        </p:tgtEl>
                                        <p:attrNameLst>
                                          <p:attrName>fillcolor</p:attrName>
                                        </p:attrNameLst>
                                      </p:cBhvr>
                                      <p:to>
                                        <a:srgbClr val="E88D0A"/>
                                      </p:to>
                                    </p:animClr>
                                    <p:set>
                                      <p:cBhvr>
                                        <p:cTn id="89" dur="1000" fill="hold"/>
                                        <p:tgtEl>
                                          <p:spTgt spid="14"/>
                                        </p:tgtEl>
                                        <p:attrNameLst>
                                          <p:attrName>fill.type</p:attrName>
                                        </p:attrNameLst>
                                      </p:cBhvr>
                                      <p:to>
                                        <p:strVal val="solid"/>
                                      </p:to>
                                    </p:set>
                                    <p:set>
                                      <p:cBhvr>
                                        <p:cTn id="90" dur="1000" fill="hold"/>
                                        <p:tgtEl>
                                          <p:spTgt spid="14"/>
                                        </p:tgtEl>
                                        <p:attrNameLst>
                                          <p:attrName>fill.on</p:attrName>
                                        </p:attrNameLst>
                                      </p:cBhvr>
                                      <p:to>
                                        <p:strVal val="true"/>
                                      </p:to>
                                    </p:set>
                                  </p:childTnLst>
                                </p:cTn>
                              </p:par>
                              <p:par>
                                <p:cTn id="91" presetID="3" presetClass="emph" presetSubtype="2" fill="hold" grpId="1" nodeType="withEffect">
                                  <p:stCondLst>
                                    <p:cond delay="4500"/>
                                  </p:stCondLst>
                                  <p:childTnLst>
                                    <p:animClr clrSpc="rgb" dir="cw">
                                      <p:cBhvr override="childStyle">
                                        <p:cTn id="92" dur="1000" fill="hold"/>
                                        <p:tgtEl>
                                          <p:spTgt spid="22"/>
                                        </p:tgtEl>
                                        <p:attrNameLst>
                                          <p:attrName>style.color</p:attrName>
                                        </p:attrNameLst>
                                      </p:cBhvr>
                                      <p:to>
                                        <a:srgbClr val="E88D0A"/>
                                      </p:to>
                                    </p:animClr>
                                  </p:childTnLst>
                                </p:cTn>
                              </p:par>
                              <p:par>
                                <p:cTn id="93" presetID="1" presetClass="emph" presetSubtype="2" fill="hold" nodeType="withEffect">
                                  <p:stCondLst>
                                    <p:cond delay="4500"/>
                                  </p:stCondLst>
                                  <p:childTnLst>
                                    <p:animClr clrSpc="rgb" dir="cw">
                                      <p:cBhvr>
                                        <p:cTn id="94" dur="1000" fill="hold"/>
                                        <p:tgtEl>
                                          <p:spTgt spid="17"/>
                                        </p:tgtEl>
                                        <p:attrNameLst>
                                          <p:attrName>fillcolor</p:attrName>
                                        </p:attrNameLst>
                                      </p:cBhvr>
                                      <p:to>
                                        <a:srgbClr val="3D2823"/>
                                      </p:to>
                                    </p:animClr>
                                    <p:set>
                                      <p:cBhvr>
                                        <p:cTn id="95" dur="1000" fill="hold"/>
                                        <p:tgtEl>
                                          <p:spTgt spid="17"/>
                                        </p:tgtEl>
                                        <p:attrNameLst>
                                          <p:attrName>fill.type</p:attrName>
                                        </p:attrNameLst>
                                      </p:cBhvr>
                                      <p:to>
                                        <p:strVal val="solid"/>
                                      </p:to>
                                    </p:set>
                                    <p:set>
                                      <p:cBhvr>
                                        <p:cTn id="96" dur="1000" fill="hold"/>
                                        <p:tgtEl>
                                          <p:spTgt spid="17"/>
                                        </p:tgtEl>
                                        <p:attrNameLst>
                                          <p:attrName>fill.on</p:attrName>
                                        </p:attrNameLst>
                                      </p:cBhvr>
                                      <p:to>
                                        <p:strVal val="true"/>
                                      </p:to>
                                    </p:set>
                                  </p:childTnLst>
                                </p:cTn>
                              </p:par>
                              <p:par>
                                <p:cTn id="97" presetID="3" presetClass="emph" presetSubtype="2" fill="hold" grpId="2" nodeType="withEffect">
                                  <p:stCondLst>
                                    <p:cond delay="4500"/>
                                  </p:stCondLst>
                                  <p:childTnLst>
                                    <p:animClr clrSpc="rgb" dir="cw">
                                      <p:cBhvr override="childStyle">
                                        <p:cTn id="98" dur="1000" fill="hold"/>
                                        <p:tgtEl>
                                          <p:spTgt spid="20"/>
                                        </p:tgtEl>
                                        <p:attrNameLst>
                                          <p:attrName>style.color</p:attrName>
                                        </p:attrNameLst>
                                      </p:cBhvr>
                                      <p:to>
                                        <a:srgbClr val="3D2823"/>
                                      </p:to>
                                    </p:animClr>
                                  </p:childTnLst>
                                </p:cTn>
                              </p:par>
                              <p:par>
                                <p:cTn id="99" presetID="1" presetClass="emph" presetSubtype="2" fill="hold" nodeType="withEffect">
                                  <p:stCondLst>
                                    <p:cond delay="6000"/>
                                  </p:stCondLst>
                                  <p:childTnLst>
                                    <p:animClr clrSpc="rgb" dir="cw">
                                      <p:cBhvr>
                                        <p:cTn id="100" dur="1000" fill="hold"/>
                                        <p:tgtEl>
                                          <p:spTgt spid="15"/>
                                        </p:tgtEl>
                                        <p:attrNameLst>
                                          <p:attrName>fillcolor</p:attrName>
                                        </p:attrNameLst>
                                      </p:cBhvr>
                                      <p:to>
                                        <a:srgbClr val="AD0B0B"/>
                                      </p:to>
                                    </p:animClr>
                                    <p:set>
                                      <p:cBhvr>
                                        <p:cTn id="101" dur="1000" fill="hold"/>
                                        <p:tgtEl>
                                          <p:spTgt spid="15"/>
                                        </p:tgtEl>
                                        <p:attrNameLst>
                                          <p:attrName>fill.type</p:attrName>
                                        </p:attrNameLst>
                                      </p:cBhvr>
                                      <p:to>
                                        <p:strVal val="solid"/>
                                      </p:to>
                                    </p:set>
                                    <p:set>
                                      <p:cBhvr>
                                        <p:cTn id="102" dur="1000" fill="hold"/>
                                        <p:tgtEl>
                                          <p:spTgt spid="15"/>
                                        </p:tgtEl>
                                        <p:attrNameLst>
                                          <p:attrName>fill.on</p:attrName>
                                        </p:attrNameLst>
                                      </p:cBhvr>
                                      <p:to>
                                        <p:strVal val="true"/>
                                      </p:to>
                                    </p:set>
                                  </p:childTnLst>
                                </p:cTn>
                              </p:par>
                              <p:par>
                                <p:cTn id="103" presetID="3" presetClass="emph" presetSubtype="2" fill="hold" grpId="1" nodeType="withEffect">
                                  <p:stCondLst>
                                    <p:cond delay="6000"/>
                                  </p:stCondLst>
                                  <p:childTnLst>
                                    <p:animClr clrSpc="rgb" dir="cw">
                                      <p:cBhvr override="childStyle">
                                        <p:cTn id="104" dur="1000" fill="hold"/>
                                        <p:tgtEl>
                                          <p:spTgt spid="24"/>
                                        </p:tgtEl>
                                        <p:attrNameLst>
                                          <p:attrName>style.color</p:attrName>
                                        </p:attrNameLst>
                                      </p:cBhvr>
                                      <p:to>
                                        <a:srgbClr val="AD0B0B"/>
                                      </p:to>
                                    </p:animClr>
                                  </p:childTnLst>
                                </p:cTn>
                              </p:par>
                              <p:par>
                                <p:cTn id="105" presetID="1" presetClass="emph" presetSubtype="2" fill="hold" nodeType="withEffect">
                                  <p:stCondLst>
                                    <p:cond delay="6000"/>
                                  </p:stCondLst>
                                  <p:childTnLst>
                                    <p:animClr clrSpc="rgb" dir="cw">
                                      <p:cBhvr>
                                        <p:cTn id="106" dur="1000" fill="hold"/>
                                        <p:tgtEl>
                                          <p:spTgt spid="14"/>
                                        </p:tgtEl>
                                        <p:attrNameLst>
                                          <p:attrName>fillcolor</p:attrName>
                                        </p:attrNameLst>
                                      </p:cBhvr>
                                      <p:to>
                                        <a:srgbClr val="3D2823"/>
                                      </p:to>
                                    </p:animClr>
                                    <p:set>
                                      <p:cBhvr>
                                        <p:cTn id="107" dur="1000" fill="hold"/>
                                        <p:tgtEl>
                                          <p:spTgt spid="14"/>
                                        </p:tgtEl>
                                        <p:attrNameLst>
                                          <p:attrName>fill.type</p:attrName>
                                        </p:attrNameLst>
                                      </p:cBhvr>
                                      <p:to>
                                        <p:strVal val="solid"/>
                                      </p:to>
                                    </p:set>
                                    <p:set>
                                      <p:cBhvr>
                                        <p:cTn id="108" dur="1000" fill="hold"/>
                                        <p:tgtEl>
                                          <p:spTgt spid="14"/>
                                        </p:tgtEl>
                                        <p:attrNameLst>
                                          <p:attrName>fill.on</p:attrName>
                                        </p:attrNameLst>
                                      </p:cBhvr>
                                      <p:to>
                                        <p:strVal val="true"/>
                                      </p:to>
                                    </p:set>
                                  </p:childTnLst>
                                </p:cTn>
                              </p:par>
                              <p:par>
                                <p:cTn id="109" presetID="3" presetClass="emph" presetSubtype="2" fill="hold" grpId="2" nodeType="withEffect">
                                  <p:stCondLst>
                                    <p:cond delay="6000"/>
                                  </p:stCondLst>
                                  <p:childTnLst>
                                    <p:animClr clrSpc="rgb" dir="cw">
                                      <p:cBhvr override="childStyle">
                                        <p:cTn id="110" dur="1000" fill="hold"/>
                                        <p:tgtEl>
                                          <p:spTgt spid="22"/>
                                        </p:tgtEl>
                                        <p:attrNameLst>
                                          <p:attrName>style.color</p:attrName>
                                        </p:attrNameLst>
                                      </p:cBhvr>
                                      <p:to>
                                        <a:srgbClr val="3D2823"/>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p:bldP spid="18" grpId="1"/>
      <p:bldP spid="18" grpId="2"/>
      <p:bldP spid="19" grpId="0"/>
      <p:bldP spid="20" grpId="0"/>
      <p:bldP spid="20" grpId="1"/>
      <p:bldP spid="20" grpId="2"/>
      <p:bldP spid="21" grpId="0"/>
      <p:bldP spid="22" grpId="0"/>
      <p:bldP spid="22" grpId="1"/>
      <p:bldP spid="22" grpId="2"/>
      <p:bldP spid="23" grpId="0"/>
      <p:bldP spid="24" grpId="0"/>
      <p:bldP spid="24" grpId="1"/>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40550" y="1473200"/>
            <a:ext cx="6062124" cy="3911600"/>
            <a:chOff x="-20397" y="1181100"/>
            <a:chExt cx="6062124" cy="391160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7132151" flipH="1">
              <a:off x="278308" y="1467171"/>
              <a:ext cx="3226005" cy="3823415"/>
            </a:xfrm>
            <a:prstGeom prst="rect">
              <a:avLst/>
            </a:prstGeom>
          </p:spPr>
        </p:pic>
        <p:sp>
          <p:nvSpPr>
            <p:cNvPr id="2" name="椭圆 1"/>
            <p:cNvSpPr/>
            <p:nvPr/>
          </p:nvSpPr>
          <p:spPr>
            <a:xfrm>
              <a:off x="1625600" y="1181100"/>
              <a:ext cx="3911600" cy="3911600"/>
            </a:xfrm>
            <a:prstGeom prst="ellipse">
              <a:avLst/>
            </a:prstGeom>
            <a:solidFill>
              <a:srgbClr val="72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叶根友特楷简体" panose="02010601030101010101" pitchFamily="2" charset="-122"/>
                <a:ea typeface="叶根友特楷简体" panose="02010601030101010101" pitchFamily="2" charset="-122"/>
              </a:endParaRPr>
            </a:p>
          </p:txBody>
        </p:sp>
        <p:sp>
          <p:nvSpPr>
            <p:cNvPr id="7" name="矩形 6"/>
            <p:cNvSpPr/>
            <p:nvPr/>
          </p:nvSpPr>
          <p:spPr>
            <a:xfrm>
              <a:off x="2627712" y="1682515"/>
              <a:ext cx="1800493" cy="3273174"/>
            </a:xfrm>
            <a:prstGeom prst="rect">
              <a:avLst/>
            </a:prstGeom>
          </p:spPr>
          <p:txBody>
            <a:bodyPr vert="eaVert" wrap="square">
              <a:spAutoFit/>
            </a:bodyPr>
            <a:lstStyle/>
            <a:p>
              <a:pPr>
                <a:lnSpc>
                  <a:spcPct val="150000"/>
                </a:lnSpc>
              </a:pPr>
              <a:r>
                <a:rPr lang="zh-CN" altLang="en-US" sz="1400" dirty="0">
                  <a:solidFill>
                    <a:schemeClr val="bg1"/>
                  </a:solidFill>
                  <a:latin typeface="叶根友特楷简体" panose="02010601030101010101" pitchFamily="2" charset="-122"/>
                  <a:ea typeface="叶根友特楷简体" panose="02010601030101010101" pitchFamily="2" charset="-122"/>
                </a:rPr>
                <a:t>请在此处添加详细描述文本，尽量与标题文本语言风格相符合，语言描述尽量简洁生动。请在此处添加详细描述文本，尽量与标题文本语言风格相符合，语言描述尽量简洁生动。</a:t>
              </a:r>
              <a:endParaRPr lang="zh-CN" altLang="en-US" sz="1400" dirty="0">
                <a:solidFill>
                  <a:schemeClr val="bg1"/>
                </a:solidFill>
                <a:latin typeface="叶根友特楷简体" panose="02010601030101010101" pitchFamily="2" charset="-122"/>
                <a:ea typeface="叶根友特楷简体" panose="02010601030101010101" pitchFamily="2" charset="-122"/>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7178" y="2284052"/>
              <a:ext cx="1534549" cy="2808648"/>
            </a:xfrm>
            <a:prstGeom prst="rect">
              <a:avLst/>
            </a:prstGeom>
          </p:spPr>
        </p:pic>
      </p:grpSp>
      <p:grpSp>
        <p:nvGrpSpPr>
          <p:cNvPr id="19" name="组合 18"/>
          <p:cNvGrpSpPr/>
          <p:nvPr/>
        </p:nvGrpSpPr>
        <p:grpSpPr>
          <a:xfrm>
            <a:off x="6780797" y="1983771"/>
            <a:ext cx="1231549" cy="3719977"/>
            <a:chOff x="7087809" y="1691671"/>
            <a:chExt cx="1231549" cy="3719977"/>
          </a:xfrm>
        </p:grpSpPr>
        <p:grpSp>
          <p:nvGrpSpPr>
            <p:cNvPr id="10" name="组合 9"/>
            <p:cNvGrpSpPr/>
            <p:nvPr/>
          </p:nvGrpSpPr>
          <p:grpSpPr>
            <a:xfrm>
              <a:off x="7087809" y="1691671"/>
              <a:ext cx="1108879" cy="1108879"/>
              <a:chOff x="1963334" y="2190000"/>
              <a:chExt cx="1108879" cy="1108879"/>
            </a:xfrm>
          </p:grpSpPr>
          <p:sp>
            <p:nvSpPr>
              <p:cNvPr id="11" name="文本框 10"/>
              <p:cNvSpPr txBox="1"/>
              <p:nvPr/>
            </p:nvSpPr>
            <p:spPr>
              <a:xfrm>
                <a:off x="2040721" y="2193067"/>
                <a:ext cx="954107" cy="1015663"/>
              </a:xfrm>
              <a:prstGeom prst="rect">
                <a:avLst/>
              </a:prstGeom>
              <a:noFill/>
              <a:ln>
                <a:noFill/>
              </a:ln>
            </p:spPr>
            <p:txBody>
              <a:bodyPr wrap="none" rtlCol="0">
                <a:spAutoFit/>
              </a:bodyPr>
              <a:lstStyle/>
              <a:p>
                <a:r>
                  <a:rPr lang="zh-CN" altLang="en-US" sz="6000" dirty="0">
                    <a:solidFill>
                      <a:srgbClr val="720000"/>
                    </a:solidFill>
                    <a:latin typeface="叶根友特楷简体" panose="02010601030101010101" pitchFamily="2" charset="-122"/>
                    <a:ea typeface="叶根友特楷简体" panose="02010601030101010101" pitchFamily="2" charset="-122"/>
                  </a:rPr>
                  <a:t>壹</a:t>
                </a:r>
                <a:endParaRPr lang="zh-CN" altLang="en-US" sz="6000" dirty="0">
                  <a:solidFill>
                    <a:srgbClr val="720000"/>
                  </a:solidFill>
                  <a:latin typeface="叶根友特楷简体" panose="02010601030101010101" pitchFamily="2" charset="-122"/>
                  <a:ea typeface="叶根友特楷简体" panose="02010601030101010101" pitchFamily="2" charset="-122"/>
                </a:endParaRPr>
              </a:p>
            </p:txBody>
          </p:sp>
          <p:sp>
            <p:nvSpPr>
              <p:cNvPr id="12" name="椭圆 11"/>
              <p:cNvSpPr/>
              <p:nvPr/>
            </p:nvSpPr>
            <p:spPr>
              <a:xfrm>
                <a:off x="1963334" y="2190000"/>
                <a:ext cx="1108879" cy="1108879"/>
              </a:xfrm>
              <a:prstGeom prst="ellipse">
                <a:avLst/>
              </a:prstGeom>
              <a:noFill/>
              <a:ln>
                <a:solidFill>
                  <a:srgbClr val="B18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20000"/>
                  </a:solidFill>
                  <a:latin typeface="叶根友特楷简体" panose="02010601030101010101" pitchFamily="2" charset="-122"/>
                  <a:ea typeface="叶根友特楷简体" panose="02010601030101010101" pitchFamily="2" charset="-122"/>
                </a:endParaRPr>
              </a:p>
            </p:txBody>
          </p:sp>
        </p:grpSp>
        <p:sp>
          <p:nvSpPr>
            <p:cNvPr id="13" name="文本框 12"/>
            <p:cNvSpPr txBox="1"/>
            <p:nvPr/>
          </p:nvSpPr>
          <p:spPr>
            <a:xfrm>
              <a:off x="7165196" y="3000583"/>
              <a:ext cx="1154162" cy="2411065"/>
            </a:xfrm>
            <a:prstGeom prst="rect">
              <a:avLst/>
            </a:prstGeom>
            <a:noFill/>
          </p:spPr>
          <p:txBody>
            <a:bodyPr vert="eaVert" wrap="square" rtlCol="0">
              <a:spAutoFit/>
            </a:bodyPr>
            <a:lstStyle/>
            <a:p>
              <a:pPr>
                <a:lnSpc>
                  <a:spcPct val="150000"/>
                </a:lnSpc>
              </a:pPr>
              <a:r>
                <a:rPr lang="zh-CN" altLang="en-US" sz="1400" dirty="0">
                  <a:solidFill>
                    <a:srgbClr val="720000"/>
                  </a:solidFill>
                  <a:latin typeface="叶根友特楷简体" panose="02010601030101010101" pitchFamily="2" charset="-122"/>
                  <a:ea typeface="叶根友特楷简体" panose="02010601030101010101" pitchFamily="2" charset="-122"/>
                </a:rPr>
                <a:t>请在此处添加详细描述文本，尽量与标题文本语言风格相符合，语言描述尽量简洁生动。</a:t>
              </a:r>
              <a:endParaRPr lang="zh-CN" altLang="en-US" sz="1400" dirty="0">
                <a:solidFill>
                  <a:srgbClr val="720000"/>
                </a:solidFill>
                <a:latin typeface="叶根友特楷简体" panose="02010601030101010101" pitchFamily="2" charset="-122"/>
                <a:ea typeface="叶根友特楷简体" panose="02010601030101010101" pitchFamily="2" charset="-122"/>
              </a:endParaRPr>
            </a:p>
          </p:txBody>
        </p:sp>
      </p:grpSp>
      <p:grpSp>
        <p:nvGrpSpPr>
          <p:cNvPr id="20" name="组合 19"/>
          <p:cNvGrpSpPr/>
          <p:nvPr/>
        </p:nvGrpSpPr>
        <p:grpSpPr>
          <a:xfrm>
            <a:off x="9183025" y="1983771"/>
            <a:ext cx="1231549" cy="3757918"/>
            <a:chOff x="9490037" y="1691671"/>
            <a:chExt cx="1231549" cy="3757918"/>
          </a:xfrm>
        </p:grpSpPr>
        <p:grpSp>
          <p:nvGrpSpPr>
            <p:cNvPr id="14" name="组合 13"/>
            <p:cNvGrpSpPr/>
            <p:nvPr/>
          </p:nvGrpSpPr>
          <p:grpSpPr>
            <a:xfrm>
              <a:off x="9490037" y="1691671"/>
              <a:ext cx="1108879" cy="1108879"/>
              <a:chOff x="1963334" y="2190000"/>
              <a:chExt cx="1108879" cy="1108879"/>
            </a:xfrm>
          </p:grpSpPr>
          <p:sp>
            <p:nvSpPr>
              <p:cNvPr id="15" name="文本框 14"/>
              <p:cNvSpPr txBox="1"/>
              <p:nvPr/>
            </p:nvSpPr>
            <p:spPr>
              <a:xfrm>
                <a:off x="2040721" y="2193067"/>
                <a:ext cx="954107" cy="1015663"/>
              </a:xfrm>
              <a:prstGeom prst="rect">
                <a:avLst/>
              </a:prstGeom>
              <a:noFill/>
              <a:ln>
                <a:noFill/>
              </a:ln>
            </p:spPr>
            <p:txBody>
              <a:bodyPr wrap="none" rtlCol="0">
                <a:spAutoFit/>
              </a:bodyPr>
              <a:lstStyle/>
              <a:p>
                <a:r>
                  <a:rPr lang="zh-CN" altLang="en-US" sz="6000" dirty="0">
                    <a:solidFill>
                      <a:srgbClr val="720000"/>
                    </a:solidFill>
                    <a:latin typeface="叶根友特楷简体" panose="02010601030101010101" pitchFamily="2" charset="-122"/>
                    <a:ea typeface="叶根友特楷简体" panose="02010601030101010101" pitchFamily="2" charset="-122"/>
                  </a:rPr>
                  <a:t>贰</a:t>
                </a:r>
                <a:endParaRPr lang="zh-CN" altLang="en-US" sz="6000" dirty="0">
                  <a:solidFill>
                    <a:srgbClr val="720000"/>
                  </a:solidFill>
                  <a:latin typeface="叶根友特楷简体" panose="02010601030101010101" pitchFamily="2" charset="-122"/>
                  <a:ea typeface="叶根友特楷简体" panose="02010601030101010101" pitchFamily="2" charset="-122"/>
                </a:endParaRPr>
              </a:p>
            </p:txBody>
          </p:sp>
          <p:sp>
            <p:nvSpPr>
              <p:cNvPr id="16" name="椭圆 15"/>
              <p:cNvSpPr/>
              <p:nvPr/>
            </p:nvSpPr>
            <p:spPr>
              <a:xfrm>
                <a:off x="1963334" y="2190000"/>
                <a:ext cx="1108879" cy="1108879"/>
              </a:xfrm>
              <a:prstGeom prst="ellipse">
                <a:avLst/>
              </a:prstGeom>
              <a:noFill/>
              <a:ln>
                <a:solidFill>
                  <a:srgbClr val="B18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20000"/>
                  </a:solidFill>
                  <a:latin typeface="叶根友特楷简体" panose="02010601030101010101" pitchFamily="2" charset="-122"/>
                  <a:ea typeface="叶根友特楷简体" panose="02010601030101010101" pitchFamily="2" charset="-122"/>
                </a:endParaRPr>
              </a:p>
            </p:txBody>
          </p:sp>
        </p:grpSp>
        <p:sp>
          <p:nvSpPr>
            <p:cNvPr id="17" name="文本框 16"/>
            <p:cNvSpPr txBox="1"/>
            <p:nvPr/>
          </p:nvSpPr>
          <p:spPr>
            <a:xfrm>
              <a:off x="9567424" y="3004553"/>
              <a:ext cx="1154162" cy="2445036"/>
            </a:xfrm>
            <a:prstGeom prst="rect">
              <a:avLst/>
            </a:prstGeom>
            <a:noFill/>
          </p:spPr>
          <p:txBody>
            <a:bodyPr vert="eaVert" wrap="square" rtlCol="0">
              <a:spAutoFit/>
            </a:bodyPr>
            <a:lstStyle/>
            <a:p>
              <a:pPr>
                <a:lnSpc>
                  <a:spcPct val="150000"/>
                </a:lnSpc>
              </a:pPr>
              <a:r>
                <a:rPr lang="zh-CN" altLang="en-US" sz="1400" dirty="0">
                  <a:solidFill>
                    <a:srgbClr val="720000"/>
                  </a:solidFill>
                  <a:latin typeface="叶根友特楷简体" panose="02010601030101010101" pitchFamily="2" charset="-122"/>
                  <a:ea typeface="叶根友特楷简体" panose="02010601030101010101" pitchFamily="2" charset="-122"/>
                </a:rPr>
                <a:t>请在此处添加详细描述文本，尽量与标题文本语言风格相符合，语言描述尽量简洁生动。</a:t>
              </a:r>
              <a:endParaRPr lang="zh-CN" altLang="en-US" sz="1400" dirty="0">
                <a:solidFill>
                  <a:srgbClr val="720000"/>
                </a:solidFill>
                <a:latin typeface="叶根友特楷简体" panose="02010601030101010101" pitchFamily="2" charset="-122"/>
                <a:ea typeface="叶根友特楷简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181389" y="2208714"/>
            <a:ext cx="3165519" cy="3378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latin typeface="叶根友特楷简体" panose="02010601030101010101" pitchFamily="2" charset="-122"/>
              <a:ea typeface="叶根友特楷简体" panose="02010601030101010101" pitchFamily="2" charset="-122"/>
            </a:endParaRPr>
          </a:p>
        </p:txBody>
      </p:sp>
      <p:sp>
        <p:nvSpPr>
          <p:cNvPr id="19" name="矩形 18"/>
          <p:cNvSpPr/>
          <p:nvPr/>
        </p:nvSpPr>
        <p:spPr>
          <a:xfrm>
            <a:off x="2326584" y="2466278"/>
            <a:ext cx="1292605" cy="3137633"/>
          </a:xfrm>
          <a:prstGeom prst="rect">
            <a:avLst/>
          </a:prstGeom>
        </p:spPr>
        <p:txBody>
          <a:bodyPr vert="eaVert" wrap="square" lIns="91412" tIns="45706" rIns="91412" bIns="45706">
            <a:spAutoFit/>
          </a:bodyPr>
          <a:lstStyle/>
          <a:p>
            <a:pPr>
              <a:lnSpc>
                <a:spcPct val="150000"/>
              </a:lnSpc>
            </a:pPr>
            <a:r>
              <a:rPr lang="zh-CN" altLang="en-US" sz="1200" dirty="0">
                <a:solidFill>
                  <a:schemeClr val="tx1">
                    <a:lumMod val="50000"/>
                    <a:lumOff val="50000"/>
                  </a:schemeClr>
                </a:solidFill>
                <a:latin typeface="叶根友特楷简体" panose="02010601030101010101" pitchFamily="2" charset="-122"/>
                <a:ea typeface="叶根友特楷简体" panose="02010601030101010101" pitchFamily="2" charset="-122"/>
              </a:rPr>
              <a:t>请在此处添加详细描述文本，尽量与标题文本语言风格相符合，语言描述尽量简洁生动。请在此处添加详细描述文本，尽量与标题文本语言风格相符合，语言描述尽量简洁生动。</a:t>
            </a:r>
            <a:endParaRPr lang="zh-CN" altLang="en-US" sz="1200" dirty="0">
              <a:solidFill>
                <a:schemeClr val="tx1">
                  <a:lumMod val="50000"/>
                  <a:lumOff val="50000"/>
                </a:schemeClr>
              </a:solidFill>
              <a:latin typeface="叶根友特楷简体" panose="02010601030101010101" pitchFamily="2" charset="-122"/>
              <a:ea typeface="叶根友特楷简体" panose="02010601030101010101" pitchFamily="2" charset="-122"/>
            </a:endParaRPr>
          </a:p>
        </p:txBody>
      </p:sp>
      <p:sp>
        <p:nvSpPr>
          <p:cNvPr id="9" name="矩形 8"/>
          <p:cNvSpPr/>
          <p:nvPr/>
        </p:nvSpPr>
        <p:spPr>
          <a:xfrm>
            <a:off x="4575319" y="2208714"/>
            <a:ext cx="3165519" cy="3378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latin typeface="叶根友特楷简体" panose="02010601030101010101" pitchFamily="2" charset="-122"/>
              <a:ea typeface="叶根友特楷简体" panose="02010601030101010101" pitchFamily="2" charset="-122"/>
            </a:endParaRPr>
          </a:p>
        </p:txBody>
      </p:sp>
      <p:sp>
        <p:nvSpPr>
          <p:cNvPr id="10" name="矩形 9"/>
          <p:cNvSpPr/>
          <p:nvPr/>
        </p:nvSpPr>
        <p:spPr>
          <a:xfrm>
            <a:off x="5720514" y="2466278"/>
            <a:ext cx="1292605" cy="3137633"/>
          </a:xfrm>
          <a:prstGeom prst="rect">
            <a:avLst/>
          </a:prstGeom>
        </p:spPr>
        <p:txBody>
          <a:bodyPr vert="eaVert" wrap="square" lIns="91412" tIns="45706" rIns="91412" bIns="45706">
            <a:spAutoFit/>
          </a:bodyPr>
          <a:lstStyle/>
          <a:p>
            <a:pPr>
              <a:lnSpc>
                <a:spcPct val="150000"/>
              </a:lnSpc>
            </a:pPr>
            <a:r>
              <a:rPr lang="zh-CN" altLang="en-US" sz="1200" dirty="0">
                <a:solidFill>
                  <a:schemeClr val="tx1">
                    <a:lumMod val="50000"/>
                    <a:lumOff val="50000"/>
                  </a:schemeClr>
                </a:solidFill>
                <a:latin typeface="叶根友特楷简体" panose="02010601030101010101" pitchFamily="2" charset="-122"/>
                <a:ea typeface="叶根友特楷简体" panose="02010601030101010101" pitchFamily="2" charset="-122"/>
              </a:rPr>
              <a:t>请在此处添加详细描述文本，尽量与标题文本语言风格相符合，语言描述尽量简洁生动。请在此处添加详细描述文本，尽量与标题文本语言风格相符合，语言描述尽量简洁生动。</a:t>
            </a:r>
            <a:endParaRPr lang="zh-CN" altLang="en-US" sz="1200" dirty="0">
              <a:solidFill>
                <a:schemeClr val="tx1">
                  <a:lumMod val="50000"/>
                  <a:lumOff val="50000"/>
                </a:schemeClr>
              </a:solidFill>
              <a:latin typeface="叶根友特楷简体" panose="02010601030101010101" pitchFamily="2" charset="-122"/>
              <a:ea typeface="叶根友特楷简体" panose="02010601030101010101" pitchFamily="2" charset="-122"/>
            </a:endParaRPr>
          </a:p>
        </p:txBody>
      </p:sp>
      <p:sp>
        <p:nvSpPr>
          <p:cNvPr id="11" name="矩形 10"/>
          <p:cNvSpPr/>
          <p:nvPr/>
        </p:nvSpPr>
        <p:spPr>
          <a:xfrm>
            <a:off x="7950525" y="2208714"/>
            <a:ext cx="3165519" cy="337865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latin typeface="叶根友特楷简体" panose="02010601030101010101" pitchFamily="2" charset="-122"/>
              <a:ea typeface="叶根友特楷简体" panose="02010601030101010101" pitchFamily="2" charset="-122"/>
            </a:endParaRPr>
          </a:p>
        </p:txBody>
      </p:sp>
      <p:sp>
        <p:nvSpPr>
          <p:cNvPr id="12" name="矩形 11"/>
          <p:cNvSpPr/>
          <p:nvPr/>
        </p:nvSpPr>
        <p:spPr>
          <a:xfrm>
            <a:off x="8818721" y="2466278"/>
            <a:ext cx="1569604" cy="3137633"/>
          </a:xfrm>
          <a:prstGeom prst="rect">
            <a:avLst/>
          </a:prstGeom>
        </p:spPr>
        <p:txBody>
          <a:bodyPr vert="eaVert" wrap="square" lIns="91412" tIns="45706" rIns="91412" bIns="45706">
            <a:spAutoFit/>
          </a:bodyPr>
          <a:lstStyle/>
          <a:p>
            <a:pPr>
              <a:lnSpc>
                <a:spcPct val="150000"/>
              </a:lnSpc>
            </a:pPr>
            <a:r>
              <a:rPr lang="zh-CN" altLang="en-US" sz="1200" dirty="0">
                <a:solidFill>
                  <a:schemeClr val="tx1">
                    <a:lumMod val="50000"/>
                    <a:lumOff val="50000"/>
                  </a:schemeClr>
                </a:solidFill>
                <a:latin typeface="叶根友特楷简体" panose="02010601030101010101" pitchFamily="2" charset="-122"/>
                <a:ea typeface="叶根友特楷简体" panose="02010601030101010101" pitchFamily="2" charset="-122"/>
              </a:rPr>
              <a:t>请在此处添加详细描述文本，尽量与标题文本语言风格相符合，语言描述尽量简洁生动。请在此处添加详细描述文本，尽量与标题文本语言风格相符合，语言描述尽量简洁生动。</a:t>
            </a:r>
            <a:endParaRPr lang="zh-CN" altLang="en-US" sz="1200" dirty="0">
              <a:solidFill>
                <a:schemeClr val="tx1">
                  <a:lumMod val="50000"/>
                  <a:lumOff val="50000"/>
                </a:schemeClr>
              </a:solidFill>
              <a:latin typeface="叶根友特楷简体" panose="02010601030101010101" pitchFamily="2" charset="-122"/>
              <a:ea typeface="叶根友特楷简体" panose="02010601030101010101" pitchFamily="2" charset="-122"/>
            </a:endParaRPr>
          </a:p>
        </p:txBody>
      </p:sp>
      <p:grpSp>
        <p:nvGrpSpPr>
          <p:cNvPr id="30" name="组合 29"/>
          <p:cNvGrpSpPr/>
          <p:nvPr/>
        </p:nvGrpSpPr>
        <p:grpSpPr>
          <a:xfrm>
            <a:off x="1194740" y="5207629"/>
            <a:ext cx="664246" cy="672266"/>
            <a:chOff x="894920" y="3430408"/>
            <a:chExt cx="498338" cy="504355"/>
          </a:xfrm>
        </p:grpSpPr>
        <p:sp>
          <p:nvSpPr>
            <p:cNvPr id="24" name="弦形 23"/>
            <p:cNvSpPr/>
            <p:nvPr/>
          </p:nvSpPr>
          <p:spPr>
            <a:xfrm rot="7559517">
              <a:off x="894920" y="3436425"/>
              <a:ext cx="498338" cy="498338"/>
            </a:xfrm>
            <a:prstGeom prst="chord">
              <a:avLst>
                <a:gd name="adj1" fmla="val 2700000"/>
                <a:gd name="adj2" fmla="val 146203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latin typeface="叶根友特楷简体" panose="02010601030101010101" pitchFamily="2" charset="-122"/>
                <a:ea typeface="叶根友特楷简体" panose="02010601030101010101" pitchFamily="2" charset="-122"/>
              </a:endParaRPr>
            </a:p>
          </p:txBody>
        </p:sp>
        <p:sp>
          <p:nvSpPr>
            <p:cNvPr id="26" name="文本框 25"/>
            <p:cNvSpPr txBox="1"/>
            <p:nvPr/>
          </p:nvSpPr>
          <p:spPr>
            <a:xfrm>
              <a:off x="952705" y="3430408"/>
              <a:ext cx="344191" cy="315520"/>
            </a:xfrm>
            <a:prstGeom prst="rect">
              <a:avLst/>
            </a:prstGeom>
            <a:noFill/>
          </p:spPr>
          <p:txBody>
            <a:bodyPr wrap="none" rtlCol="0">
              <a:spAutoFit/>
            </a:bodyPr>
            <a:lstStyle/>
            <a:p>
              <a:r>
                <a:rPr lang="zh-CN" altLang="en-US" sz="2135" dirty="0">
                  <a:solidFill>
                    <a:schemeClr val="bg1"/>
                  </a:solidFill>
                  <a:latin typeface="叶根友特楷简体" panose="02010601030101010101" pitchFamily="2" charset="-122"/>
                  <a:ea typeface="叶根友特楷简体" panose="02010601030101010101" pitchFamily="2" charset="-122"/>
                </a:rPr>
                <a:t>壹</a:t>
              </a:r>
              <a:endParaRPr lang="zh-CN" altLang="en-US" sz="2135" dirty="0">
                <a:solidFill>
                  <a:schemeClr val="bg1"/>
                </a:solidFill>
                <a:latin typeface="叶根友特楷简体" panose="02010601030101010101" pitchFamily="2" charset="-122"/>
                <a:ea typeface="叶根友特楷简体" panose="02010601030101010101" pitchFamily="2" charset="-122"/>
              </a:endParaRPr>
            </a:p>
          </p:txBody>
        </p:sp>
      </p:grpSp>
      <p:grpSp>
        <p:nvGrpSpPr>
          <p:cNvPr id="29" name="组合 28"/>
          <p:cNvGrpSpPr/>
          <p:nvPr/>
        </p:nvGrpSpPr>
        <p:grpSpPr>
          <a:xfrm>
            <a:off x="4558156" y="1900184"/>
            <a:ext cx="766105" cy="766105"/>
            <a:chOff x="3418261" y="949059"/>
            <a:chExt cx="574756" cy="574756"/>
          </a:xfrm>
        </p:grpSpPr>
        <p:sp>
          <p:nvSpPr>
            <p:cNvPr id="5" name="弦形 4"/>
            <p:cNvSpPr/>
            <p:nvPr/>
          </p:nvSpPr>
          <p:spPr>
            <a:xfrm rot="18333106">
              <a:off x="3418261" y="949059"/>
              <a:ext cx="574756" cy="574756"/>
            </a:xfrm>
            <a:prstGeom prst="chord">
              <a:avLst>
                <a:gd name="adj1" fmla="val 2700000"/>
                <a:gd name="adj2" fmla="val 146203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叶根友特楷简体" panose="02010601030101010101" pitchFamily="2" charset="-122"/>
                <a:ea typeface="叶根友特楷简体" panose="02010601030101010101" pitchFamily="2" charset="-122"/>
              </a:endParaRPr>
            </a:p>
          </p:txBody>
        </p:sp>
        <p:sp>
          <p:nvSpPr>
            <p:cNvPr id="27" name="文本框 26"/>
            <p:cNvSpPr txBox="1"/>
            <p:nvPr/>
          </p:nvSpPr>
          <p:spPr>
            <a:xfrm>
              <a:off x="3508770" y="1163946"/>
              <a:ext cx="344191" cy="315520"/>
            </a:xfrm>
            <a:prstGeom prst="rect">
              <a:avLst/>
            </a:prstGeom>
            <a:noFill/>
          </p:spPr>
          <p:txBody>
            <a:bodyPr wrap="none" rtlCol="0">
              <a:spAutoFit/>
            </a:bodyPr>
            <a:lstStyle/>
            <a:p>
              <a:r>
                <a:rPr lang="zh-CN" altLang="en-US" sz="2135" dirty="0">
                  <a:solidFill>
                    <a:schemeClr val="bg1"/>
                  </a:solidFill>
                  <a:latin typeface="叶根友特楷简体" panose="02010601030101010101" pitchFamily="2" charset="-122"/>
                  <a:ea typeface="叶根友特楷简体" panose="02010601030101010101" pitchFamily="2" charset="-122"/>
                </a:rPr>
                <a:t>贰</a:t>
              </a:r>
              <a:endParaRPr lang="zh-CN" altLang="en-US" sz="2135" dirty="0">
                <a:solidFill>
                  <a:schemeClr val="bg1"/>
                </a:solidFill>
                <a:latin typeface="叶根友特楷简体" panose="02010601030101010101" pitchFamily="2" charset="-122"/>
                <a:ea typeface="叶根友特楷简体" panose="02010601030101010101" pitchFamily="2" charset="-122"/>
              </a:endParaRPr>
            </a:p>
          </p:txBody>
        </p:sp>
      </p:grpSp>
      <p:grpSp>
        <p:nvGrpSpPr>
          <p:cNvPr id="8" name="组合 7"/>
          <p:cNvGrpSpPr/>
          <p:nvPr/>
        </p:nvGrpSpPr>
        <p:grpSpPr>
          <a:xfrm>
            <a:off x="7978814" y="5183240"/>
            <a:ext cx="664245" cy="696654"/>
            <a:chOff x="5984549" y="3412111"/>
            <a:chExt cx="498338" cy="522652"/>
          </a:xfrm>
        </p:grpSpPr>
        <p:sp>
          <p:nvSpPr>
            <p:cNvPr id="25" name="弦形 24"/>
            <p:cNvSpPr/>
            <p:nvPr/>
          </p:nvSpPr>
          <p:spPr>
            <a:xfrm rot="7559517">
              <a:off x="5984549" y="3436425"/>
              <a:ext cx="498338" cy="498338"/>
            </a:xfrm>
            <a:prstGeom prst="chord">
              <a:avLst>
                <a:gd name="adj1" fmla="val 2700000"/>
                <a:gd name="adj2" fmla="val 146203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叶根友特楷简体" panose="02010601030101010101" pitchFamily="2" charset="-122"/>
                <a:ea typeface="叶根友特楷简体" panose="02010601030101010101" pitchFamily="2" charset="-122"/>
              </a:endParaRPr>
            </a:p>
          </p:txBody>
        </p:sp>
        <p:sp>
          <p:nvSpPr>
            <p:cNvPr id="28" name="文本框 27"/>
            <p:cNvSpPr txBox="1"/>
            <p:nvPr/>
          </p:nvSpPr>
          <p:spPr>
            <a:xfrm>
              <a:off x="6045171" y="3412111"/>
              <a:ext cx="344191" cy="315520"/>
            </a:xfrm>
            <a:prstGeom prst="rect">
              <a:avLst/>
            </a:prstGeom>
            <a:noFill/>
          </p:spPr>
          <p:txBody>
            <a:bodyPr wrap="none" rtlCol="0">
              <a:spAutoFit/>
            </a:bodyPr>
            <a:lstStyle/>
            <a:p>
              <a:r>
                <a:rPr lang="zh-CN" altLang="en-US" sz="2135">
                  <a:solidFill>
                    <a:schemeClr val="bg1"/>
                  </a:solidFill>
                  <a:latin typeface="叶根友特楷简体" panose="02010601030101010101" pitchFamily="2" charset="-122"/>
                  <a:ea typeface="叶根友特楷简体" panose="02010601030101010101" pitchFamily="2" charset="-122"/>
                </a:rPr>
                <a:t>叁</a:t>
              </a:r>
              <a:endParaRPr lang="zh-CN" altLang="en-US" sz="2135" dirty="0">
                <a:solidFill>
                  <a:schemeClr val="bg1"/>
                </a:solidFill>
                <a:latin typeface="叶根友特楷简体" panose="02010601030101010101" pitchFamily="2" charset="-122"/>
                <a:ea typeface="叶根友特楷简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250"/>
                                        <p:tgtEl>
                                          <p:spTgt spid="19"/>
                                        </p:tgtEl>
                                      </p:cBhvr>
                                    </p:animEffect>
                                    <p:anim calcmode="lin" valueType="num">
                                      <p:cBhvr>
                                        <p:cTn id="17" dur="1250" fill="hold"/>
                                        <p:tgtEl>
                                          <p:spTgt spid="19"/>
                                        </p:tgtEl>
                                        <p:attrNameLst>
                                          <p:attrName>ppt_x</p:attrName>
                                        </p:attrNameLst>
                                      </p:cBhvr>
                                      <p:tavLst>
                                        <p:tav tm="0">
                                          <p:val>
                                            <p:strVal val="#ppt_x"/>
                                          </p:val>
                                        </p:tav>
                                        <p:tav tm="100000">
                                          <p:val>
                                            <p:strVal val="#ppt_x"/>
                                          </p:val>
                                        </p:tav>
                                      </p:tavLst>
                                    </p:anim>
                                    <p:anim calcmode="lin" valueType="num">
                                      <p:cBhvr>
                                        <p:cTn id="18" dur="1250" fill="hold"/>
                                        <p:tgtEl>
                                          <p:spTgt spid="19"/>
                                        </p:tgtEl>
                                        <p:attrNameLst>
                                          <p:attrName>ppt_y</p:attrName>
                                        </p:attrNameLst>
                                      </p:cBhvr>
                                      <p:tavLst>
                                        <p:tav tm="0">
                                          <p:val>
                                            <p:strVal val="#ppt_y+.1"/>
                                          </p:val>
                                        </p:tav>
                                        <p:tav tm="100000">
                                          <p:val>
                                            <p:strVal val="#ppt_y"/>
                                          </p:val>
                                        </p:tav>
                                      </p:tavLst>
                                    </p:anim>
                                  </p:childTnLst>
                                </p:cTn>
                              </p:par>
                              <p:par>
                                <p:cTn id="19" presetID="10"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nodePh="1">
                                  <p:stCondLst>
                                    <p:cond delay="0"/>
                                  </p:stCondLst>
                                  <p:endCondLst>
                                    <p:cond evt="begin" delay="0">
                                      <p:tn val="24"/>
                                    </p:cond>
                                  </p:end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250"/>
                                        <p:tgtEl>
                                          <p:spTgt spid="10"/>
                                        </p:tgtEl>
                                      </p:cBhvr>
                                    </p:animEffect>
                                    <p:anim calcmode="lin" valueType="num">
                                      <p:cBhvr>
                                        <p:cTn id="31" dur="1250" fill="hold"/>
                                        <p:tgtEl>
                                          <p:spTgt spid="10"/>
                                        </p:tgtEl>
                                        <p:attrNameLst>
                                          <p:attrName>ppt_x</p:attrName>
                                        </p:attrNameLst>
                                      </p:cBhvr>
                                      <p:tavLst>
                                        <p:tav tm="0">
                                          <p:val>
                                            <p:strVal val="#ppt_x"/>
                                          </p:val>
                                        </p:tav>
                                        <p:tav tm="100000">
                                          <p:val>
                                            <p:strVal val="#ppt_x"/>
                                          </p:val>
                                        </p:tav>
                                      </p:tavLst>
                                    </p:anim>
                                    <p:anim calcmode="lin" valueType="num">
                                      <p:cBhvr>
                                        <p:cTn id="32" dur="1250" fill="hold"/>
                                        <p:tgtEl>
                                          <p:spTgt spid="10"/>
                                        </p:tgtEl>
                                        <p:attrNameLst>
                                          <p:attrName>ppt_y</p:attrName>
                                        </p:attrNameLst>
                                      </p:cBhvr>
                                      <p:tavLst>
                                        <p:tav tm="0">
                                          <p:val>
                                            <p:strVal val="#ppt_y+.1"/>
                                          </p:val>
                                        </p:tav>
                                        <p:tav tm="100000">
                                          <p:val>
                                            <p:strVal val="#ppt_y"/>
                                          </p:val>
                                        </p:tav>
                                      </p:tavLst>
                                    </p:anim>
                                  </p:childTnLst>
                                </p:cTn>
                              </p:par>
                              <p:par>
                                <p:cTn id="33" presetID="10"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nodePh="1">
                                  <p:stCondLst>
                                    <p:cond delay="0"/>
                                  </p:stCondLst>
                                  <p:endCondLst>
                                    <p:cond evt="begin" delay="0">
                                      <p:tn val="38"/>
                                    </p:cond>
                                  </p:end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par>
                          <p:cTn id="41" fill="hold">
                            <p:stCondLst>
                              <p:cond delay="500"/>
                            </p:stCondLst>
                            <p:childTnLst>
                              <p:par>
                                <p:cTn id="42" presetID="42"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250"/>
                                        <p:tgtEl>
                                          <p:spTgt spid="12"/>
                                        </p:tgtEl>
                                      </p:cBhvr>
                                    </p:animEffect>
                                    <p:anim calcmode="lin" valueType="num">
                                      <p:cBhvr>
                                        <p:cTn id="45" dur="1250" fill="hold"/>
                                        <p:tgtEl>
                                          <p:spTgt spid="12"/>
                                        </p:tgtEl>
                                        <p:attrNameLst>
                                          <p:attrName>ppt_x</p:attrName>
                                        </p:attrNameLst>
                                      </p:cBhvr>
                                      <p:tavLst>
                                        <p:tav tm="0">
                                          <p:val>
                                            <p:strVal val="#ppt_x"/>
                                          </p:val>
                                        </p:tav>
                                        <p:tav tm="100000">
                                          <p:val>
                                            <p:strVal val="#ppt_x"/>
                                          </p:val>
                                        </p:tav>
                                      </p:tavLst>
                                    </p:anim>
                                    <p:anim calcmode="lin" valueType="num">
                                      <p:cBhvr>
                                        <p:cTn id="46" dur="12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9" grpId="0"/>
      <p:bldP spid="9" grpId="0" animBg="1"/>
      <p:bldP spid="10" grpId="0"/>
      <p:bldP spid="11"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descr="e7d195523061f1c0c7fdb8e83abb5dcf03375f2c8b662a4106267E0752567F7A4243849C9E2D773FC6511ADD776D3461389E8BB5BAFBB3C937DB9AB1E09A294486DA4CCF35679A92315A5BDF0C7F02D8DB0983A561B9AD4F1F287A45671B1E2CB34AD69452523207C82A66BD172D36F4AFD85E203BD1ABBAFC33895F4F218E98F45881EE59DC664AC0007F6A9E3ED3A1"/>
          <p:cNvGrpSpPr/>
          <p:nvPr/>
        </p:nvGrpSpPr>
        <p:grpSpPr>
          <a:xfrm>
            <a:off x="8200296" y="2300830"/>
            <a:ext cx="2581960" cy="1995076"/>
            <a:chOff x="2098673" y="552458"/>
            <a:chExt cx="7431076" cy="5742062"/>
          </a:xfrm>
          <a:solidFill>
            <a:srgbClr val="C00000"/>
          </a:solidFill>
        </p:grpSpPr>
        <p:sp>
          <p:nvSpPr>
            <p:cNvPr id="9" name="Freeform 783"/>
            <p:cNvSpPr/>
            <p:nvPr/>
          </p:nvSpPr>
          <p:spPr bwMode="auto">
            <a:xfrm>
              <a:off x="4359271" y="552458"/>
              <a:ext cx="5170478" cy="5742062"/>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0" name="Freeform 784"/>
            <p:cNvSpPr/>
            <p:nvPr/>
          </p:nvSpPr>
          <p:spPr bwMode="auto">
            <a:xfrm>
              <a:off x="2098673" y="3179806"/>
              <a:ext cx="52389" cy="55564"/>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1" name="Freeform 785"/>
            <p:cNvSpPr>
              <a:spLocks noEditPoints="1"/>
            </p:cNvSpPr>
            <p:nvPr/>
          </p:nvSpPr>
          <p:spPr bwMode="auto">
            <a:xfrm>
              <a:off x="3217859" y="2743238"/>
              <a:ext cx="1166813" cy="166054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2" name="Freeform 786"/>
            <p:cNvSpPr/>
            <p:nvPr/>
          </p:nvSpPr>
          <p:spPr bwMode="auto">
            <a:xfrm>
              <a:off x="2767011" y="3138528"/>
              <a:ext cx="630235" cy="841386"/>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3" name="Freeform 787"/>
            <p:cNvSpPr/>
            <p:nvPr/>
          </p:nvSpPr>
          <p:spPr bwMode="auto">
            <a:xfrm>
              <a:off x="4051296" y="3690986"/>
              <a:ext cx="476248" cy="569918"/>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4" name="Freeform 788"/>
            <p:cNvSpPr/>
            <p:nvPr/>
          </p:nvSpPr>
          <p:spPr bwMode="auto">
            <a:xfrm>
              <a:off x="3386136" y="2611471"/>
              <a:ext cx="458788" cy="579446"/>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5" name="Freeform 789"/>
            <p:cNvSpPr/>
            <p:nvPr/>
          </p:nvSpPr>
          <p:spPr bwMode="auto">
            <a:xfrm>
              <a:off x="3009895" y="2871827"/>
              <a:ext cx="387348" cy="255590"/>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6" name="Freeform 790"/>
            <p:cNvSpPr/>
            <p:nvPr/>
          </p:nvSpPr>
          <p:spPr bwMode="auto">
            <a:xfrm>
              <a:off x="2566984" y="2949613"/>
              <a:ext cx="368300" cy="290515"/>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7" name="Freeform 791"/>
            <p:cNvSpPr>
              <a:spLocks noEditPoints="1"/>
            </p:cNvSpPr>
            <p:nvPr/>
          </p:nvSpPr>
          <p:spPr bwMode="auto">
            <a:xfrm>
              <a:off x="2187573" y="2894053"/>
              <a:ext cx="323848" cy="346079"/>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8" name="Freeform 792"/>
            <p:cNvSpPr>
              <a:spLocks noEditPoints="1"/>
            </p:cNvSpPr>
            <p:nvPr/>
          </p:nvSpPr>
          <p:spPr bwMode="auto">
            <a:xfrm>
              <a:off x="3036883" y="2487644"/>
              <a:ext cx="346074" cy="285753"/>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9" name="Freeform 793"/>
            <p:cNvSpPr/>
            <p:nvPr/>
          </p:nvSpPr>
          <p:spPr bwMode="auto">
            <a:xfrm>
              <a:off x="4497381" y="3867202"/>
              <a:ext cx="307975" cy="231776"/>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0" name="Freeform 794"/>
            <p:cNvSpPr>
              <a:spLocks noEditPoints="1"/>
            </p:cNvSpPr>
            <p:nvPr/>
          </p:nvSpPr>
          <p:spPr bwMode="auto">
            <a:xfrm>
              <a:off x="4032244" y="4738750"/>
              <a:ext cx="255586" cy="277816"/>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1" name="Freeform 795"/>
            <p:cNvSpPr/>
            <p:nvPr/>
          </p:nvSpPr>
          <p:spPr bwMode="auto">
            <a:xfrm>
              <a:off x="3892546" y="3510008"/>
              <a:ext cx="312737" cy="258764"/>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2" name="Freeform 796"/>
            <p:cNvSpPr/>
            <p:nvPr/>
          </p:nvSpPr>
          <p:spPr bwMode="auto">
            <a:xfrm>
              <a:off x="4122732" y="3375070"/>
              <a:ext cx="236539" cy="307979"/>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3" name="Freeform 797"/>
            <p:cNvSpPr/>
            <p:nvPr/>
          </p:nvSpPr>
          <p:spPr bwMode="auto">
            <a:xfrm>
              <a:off x="2838448" y="2567022"/>
              <a:ext cx="198436" cy="239717"/>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4" name="Freeform 798"/>
            <p:cNvSpPr/>
            <p:nvPr/>
          </p:nvSpPr>
          <p:spPr bwMode="auto">
            <a:xfrm>
              <a:off x="2736849" y="3405233"/>
              <a:ext cx="258761" cy="168275"/>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5" name="Freeform 799"/>
            <p:cNvSpPr/>
            <p:nvPr/>
          </p:nvSpPr>
          <p:spPr bwMode="auto">
            <a:xfrm>
              <a:off x="4002081" y="1808189"/>
              <a:ext cx="319086" cy="511180"/>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6" name="Freeform 800"/>
            <p:cNvSpPr/>
            <p:nvPr/>
          </p:nvSpPr>
          <p:spPr bwMode="auto">
            <a:xfrm>
              <a:off x="3892546" y="4395846"/>
              <a:ext cx="222249" cy="33814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7" name="Freeform 801"/>
            <p:cNvSpPr>
              <a:spLocks noEditPoints="1"/>
            </p:cNvSpPr>
            <p:nvPr/>
          </p:nvSpPr>
          <p:spPr bwMode="auto">
            <a:xfrm>
              <a:off x="4757733" y="3724323"/>
              <a:ext cx="223836" cy="179391"/>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8" name="Freeform 802"/>
            <p:cNvSpPr/>
            <p:nvPr/>
          </p:nvSpPr>
          <p:spPr bwMode="auto">
            <a:xfrm>
              <a:off x="5605456" y="4197403"/>
              <a:ext cx="192086" cy="176216"/>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9" name="Freeform 803"/>
            <p:cNvSpPr/>
            <p:nvPr/>
          </p:nvSpPr>
          <p:spPr bwMode="auto">
            <a:xfrm>
              <a:off x="4625968" y="3197266"/>
              <a:ext cx="173039" cy="196851"/>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30" name="Freeform 804"/>
            <p:cNvSpPr/>
            <p:nvPr/>
          </p:nvSpPr>
          <p:spPr bwMode="auto">
            <a:xfrm>
              <a:off x="5508619" y="3765597"/>
              <a:ext cx="184150" cy="150815"/>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31" name="Freeform 805"/>
            <p:cNvSpPr/>
            <p:nvPr/>
          </p:nvSpPr>
          <p:spPr bwMode="auto">
            <a:xfrm>
              <a:off x="2146300" y="3400471"/>
              <a:ext cx="147638" cy="188915"/>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32" name="Freeform 806"/>
            <p:cNvSpPr/>
            <p:nvPr/>
          </p:nvSpPr>
          <p:spPr bwMode="auto">
            <a:xfrm>
              <a:off x="5410191" y="3483019"/>
              <a:ext cx="139698" cy="14287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33" name="Freeform 807"/>
            <p:cNvSpPr/>
            <p:nvPr/>
          </p:nvSpPr>
          <p:spPr bwMode="auto">
            <a:xfrm>
              <a:off x="4783130" y="4403783"/>
              <a:ext cx="146051" cy="161926"/>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34" name="Freeform 808"/>
            <p:cNvSpPr/>
            <p:nvPr/>
          </p:nvSpPr>
          <p:spPr bwMode="auto">
            <a:xfrm>
              <a:off x="5011732" y="3490960"/>
              <a:ext cx="136523" cy="169867"/>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35" name="Freeform 809"/>
            <p:cNvSpPr/>
            <p:nvPr/>
          </p:nvSpPr>
          <p:spPr bwMode="auto">
            <a:xfrm>
              <a:off x="4133843" y="4384731"/>
              <a:ext cx="82551" cy="184153"/>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36" name="Freeform 810"/>
            <p:cNvSpPr/>
            <p:nvPr/>
          </p:nvSpPr>
          <p:spPr bwMode="auto">
            <a:xfrm>
              <a:off x="2679698" y="3837039"/>
              <a:ext cx="117476" cy="134938"/>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37" name="Freeform 811"/>
            <p:cNvSpPr/>
            <p:nvPr/>
          </p:nvSpPr>
          <p:spPr bwMode="auto">
            <a:xfrm>
              <a:off x="7096116" y="1049352"/>
              <a:ext cx="117476" cy="176216"/>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38" name="Freeform 812"/>
            <p:cNvSpPr/>
            <p:nvPr/>
          </p:nvSpPr>
          <p:spPr bwMode="auto">
            <a:xfrm>
              <a:off x="8423261" y="2259043"/>
              <a:ext cx="165098" cy="14287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39" name="Freeform 813"/>
            <p:cNvSpPr/>
            <p:nvPr/>
          </p:nvSpPr>
          <p:spPr bwMode="auto">
            <a:xfrm>
              <a:off x="3540119" y="4599046"/>
              <a:ext cx="109539" cy="120652"/>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40" name="Freeform 814"/>
            <p:cNvSpPr/>
            <p:nvPr/>
          </p:nvSpPr>
          <p:spPr bwMode="auto">
            <a:xfrm>
              <a:off x="2481258" y="3186155"/>
              <a:ext cx="142876" cy="10160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41" name="Freeform 815"/>
            <p:cNvSpPr/>
            <p:nvPr/>
          </p:nvSpPr>
          <p:spPr bwMode="auto">
            <a:xfrm>
              <a:off x="3367084" y="2454306"/>
              <a:ext cx="134936" cy="104775"/>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42" name="Freeform 816"/>
            <p:cNvSpPr/>
            <p:nvPr/>
          </p:nvSpPr>
          <p:spPr bwMode="auto">
            <a:xfrm>
              <a:off x="4419596" y="3073440"/>
              <a:ext cx="107948" cy="123827"/>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43" name="Freeform 817"/>
            <p:cNvSpPr/>
            <p:nvPr/>
          </p:nvSpPr>
          <p:spPr bwMode="auto">
            <a:xfrm>
              <a:off x="4606920" y="4414894"/>
              <a:ext cx="101599" cy="117477"/>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44" name="Freeform 818"/>
            <p:cNvSpPr/>
            <p:nvPr/>
          </p:nvSpPr>
          <p:spPr bwMode="auto">
            <a:xfrm>
              <a:off x="5456230" y="3994203"/>
              <a:ext cx="134936" cy="104775"/>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45" name="Freeform 819"/>
            <p:cNvSpPr/>
            <p:nvPr/>
          </p:nvSpPr>
          <p:spPr bwMode="auto">
            <a:xfrm>
              <a:off x="4887907" y="4152955"/>
              <a:ext cx="93662" cy="104775"/>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46" name="Freeform 820"/>
            <p:cNvSpPr/>
            <p:nvPr/>
          </p:nvSpPr>
          <p:spPr bwMode="auto">
            <a:xfrm>
              <a:off x="3397247" y="3243307"/>
              <a:ext cx="104773" cy="79378"/>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47" name="Freeform 821"/>
            <p:cNvSpPr/>
            <p:nvPr/>
          </p:nvSpPr>
          <p:spPr bwMode="auto">
            <a:xfrm>
              <a:off x="3074986" y="3908476"/>
              <a:ext cx="82551" cy="104775"/>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48" name="Freeform 822"/>
            <p:cNvSpPr/>
            <p:nvPr/>
          </p:nvSpPr>
          <p:spPr bwMode="auto">
            <a:xfrm>
              <a:off x="4497381" y="3719561"/>
              <a:ext cx="134936" cy="106366"/>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49" name="Freeform 823"/>
            <p:cNvSpPr/>
            <p:nvPr/>
          </p:nvSpPr>
          <p:spPr bwMode="auto">
            <a:xfrm>
              <a:off x="2924173" y="3190917"/>
              <a:ext cx="93662" cy="93664"/>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50" name="Freeform 824"/>
            <p:cNvSpPr/>
            <p:nvPr/>
          </p:nvSpPr>
          <p:spPr bwMode="auto">
            <a:xfrm>
              <a:off x="5332405" y="3686224"/>
              <a:ext cx="119063" cy="71437"/>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51" name="Freeform 825"/>
            <p:cNvSpPr/>
            <p:nvPr/>
          </p:nvSpPr>
          <p:spPr bwMode="auto">
            <a:xfrm>
              <a:off x="3814757" y="4114855"/>
              <a:ext cx="96837" cy="93664"/>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52" name="Freeform 826"/>
            <p:cNvSpPr/>
            <p:nvPr/>
          </p:nvSpPr>
          <p:spPr bwMode="auto">
            <a:xfrm>
              <a:off x="4460869" y="3322680"/>
              <a:ext cx="112714" cy="74616"/>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53" name="Freeform 827"/>
            <p:cNvSpPr/>
            <p:nvPr/>
          </p:nvSpPr>
          <p:spPr bwMode="auto">
            <a:xfrm>
              <a:off x="5740392" y="4021191"/>
              <a:ext cx="95250" cy="71437"/>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54" name="Freeform 828"/>
            <p:cNvSpPr/>
            <p:nvPr/>
          </p:nvSpPr>
          <p:spPr bwMode="auto">
            <a:xfrm>
              <a:off x="4873618" y="3619548"/>
              <a:ext cx="60325" cy="104775"/>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55" name="Freeform 829"/>
            <p:cNvSpPr/>
            <p:nvPr/>
          </p:nvSpPr>
          <p:spPr bwMode="auto">
            <a:xfrm>
              <a:off x="5429242" y="4787961"/>
              <a:ext cx="63500" cy="93664"/>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56" name="Freeform 830"/>
            <p:cNvSpPr/>
            <p:nvPr/>
          </p:nvSpPr>
          <p:spPr bwMode="auto">
            <a:xfrm>
              <a:off x="5541956" y="4125966"/>
              <a:ext cx="82551" cy="82552"/>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57" name="Freeform 831"/>
            <p:cNvSpPr/>
            <p:nvPr/>
          </p:nvSpPr>
          <p:spPr bwMode="auto">
            <a:xfrm>
              <a:off x="7205651" y="1068403"/>
              <a:ext cx="79377" cy="153990"/>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58" name="Freeform 832"/>
            <p:cNvSpPr/>
            <p:nvPr/>
          </p:nvSpPr>
          <p:spPr bwMode="auto">
            <a:xfrm>
              <a:off x="4565643" y="3589385"/>
              <a:ext cx="66674" cy="77791"/>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59" name="Freeform 833"/>
            <p:cNvSpPr/>
            <p:nvPr/>
          </p:nvSpPr>
          <p:spPr bwMode="auto">
            <a:xfrm>
              <a:off x="2489199" y="2754349"/>
              <a:ext cx="63500" cy="71437"/>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60" name="Freeform 834"/>
            <p:cNvSpPr/>
            <p:nvPr/>
          </p:nvSpPr>
          <p:spPr bwMode="auto">
            <a:xfrm>
              <a:off x="5729281" y="3903714"/>
              <a:ext cx="60325" cy="95251"/>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61" name="Freeform 835"/>
            <p:cNvSpPr/>
            <p:nvPr/>
          </p:nvSpPr>
          <p:spPr bwMode="auto">
            <a:xfrm>
              <a:off x="3933820" y="4576824"/>
              <a:ext cx="71436" cy="104775"/>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62" name="Freeform 836"/>
            <p:cNvSpPr/>
            <p:nvPr/>
          </p:nvSpPr>
          <p:spPr bwMode="auto">
            <a:xfrm>
              <a:off x="4733920" y="4554598"/>
              <a:ext cx="52389" cy="71437"/>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63" name="Freeform 837"/>
            <p:cNvSpPr/>
            <p:nvPr/>
          </p:nvSpPr>
          <p:spPr bwMode="auto">
            <a:xfrm>
              <a:off x="5514968" y="4370445"/>
              <a:ext cx="65087" cy="6350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64" name="Freeform 838"/>
            <p:cNvSpPr/>
            <p:nvPr/>
          </p:nvSpPr>
          <p:spPr bwMode="auto">
            <a:xfrm>
              <a:off x="5643555" y="3694160"/>
              <a:ext cx="82551" cy="44449"/>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65" name="Freeform 839"/>
            <p:cNvSpPr/>
            <p:nvPr/>
          </p:nvSpPr>
          <p:spPr bwMode="auto">
            <a:xfrm>
              <a:off x="5354631" y="4603808"/>
              <a:ext cx="74615" cy="52389"/>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66" name="Freeform 840"/>
            <p:cNvSpPr/>
            <p:nvPr/>
          </p:nvSpPr>
          <p:spPr bwMode="auto">
            <a:xfrm>
              <a:off x="3330573" y="4997515"/>
              <a:ext cx="55563" cy="52389"/>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67" name="Freeform 841"/>
            <p:cNvSpPr/>
            <p:nvPr/>
          </p:nvSpPr>
          <p:spPr bwMode="auto">
            <a:xfrm>
              <a:off x="2357434" y="3779887"/>
              <a:ext cx="52389" cy="68263"/>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68" name="Freeform 842"/>
            <p:cNvSpPr/>
            <p:nvPr/>
          </p:nvSpPr>
          <p:spPr bwMode="auto">
            <a:xfrm>
              <a:off x="4411655" y="1597048"/>
              <a:ext cx="71436" cy="90489"/>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69" name="Freeform 843"/>
            <p:cNvSpPr/>
            <p:nvPr/>
          </p:nvSpPr>
          <p:spPr bwMode="auto">
            <a:xfrm>
              <a:off x="8921735" y="2938502"/>
              <a:ext cx="46040" cy="60326"/>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70" name="Freeform 844"/>
            <p:cNvSpPr/>
            <p:nvPr/>
          </p:nvSpPr>
          <p:spPr bwMode="auto">
            <a:xfrm>
              <a:off x="3116260" y="3694160"/>
              <a:ext cx="52389" cy="44449"/>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71" name="Freeform 845"/>
            <p:cNvSpPr/>
            <p:nvPr/>
          </p:nvSpPr>
          <p:spPr bwMode="auto">
            <a:xfrm>
              <a:off x="3300410" y="4118030"/>
              <a:ext cx="58738" cy="60326"/>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72" name="Freeform 846"/>
            <p:cNvSpPr/>
            <p:nvPr/>
          </p:nvSpPr>
          <p:spPr bwMode="auto">
            <a:xfrm>
              <a:off x="4260846" y="3232191"/>
              <a:ext cx="57151" cy="44449"/>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73" name="Freeform 847"/>
            <p:cNvSpPr/>
            <p:nvPr/>
          </p:nvSpPr>
          <p:spPr bwMode="auto">
            <a:xfrm>
              <a:off x="3408358" y="3768776"/>
              <a:ext cx="71436" cy="52389"/>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74" name="Freeform 848"/>
            <p:cNvSpPr/>
            <p:nvPr/>
          </p:nvSpPr>
          <p:spPr bwMode="auto">
            <a:xfrm>
              <a:off x="3990970" y="4306944"/>
              <a:ext cx="44448" cy="5873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75" name="Freeform 849"/>
            <p:cNvSpPr/>
            <p:nvPr/>
          </p:nvSpPr>
          <p:spPr bwMode="auto">
            <a:xfrm>
              <a:off x="4395782" y="3678287"/>
              <a:ext cx="34924" cy="57151"/>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76" name="Freeform 850"/>
            <p:cNvSpPr/>
            <p:nvPr/>
          </p:nvSpPr>
          <p:spPr bwMode="auto">
            <a:xfrm>
              <a:off x="5778490" y="1085864"/>
              <a:ext cx="33337" cy="57151"/>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77" name="Freeform 851"/>
            <p:cNvSpPr/>
            <p:nvPr/>
          </p:nvSpPr>
          <p:spPr bwMode="auto">
            <a:xfrm>
              <a:off x="4057645" y="3430634"/>
              <a:ext cx="46040" cy="49215"/>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78" name="Freeform 852"/>
            <p:cNvSpPr/>
            <p:nvPr/>
          </p:nvSpPr>
          <p:spPr bwMode="auto">
            <a:xfrm>
              <a:off x="2214561" y="3298866"/>
              <a:ext cx="41274" cy="41274"/>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79" name="Freeform 853"/>
            <p:cNvSpPr/>
            <p:nvPr/>
          </p:nvSpPr>
          <p:spPr bwMode="auto">
            <a:xfrm>
              <a:off x="7310428" y="1135079"/>
              <a:ext cx="60325" cy="71437"/>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80" name="Freeform 854"/>
            <p:cNvSpPr/>
            <p:nvPr/>
          </p:nvSpPr>
          <p:spPr bwMode="auto">
            <a:xfrm>
              <a:off x="4535480" y="4152955"/>
              <a:ext cx="38099" cy="44449"/>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81" name="Freeform 855"/>
            <p:cNvSpPr/>
            <p:nvPr/>
          </p:nvSpPr>
          <p:spPr bwMode="auto">
            <a:xfrm>
              <a:off x="4246557" y="5635700"/>
              <a:ext cx="44448" cy="41274"/>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82" name="Freeform 856"/>
            <p:cNvSpPr/>
            <p:nvPr/>
          </p:nvSpPr>
          <p:spPr bwMode="auto">
            <a:xfrm>
              <a:off x="5610217" y="4027541"/>
              <a:ext cx="41274" cy="42866"/>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83" name="Freeform 857"/>
            <p:cNvSpPr/>
            <p:nvPr/>
          </p:nvSpPr>
          <p:spPr bwMode="auto">
            <a:xfrm>
              <a:off x="4370381" y="1676421"/>
              <a:ext cx="49214" cy="57151"/>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84" name="Freeform 858"/>
            <p:cNvSpPr/>
            <p:nvPr/>
          </p:nvSpPr>
          <p:spPr bwMode="auto">
            <a:xfrm>
              <a:off x="8381987" y="5126103"/>
              <a:ext cx="44448" cy="33338"/>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85" name="Freeform 859"/>
            <p:cNvSpPr/>
            <p:nvPr/>
          </p:nvSpPr>
          <p:spPr bwMode="auto">
            <a:xfrm>
              <a:off x="7142151" y="1022363"/>
              <a:ext cx="49214" cy="30163"/>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86" name="Freeform 860"/>
            <p:cNvSpPr/>
            <p:nvPr/>
          </p:nvSpPr>
          <p:spPr bwMode="auto">
            <a:xfrm>
              <a:off x="3751257" y="4532371"/>
              <a:ext cx="33337" cy="36512"/>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87" name="Freeform 861"/>
            <p:cNvSpPr/>
            <p:nvPr/>
          </p:nvSpPr>
          <p:spPr bwMode="auto">
            <a:xfrm>
              <a:off x="4562468" y="1481158"/>
              <a:ext cx="47627" cy="44449"/>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88" name="Freeform 862"/>
            <p:cNvSpPr/>
            <p:nvPr/>
          </p:nvSpPr>
          <p:spPr bwMode="auto">
            <a:xfrm>
              <a:off x="4317993" y="1747863"/>
              <a:ext cx="25401" cy="49215"/>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89" name="Freeform 863"/>
            <p:cNvSpPr/>
            <p:nvPr/>
          </p:nvSpPr>
          <p:spPr bwMode="auto">
            <a:xfrm>
              <a:off x="2646361" y="2551145"/>
              <a:ext cx="26988" cy="34925"/>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90" name="Freeform 864"/>
            <p:cNvSpPr/>
            <p:nvPr/>
          </p:nvSpPr>
          <p:spPr bwMode="auto">
            <a:xfrm>
              <a:off x="2132010" y="3309982"/>
              <a:ext cx="33337" cy="34925"/>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91" name="Freeform 865"/>
            <p:cNvSpPr/>
            <p:nvPr/>
          </p:nvSpPr>
          <p:spPr bwMode="auto">
            <a:xfrm>
              <a:off x="7516800" y="1354156"/>
              <a:ext cx="26988" cy="28576"/>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92" name="Freeform 866"/>
            <p:cNvSpPr/>
            <p:nvPr/>
          </p:nvSpPr>
          <p:spPr bwMode="auto">
            <a:xfrm>
              <a:off x="4343393" y="1733573"/>
              <a:ext cx="22226" cy="44449"/>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93" name="Freeform 867"/>
            <p:cNvSpPr/>
            <p:nvPr/>
          </p:nvSpPr>
          <p:spPr bwMode="auto">
            <a:xfrm>
              <a:off x="6240453" y="1154126"/>
              <a:ext cx="22226" cy="33338"/>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94" name="Freeform 868"/>
            <p:cNvSpPr/>
            <p:nvPr/>
          </p:nvSpPr>
          <p:spPr bwMode="auto">
            <a:xfrm>
              <a:off x="3779832" y="3983092"/>
              <a:ext cx="7936" cy="33338"/>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95" name="Freeform 869"/>
            <p:cNvSpPr/>
            <p:nvPr/>
          </p:nvSpPr>
          <p:spPr bwMode="auto">
            <a:xfrm>
              <a:off x="8921735" y="3340145"/>
              <a:ext cx="22226" cy="30163"/>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96" name="Freeform 870"/>
            <p:cNvSpPr/>
            <p:nvPr/>
          </p:nvSpPr>
          <p:spPr bwMode="auto">
            <a:xfrm>
              <a:off x="5646729" y="4152955"/>
              <a:ext cx="19052" cy="25401"/>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97" name="Freeform 871"/>
            <p:cNvSpPr/>
            <p:nvPr/>
          </p:nvSpPr>
          <p:spPr bwMode="auto">
            <a:xfrm>
              <a:off x="4527543" y="1530368"/>
              <a:ext cx="34924" cy="41274"/>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98" name="Freeform 872"/>
            <p:cNvSpPr/>
            <p:nvPr/>
          </p:nvSpPr>
          <p:spPr bwMode="auto">
            <a:xfrm>
              <a:off x="2278061" y="3268708"/>
              <a:ext cx="26988" cy="26988"/>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99" name="Freeform 873"/>
            <p:cNvSpPr/>
            <p:nvPr/>
          </p:nvSpPr>
          <p:spPr bwMode="auto">
            <a:xfrm>
              <a:off x="7115163" y="955688"/>
              <a:ext cx="26988" cy="25401"/>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00" name="Freeform 874"/>
            <p:cNvSpPr/>
            <p:nvPr/>
          </p:nvSpPr>
          <p:spPr bwMode="auto">
            <a:xfrm>
              <a:off x="3317874" y="2503488"/>
              <a:ext cx="26988" cy="30163"/>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grpSp>
      <p:grpSp>
        <p:nvGrpSpPr>
          <p:cNvPr id="101" name="组合 100" descr="e7d195523061f1c0c7fdb8e83abb5dcf03375f2c8b662a4106267E0752567F7A4243849C9E2D773FC6511ADD776D3461389E8BB5BAFBB3C937DB9AB1E09A294486DA4CCF35679A92315A5BDF0C7F02D8DB0983A561B9AD4F1F287A45671B1E2CB34AD69452523207C82A66BD172D36F4AFD85E203BD1ABBAFC33895F4F218E98F45881EE59DC664AC0007F6A9E3ED3A1"/>
          <p:cNvGrpSpPr/>
          <p:nvPr/>
        </p:nvGrpSpPr>
        <p:grpSpPr>
          <a:xfrm>
            <a:off x="4769131" y="2300830"/>
            <a:ext cx="2581960" cy="1995076"/>
            <a:chOff x="2098673" y="552458"/>
            <a:chExt cx="7431076" cy="5742062"/>
          </a:xfrm>
          <a:solidFill>
            <a:srgbClr val="C00000"/>
          </a:solidFill>
        </p:grpSpPr>
        <p:sp>
          <p:nvSpPr>
            <p:cNvPr id="102" name="Freeform 783"/>
            <p:cNvSpPr/>
            <p:nvPr/>
          </p:nvSpPr>
          <p:spPr bwMode="auto">
            <a:xfrm>
              <a:off x="4359271" y="552458"/>
              <a:ext cx="5170478" cy="5742062"/>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03" name="Freeform 784"/>
            <p:cNvSpPr/>
            <p:nvPr/>
          </p:nvSpPr>
          <p:spPr bwMode="auto">
            <a:xfrm>
              <a:off x="2098673" y="3179806"/>
              <a:ext cx="52389" cy="55564"/>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04" name="Freeform 785"/>
            <p:cNvSpPr>
              <a:spLocks noEditPoints="1"/>
            </p:cNvSpPr>
            <p:nvPr/>
          </p:nvSpPr>
          <p:spPr bwMode="auto">
            <a:xfrm>
              <a:off x="3217859" y="2743238"/>
              <a:ext cx="1166813" cy="166054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05" name="Freeform 786"/>
            <p:cNvSpPr/>
            <p:nvPr/>
          </p:nvSpPr>
          <p:spPr bwMode="auto">
            <a:xfrm>
              <a:off x="2767011" y="3138528"/>
              <a:ext cx="630235" cy="841386"/>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06" name="Freeform 787"/>
            <p:cNvSpPr/>
            <p:nvPr/>
          </p:nvSpPr>
          <p:spPr bwMode="auto">
            <a:xfrm>
              <a:off x="4051296" y="3690986"/>
              <a:ext cx="476248" cy="569918"/>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07" name="Freeform 788"/>
            <p:cNvSpPr/>
            <p:nvPr/>
          </p:nvSpPr>
          <p:spPr bwMode="auto">
            <a:xfrm>
              <a:off x="3386136" y="2611471"/>
              <a:ext cx="458788" cy="579446"/>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08" name="Freeform 789"/>
            <p:cNvSpPr/>
            <p:nvPr/>
          </p:nvSpPr>
          <p:spPr bwMode="auto">
            <a:xfrm>
              <a:off x="3009895" y="2871827"/>
              <a:ext cx="387348" cy="255590"/>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09" name="Freeform 790"/>
            <p:cNvSpPr/>
            <p:nvPr/>
          </p:nvSpPr>
          <p:spPr bwMode="auto">
            <a:xfrm>
              <a:off x="2566984" y="2949613"/>
              <a:ext cx="368300" cy="290515"/>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10" name="Freeform 791"/>
            <p:cNvSpPr>
              <a:spLocks noEditPoints="1"/>
            </p:cNvSpPr>
            <p:nvPr/>
          </p:nvSpPr>
          <p:spPr bwMode="auto">
            <a:xfrm>
              <a:off x="2187573" y="2894053"/>
              <a:ext cx="323848" cy="346079"/>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11" name="Freeform 792"/>
            <p:cNvSpPr>
              <a:spLocks noEditPoints="1"/>
            </p:cNvSpPr>
            <p:nvPr/>
          </p:nvSpPr>
          <p:spPr bwMode="auto">
            <a:xfrm>
              <a:off x="3036883" y="2487644"/>
              <a:ext cx="346074" cy="285753"/>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12" name="Freeform 793"/>
            <p:cNvSpPr/>
            <p:nvPr/>
          </p:nvSpPr>
          <p:spPr bwMode="auto">
            <a:xfrm>
              <a:off x="4497381" y="3867202"/>
              <a:ext cx="307975" cy="231776"/>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13" name="Freeform 794"/>
            <p:cNvSpPr>
              <a:spLocks noEditPoints="1"/>
            </p:cNvSpPr>
            <p:nvPr/>
          </p:nvSpPr>
          <p:spPr bwMode="auto">
            <a:xfrm>
              <a:off x="4032244" y="4738750"/>
              <a:ext cx="255586" cy="277816"/>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14" name="Freeform 795"/>
            <p:cNvSpPr/>
            <p:nvPr/>
          </p:nvSpPr>
          <p:spPr bwMode="auto">
            <a:xfrm>
              <a:off x="3892546" y="3510008"/>
              <a:ext cx="312737" cy="258764"/>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15" name="Freeform 796"/>
            <p:cNvSpPr/>
            <p:nvPr/>
          </p:nvSpPr>
          <p:spPr bwMode="auto">
            <a:xfrm>
              <a:off x="4122732" y="3375070"/>
              <a:ext cx="236539" cy="307979"/>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16" name="Freeform 797"/>
            <p:cNvSpPr/>
            <p:nvPr/>
          </p:nvSpPr>
          <p:spPr bwMode="auto">
            <a:xfrm>
              <a:off x="2838448" y="2567022"/>
              <a:ext cx="198436" cy="239717"/>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17" name="Freeform 798"/>
            <p:cNvSpPr/>
            <p:nvPr/>
          </p:nvSpPr>
          <p:spPr bwMode="auto">
            <a:xfrm>
              <a:off x="2736849" y="3405233"/>
              <a:ext cx="258761" cy="168275"/>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18" name="Freeform 799"/>
            <p:cNvSpPr/>
            <p:nvPr/>
          </p:nvSpPr>
          <p:spPr bwMode="auto">
            <a:xfrm>
              <a:off x="4002081" y="1808189"/>
              <a:ext cx="319086" cy="511180"/>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19" name="Freeform 800"/>
            <p:cNvSpPr/>
            <p:nvPr/>
          </p:nvSpPr>
          <p:spPr bwMode="auto">
            <a:xfrm>
              <a:off x="3892546" y="4395846"/>
              <a:ext cx="222249" cy="33814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20" name="Freeform 801"/>
            <p:cNvSpPr>
              <a:spLocks noEditPoints="1"/>
            </p:cNvSpPr>
            <p:nvPr/>
          </p:nvSpPr>
          <p:spPr bwMode="auto">
            <a:xfrm>
              <a:off x="4757733" y="3724323"/>
              <a:ext cx="223836" cy="179391"/>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21" name="Freeform 802"/>
            <p:cNvSpPr/>
            <p:nvPr/>
          </p:nvSpPr>
          <p:spPr bwMode="auto">
            <a:xfrm>
              <a:off x="5605456" y="4197403"/>
              <a:ext cx="192086" cy="176216"/>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22" name="Freeform 803"/>
            <p:cNvSpPr/>
            <p:nvPr/>
          </p:nvSpPr>
          <p:spPr bwMode="auto">
            <a:xfrm>
              <a:off x="4625968" y="3197266"/>
              <a:ext cx="173039" cy="196851"/>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23" name="Freeform 804"/>
            <p:cNvSpPr/>
            <p:nvPr/>
          </p:nvSpPr>
          <p:spPr bwMode="auto">
            <a:xfrm>
              <a:off x="5508619" y="3765597"/>
              <a:ext cx="184150" cy="150815"/>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24" name="Freeform 805"/>
            <p:cNvSpPr/>
            <p:nvPr/>
          </p:nvSpPr>
          <p:spPr bwMode="auto">
            <a:xfrm>
              <a:off x="2146300" y="3400471"/>
              <a:ext cx="147638" cy="188915"/>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25" name="Freeform 806"/>
            <p:cNvSpPr/>
            <p:nvPr/>
          </p:nvSpPr>
          <p:spPr bwMode="auto">
            <a:xfrm>
              <a:off x="5410191" y="3483019"/>
              <a:ext cx="139698" cy="14287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26" name="Freeform 807"/>
            <p:cNvSpPr/>
            <p:nvPr/>
          </p:nvSpPr>
          <p:spPr bwMode="auto">
            <a:xfrm>
              <a:off x="4783130" y="4403783"/>
              <a:ext cx="146051" cy="161926"/>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27" name="Freeform 808"/>
            <p:cNvSpPr/>
            <p:nvPr/>
          </p:nvSpPr>
          <p:spPr bwMode="auto">
            <a:xfrm>
              <a:off x="5011732" y="3490960"/>
              <a:ext cx="136523" cy="169867"/>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28" name="Freeform 809"/>
            <p:cNvSpPr/>
            <p:nvPr/>
          </p:nvSpPr>
          <p:spPr bwMode="auto">
            <a:xfrm>
              <a:off x="4133843" y="4384731"/>
              <a:ext cx="82551" cy="184153"/>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29" name="Freeform 810"/>
            <p:cNvSpPr/>
            <p:nvPr/>
          </p:nvSpPr>
          <p:spPr bwMode="auto">
            <a:xfrm>
              <a:off x="2679698" y="3837039"/>
              <a:ext cx="117476" cy="134938"/>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30" name="Freeform 811"/>
            <p:cNvSpPr/>
            <p:nvPr/>
          </p:nvSpPr>
          <p:spPr bwMode="auto">
            <a:xfrm>
              <a:off x="7096116" y="1049352"/>
              <a:ext cx="117476" cy="176216"/>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31" name="Freeform 812"/>
            <p:cNvSpPr/>
            <p:nvPr/>
          </p:nvSpPr>
          <p:spPr bwMode="auto">
            <a:xfrm>
              <a:off x="8423261" y="2259043"/>
              <a:ext cx="165098" cy="14287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32" name="Freeform 813"/>
            <p:cNvSpPr/>
            <p:nvPr/>
          </p:nvSpPr>
          <p:spPr bwMode="auto">
            <a:xfrm>
              <a:off x="3540119" y="4599046"/>
              <a:ext cx="109539" cy="120652"/>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33" name="Freeform 814"/>
            <p:cNvSpPr/>
            <p:nvPr/>
          </p:nvSpPr>
          <p:spPr bwMode="auto">
            <a:xfrm>
              <a:off x="2481258" y="3186155"/>
              <a:ext cx="142876" cy="10160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34" name="Freeform 815"/>
            <p:cNvSpPr/>
            <p:nvPr/>
          </p:nvSpPr>
          <p:spPr bwMode="auto">
            <a:xfrm>
              <a:off x="3367084" y="2454306"/>
              <a:ext cx="134936" cy="104775"/>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35" name="Freeform 816"/>
            <p:cNvSpPr/>
            <p:nvPr/>
          </p:nvSpPr>
          <p:spPr bwMode="auto">
            <a:xfrm>
              <a:off x="4419596" y="3073440"/>
              <a:ext cx="107948" cy="123827"/>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36" name="Freeform 817"/>
            <p:cNvSpPr/>
            <p:nvPr/>
          </p:nvSpPr>
          <p:spPr bwMode="auto">
            <a:xfrm>
              <a:off x="4606920" y="4414894"/>
              <a:ext cx="101599" cy="117477"/>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37" name="Freeform 818"/>
            <p:cNvSpPr/>
            <p:nvPr/>
          </p:nvSpPr>
          <p:spPr bwMode="auto">
            <a:xfrm>
              <a:off x="5456230" y="3994203"/>
              <a:ext cx="134936" cy="104775"/>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38" name="Freeform 819"/>
            <p:cNvSpPr/>
            <p:nvPr/>
          </p:nvSpPr>
          <p:spPr bwMode="auto">
            <a:xfrm>
              <a:off x="4887907" y="4152955"/>
              <a:ext cx="93662" cy="104775"/>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39" name="Freeform 820"/>
            <p:cNvSpPr/>
            <p:nvPr/>
          </p:nvSpPr>
          <p:spPr bwMode="auto">
            <a:xfrm>
              <a:off x="3397247" y="3243307"/>
              <a:ext cx="104773" cy="79378"/>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40" name="Freeform 821"/>
            <p:cNvSpPr/>
            <p:nvPr/>
          </p:nvSpPr>
          <p:spPr bwMode="auto">
            <a:xfrm>
              <a:off x="3074986" y="3908476"/>
              <a:ext cx="82551" cy="104775"/>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41" name="Freeform 822"/>
            <p:cNvSpPr/>
            <p:nvPr/>
          </p:nvSpPr>
          <p:spPr bwMode="auto">
            <a:xfrm>
              <a:off x="4497381" y="3719561"/>
              <a:ext cx="134936" cy="106366"/>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42" name="Freeform 823"/>
            <p:cNvSpPr/>
            <p:nvPr/>
          </p:nvSpPr>
          <p:spPr bwMode="auto">
            <a:xfrm>
              <a:off x="2924173" y="3190917"/>
              <a:ext cx="93662" cy="93664"/>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43" name="Freeform 824"/>
            <p:cNvSpPr/>
            <p:nvPr/>
          </p:nvSpPr>
          <p:spPr bwMode="auto">
            <a:xfrm>
              <a:off x="5332405" y="3686224"/>
              <a:ext cx="119063" cy="71437"/>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44" name="Freeform 825"/>
            <p:cNvSpPr/>
            <p:nvPr/>
          </p:nvSpPr>
          <p:spPr bwMode="auto">
            <a:xfrm>
              <a:off x="3814757" y="4114855"/>
              <a:ext cx="96837" cy="93664"/>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45" name="Freeform 826"/>
            <p:cNvSpPr/>
            <p:nvPr/>
          </p:nvSpPr>
          <p:spPr bwMode="auto">
            <a:xfrm>
              <a:off x="4460869" y="3322680"/>
              <a:ext cx="112714" cy="74616"/>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46" name="Freeform 827"/>
            <p:cNvSpPr/>
            <p:nvPr/>
          </p:nvSpPr>
          <p:spPr bwMode="auto">
            <a:xfrm>
              <a:off x="5740392" y="4021191"/>
              <a:ext cx="95250" cy="71437"/>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47" name="Freeform 828"/>
            <p:cNvSpPr/>
            <p:nvPr/>
          </p:nvSpPr>
          <p:spPr bwMode="auto">
            <a:xfrm>
              <a:off x="4873618" y="3619548"/>
              <a:ext cx="60325" cy="104775"/>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48" name="Freeform 829"/>
            <p:cNvSpPr/>
            <p:nvPr/>
          </p:nvSpPr>
          <p:spPr bwMode="auto">
            <a:xfrm>
              <a:off x="5429242" y="4787961"/>
              <a:ext cx="63500" cy="93664"/>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49" name="Freeform 830"/>
            <p:cNvSpPr/>
            <p:nvPr/>
          </p:nvSpPr>
          <p:spPr bwMode="auto">
            <a:xfrm>
              <a:off x="5541956" y="4125966"/>
              <a:ext cx="82551" cy="82552"/>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50" name="Freeform 831"/>
            <p:cNvSpPr/>
            <p:nvPr/>
          </p:nvSpPr>
          <p:spPr bwMode="auto">
            <a:xfrm>
              <a:off x="7205651" y="1068403"/>
              <a:ext cx="79377" cy="153990"/>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51" name="Freeform 832"/>
            <p:cNvSpPr/>
            <p:nvPr/>
          </p:nvSpPr>
          <p:spPr bwMode="auto">
            <a:xfrm>
              <a:off x="4565643" y="3589385"/>
              <a:ext cx="66674" cy="77791"/>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52" name="Freeform 833"/>
            <p:cNvSpPr/>
            <p:nvPr/>
          </p:nvSpPr>
          <p:spPr bwMode="auto">
            <a:xfrm>
              <a:off x="2489199" y="2754349"/>
              <a:ext cx="63500" cy="71437"/>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53" name="Freeform 834"/>
            <p:cNvSpPr/>
            <p:nvPr/>
          </p:nvSpPr>
          <p:spPr bwMode="auto">
            <a:xfrm>
              <a:off x="5729281" y="3903714"/>
              <a:ext cx="60325" cy="95251"/>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54" name="Freeform 835"/>
            <p:cNvSpPr/>
            <p:nvPr/>
          </p:nvSpPr>
          <p:spPr bwMode="auto">
            <a:xfrm>
              <a:off x="3933820" y="4576824"/>
              <a:ext cx="71436" cy="104775"/>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55" name="Freeform 836"/>
            <p:cNvSpPr/>
            <p:nvPr/>
          </p:nvSpPr>
          <p:spPr bwMode="auto">
            <a:xfrm>
              <a:off x="4733920" y="4554598"/>
              <a:ext cx="52389" cy="71437"/>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56" name="Freeform 837"/>
            <p:cNvSpPr/>
            <p:nvPr/>
          </p:nvSpPr>
          <p:spPr bwMode="auto">
            <a:xfrm>
              <a:off x="5514968" y="4370445"/>
              <a:ext cx="65087" cy="6350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57" name="Freeform 838"/>
            <p:cNvSpPr/>
            <p:nvPr/>
          </p:nvSpPr>
          <p:spPr bwMode="auto">
            <a:xfrm>
              <a:off x="5643555" y="3694160"/>
              <a:ext cx="82551" cy="44449"/>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58" name="Freeform 839"/>
            <p:cNvSpPr/>
            <p:nvPr/>
          </p:nvSpPr>
          <p:spPr bwMode="auto">
            <a:xfrm>
              <a:off x="5354631" y="4603808"/>
              <a:ext cx="74615" cy="52389"/>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59" name="Freeform 840"/>
            <p:cNvSpPr/>
            <p:nvPr/>
          </p:nvSpPr>
          <p:spPr bwMode="auto">
            <a:xfrm>
              <a:off x="3330573" y="4997515"/>
              <a:ext cx="55563" cy="52389"/>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60" name="Freeform 841"/>
            <p:cNvSpPr/>
            <p:nvPr/>
          </p:nvSpPr>
          <p:spPr bwMode="auto">
            <a:xfrm>
              <a:off x="2357434" y="3779887"/>
              <a:ext cx="52389" cy="68263"/>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61" name="Freeform 842"/>
            <p:cNvSpPr/>
            <p:nvPr/>
          </p:nvSpPr>
          <p:spPr bwMode="auto">
            <a:xfrm>
              <a:off x="4411655" y="1597048"/>
              <a:ext cx="71436" cy="90489"/>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62" name="Freeform 843"/>
            <p:cNvSpPr/>
            <p:nvPr/>
          </p:nvSpPr>
          <p:spPr bwMode="auto">
            <a:xfrm>
              <a:off x="8921735" y="2938502"/>
              <a:ext cx="46040" cy="60326"/>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63" name="Freeform 844"/>
            <p:cNvSpPr/>
            <p:nvPr/>
          </p:nvSpPr>
          <p:spPr bwMode="auto">
            <a:xfrm>
              <a:off x="3116260" y="3694160"/>
              <a:ext cx="52389" cy="44449"/>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64" name="Freeform 845"/>
            <p:cNvSpPr/>
            <p:nvPr/>
          </p:nvSpPr>
          <p:spPr bwMode="auto">
            <a:xfrm>
              <a:off x="3300410" y="4118030"/>
              <a:ext cx="58738" cy="60326"/>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65" name="Freeform 846"/>
            <p:cNvSpPr/>
            <p:nvPr/>
          </p:nvSpPr>
          <p:spPr bwMode="auto">
            <a:xfrm>
              <a:off x="4260846" y="3232191"/>
              <a:ext cx="57151" cy="44449"/>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66" name="Freeform 847"/>
            <p:cNvSpPr/>
            <p:nvPr/>
          </p:nvSpPr>
          <p:spPr bwMode="auto">
            <a:xfrm>
              <a:off x="3408358" y="3768776"/>
              <a:ext cx="71436" cy="52389"/>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67" name="Freeform 848"/>
            <p:cNvSpPr/>
            <p:nvPr/>
          </p:nvSpPr>
          <p:spPr bwMode="auto">
            <a:xfrm>
              <a:off x="3990970" y="4306944"/>
              <a:ext cx="44448" cy="5873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68" name="Freeform 849"/>
            <p:cNvSpPr/>
            <p:nvPr/>
          </p:nvSpPr>
          <p:spPr bwMode="auto">
            <a:xfrm>
              <a:off x="4395782" y="3678287"/>
              <a:ext cx="34924" cy="57151"/>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69" name="Freeform 850"/>
            <p:cNvSpPr/>
            <p:nvPr/>
          </p:nvSpPr>
          <p:spPr bwMode="auto">
            <a:xfrm>
              <a:off x="5778490" y="1085864"/>
              <a:ext cx="33337" cy="57151"/>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70" name="Freeform 851"/>
            <p:cNvSpPr/>
            <p:nvPr/>
          </p:nvSpPr>
          <p:spPr bwMode="auto">
            <a:xfrm>
              <a:off x="4057645" y="3430634"/>
              <a:ext cx="46040" cy="49215"/>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71" name="Freeform 852"/>
            <p:cNvSpPr/>
            <p:nvPr/>
          </p:nvSpPr>
          <p:spPr bwMode="auto">
            <a:xfrm>
              <a:off x="2214561" y="3298866"/>
              <a:ext cx="41274" cy="41274"/>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72" name="Freeform 853"/>
            <p:cNvSpPr/>
            <p:nvPr/>
          </p:nvSpPr>
          <p:spPr bwMode="auto">
            <a:xfrm>
              <a:off x="7310428" y="1135079"/>
              <a:ext cx="60325" cy="71437"/>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73" name="Freeform 854"/>
            <p:cNvSpPr/>
            <p:nvPr/>
          </p:nvSpPr>
          <p:spPr bwMode="auto">
            <a:xfrm>
              <a:off x="4535480" y="4152955"/>
              <a:ext cx="38099" cy="44449"/>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74" name="Freeform 855"/>
            <p:cNvSpPr/>
            <p:nvPr/>
          </p:nvSpPr>
          <p:spPr bwMode="auto">
            <a:xfrm>
              <a:off x="4246557" y="5635700"/>
              <a:ext cx="44448" cy="41274"/>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75" name="Freeform 856"/>
            <p:cNvSpPr/>
            <p:nvPr/>
          </p:nvSpPr>
          <p:spPr bwMode="auto">
            <a:xfrm>
              <a:off x="5610217" y="4027541"/>
              <a:ext cx="41274" cy="42866"/>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76" name="Freeform 857"/>
            <p:cNvSpPr/>
            <p:nvPr/>
          </p:nvSpPr>
          <p:spPr bwMode="auto">
            <a:xfrm>
              <a:off x="4370381" y="1676421"/>
              <a:ext cx="49214" cy="57151"/>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77" name="Freeform 858"/>
            <p:cNvSpPr/>
            <p:nvPr/>
          </p:nvSpPr>
          <p:spPr bwMode="auto">
            <a:xfrm>
              <a:off x="8381987" y="5126103"/>
              <a:ext cx="44448" cy="33338"/>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78" name="Freeform 859"/>
            <p:cNvSpPr/>
            <p:nvPr/>
          </p:nvSpPr>
          <p:spPr bwMode="auto">
            <a:xfrm>
              <a:off x="7142151" y="1022363"/>
              <a:ext cx="49214" cy="30163"/>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79" name="Freeform 860"/>
            <p:cNvSpPr/>
            <p:nvPr/>
          </p:nvSpPr>
          <p:spPr bwMode="auto">
            <a:xfrm>
              <a:off x="3751257" y="4532371"/>
              <a:ext cx="33337" cy="36512"/>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80" name="Freeform 861"/>
            <p:cNvSpPr/>
            <p:nvPr/>
          </p:nvSpPr>
          <p:spPr bwMode="auto">
            <a:xfrm>
              <a:off x="4562468" y="1481158"/>
              <a:ext cx="47627" cy="44449"/>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81" name="Freeform 862"/>
            <p:cNvSpPr/>
            <p:nvPr/>
          </p:nvSpPr>
          <p:spPr bwMode="auto">
            <a:xfrm>
              <a:off x="4317993" y="1747863"/>
              <a:ext cx="25401" cy="49215"/>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82" name="Freeform 863"/>
            <p:cNvSpPr/>
            <p:nvPr/>
          </p:nvSpPr>
          <p:spPr bwMode="auto">
            <a:xfrm>
              <a:off x="2646361" y="2551145"/>
              <a:ext cx="26988" cy="34925"/>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83" name="Freeform 864"/>
            <p:cNvSpPr/>
            <p:nvPr/>
          </p:nvSpPr>
          <p:spPr bwMode="auto">
            <a:xfrm>
              <a:off x="2132010" y="3309982"/>
              <a:ext cx="33337" cy="34925"/>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84" name="Freeform 865"/>
            <p:cNvSpPr/>
            <p:nvPr/>
          </p:nvSpPr>
          <p:spPr bwMode="auto">
            <a:xfrm>
              <a:off x="7516800" y="1354156"/>
              <a:ext cx="26988" cy="28576"/>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85" name="Freeform 866"/>
            <p:cNvSpPr/>
            <p:nvPr/>
          </p:nvSpPr>
          <p:spPr bwMode="auto">
            <a:xfrm>
              <a:off x="4343393" y="1733573"/>
              <a:ext cx="22226" cy="44449"/>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86" name="Freeform 867"/>
            <p:cNvSpPr/>
            <p:nvPr/>
          </p:nvSpPr>
          <p:spPr bwMode="auto">
            <a:xfrm>
              <a:off x="6240453" y="1154126"/>
              <a:ext cx="22226" cy="33338"/>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87" name="Freeform 868"/>
            <p:cNvSpPr/>
            <p:nvPr/>
          </p:nvSpPr>
          <p:spPr bwMode="auto">
            <a:xfrm>
              <a:off x="3779832" y="3983092"/>
              <a:ext cx="7936" cy="33338"/>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88" name="Freeform 869"/>
            <p:cNvSpPr/>
            <p:nvPr/>
          </p:nvSpPr>
          <p:spPr bwMode="auto">
            <a:xfrm>
              <a:off x="8921735" y="3340145"/>
              <a:ext cx="22226" cy="30163"/>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89" name="Freeform 870"/>
            <p:cNvSpPr/>
            <p:nvPr/>
          </p:nvSpPr>
          <p:spPr bwMode="auto">
            <a:xfrm>
              <a:off x="5646729" y="4152955"/>
              <a:ext cx="19052" cy="25401"/>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90" name="Freeform 871"/>
            <p:cNvSpPr/>
            <p:nvPr/>
          </p:nvSpPr>
          <p:spPr bwMode="auto">
            <a:xfrm>
              <a:off x="4527543" y="1530368"/>
              <a:ext cx="34924" cy="41274"/>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91" name="Freeform 872"/>
            <p:cNvSpPr/>
            <p:nvPr/>
          </p:nvSpPr>
          <p:spPr bwMode="auto">
            <a:xfrm>
              <a:off x="2278061" y="3268708"/>
              <a:ext cx="26988" cy="26988"/>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92" name="Freeform 873"/>
            <p:cNvSpPr/>
            <p:nvPr/>
          </p:nvSpPr>
          <p:spPr bwMode="auto">
            <a:xfrm>
              <a:off x="7115163" y="955688"/>
              <a:ext cx="26988" cy="25401"/>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93" name="Freeform 874"/>
            <p:cNvSpPr/>
            <p:nvPr/>
          </p:nvSpPr>
          <p:spPr bwMode="auto">
            <a:xfrm>
              <a:off x="3317874" y="2503488"/>
              <a:ext cx="26988" cy="30163"/>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grpSp>
      <p:grpSp>
        <p:nvGrpSpPr>
          <p:cNvPr id="194" name="组合 193" descr="e7d195523061f1c0c7fdb8e83abb5dcf03375f2c8b662a4106267E0752567F7A4243849C9E2D773FC6511ADD776D3461389E8BB5BAFBB3C937DB9AB1E09A294486DA4CCF35679A92315A5BDF0C7F02D8DB0983A561B9AD4F1F287A45671B1E2CB34AD69452523207C82A66BD172D36F4AFD85E203BD1ABBAFC33895F4F218E98F45881EE59DC664AC0007F6A9E3ED3A1"/>
          <p:cNvGrpSpPr/>
          <p:nvPr/>
        </p:nvGrpSpPr>
        <p:grpSpPr>
          <a:xfrm>
            <a:off x="1337965" y="2300830"/>
            <a:ext cx="2581960" cy="1995076"/>
            <a:chOff x="2098673" y="552458"/>
            <a:chExt cx="7431076" cy="5742062"/>
          </a:xfrm>
          <a:solidFill>
            <a:srgbClr val="C00000"/>
          </a:solidFill>
        </p:grpSpPr>
        <p:sp>
          <p:nvSpPr>
            <p:cNvPr id="195" name="Freeform 783"/>
            <p:cNvSpPr/>
            <p:nvPr/>
          </p:nvSpPr>
          <p:spPr bwMode="auto">
            <a:xfrm>
              <a:off x="4359271" y="552458"/>
              <a:ext cx="5170478" cy="5742062"/>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96" name="Freeform 784"/>
            <p:cNvSpPr/>
            <p:nvPr/>
          </p:nvSpPr>
          <p:spPr bwMode="auto">
            <a:xfrm>
              <a:off x="2098673" y="3179806"/>
              <a:ext cx="52389" cy="55564"/>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97" name="Freeform 785"/>
            <p:cNvSpPr>
              <a:spLocks noEditPoints="1"/>
            </p:cNvSpPr>
            <p:nvPr/>
          </p:nvSpPr>
          <p:spPr bwMode="auto">
            <a:xfrm>
              <a:off x="3217859" y="2743238"/>
              <a:ext cx="1166813" cy="166054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98" name="Freeform 786"/>
            <p:cNvSpPr/>
            <p:nvPr/>
          </p:nvSpPr>
          <p:spPr bwMode="auto">
            <a:xfrm>
              <a:off x="2767011" y="3138528"/>
              <a:ext cx="630235" cy="841386"/>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199" name="Freeform 787"/>
            <p:cNvSpPr/>
            <p:nvPr/>
          </p:nvSpPr>
          <p:spPr bwMode="auto">
            <a:xfrm>
              <a:off x="4051296" y="3690986"/>
              <a:ext cx="476248" cy="569918"/>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00" name="Freeform 788"/>
            <p:cNvSpPr/>
            <p:nvPr/>
          </p:nvSpPr>
          <p:spPr bwMode="auto">
            <a:xfrm>
              <a:off x="3386136" y="2611471"/>
              <a:ext cx="458788" cy="579446"/>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01" name="Freeform 789"/>
            <p:cNvSpPr/>
            <p:nvPr/>
          </p:nvSpPr>
          <p:spPr bwMode="auto">
            <a:xfrm>
              <a:off x="3009895" y="2871827"/>
              <a:ext cx="387348" cy="255590"/>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02" name="Freeform 790"/>
            <p:cNvSpPr/>
            <p:nvPr/>
          </p:nvSpPr>
          <p:spPr bwMode="auto">
            <a:xfrm>
              <a:off x="2566984" y="2949613"/>
              <a:ext cx="368300" cy="290515"/>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03" name="Freeform 791"/>
            <p:cNvSpPr>
              <a:spLocks noEditPoints="1"/>
            </p:cNvSpPr>
            <p:nvPr/>
          </p:nvSpPr>
          <p:spPr bwMode="auto">
            <a:xfrm>
              <a:off x="2187573" y="2894053"/>
              <a:ext cx="323848" cy="346079"/>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04" name="Freeform 792"/>
            <p:cNvSpPr>
              <a:spLocks noEditPoints="1"/>
            </p:cNvSpPr>
            <p:nvPr/>
          </p:nvSpPr>
          <p:spPr bwMode="auto">
            <a:xfrm>
              <a:off x="3036883" y="2487644"/>
              <a:ext cx="346074" cy="285753"/>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05" name="Freeform 793"/>
            <p:cNvSpPr/>
            <p:nvPr/>
          </p:nvSpPr>
          <p:spPr bwMode="auto">
            <a:xfrm>
              <a:off x="4497381" y="3867202"/>
              <a:ext cx="307975" cy="231776"/>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06" name="Freeform 794"/>
            <p:cNvSpPr>
              <a:spLocks noEditPoints="1"/>
            </p:cNvSpPr>
            <p:nvPr/>
          </p:nvSpPr>
          <p:spPr bwMode="auto">
            <a:xfrm>
              <a:off x="4032244" y="4738750"/>
              <a:ext cx="255586" cy="277816"/>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07" name="Freeform 795"/>
            <p:cNvSpPr/>
            <p:nvPr/>
          </p:nvSpPr>
          <p:spPr bwMode="auto">
            <a:xfrm>
              <a:off x="3892546" y="3510008"/>
              <a:ext cx="312737" cy="258764"/>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08" name="Freeform 796"/>
            <p:cNvSpPr/>
            <p:nvPr/>
          </p:nvSpPr>
          <p:spPr bwMode="auto">
            <a:xfrm>
              <a:off x="4122732" y="3375070"/>
              <a:ext cx="236539" cy="307979"/>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09" name="Freeform 797"/>
            <p:cNvSpPr/>
            <p:nvPr/>
          </p:nvSpPr>
          <p:spPr bwMode="auto">
            <a:xfrm>
              <a:off x="2838448" y="2567022"/>
              <a:ext cx="198436" cy="239717"/>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10" name="Freeform 798"/>
            <p:cNvSpPr/>
            <p:nvPr/>
          </p:nvSpPr>
          <p:spPr bwMode="auto">
            <a:xfrm>
              <a:off x="2736849" y="3405233"/>
              <a:ext cx="258761" cy="168275"/>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11" name="Freeform 799"/>
            <p:cNvSpPr/>
            <p:nvPr/>
          </p:nvSpPr>
          <p:spPr bwMode="auto">
            <a:xfrm>
              <a:off x="4002081" y="1808189"/>
              <a:ext cx="319086" cy="511180"/>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12" name="Freeform 800"/>
            <p:cNvSpPr/>
            <p:nvPr/>
          </p:nvSpPr>
          <p:spPr bwMode="auto">
            <a:xfrm>
              <a:off x="3892546" y="4395846"/>
              <a:ext cx="222249" cy="33814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13" name="Freeform 801"/>
            <p:cNvSpPr>
              <a:spLocks noEditPoints="1"/>
            </p:cNvSpPr>
            <p:nvPr/>
          </p:nvSpPr>
          <p:spPr bwMode="auto">
            <a:xfrm>
              <a:off x="4757733" y="3724323"/>
              <a:ext cx="223836" cy="179391"/>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14" name="Freeform 802"/>
            <p:cNvSpPr/>
            <p:nvPr/>
          </p:nvSpPr>
          <p:spPr bwMode="auto">
            <a:xfrm>
              <a:off x="5605456" y="4197403"/>
              <a:ext cx="192086" cy="176216"/>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15" name="Freeform 803"/>
            <p:cNvSpPr/>
            <p:nvPr/>
          </p:nvSpPr>
          <p:spPr bwMode="auto">
            <a:xfrm>
              <a:off x="4625968" y="3197266"/>
              <a:ext cx="173039" cy="196851"/>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16" name="Freeform 804"/>
            <p:cNvSpPr/>
            <p:nvPr/>
          </p:nvSpPr>
          <p:spPr bwMode="auto">
            <a:xfrm>
              <a:off x="5508619" y="3765597"/>
              <a:ext cx="184150" cy="150815"/>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17" name="Freeform 805"/>
            <p:cNvSpPr/>
            <p:nvPr/>
          </p:nvSpPr>
          <p:spPr bwMode="auto">
            <a:xfrm>
              <a:off x="2146300" y="3400471"/>
              <a:ext cx="147638" cy="188915"/>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18" name="Freeform 806"/>
            <p:cNvSpPr/>
            <p:nvPr/>
          </p:nvSpPr>
          <p:spPr bwMode="auto">
            <a:xfrm>
              <a:off x="5410191" y="3483019"/>
              <a:ext cx="139698" cy="14287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19" name="Freeform 807"/>
            <p:cNvSpPr/>
            <p:nvPr/>
          </p:nvSpPr>
          <p:spPr bwMode="auto">
            <a:xfrm>
              <a:off x="4783130" y="4403783"/>
              <a:ext cx="146051" cy="161926"/>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20" name="Freeform 808"/>
            <p:cNvSpPr/>
            <p:nvPr/>
          </p:nvSpPr>
          <p:spPr bwMode="auto">
            <a:xfrm>
              <a:off x="5011732" y="3490960"/>
              <a:ext cx="136523" cy="169867"/>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21" name="Freeform 809"/>
            <p:cNvSpPr/>
            <p:nvPr/>
          </p:nvSpPr>
          <p:spPr bwMode="auto">
            <a:xfrm>
              <a:off x="4133843" y="4384731"/>
              <a:ext cx="82551" cy="184153"/>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22" name="Freeform 810"/>
            <p:cNvSpPr/>
            <p:nvPr/>
          </p:nvSpPr>
          <p:spPr bwMode="auto">
            <a:xfrm>
              <a:off x="2679698" y="3837039"/>
              <a:ext cx="117476" cy="134938"/>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23" name="Freeform 811"/>
            <p:cNvSpPr/>
            <p:nvPr/>
          </p:nvSpPr>
          <p:spPr bwMode="auto">
            <a:xfrm>
              <a:off x="7096116" y="1049352"/>
              <a:ext cx="117476" cy="176216"/>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24" name="Freeform 812"/>
            <p:cNvSpPr/>
            <p:nvPr/>
          </p:nvSpPr>
          <p:spPr bwMode="auto">
            <a:xfrm>
              <a:off x="8423261" y="2259043"/>
              <a:ext cx="165098" cy="14287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25" name="Freeform 813"/>
            <p:cNvSpPr/>
            <p:nvPr/>
          </p:nvSpPr>
          <p:spPr bwMode="auto">
            <a:xfrm>
              <a:off x="3540119" y="4599046"/>
              <a:ext cx="109539" cy="120652"/>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26" name="Freeform 814"/>
            <p:cNvSpPr/>
            <p:nvPr/>
          </p:nvSpPr>
          <p:spPr bwMode="auto">
            <a:xfrm>
              <a:off x="2481258" y="3186155"/>
              <a:ext cx="142876" cy="10160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27" name="Freeform 815"/>
            <p:cNvSpPr/>
            <p:nvPr/>
          </p:nvSpPr>
          <p:spPr bwMode="auto">
            <a:xfrm>
              <a:off x="3367084" y="2454306"/>
              <a:ext cx="134936" cy="104775"/>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28" name="Freeform 816"/>
            <p:cNvSpPr/>
            <p:nvPr/>
          </p:nvSpPr>
          <p:spPr bwMode="auto">
            <a:xfrm>
              <a:off x="4419596" y="3073440"/>
              <a:ext cx="107948" cy="123827"/>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29" name="Freeform 817"/>
            <p:cNvSpPr/>
            <p:nvPr/>
          </p:nvSpPr>
          <p:spPr bwMode="auto">
            <a:xfrm>
              <a:off x="4606920" y="4414894"/>
              <a:ext cx="101599" cy="117477"/>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30" name="Freeform 818"/>
            <p:cNvSpPr/>
            <p:nvPr/>
          </p:nvSpPr>
          <p:spPr bwMode="auto">
            <a:xfrm>
              <a:off x="5456230" y="3994203"/>
              <a:ext cx="134936" cy="104775"/>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31" name="Freeform 819"/>
            <p:cNvSpPr/>
            <p:nvPr/>
          </p:nvSpPr>
          <p:spPr bwMode="auto">
            <a:xfrm>
              <a:off x="4887907" y="4152955"/>
              <a:ext cx="93662" cy="104775"/>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32" name="Freeform 820"/>
            <p:cNvSpPr/>
            <p:nvPr/>
          </p:nvSpPr>
          <p:spPr bwMode="auto">
            <a:xfrm>
              <a:off x="3397247" y="3243307"/>
              <a:ext cx="104773" cy="79378"/>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33" name="Freeform 821"/>
            <p:cNvSpPr/>
            <p:nvPr/>
          </p:nvSpPr>
          <p:spPr bwMode="auto">
            <a:xfrm>
              <a:off x="3074986" y="3908476"/>
              <a:ext cx="82551" cy="104775"/>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34" name="Freeform 822"/>
            <p:cNvSpPr/>
            <p:nvPr/>
          </p:nvSpPr>
          <p:spPr bwMode="auto">
            <a:xfrm>
              <a:off x="4497381" y="3719561"/>
              <a:ext cx="134936" cy="106366"/>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35" name="Freeform 823"/>
            <p:cNvSpPr/>
            <p:nvPr/>
          </p:nvSpPr>
          <p:spPr bwMode="auto">
            <a:xfrm>
              <a:off x="2924173" y="3190917"/>
              <a:ext cx="93662" cy="93664"/>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36" name="Freeform 824"/>
            <p:cNvSpPr/>
            <p:nvPr/>
          </p:nvSpPr>
          <p:spPr bwMode="auto">
            <a:xfrm>
              <a:off x="5332405" y="3686224"/>
              <a:ext cx="119063" cy="71437"/>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37" name="Freeform 825"/>
            <p:cNvSpPr/>
            <p:nvPr/>
          </p:nvSpPr>
          <p:spPr bwMode="auto">
            <a:xfrm>
              <a:off x="3814757" y="4114855"/>
              <a:ext cx="96837" cy="93664"/>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38" name="Freeform 826"/>
            <p:cNvSpPr/>
            <p:nvPr/>
          </p:nvSpPr>
          <p:spPr bwMode="auto">
            <a:xfrm>
              <a:off x="4460869" y="3322680"/>
              <a:ext cx="112714" cy="74616"/>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39" name="Freeform 827"/>
            <p:cNvSpPr/>
            <p:nvPr/>
          </p:nvSpPr>
          <p:spPr bwMode="auto">
            <a:xfrm>
              <a:off x="5740392" y="4021191"/>
              <a:ext cx="95250" cy="71437"/>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40" name="Freeform 828"/>
            <p:cNvSpPr/>
            <p:nvPr/>
          </p:nvSpPr>
          <p:spPr bwMode="auto">
            <a:xfrm>
              <a:off x="4873618" y="3619548"/>
              <a:ext cx="60325" cy="104775"/>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41" name="Freeform 829"/>
            <p:cNvSpPr/>
            <p:nvPr/>
          </p:nvSpPr>
          <p:spPr bwMode="auto">
            <a:xfrm>
              <a:off x="5429242" y="4787961"/>
              <a:ext cx="63500" cy="93664"/>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42" name="Freeform 830"/>
            <p:cNvSpPr/>
            <p:nvPr/>
          </p:nvSpPr>
          <p:spPr bwMode="auto">
            <a:xfrm>
              <a:off x="5541956" y="4125966"/>
              <a:ext cx="82551" cy="82552"/>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43" name="Freeform 831"/>
            <p:cNvSpPr/>
            <p:nvPr/>
          </p:nvSpPr>
          <p:spPr bwMode="auto">
            <a:xfrm>
              <a:off x="7205651" y="1068403"/>
              <a:ext cx="79377" cy="153990"/>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44" name="Freeform 832"/>
            <p:cNvSpPr/>
            <p:nvPr/>
          </p:nvSpPr>
          <p:spPr bwMode="auto">
            <a:xfrm>
              <a:off x="4565643" y="3589385"/>
              <a:ext cx="66674" cy="77791"/>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45" name="Freeform 833"/>
            <p:cNvSpPr/>
            <p:nvPr/>
          </p:nvSpPr>
          <p:spPr bwMode="auto">
            <a:xfrm>
              <a:off x="2489199" y="2754349"/>
              <a:ext cx="63500" cy="71437"/>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46" name="Freeform 834"/>
            <p:cNvSpPr/>
            <p:nvPr/>
          </p:nvSpPr>
          <p:spPr bwMode="auto">
            <a:xfrm>
              <a:off x="5729281" y="3903714"/>
              <a:ext cx="60325" cy="95251"/>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47" name="Freeform 835"/>
            <p:cNvSpPr/>
            <p:nvPr/>
          </p:nvSpPr>
          <p:spPr bwMode="auto">
            <a:xfrm>
              <a:off x="3933820" y="4576824"/>
              <a:ext cx="71436" cy="104775"/>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48" name="Freeform 836"/>
            <p:cNvSpPr/>
            <p:nvPr/>
          </p:nvSpPr>
          <p:spPr bwMode="auto">
            <a:xfrm>
              <a:off x="4733920" y="4554598"/>
              <a:ext cx="52389" cy="71437"/>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49" name="Freeform 837"/>
            <p:cNvSpPr/>
            <p:nvPr/>
          </p:nvSpPr>
          <p:spPr bwMode="auto">
            <a:xfrm>
              <a:off x="5514968" y="4370445"/>
              <a:ext cx="65087" cy="6350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50" name="Freeform 838"/>
            <p:cNvSpPr/>
            <p:nvPr/>
          </p:nvSpPr>
          <p:spPr bwMode="auto">
            <a:xfrm>
              <a:off x="5643555" y="3694160"/>
              <a:ext cx="82551" cy="44449"/>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51" name="Freeform 839"/>
            <p:cNvSpPr/>
            <p:nvPr/>
          </p:nvSpPr>
          <p:spPr bwMode="auto">
            <a:xfrm>
              <a:off x="5354631" y="4603808"/>
              <a:ext cx="74615" cy="52389"/>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52" name="Freeform 840"/>
            <p:cNvSpPr/>
            <p:nvPr/>
          </p:nvSpPr>
          <p:spPr bwMode="auto">
            <a:xfrm>
              <a:off x="3330573" y="4997515"/>
              <a:ext cx="55563" cy="52389"/>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53" name="Freeform 841"/>
            <p:cNvSpPr/>
            <p:nvPr/>
          </p:nvSpPr>
          <p:spPr bwMode="auto">
            <a:xfrm>
              <a:off x="2357434" y="3779887"/>
              <a:ext cx="52389" cy="68263"/>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54" name="Freeform 842"/>
            <p:cNvSpPr/>
            <p:nvPr/>
          </p:nvSpPr>
          <p:spPr bwMode="auto">
            <a:xfrm>
              <a:off x="4411655" y="1597048"/>
              <a:ext cx="71436" cy="90489"/>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55" name="Freeform 843"/>
            <p:cNvSpPr/>
            <p:nvPr/>
          </p:nvSpPr>
          <p:spPr bwMode="auto">
            <a:xfrm>
              <a:off x="8921735" y="2938502"/>
              <a:ext cx="46040" cy="60326"/>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56" name="Freeform 844"/>
            <p:cNvSpPr/>
            <p:nvPr/>
          </p:nvSpPr>
          <p:spPr bwMode="auto">
            <a:xfrm>
              <a:off x="3116260" y="3694160"/>
              <a:ext cx="52389" cy="44449"/>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57" name="Freeform 845"/>
            <p:cNvSpPr/>
            <p:nvPr/>
          </p:nvSpPr>
          <p:spPr bwMode="auto">
            <a:xfrm>
              <a:off x="3300410" y="4118030"/>
              <a:ext cx="58738" cy="60326"/>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58" name="Freeform 846"/>
            <p:cNvSpPr/>
            <p:nvPr/>
          </p:nvSpPr>
          <p:spPr bwMode="auto">
            <a:xfrm>
              <a:off x="4260846" y="3232191"/>
              <a:ext cx="57151" cy="44449"/>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59" name="Freeform 847"/>
            <p:cNvSpPr/>
            <p:nvPr/>
          </p:nvSpPr>
          <p:spPr bwMode="auto">
            <a:xfrm>
              <a:off x="3408358" y="3768776"/>
              <a:ext cx="71436" cy="52389"/>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60" name="Freeform 848"/>
            <p:cNvSpPr/>
            <p:nvPr/>
          </p:nvSpPr>
          <p:spPr bwMode="auto">
            <a:xfrm>
              <a:off x="3990970" y="4306944"/>
              <a:ext cx="44448" cy="5873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61" name="Freeform 849"/>
            <p:cNvSpPr/>
            <p:nvPr/>
          </p:nvSpPr>
          <p:spPr bwMode="auto">
            <a:xfrm>
              <a:off x="4395782" y="3678287"/>
              <a:ext cx="34924" cy="57151"/>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62" name="Freeform 850"/>
            <p:cNvSpPr/>
            <p:nvPr/>
          </p:nvSpPr>
          <p:spPr bwMode="auto">
            <a:xfrm>
              <a:off x="5778490" y="1085864"/>
              <a:ext cx="33337" cy="57151"/>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63" name="Freeform 851"/>
            <p:cNvSpPr/>
            <p:nvPr/>
          </p:nvSpPr>
          <p:spPr bwMode="auto">
            <a:xfrm>
              <a:off x="4057645" y="3430634"/>
              <a:ext cx="46040" cy="49215"/>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64" name="Freeform 852"/>
            <p:cNvSpPr/>
            <p:nvPr/>
          </p:nvSpPr>
          <p:spPr bwMode="auto">
            <a:xfrm>
              <a:off x="2214561" y="3298866"/>
              <a:ext cx="41274" cy="41274"/>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65" name="Freeform 853"/>
            <p:cNvSpPr/>
            <p:nvPr/>
          </p:nvSpPr>
          <p:spPr bwMode="auto">
            <a:xfrm>
              <a:off x="7310428" y="1135079"/>
              <a:ext cx="60325" cy="71437"/>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66" name="Freeform 854"/>
            <p:cNvSpPr/>
            <p:nvPr/>
          </p:nvSpPr>
          <p:spPr bwMode="auto">
            <a:xfrm>
              <a:off x="4535480" y="4152955"/>
              <a:ext cx="38099" cy="44449"/>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67" name="Freeform 855"/>
            <p:cNvSpPr/>
            <p:nvPr/>
          </p:nvSpPr>
          <p:spPr bwMode="auto">
            <a:xfrm>
              <a:off x="4246557" y="5635700"/>
              <a:ext cx="44448" cy="41274"/>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68" name="Freeform 856"/>
            <p:cNvSpPr/>
            <p:nvPr/>
          </p:nvSpPr>
          <p:spPr bwMode="auto">
            <a:xfrm>
              <a:off x="5610217" y="4027541"/>
              <a:ext cx="41274" cy="42866"/>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69" name="Freeform 857"/>
            <p:cNvSpPr/>
            <p:nvPr/>
          </p:nvSpPr>
          <p:spPr bwMode="auto">
            <a:xfrm>
              <a:off x="4370381" y="1676421"/>
              <a:ext cx="49214" cy="57151"/>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70" name="Freeform 858"/>
            <p:cNvSpPr/>
            <p:nvPr/>
          </p:nvSpPr>
          <p:spPr bwMode="auto">
            <a:xfrm>
              <a:off x="8381987" y="5126103"/>
              <a:ext cx="44448" cy="33338"/>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71" name="Freeform 859"/>
            <p:cNvSpPr/>
            <p:nvPr/>
          </p:nvSpPr>
          <p:spPr bwMode="auto">
            <a:xfrm>
              <a:off x="7142151" y="1022363"/>
              <a:ext cx="49214" cy="30163"/>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72" name="Freeform 860"/>
            <p:cNvSpPr/>
            <p:nvPr/>
          </p:nvSpPr>
          <p:spPr bwMode="auto">
            <a:xfrm>
              <a:off x="3751257" y="4532371"/>
              <a:ext cx="33337" cy="36512"/>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73" name="Freeform 861"/>
            <p:cNvSpPr/>
            <p:nvPr/>
          </p:nvSpPr>
          <p:spPr bwMode="auto">
            <a:xfrm>
              <a:off x="4562468" y="1481158"/>
              <a:ext cx="47627" cy="44449"/>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74" name="Freeform 862"/>
            <p:cNvSpPr/>
            <p:nvPr/>
          </p:nvSpPr>
          <p:spPr bwMode="auto">
            <a:xfrm>
              <a:off x="4317993" y="1747863"/>
              <a:ext cx="25401" cy="49215"/>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75" name="Freeform 863"/>
            <p:cNvSpPr/>
            <p:nvPr/>
          </p:nvSpPr>
          <p:spPr bwMode="auto">
            <a:xfrm>
              <a:off x="2646361" y="2551145"/>
              <a:ext cx="26988" cy="34925"/>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76" name="Freeform 864"/>
            <p:cNvSpPr/>
            <p:nvPr/>
          </p:nvSpPr>
          <p:spPr bwMode="auto">
            <a:xfrm>
              <a:off x="2132010" y="3309982"/>
              <a:ext cx="33337" cy="34925"/>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77" name="Freeform 865"/>
            <p:cNvSpPr/>
            <p:nvPr/>
          </p:nvSpPr>
          <p:spPr bwMode="auto">
            <a:xfrm>
              <a:off x="7516800" y="1354156"/>
              <a:ext cx="26988" cy="28576"/>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78" name="Freeform 866"/>
            <p:cNvSpPr/>
            <p:nvPr/>
          </p:nvSpPr>
          <p:spPr bwMode="auto">
            <a:xfrm>
              <a:off x="4343393" y="1733573"/>
              <a:ext cx="22226" cy="44449"/>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79" name="Freeform 867"/>
            <p:cNvSpPr/>
            <p:nvPr/>
          </p:nvSpPr>
          <p:spPr bwMode="auto">
            <a:xfrm>
              <a:off x="6240453" y="1154126"/>
              <a:ext cx="22226" cy="33338"/>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80" name="Freeform 868"/>
            <p:cNvSpPr/>
            <p:nvPr/>
          </p:nvSpPr>
          <p:spPr bwMode="auto">
            <a:xfrm>
              <a:off x="3779832" y="3983092"/>
              <a:ext cx="7936" cy="33338"/>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81" name="Freeform 869"/>
            <p:cNvSpPr/>
            <p:nvPr/>
          </p:nvSpPr>
          <p:spPr bwMode="auto">
            <a:xfrm>
              <a:off x="8921735" y="3340145"/>
              <a:ext cx="22226" cy="30163"/>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82" name="Freeform 870"/>
            <p:cNvSpPr/>
            <p:nvPr/>
          </p:nvSpPr>
          <p:spPr bwMode="auto">
            <a:xfrm>
              <a:off x="5646729" y="4152955"/>
              <a:ext cx="19052" cy="25401"/>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83" name="Freeform 871"/>
            <p:cNvSpPr/>
            <p:nvPr/>
          </p:nvSpPr>
          <p:spPr bwMode="auto">
            <a:xfrm>
              <a:off x="4527543" y="1530368"/>
              <a:ext cx="34924" cy="41274"/>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84" name="Freeform 872"/>
            <p:cNvSpPr/>
            <p:nvPr/>
          </p:nvSpPr>
          <p:spPr bwMode="auto">
            <a:xfrm>
              <a:off x="2278061" y="3268708"/>
              <a:ext cx="26988" cy="26988"/>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85" name="Freeform 873"/>
            <p:cNvSpPr/>
            <p:nvPr/>
          </p:nvSpPr>
          <p:spPr bwMode="auto">
            <a:xfrm>
              <a:off x="7115163" y="955688"/>
              <a:ext cx="26988" cy="25401"/>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sp>
          <p:nvSpPr>
            <p:cNvPr id="286" name="Freeform 874"/>
            <p:cNvSpPr/>
            <p:nvPr/>
          </p:nvSpPr>
          <p:spPr bwMode="auto">
            <a:xfrm>
              <a:off x="3317874" y="2503488"/>
              <a:ext cx="26988" cy="30163"/>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叶根友特楷简体" panose="02010601030101010101" pitchFamily="2" charset="-122"/>
                <a:ea typeface="叶根友特楷简体" panose="02010601030101010101" pitchFamily="2" charset="-122"/>
              </a:endParaRPr>
            </a:p>
          </p:txBody>
        </p:sp>
      </p:grpSp>
      <p:grpSp>
        <p:nvGrpSpPr>
          <p:cNvPr id="287" name="Group 146" descr="e7d195523061f1c0f55f9af68525816972d868573ada39bc763F3977967589A5F92C178830C92595A6CE4D0132F8C206B2B04C416AAA86B7FD80AB023F78DAEB544E2F013E11B2B95AD21703D1C90034A379EC9026EFAAF519162156DEE94DEDD1B09FA3341E1D5826D7653F1F1DCEBEEBCC1B40ACC491CF8FF01CCCE56F2CD19EB3B517D67594D04B4973331FC18DA1"/>
          <p:cNvGrpSpPr/>
          <p:nvPr/>
        </p:nvGrpSpPr>
        <p:grpSpPr>
          <a:xfrm>
            <a:off x="5985930" y="3043532"/>
            <a:ext cx="616460" cy="501630"/>
            <a:chOff x="1550139" y="1314466"/>
            <a:chExt cx="509139" cy="414300"/>
          </a:xfrm>
          <a:solidFill>
            <a:schemeClr val="bg2">
              <a:lumMod val="25000"/>
            </a:schemeClr>
          </a:solidFill>
        </p:grpSpPr>
        <p:sp>
          <p:nvSpPr>
            <p:cNvPr id="288"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叶根友特楷简体" panose="02010601030101010101" pitchFamily="2" charset="-122"/>
                <a:ea typeface="叶根友特楷简体" panose="02010601030101010101" pitchFamily="2" charset="-122"/>
              </a:endParaRPr>
            </a:p>
          </p:txBody>
        </p:sp>
        <p:sp>
          <p:nvSpPr>
            <p:cNvPr id="289"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叶根友特楷简体" panose="02010601030101010101" pitchFamily="2" charset="-122"/>
                <a:ea typeface="叶根友特楷简体" panose="02010601030101010101" pitchFamily="2" charset="-122"/>
              </a:endParaRPr>
            </a:p>
          </p:txBody>
        </p:sp>
        <p:sp>
          <p:nvSpPr>
            <p:cNvPr id="290"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叶根友特楷简体" panose="02010601030101010101" pitchFamily="2" charset="-122"/>
                <a:ea typeface="叶根友特楷简体" panose="02010601030101010101" pitchFamily="2" charset="-122"/>
              </a:endParaRPr>
            </a:p>
          </p:txBody>
        </p:sp>
      </p:grpSp>
      <p:sp>
        <p:nvSpPr>
          <p:cNvPr id="291" name="Freeform 63" descr="e7d195523061f1c0f55f9af68525816972d868573ada39bc763F3977967589A5F92C178830C92595A6CE4D0132F8C206B2B04C416AAA86B7FD80AB023F78DAEB544E2F013E11B2B95AD21703D1C90034A379EC9026EFAAF519162156DEE94DEDD1B09FA3341E1D5826D7653F1F1DCEBEEBCC1B40ACC491CF8FF01CCCE56F2CD19EB3B517D67594D04B4973331FC18DA1"/>
          <p:cNvSpPr>
            <a:spLocks noEditPoints="1"/>
          </p:cNvSpPr>
          <p:nvPr/>
        </p:nvSpPr>
        <p:spPr bwMode="auto">
          <a:xfrm>
            <a:off x="2635315" y="3054221"/>
            <a:ext cx="410974" cy="556024"/>
          </a:xfrm>
          <a:custGeom>
            <a:avLst/>
            <a:gdLst>
              <a:gd name="T0" fmla="*/ 92 w 102"/>
              <a:gd name="T1" fmla="*/ 0 h 138"/>
              <a:gd name="T2" fmla="*/ 10 w 102"/>
              <a:gd name="T3" fmla="*/ 0 h 138"/>
              <a:gd name="T4" fmla="*/ 0 w 102"/>
              <a:gd name="T5" fmla="*/ 10 h 138"/>
              <a:gd name="T6" fmla="*/ 0 w 102"/>
              <a:gd name="T7" fmla="*/ 129 h 138"/>
              <a:gd name="T8" fmla="*/ 10 w 102"/>
              <a:gd name="T9" fmla="*/ 138 h 138"/>
              <a:gd name="T10" fmla="*/ 92 w 102"/>
              <a:gd name="T11" fmla="*/ 138 h 138"/>
              <a:gd name="T12" fmla="*/ 102 w 102"/>
              <a:gd name="T13" fmla="*/ 129 h 138"/>
              <a:gd name="T14" fmla="*/ 102 w 102"/>
              <a:gd name="T15" fmla="*/ 10 h 138"/>
              <a:gd name="T16" fmla="*/ 92 w 102"/>
              <a:gd name="T17" fmla="*/ 0 h 138"/>
              <a:gd name="T18" fmla="*/ 51 w 102"/>
              <a:gd name="T19" fmla="*/ 135 h 138"/>
              <a:gd name="T20" fmla="*/ 45 w 102"/>
              <a:gd name="T21" fmla="*/ 129 h 138"/>
              <a:gd name="T22" fmla="*/ 51 w 102"/>
              <a:gd name="T23" fmla="*/ 124 h 138"/>
              <a:gd name="T24" fmla="*/ 57 w 102"/>
              <a:gd name="T25" fmla="*/ 129 h 138"/>
              <a:gd name="T26" fmla="*/ 51 w 102"/>
              <a:gd name="T27" fmla="*/ 135 h 138"/>
              <a:gd name="T28" fmla="*/ 92 w 102"/>
              <a:gd name="T29" fmla="*/ 119 h 138"/>
              <a:gd name="T30" fmla="*/ 10 w 102"/>
              <a:gd name="T31" fmla="*/ 119 h 138"/>
              <a:gd name="T32" fmla="*/ 10 w 102"/>
              <a:gd name="T33" fmla="*/ 11 h 138"/>
              <a:gd name="T34" fmla="*/ 92 w 102"/>
              <a:gd name="T35" fmla="*/ 11 h 138"/>
              <a:gd name="T36" fmla="*/ 92 w 102"/>
              <a:gd name="T37" fmla="*/ 11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138">
                <a:moveTo>
                  <a:pt x="92" y="0"/>
                </a:moveTo>
                <a:cubicBezTo>
                  <a:pt x="10" y="0"/>
                  <a:pt x="10" y="0"/>
                  <a:pt x="10" y="0"/>
                </a:cubicBezTo>
                <a:cubicBezTo>
                  <a:pt x="5" y="0"/>
                  <a:pt x="0" y="4"/>
                  <a:pt x="0" y="10"/>
                </a:cubicBezTo>
                <a:cubicBezTo>
                  <a:pt x="0" y="129"/>
                  <a:pt x="0" y="129"/>
                  <a:pt x="0" y="129"/>
                </a:cubicBezTo>
                <a:cubicBezTo>
                  <a:pt x="0" y="134"/>
                  <a:pt x="5" y="138"/>
                  <a:pt x="10" y="138"/>
                </a:cubicBezTo>
                <a:cubicBezTo>
                  <a:pt x="92" y="138"/>
                  <a:pt x="92" y="138"/>
                  <a:pt x="92" y="138"/>
                </a:cubicBezTo>
                <a:cubicBezTo>
                  <a:pt x="97" y="138"/>
                  <a:pt x="102" y="134"/>
                  <a:pt x="102" y="129"/>
                </a:cubicBezTo>
                <a:cubicBezTo>
                  <a:pt x="102" y="10"/>
                  <a:pt x="102" y="10"/>
                  <a:pt x="102" y="10"/>
                </a:cubicBezTo>
                <a:cubicBezTo>
                  <a:pt x="102" y="4"/>
                  <a:pt x="97" y="0"/>
                  <a:pt x="92" y="0"/>
                </a:cubicBezTo>
                <a:close/>
                <a:moveTo>
                  <a:pt x="51" y="135"/>
                </a:moveTo>
                <a:cubicBezTo>
                  <a:pt x="48" y="135"/>
                  <a:pt x="45" y="132"/>
                  <a:pt x="45" y="129"/>
                </a:cubicBezTo>
                <a:cubicBezTo>
                  <a:pt x="45" y="126"/>
                  <a:pt x="48" y="124"/>
                  <a:pt x="51" y="124"/>
                </a:cubicBezTo>
                <a:cubicBezTo>
                  <a:pt x="54" y="124"/>
                  <a:pt x="57" y="126"/>
                  <a:pt x="57" y="129"/>
                </a:cubicBezTo>
                <a:cubicBezTo>
                  <a:pt x="57" y="132"/>
                  <a:pt x="54" y="135"/>
                  <a:pt x="51" y="135"/>
                </a:cubicBezTo>
                <a:close/>
                <a:moveTo>
                  <a:pt x="92" y="119"/>
                </a:moveTo>
                <a:cubicBezTo>
                  <a:pt x="10" y="119"/>
                  <a:pt x="10" y="119"/>
                  <a:pt x="10" y="119"/>
                </a:cubicBezTo>
                <a:cubicBezTo>
                  <a:pt x="10" y="11"/>
                  <a:pt x="10" y="11"/>
                  <a:pt x="10" y="11"/>
                </a:cubicBezTo>
                <a:cubicBezTo>
                  <a:pt x="92" y="11"/>
                  <a:pt x="92" y="11"/>
                  <a:pt x="92" y="11"/>
                </a:cubicBezTo>
                <a:lnTo>
                  <a:pt x="92" y="119"/>
                </a:lnTo>
                <a:close/>
              </a:path>
            </a:pathLst>
          </a:custGeom>
          <a:solidFill>
            <a:schemeClr val="bg2">
              <a:lumMod val="25000"/>
            </a:schemeClr>
          </a:solidFill>
          <a:ln>
            <a:noFill/>
          </a:ln>
        </p:spPr>
        <p:txBody>
          <a:bodyPr vert="horz" wrap="square" lIns="91440" tIns="45720" rIns="91440" bIns="45720" numCol="1" anchor="t" anchorCtr="0" compatLnSpc="1"/>
          <a:lstStyle/>
          <a:p>
            <a:endParaRPr lang="en-US">
              <a:latin typeface="叶根友特楷简体" panose="02010601030101010101" pitchFamily="2" charset="-122"/>
              <a:ea typeface="叶根友特楷简体" panose="02010601030101010101" pitchFamily="2" charset="-122"/>
            </a:endParaRPr>
          </a:p>
        </p:txBody>
      </p:sp>
      <p:grpSp>
        <p:nvGrpSpPr>
          <p:cNvPr id="292" name="Group 218" descr="e7d195523061f1c0f55f9af68525816972d868573ada39bc763F3977967589A5F92C178830C92595A6CE4D0132F8C206B2B04C416AAA86B7FD80AB023F78DAEB544E2F013E11B2B95AD21703D1C90034A379EC9026EFAAF519162156DEE94DEDD1B09FA3341E1D5826D7653F1F1DCEBEEBCC1B40ACC491CF8FF01CCCE56F2CD19EB3B517D67594D04B4973331FC18DA1"/>
          <p:cNvGrpSpPr/>
          <p:nvPr/>
        </p:nvGrpSpPr>
        <p:grpSpPr>
          <a:xfrm>
            <a:off x="9568870" y="2954006"/>
            <a:ext cx="338449" cy="616463"/>
            <a:chOff x="3536781" y="2689641"/>
            <a:chExt cx="279527" cy="509141"/>
          </a:xfrm>
          <a:solidFill>
            <a:schemeClr val="bg2">
              <a:lumMod val="25000"/>
            </a:schemeClr>
          </a:solidFill>
        </p:grpSpPr>
        <p:sp>
          <p:nvSpPr>
            <p:cNvPr id="293" name="Freeform 121"/>
            <p:cNvSpPr>
              <a:spLocks noEditPoints="1"/>
            </p:cNvSpPr>
            <p:nvPr/>
          </p:nvSpPr>
          <p:spPr bwMode="auto">
            <a:xfrm>
              <a:off x="3536781" y="2689641"/>
              <a:ext cx="279527" cy="381855"/>
            </a:xfrm>
            <a:custGeom>
              <a:avLst/>
              <a:gdLst>
                <a:gd name="T0" fmla="*/ 42 w 84"/>
                <a:gd name="T1" fmla="*/ 5 h 115"/>
                <a:gd name="T2" fmla="*/ 79 w 84"/>
                <a:gd name="T3" fmla="*/ 42 h 115"/>
                <a:gd name="T4" fmla="*/ 56 w 84"/>
                <a:gd name="T5" fmla="*/ 111 h 115"/>
                <a:gd name="T6" fmla="*/ 31 w 84"/>
                <a:gd name="T7" fmla="*/ 111 h 115"/>
                <a:gd name="T8" fmla="*/ 4 w 84"/>
                <a:gd name="T9" fmla="*/ 42 h 115"/>
                <a:gd name="T10" fmla="*/ 42 w 84"/>
                <a:gd name="T11" fmla="*/ 5 h 115"/>
                <a:gd name="T12" fmla="*/ 42 w 84"/>
                <a:gd name="T13" fmla="*/ 0 h 115"/>
                <a:gd name="T14" fmla="*/ 0 w 84"/>
                <a:gd name="T15" fmla="*/ 42 h 115"/>
                <a:gd name="T16" fmla="*/ 29 w 84"/>
                <a:gd name="T17" fmla="*/ 115 h 115"/>
                <a:gd name="T18" fmla="*/ 58 w 84"/>
                <a:gd name="T19" fmla="*/ 115 h 115"/>
                <a:gd name="T20" fmla="*/ 84 w 84"/>
                <a:gd name="T21" fmla="*/ 42 h 115"/>
                <a:gd name="T22" fmla="*/ 42 w 84"/>
                <a:gd name="T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5">
                  <a:moveTo>
                    <a:pt x="42" y="5"/>
                  </a:moveTo>
                  <a:cubicBezTo>
                    <a:pt x="63" y="5"/>
                    <a:pt x="79" y="22"/>
                    <a:pt x="79" y="42"/>
                  </a:cubicBezTo>
                  <a:cubicBezTo>
                    <a:pt x="79" y="60"/>
                    <a:pt x="60" y="101"/>
                    <a:pt x="56" y="111"/>
                  </a:cubicBezTo>
                  <a:cubicBezTo>
                    <a:pt x="31" y="111"/>
                    <a:pt x="31" y="111"/>
                    <a:pt x="31" y="111"/>
                  </a:cubicBezTo>
                  <a:cubicBezTo>
                    <a:pt x="23" y="95"/>
                    <a:pt x="4" y="58"/>
                    <a:pt x="4" y="42"/>
                  </a:cubicBezTo>
                  <a:cubicBezTo>
                    <a:pt x="4" y="22"/>
                    <a:pt x="21" y="5"/>
                    <a:pt x="42" y="5"/>
                  </a:cubicBezTo>
                  <a:moveTo>
                    <a:pt x="42" y="0"/>
                  </a:moveTo>
                  <a:cubicBezTo>
                    <a:pt x="19" y="0"/>
                    <a:pt x="0" y="19"/>
                    <a:pt x="0" y="42"/>
                  </a:cubicBezTo>
                  <a:cubicBezTo>
                    <a:pt x="0" y="63"/>
                    <a:pt x="29" y="115"/>
                    <a:pt x="29" y="115"/>
                  </a:cubicBezTo>
                  <a:cubicBezTo>
                    <a:pt x="58" y="115"/>
                    <a:pt x="58" y="115"/>
                    <a:pt x="58" y="115"/>
                  </a:cubicBezTo>
                  <a:cubicBezTo>
                    <a:pt x="58" y="115"/>
                    <a:pt x="84" y="63"/>
                    <a:pt x="84" y="42"/>
                  </a:cubicBezTo>
                  <a:cubicBezTo>
                    <a:pt x="84" y="19"/>
                    <a:pt x="65" y="0"/>
                    <a:pt x="4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叶根友特楷简体" panose="02010601030101010101" pitchFamily="2" charset="-122"/>
                <a:ea typeface="叶根友特楷简体" panose="02010601030101010101" pitchFamily="2" charset="-122"/>
              </a:endParaRPr>
            </a:p>
          </p:txBody>
        </p:sp>
        <p:sp>
          <p:nvSpPr>
            <p:cNvPr id="294" name="Freeform 122"/>
            <p:cNvSpPr/>
            <p:nvPr/>
          </p:nvSpPr>
          <p:spPr bwMode="auto">
            <a:xfrm>
              <a:off x="3631621" y="3166335"/>
              <a:ext cx="97336" cy="9983"/>
            </a:xfrm>
            <a:custGeom>
              <a:avLst/>
              <a:gdLst>
                <a:gd name="T0" fmla="*/ 1 w 29"/>
                <a:gd name="T1" fmla="*/ 3 h 3"/>
                <a:gd name="T2" fmla="*/ 27 w 29"/>
                <a:gd name="T3" fmla="*/ 3 h 3"/>
                <a:gd name="T4" fmla="*/ 29 w 29"/>
                <a:gd name="T5" fmla="*/ 0 h 3"/>
                <a:gd name="T6" fmla="*/ 0 w 29"/>
                <a:gd name="T7" fmla="*/ 0 h 3"/>
                <a:gd name="T8" fmla="*/ 1 w 29"/>
                <a:gd name="T9" fmla="*/ 3 h 3"/>
              </a:gdLst>
              <a:ahLst/>
              <a:cxnLst>
                <a:cxn ang="0">
                  <a:pos x="T0" y="T1"/>
                </a:cxn>
                <a:cxn ang="0">
                  <a:pos x="T2" y="T3"/>
                </a:cxn>
                <a:cxn ang="0">
                  <a:pos x="T4" y="T5"/>
                </a:cxn>
                <a:cxn ang="0">
                  <a:pos x="T6" y="T7"/>
                </a:cxn>
                <a:cxn ang="0">
                  <a:pos x="T8" y="T9"/>
                </a:cxn>
              </a:cxnLst>
              <a:rect l="0" t="0" r="r" b="b"/>
              <a:pathLst>
                <a:path w="29" h="3">
                  <a:moveTo>
                    <a:pt x="1" y="3"/>
                  </a:moveTo>
                  <a:cubicBezTo>
                    <a:pt x="27" y="3"/>
                    <a:pt x="27" y="3"/>
                    <a:pt x="27" y="3"/>
                  </a:cubicBezTo>
                  <a:cubicBezTo>
                    <a:pt x="28" y="2"/>
                    <a:pt x="28" y="1"/>
                    <a:pt x="29" y="0"/>
                  </a:cubicBezTo>
                  <a:cubicBezTo>
                    <a:pt x="0" y="0"/>
                    <a:pt x="0" y="0"/>
                    <a:pt x="0" y="0"/>
                  </a:cubicBezTo>
                  <a:cubicBezTo>
                    <a:pt x="0" y="1"/>
                    <a:pt x="1"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叶根友特楷简体" panose="02010601030101010101" pitchFamily="2" charset="-122"/>
                <a:ea typeface="叶根友特楷简体" panose="02010601030101010101" pitchFamily="2" charset="-122"/>
              </a:endParaRPr>
            </a:p>
          </p:txBody>
        </p:sp>
        <p:sp>
          <p:nvSpPr>
            <p:cNvPr id="295" name="Freeform 123"/>
            <p:cNvSpPr/>
            <p:nvPr/>
          </p:nvSpPr>
          <p:spPr bwMode="auto">
            <a:xfrm>
              <a:off x="3646596" y="3186302"/>
              <a:ext cx="69882" cy="12480"/>
            </a:xfrm>
            <a:custGeom>
              <a:avLst/>
              <a:gdLst>
                <a:gd name="T0" fmla="*/ 10 w 21"/>
                <a:gd name="T1" fmla="*/ 4 h 4"/>
                <a:gd name="T2" fmla="*/ 21 w 21"/>
                <a:gd name="T3" fmla="*/ 0 h 4"/>
                <a:gd name="T4" fmla="*/ 0 w 21"/>
                <a:gd name="T5" fmla="*/ 0 h 4"/>
                <a:gd name="T6" fmla="*/ 10 w 21"/>
                <a:gd name="T7" fmla="*/ 4 h 4"/>
              </a:gdLst>
              <a:ahLst/>
              <a:cxnLst>
                <a:cxn ang="0">
                  <a:pos x="T0" y="T1"/>
                </a:cxn>
                <a:cxn ang="0">
                  <a:pos x="T2" y="T3"/>
                </a:cxn>
                <a:cxn ang="0">
                  <a:pos x="T4" y="T5"/>
                </a:cxn>
                <a:cxn ang="0">
                  <a:pos x="T6" y="T7"/>
                </a:cxn>
              </a:cxnLst>
              <a:rect l="0" t="0" r="r" b="b"/>
              <a:pathLst>
                <a:path w="21" h="4">
                  <a:moveTo>
                    <a:pt x="10" y="4"/>
                  </a:moveTo>
                  <a:cubicBezTo>
                    <a:pt x="14" y="4"/>
                    <a:pt x="18" y="2"/>
                    <a:pt x="21" y="0"/>
                  </a:cubicBezTo>
                  <a:cubicBezTo>
                    <a:pt x="0" y="0"/>
                    <a:pt x="0" y="0"/>
                    <a:pt x="0" y="0"/>
                  </a:cubicBezTo>
                  <a:cubicBezTo>
                    <a:pt x="2" y="2"/>
                    <a:pt x="6"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叶根友特楷简体" panose="02010601030101010101" pitchFamily="2" charset="-122"/>
                <a:ea typeface="叶根友特楷简体" panose="02010601030101010101" pitchFamily="2" charset="-122"/>
              </a:endParaRPr>
            </a:p>
          </p:txBody>
        </p:sp>
        <p:sp>
          <p:nvSpPr>
            <p:cNvPr id="296" name="Freeform 124"/>
            <p:cNvSpPr/>
            <p:nvPr/>
          </p:nvSpPr>
          <p:spPr bwMode="auto">
            <a:xfrm>
              <a:off x="3629124" y="3086470"/>
              <a:ext cx="102328" cy="69882"/>
            </a:xfrm>
            <a:custGeom>
              <a:avLst/>
              <a:gdLst>
                <a:gd name="T0" fmla="*/ 31 w 31"/>
                <a:gd name="T1" fmla="*/ 0 h 21"/>
                <a:gd name="T2" fmla="*/ 0 w 31"/>
                <a:gd name="T3" fmla="*/ 0 h 21"/>
                <a:gd name="T4" fmla="*/ 0 w 31"/>
                <a:gd name="T5" fmla="*/ 19 h 21"/>
                <a:gd name="T6" fmla="*/ 0 w 31"/>
                <a:gd name="T7" fmla="*/ 21 h 21"/>
                <a:gd name="T8" fmla="*/ 30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0"/>
                    <a:pt x="0" y="21"/>
                  </a:cubicBezTo>
                  <a:cubicBezTo>
                    <a:pt x="30" y="21"/>
                    <a:pt x="30" y="21"/>
                    <a:pt x="30" y="21"/>
                  </a:cubicBezTo>
                  <a:cubicBezTo>
                    <a:pt x="30" y="20"/>
                    <a:pt x="31" y="20"/>
                    <a:pt x="31" y="19"/>
                  </a:cubicBez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叶根友特楷简体" panose="02010601030101010101" pitchFamily="2" charset="-122"/>
                <a:ea typeface="叶根友特楷简体" panose="02010601030101010101" pitchFamily="2" charset="-122"/>
              </a:endParaRPr>
            </a:p>
          </p:txBody>
        </p:sp>
        <p:sp>
          <p:nvSpPr>
            <p:cNvPr id="297" name="Freeform 125"/>
            <p:cNvSpPr>
              <a:spLocks noEditPoints="1"/>
            </p:cNvSpPr>
            <p:nvPr/>
          </p:nvSpPr>
          <p:spPr bwMode="auto">
            <a:xfrm>
              <a:off x="3626629" y="2864345"/>
              <a:ext cx="104823" cy="207151"/>
            </a:xfrm>
            <a:custGeom>
              <a:avLst/>
              <a:gdLst>
                <a:gd name="T0" fmla="*/ 42 w 42"/>
                <a:gd name="T1" fmla="*/ 2 h 83"/>
                <a:gd name="T2" fmla="*/ 42 w 42"/>
                <a:gd name="T3" fmla="*/ 2 h 83"/>
                <a:gd name="T4" fmla="*/ 42 w 42"/>
                <a:gd name="T5" fmla="*/ 2 h 83"/>
                <a:gd name="T6" fmla="*/ 37 w 42"/>
                <a:gd name="T7" fmla="*/ 0 h 83"/>
                <a:gd name="T8" fmla="*/ 20 w 42"/>
                <a:gd name="T9" fmla="*/ 6 h 83"/>
                <a:gd name="T10" fmla="*/ 5 w 42"/>
                <a:gd name="T11" fmla="*/ 0 h 83"/>
                <a:gd name="T12" fmla="*/ 0 w 42"/>
                <a:gd name="T13" fmla="*/ 1 h 83"/>
                <a:gd name="T14" fmla="*/ 0 w 42"/>
                <a:gd name="T15" fmla="*/ 2 h 83"/>
                <a:gd name="T16" fmla="*/ 0 w 42"/>
                <a:gd name="T17" fmla="*/ 2 h 83"/>
                <a:gd name="T18" fmla="*/ 18 w 42"/>
                <a:gd name="T19" fmla="*/ 83 h 83"/>
                <a:gd name="T20" fmla="*/ 24 w 42"/>
                <a:gd name="T21" fmla="*/ 83 h 83"/>
                <a:gd name="T22" fmla="*/ 42 w 42"/>
                <a:gd name="T23" fmla="*/ 2 h 83"/>
                <a:gd name="T24" fmla="*/ 42 w 42"/>
                <a:gd name="T25" fmla="*/ 2 h 83"/>
                <a:gd name="T26" fmla="*/ 42 w 42"/>
                <a:gd name="T27" fmla="*/ 2 h 83"/>
                <a:gd name="T28" fmla="*/ 21 w 42"/>
                <a:gd name="T29" fmla="*/ 73 h 83"/>
                <a:gd name="T30" fmla="*/ 5 w 42"/>
                <a:gd name="T31" fmla="*/ 4 h 83"/>
                <a:gd name="T32" fmla="*/ 20 w 42"/>
                <a:gd name="T33" fmla="*/ 9 h 83"/>
                <a:gd name="T34" fmla="*/ 37 w 42"/>
                <a:gd name="T35" fmla="*/ 4 h 83"/>
                <a:gd name="T36" fmla="*/ 21 w 42"/>
                <a:gd name="T37"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83">
                  <a:moveTo>
                    <a:pt x="42" y="2"/>
                  </a:moveTo>
                  <a:lnTo>
                    <a:pt x="42" y="2"/>
                  </a:lnTo>
                  <a:lnTo>
                    <a:pt x="42" y="2"/>
                  </a:lnTo>
                  <a:lnTo>
                    <a:pt x="37" y="0"/>
                  </a:lnTo>
                  <a:lnTo>
                    <a:pt x="20" y="6"/>
                  </a:lnTo>
                  <a:lnTo>
                    <a:pt x="5" y="0"/>
                  </a:lnTo>
                  <a:lnTo>
                    <a:pt x="0" y="1"/>
                  </a:lnTo>
                  <a:lnTo>
                    <a:pt x="0" y="2"/>
                  </a:lnTo>
                  <a:lnTo>
                    <a:pt x="0" y="2"/>
                  </a:lnTo>
                  <a:lnTo>
                    <a:pt x="18" y="83"/>
                  </a:lnTo>
                  <a:lnTo>
                    <a:pt x="24" y="83"/>
                  </a:lnTo>
                  <a:lnTo>
                    <a:pt x="42" y="2"/>
                  </a:lnTo>
                  <a:lnTo>
                    <a:pt x="42" y="2"/>
                  </a:lnTo>
                  <a:lnTo>
                    <a:pt x="42" y="2"/>
                  </a:lnTo>
                  <a:close/>
                  <a:moveTo>
                    <a:pt x="21" y="73"/>
                  </a:moveTo>
                  <a:lnTo>
                    <a:pt x="5" y="4"/>
                  </a:lnTo>
                  <a:lnTo>
                    <a:pt x="20" y="9"/>
                  </a:lnTo>
                  <a:lnTo>
                    <a:pt x="37" y="4"/>
                  </a:lnTo>
                  <a:lnTo>
                    <a:pt x="21"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叶根友特楷简体" panose="02010601030101010101" pitchFamily="2" charset="-122"/>
                <a:ea typeface="叶根友特楷简体" panose="02010601030101010101" pitchFamily="2" charset="-122"/>
              </a:endParaRPr>
            </a:p>
          </p:txBody>
        </p:sp>
      </p:grpSp>
      <p:sp>
        <p:nvSpPr>
          <p:cNvPr id="301" name="文本框 300"/>
          <p:cNvSpPr txBox="1"/>
          <p:nvPr/>
        </p:nvSpPr>
        <p:spPr bwMode="auto">
          <a:xfrm>
            <a:off x="2064227" y="4519963"/>
            <a:ext cx="1619250" cy="369332"/>
          </a:xfrm>
          <a:prstGeom prst="rect">
            <a:avLst/>
          </a:prstGeom>
          <a:noFill/>
        </p:spPr>
        <p:txBody>
          <a:bodyPr>
            <a:spAutoFit/>
          </a:bodyPr>
          <a:lstStyle/>
          <a:p>
            <a:pPr fontAlgn="auto">
              <a:spcAft>
                <a:spcPts val="0"/>
              </a:spcAft>
              <a:defRPr/>
            </a:pPr>
            <a:r>
              <a:rPr lang="zh-CN" altLang="en-US" dirty="0">
                <a:ln w="18415" cmpd="sng">
                  <a:noFill/>
                  <a:prstDash val="solid"/>
                </a:ln>
                <a:solidFill>
                  <a:schemeClr val="bg2">
                    <a:lumMod val="25000"/>
                  </a:schemeClr>
                </a:solidFill>
                <a:latin typeface="叶根友特楷简体" panose="02010601030101010101" pitchFamily="2" charset="-122"/>
                <a:ea typeface="叶根友特楷简体" panose="02010601030101010101" pitchFamily="2" charset="-122"/>
              </a:rPr>
              <a:t>点击添加标题</a:t>
            </a:r>
            <a:endParaRPr lang="zh-CN" altLang="en-US" dirty="0">
              <a:ln w="18415" cmpd="sng">
                <a:noFill/>
                <a:prstDash val="solid"/>
              </a:ln>
              <a:solidFill>
                <a:schemeClr val="bg2">
                  <a:lumMod val="25000"/>
                </a:schemeClr>
              </a:solidFill>
              <a:latin typeface="叶根友特楷简体" panose="02010601030101010101" pitchFamily="2" charset="-122"/>
              <a:ea typeface="叶根友特楷简体" panose="02010601030101010101" pitchFamily="2" charset="-122"/>
            </a:endParaRPr>
          </a:p>
        </p:txBody>
      </p:sp>
      <p:sp>
        <p:nvSpPr>
          <p:cNvPr id="302" name="文本框 301"/>
          <p:cNvSpPr txBox="1"/>
          <p:nvPr/>
        </p:nvSpPr>
        <p:spPr bwMode="auto">
          <a:xfrm>
            <a:off x="1838802" y="4972146"/>
            <a:ext cx="2070100" cy="652486"/>
          </a:xfrm>
          <a:prstGeom prst="rect">
            <a:avLst/>
          </a:prstGeom>
          <a:noFill/>
        </p:spPr>
        <p:txBody>
          <a:bodyPr>
            <a:spAutoFit/>
          </a:bodyPr>
          <a:lstStyle>
            <a:defPPr>
              <a:defRPr lang="zh-CN"/>
            </a:defPPr>
            <a:lvl1pPr algn="ctr" fontAlgn="auto">
              <a:lnSpc>
                <a:spcPct val="130000"/>
              </a:lnSpc>
              <a:spcBef>
                <a:spcPts val="0"/>
              </a:spcBef>
              <a:spcAft>
                <a:spcPts val="0"/>
              </a:spcAft>
              <a:defRPr sz="1600">
                <a:solidFill>
                  <a:schemeClr val="bg1">
                    <a:lumMod val="50000"/>
                  </a:schemeClr>
                </a:solidFill>
                <a:latin typeface="+mn-ea"/>
              </a:defRPr>
            </a:lvl1pPr>
          </a:lstStyle>
          <a:p>
            <a:r>
              <a:rPr lang="zh-CN" altLang="en-US" sz="1400" dirty="0">
                <a:solidFill>
                  <a:schemeClr val="bg2">
                    <a:lumMod val="25000"/>
                  </a:schemeClr>
                </a:solidFill>
                <a:latin typeface="叶根友特楷简体" panose="02010601030101010101" pitchFamily="2" charset="-122"/>
                <a:ea typeface="叶根友特楷简体" panose="02010601030101010101" pitchFamily="2" charset="-122"/>
              </a:rPr>
              <a:t>请在此处输入您的文本，或者将文本粘贴到此处</a:t>
            </a:r>
            <a:endParaRPr lang="zh-CN" altLang="en-US" sz="1400" dirty="0">
              <a:solidFill>
                <a:schemeClr val="bg2">
                  <a:lumMod val="25000"/>
                </a:schemeClr>
              </a:solidFill>
              <a:latin typeface="叶根友特楷简体" panose="02010601030101010101" pitchFamily="2" charset="-122"/>
              <a:ea typeface="叶根友特楷简体" panose="02010601030101010101" pitchFamily="2" charset="-122"/>
            </a:endParaRPr>
          </a:p>
        </p:txBody>
      </p:sp>
      <p:sp>
        <p:nvSpPr>
          <p:cNvPr id="303" name="文本框 302"/>
          <p:cNvSpPr txBox="1"/>
          <p:nvPr/>
        </p:nvSpPr>
        <p:spPr bwMode="auto">
          <a:xfrm>
            <a:off x="5496104" y="4519963"/>
            <a:ext cx="1619250" cy="369332"/>
          </a:xfrm>
          <a:prstGeom prst="rect">
            <a:avLst/>
          </a:prstGeom>
          <a:noFill/>
        </p:spPr>
        <p:txBody>
          <a:bodyPr>
            <a:spAutoFit/>
          </a:bodyPr>
          <a:lstStyle/>
          <a:p>
            <a:pPr fontAlgn="auto">
              <a:spcAft>
                <a:spcPts val="0"/>
              </a:spcAft>
              <a:defRPr/>
            </a:pPr>
            <a:r>
              <a:rPr lang="zh-CN" altLang="en-US" dirty="0">
                <a:ln w="18415" cmpd="sng">
                  <a:noFill/>
                  <a:prstDash val="solid"/>
                </a:ln>
                <a:solidFill>
                  <a:schemeClr val="bg2">
                    <a:lumMod val="25000"/>
                  </a:schemeClr>
                </a:solidFill>
                <a:latin typeface="叶根友特楷简体" panose="02010601030101010101" pitchFamily="2" charset="-122"/>
                <a:ea typeface="叶根友特楷简体" panose="02010601030101010101" pitchFamily="2" charset="-122"/>
              </a:rPr>
              <a:t>点击添加标题</a:t>
            </a:r>
            <a:endParaRPr lang="zh-CN" altLang="en-US" dirty="0">
              <a:ln w="18415" cmpd="sng">
                <a:noFill/>
                <a:prstDash val="solid"/>
              </a:ln>
              <a:solidFill>
                <a:schemeClr val="bg2">
                  <a:lumMod val="25000"/>
                </a:schemeClr>
              </a:solidFill>
              <a:latin typeface="叶根友特楷简体" panose="02010601030101010101" pitchFamily="2" charset="-122"/>
              <a:ea typeface="叶根友特楷简体" panose="02010601030101010101" pitchFamily="2" charset="-122"/>
            </a:endParaRPr>
          </a:p>
        </p:txBody>
      </p:sp>
      <p:sp>
        <p:nvSpPr>
          <p:cNvPr id="304" name="文本框 303"/>
          <p:cNvSpPr txBox="1"/>
          <p:nvPr/>
        </p:nvSpPr>
        <p:spPr bwMode="auto">
          <a:xfrm>
            <a:off x="5270679" y="4972146"/>
            <a:ext cx="2070100" cy="652486"/>
          </a:xfrm>
          <a:prstGeom prst="rect">
            <a:avLst/>
          </a:prstGeom>
          <a:noFill/>
        </p:spPr>
        <p:txBody>
          <a:bodyPr>
            <a:spAutoFit/>
          </a:bodyPr>
          <a:lstStyle>
            <a:defPPr>
              <a:defRPr lang="zh-CN"/>
            </a:defPPr>
            <a:lvl1pPr algn="ctr" fontAlgn="auto">
              <a:lnSpc>
                <a:spcPct val="130000"/>
              </a:lnSpc>
              <a:spcBef>
                <a:spcPts val="0"/>
              </a:spcBef>
              <a:spcAft>
                <a:spcPts val="0"/>
              </a:spcAft>
              <a:defRPr sz="1600">
                <a:solidFill>
                  <a:schemeClr val="bg1">
                    <a:lumMod val="50000"/>
                  </a:schemeClr>
                </a:solidFill>
                <a:latin typeface="+mn-ea"/>
              </a:defRPr>
            </a:lvl1pPr>
          </a:lstStyle>
          <a:p>
            <a:r>
              <a:rPr lang="zh-CN" altLang="en-US" sz="1400" dirty="0">
                <a:solidFill>
                  <a:schemeClr val="bg2">
                    <a:lumMod val="25000"/>
                  </a:schemeClr>
                </a:solidFill>
                <a:latin typeface="叶根友特楷简体" panose="02010601030101010101" pitchFamily="2" charset="-122"/>
                <a:ea typeface="叶根友特楷简体" panose="02010601030101010101" pitchFamily="2" charset="-122"/>
              </a:rPr>
              <a:t>请在此处输入您的文本，或者将文本粘贴到此处</a:t>
            </a:r>
            <a:endParaRPr lang="zh-CN" altLang="en-US" sz="1400" dirty="0">
              <a:solidFill>
                <a:schemeClr val="bg2">
                  <a:lumMod val="25000"/>
                </a:schemeClr>
              </a:solidFill>
              <a:latin typeface="叶根友特楷简体" panose="02010601030101010101" pitchFamily="2" charset="-122"/>
              <a:ea typeface="叶根友特楷简体" panose="02010601030101010101" pitchFamily="2" charset="-122"/>
            </a:endParaRPr>
          </a:p>
        </p:txBody>
      </p:sp>
      <p:sp>
        <p:nvSpPr>
          <p:cNvPr id="305" name="文本框 304"/>
          <p:cNvSpPr txBox="1"/>
          <p:nvPr/>
        </p:nvSpPr>
        <p:spPr bwMode="auto">
          <a:xfrm>
            <a:off x="8937581" y="4519963"/>
            <a:ext cx="1619250" cy="369332"/>
          </a:xfrm>
          <a:prstGeom prst="rect">
            <a:avLst/>
          </a:prstGeom>
          <a:noFill/>
        </p:spPr>
        <p:txBody>
          <a:bodyPr>
            <a:spAutoFit/>
          </a:bodyPr>
          <a:lstStyle/>
          <a:p>
            <a:pPr fontAlgn="auto">
              <a:spcAft>
                <a:spcPts val="0"/>
              </a:spcAft>
              <a:defRPr/>
            </a:pPr>
            <a:r>
              <a:rPr lang="zh-CN" altLang="en-US" dirty="0">
                <a:ln w="18415" cmpd="sng">
                  <a:noFill/>
                  <a:prstDash val="solid"/>
                </a:ln>
                <a:solidFill>
                  <a:schemeClr val="bg2">
                    <a:lumMod val="25000"/>
                  </a:schemeClr>
                </a:solidFill>
                <a:latin typeface="叶根友特楷简体" panose="02010601030101010101" pitchFamily="2" charset="-122"/>
                <a:ea typeface="叶根友特楷简体" panose="02010601030101010101" pitchFamily="2" charset="-122"/>
              </a:rPr>
              <a:t>点击添加标题</a:t>
            </a:r>
            <a:endParaRPr lang="zh-CN" altLang="en-US" dirty="0">
              <a:ln w="18415" cmpd="sng">
                <a:noFill/>
                <a:prstDash val="solid"/>
              </a:ln>
              <a:solidFill>
                <a:schemeClr val="bg2">
                  <a:lumMod val="25000"/>
                </a:schemeClr>
              </a:solidFill>
              <a:latin typeface="叶根友特楷简体" panose="02010601030101010101" pitchFamily="2" charset="-122"/>
              <a:ea typeface="叶根友特楷简体" panose="02010601030101010101" pitchFamily="2" charset="-122"/>
            </a:endParaRPr>
          </a:p>
        </p:txBody>
      </p:sp>
      <p:sp>
        <p:nvSpPr>
          <p:cNvPr id="306" name="文本框 305"/>
          <p:cNvSpPr txBox="1"/>
          <p:nvPr/>
        </p:nvSpPr>
        <p:spPr bwMode="auto">
          <a:xfrm>
            <a:off x="8712156" y="4972146"/>
            <a:ext cx="2070100" cy="652486"/>
          </a:xfrm>
          <a:prstGeom prst="rect">
            <a:avLst/>
          </a:prstGeom>
          <a:noFill/>
        </p:spPr>
        <p:txBody>
          <a:bodyPr>
            <a:spAutoFit/>
          </a:bodyPr>
          <a:lstStyle>
            <a:defPPr>
              <a:defRPr lang="zh-CN"/>
            </a:defPPr>
            <a:lvl1pPr algn="ctr" fontAlgn="auto">
              <a:lnSpc>
                <a:spcPct val="130000"/>
              </a:lnSpc>
              <a:spcBef>
                <a:spcPts val="0"/>
              </a:spcBef>
              <a:spcAft>
                <a:spcPts val="0"/>
              </a:spcAft>
              <a:defRPr sz="1600">
                <a:solidFill>
                  <a:schemeClr val="bg1">
                    <a:lumMod val="50000"/>
                  </a:schemeClr>
                </a:solidFill>
                <a:latin typeface="+mn-ea"/>
              </a:defRPr>
            </a:lvl1pPr>
          </a:lstStyle>
          <a:p>
            <a:r>
              <a:rPr lang="zh-CN" altLang="en-US" sz="1400" dirty="0">
                <a:solidFill>
                  <a:schemeClr val="bg2">
                    <a:lumMod val="25000"/>
                  </a:schemeClr>
                </a:solidFill>
                <a:latin typeface="叶根友特楷简体" panose="02010601030101010101" pitchFamily="2" charset="-122"/>
                <a:ea typeface="叶根友特楷简体" panose="02010601030101010101" pitchFamily="2" charset="-122"/>
              </a:rPr>
              <a:t>请在此处输入您的文本，或者将文本粘贴到此处</a:t>
            </a:r>
            <a:endParaRPr lang="zh-CN" altLang="en-US" sz="1400" dirty="0">
              <a:solidFill>
                <a:schemeClr val="bg2">
                  <a:lumMod val="25000"/>
                </a:schemeClr>
              </a:solidFill>
              <a:latin typeface="叶根友特楷简体" panose="02010601030101010101" pitchFamily="2" charset="-122"/>
              <a:ea typeface="叶根友特楷简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7"/>
                                        </p:tgtEl>
                                        <p:attrNameLst>
                                          <p:attrName>style.visibility</p:attrName>
                                        </p:attrNameLst>
                                      </p:cBhvr>
                                      <p:to>
                                        <p:strVal val="visible"/>
                                      </p:to>
                                    </p:set>
                                    <p:anim calcmode="lin" valueType="num">
                                      <p:cBhvr additive="base">
                                        <p:cTn id="7" dur="250" fill="hold"/>
                                        <p:tgtEl>
                                          <p:spTgt spid="287"/>
                                        </p:tgtEl>
                                        <p:attrNameLst>
                                          <p:attrName>ppt_x</p:attrName>
                                        </p:attrNameLst>
                                      </p:cBhvr>
                                      <p:tavLst>
                                        <p:tav tm="0">
                                          <p:val>
                                            <p:strVal val="#ppt_x"/>
                                          </p:val>
                                        </p:tav>
                                        <p:tav tm="100000">
                                          <p:val>
                                            <p:strVal val="#ppt_x"/>
                                          </p:val>
                                        </p:tav>
                                      </p:tavLst>
                                    </p:anim>
                                    <p:anim calcmode="lin" valueType="num">
                                      <p:cBhvr additive="base">
                                        <p:cTn id="8" dur="250" fill="hold"/>
                                        <p:tgtEl>
                                          <p:spTgt spid="28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92"/>
                                        </p:tgtEl>
                                        <p:attrNameLst>
                                          <p:attrName>style.visibility</p:attrName>
                                        </p:attrNameLst>
                                      </p:cBhvr>
                                      <p:to>
                                        <p:strVal val="visible"/>
                                      </p:to>
                                    </p:set>
                                    <p:anim calcmode="lin" valueType="num">
                                      <p:cBhvr additive="base">
                                        <p:cTn id="12" dur="250" fill="hold"/>
                                        <p:tgtEl>
                                          <p:spTgt spid="292"/>
                                        </p:tgtEl>
                                        <p:attrNameLst>
                                          <p:attrName>ppt_x</p:attrName>
                                        </p:attrNameLst>
                                      </p:cBhvr>
                                      <p:tavLst>
                                        <p:tav tm="0">
                                          <p:val>
                                            <p:strVal val="#ppt_x"/>
                                          </p:val>
                                        </p:tav>
                                        <p:tav tm="100000">
                                          <p:val>
                                            <p:strVal val="#ppt_x"/>
                                          </p:val>
                                        </p:tav>
                                      </p:tavLst>
                                    </p:anim>
                                    <p:anim calcmode="lin" valueType="num">
                                      <p:cBhvr additive="base">
                                        <p:cTn id="13" dur="250" fill="hold"/>
                                        <p:tgtEl>
                                          <p:spTgt spid="29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91"/>
                                        </p:tgtEl>
                                        <p:attrNameLst>
                                          <p:attrName>style.visibility</p:attrName>
                                        </p:attrNameLst>
                                      </p:cBhvr>
                                      <p:to>
                                        <p:strVal val="visible"/>
                                      </p:to>
                                    </p:set>
                                    <p:anim calcmode="lin" valueType="num">
                                      <p:cBhvr additive="base">
                                        <p:cTn id="17" dur="250" fill="hold"/>
                                        <p:tgtEl>
                                          <p:spTgt spid="291"/>
                                        </p:tgtEl>
                                        <p:attrNameLst>
                                          <p:attrName>ppt_x</p:attrName>
                                        </p:attrNameLst>
                                      </p:cBhvr>
                                      <p:tavLst>
                                        <p:tav tm="0">
                                          <p:val>
                                            <p:strVal val="#ppt_x"/>
                                          </p:val>
                                        </p:tav>
                                        <p:tav tm="100000">
                                          <p:val>
                                            <p:strVal val="#ppt_x"/>
                                          </p:val>
                                        </p:tav>
                                      </p:tavLst>
                                    </p:anim>
                                    <p:anim calcmode="lin" valueType="num">
                                      <p:cBhvr additive="base">
                                        <p:cTn id="18" dur="250" fill="hold"/>
                                        <p:tgtEl>
                                          <p:spTgt spid="29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301"/>
                                        </p:tgtEl>
                                        <p:attrNameLst>
                                          <p:attrName>style.visibility</p:attrName>
                                        </p:attrNameLst>
                                      </p:cBhvr>
                                      <p:to>
                                        <p:strVal val="visible"/>
                                      </p:to>
                                    </p:set>
                                    <p:animEffect transition="in" filter="fade">
                                      <p:cBhvr>
                                        <p:cTn id="22" dur="250"/>
                                        <p:tgtEl>
                                          <p:spTgt spid="301"/>
                                        </p:tgtEl>
                                      </p:cBhvr>
                                    </p:animEffect>
                                    <p:anim calcmode="lin" valueType="num">
                                      <p:cBhvr>
                                        <p:cTn id="23" dur="250" fill="hold"/>
                                        <p:tgtEl>
                                          <p:spTgt spid="301"/>
                                        </p:tgtEl>
                                        <p:attrNameLst>
                                          <p:attrName>ppt_x</p:attrName>
                                        </p:attrNameLst>
                                      </p:cBhvr>
                                      <p:tavLst>
                                        <p:tav tm="0">
                                          <p:val>
                                            <p:strVal val="#ppt_x"/>
                                          </p:val>
                                        </p:tav>
                                        <p:tav tm="100000">
                                          <p:val>
                                            <p:strVal val="#ppt_x"/>
                                          </p:val>
                                        </p:tav>
                                      </p:tavLst>
                                    </p:anim>
                                    <p:anim calcmode="lin" valueType="num">
                                      <p:cBhvr>
                                        <p:cTn id="24" dur="250" fill="hold"/>
                                        <p:tgtEl>
                                          <p:spTgt spid="301"/>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iterate type="wd">
                                    <p:tmPct val="10000"/>
                                  </p:iterate>
                                  <p:childTnLst>
                                    <p:set>
                                      <p:cBhvr>
                                        <p:cTn id="27" dur="1" fill="hold">
                                          <p:stCondLst>
                                            <p:cond delay="0"/>
                                          </p:stCondLst>
                                        </p:cTn>
                                        <p:tgtEl>
                                          <p:spTgt spid="302"/>
                                        </p:tgtEl>
                                        <p:attrNameLst>
                                          <p:attrName>style.visibility</p:attrName>
                                        </p:attrNameLst>
                                      </p:cBhvr>
                                      <p:to>
                                        <p:strVal val="visible"/>
                                      </p:to>
                                    </p:set>
                                    <p:animEffect transition="in" filter="fade">
                                      <p:cBhvr>
                                        <p:cTn id="28" dur="250"/>
                                        <p:tgtEl>
                                          <p:spTgt spid="302"/>
                                        </p:tgtEl>
                                      </p:cBhvr>
                                    </p:animEffect>
                                  </p:childTnLst>
                                </p:cTn>
                              </p:par>
                            </p:childTnLst>
                          </p:cTn>
                        </p:par>
                        <p:par>
                          <p:cTn id="29" fill="hold">
                            <p:stCondLst>
                              <p:cond delay="1750"/>
                            </p:stCondLst>
                            <p:childTnLst>
                              <p:par>
                                <p:cTn id="30" presetID="42" presetClass="entr" presetSubtype="0" fill="hold" grpId="0" nodeType="afterEffect">
                                  <p:stCondLst>
                                    <p:cond delay="0"/>
                                  </p:stCondLst>
                                  <p:childTnLst>
                                    <p:set>
                                      <p:cBhvr>
                                        <p:cTn id="31" dur="1" fill="hold">
                                          <p:stCondLst>
                                            <p:cond delay="0"/>
                                          </p:stCondLst>
                                        </p:cTn>
                                        <p:tgtEl>
                                          <p:spTgt spid="303"/>
                                        </p:tgtEl>
                                        <p:attrNameLst>
                                          <p:attrName>style.visibility</p:attrName>
                                        </p:attrNameLst>
                                      </p:cBhvr>
                                      <p:to>
                                        <p:strVal val="visible"/>
                                      </p:to>
                                    </p:set>
                                    <p:animEffect transition="in" filter="fade">
                                      <p:cBhvr>
                                        <p:cTn id="32" dur="250"/>
                                        <p:tgtEl>
                                          <p:spTgt spid="303"/>
                                        </p:tgtEl>
                                      </p:cBhvr>
                                    </p:animEffect>
                                    <p:anim calcmode="lin" valueType="num">
                                      <p:cBhvr>
                                        <p:cTn id="33" dur="250" fill="hold"/>
                                        <p:tgtEl>
                                          <p:spTgt spid="303"/>
                                        </p:tgtEl>
                                        <p:attrNameLst>
                                          <p:attrName>ppt_x</p:attrName>
                                        </p:attrNameLst>
                                      </p:cBhvr>
                                      <p:tavLst>
                                        <p:tav tm="0">
                                          <p:val>
                                            <p:strVal val="#ppt_x"/>
                                          </p:val>
                                        </p:tav>
                                        <p:tav tm="100000">
                                          <p:val>
                                            <p:strVal val="#ppt_x"/>
                                          </p:val>
                                        </p:tav>
                                      </p:tavLst>
                                    </p:anim>
                                    <p:anim calcmode="lin" valueType="num">
                                      <p:cBhvr>
                                        <p:cTn id="34" dur="250" fill="hold"/>
                                        <p:tgtEl>
                                          <p:spTgt spid="303"/>
                                        </p:tgtEl>
                                        <p:attrNameLst>
                                          <p:attrName>ppt_y</p:attrName>
                                        </p:attrNameLst>
                                      </p:cBhvr>
                                      <p:tavLst>
                                        <p:tav tm="0">
                                          <p:val>
                                            <p:strVal val="#ppt_y+.1"/>
                                          </p:val>
                                        </p:tav>
                                        <p:tav tm="100000">
                                          <p:val>
                                            <p:strVal val="#ppt_y"/>
                                          </p:val>
                                        </p:tav>
                                      </p:tavLst>
                                    </p:anim>
                                  </p:childTnLst>
                                </p:cTn>
                              </p:par>
                            </p:childTnLst>
                          </p:cTn>
                        </p:par>
                        <p:par>
                          <p:cTn id="35" fill="hold">
                            <p:stCondLst>
                              <p:cond delay="2250"/>
                            </p:stCondLst>
                            <p:childTnLst>
                              <p:par>
                                <p:cTn id="36" presetID="10" presetClass="entr" presetSubtype="0" fill="hold" grpId="0" nodeType="afterEffect">
                                  <p:stCondLst>
                                    <p:cond delay="0"/>
                                  </p:stCondLst>
                                  <p:iterate type="wd">
                                    <p:tmPct val="10000"/>
                                  </p:iterate>
                                  <p:childTnLst>
                                    <p:set>
                                      <p:cBhvr>
                                        <p:cTn id="37" dur="1" fill="hold">
                                          <p:stCondLst>
                                            <p:cond delay="0"/>
                                          </p:stCondLst>
                                        </p:cTn>
                                        <p:tgtEl>
                                          <p:spTgt spid="304"/>
                                        </p:tgtEl>
                                        <p:attrNameLst>
                                          <p:attrName>style.visibility</p:attrName>
                                        </p:attrNameLst>
                                      </p:cBhvr>
                                      <p:to>
                                        <p:strVal val="visible"/>
                                      </p:to>
                                    </p:set>
                                    <p:animEffect transition="in" filter="fade">
                                      <p:cBhvr>
                                        <p:cTn id="38" dur="250"/>
                                        <p:tgtEl>
                                          <p:spTgt spid="304"/>
                                        </p:tgtEl>
                                      </p:cBhvr>
                                    </p:animEffect>
                                  </p:childTnLst>
                                </p:cTn>
                              </p:par>
                            </p:childTnLst>
                          </p:cTn>
                        </p:par>
                        <p:par>
                          <p:cTn id="39" fill="hold">
                            <p:stCondLst>
                              <p:cond delay="2750"/>
                            </p:stCondLst>
                            <p:childTnLst>
                              <p:par>
                                <p:cTn id="40" presetID="42" presetClass="entr" presetSubtype="0" fill="hold" grpId="0" nodeType="afterEffect">
                                  <p:stCondLst>
                                    <p:cond delay="0"/>
                                  </p:stCondLst>
                                  <p:childTnLst>
                                    <p:set>
                                      <p:cBhvr>
                                        <p:cTn id="41" dur="1" fill="hold">
                                          <p:stCondLst>
                                            <p:cond delay="0"/>
                                          </p:stCondLst>
                                        </p:cTn>
                                        <p:tgtEl>
                                          <p:spTgt spid="305"/>
                                        </p:tgtEl>
                                        <p:attrNameLst>
                                          <p:attrName>style.visibility</p:attrName>
                                        </p:attrNameLst>
                                      </p:cBhvr>
                                      <p:to>
                                        <p:strVal val="visible"/>
                                      </p:to>
                                    </p:set>
                                    <p:animEffect transition="in" filter="fade">
                                      <p:cBhvr>
                                        <p:cTn id="42" dur="250"/>
                                        <p:tgtEl>
                                          <p:spTgt spid="305"/>
                                        </p:tgtEl>
                                      </p:cBhvr>
                                    </p:animEffect>
                                    <p:anim calcmode="lin" valueType="num">
                                      <p:cBhvr>
                                        <p:cTn id="43" dur="250" fill="hold"/>
                                        <p:tgtEl>
                                          <p:spTgt spid="305"/>
                                        </p:tgtEl>
                                        <p:attrNameLst>
                                          <p:attrName>ppt_x</p:attrName>
                                        </p:attrNameLst>
                                      </p:cBhvr>
                                      <p:tavLst>
                                        <p:tav tm="0">
                                          <p:val>
                                            <p:strVal val="#ppt_x"/>
                                          </p:val>
                                        </p:tav>
                                        <p:tav tm="100000">
                                          <p:val>
                                            <p:strVal val="#ppt_x"/>
                                          </p:val>
                                        </p:tav>
                                      </p:tavLst>
                                    </p:anim>
                                    <p:anim calcmode="lin" valueType="num">
                                      <p:cBhvr>
                                        <p:cTn id="44" dur="250" fill="hold"/>
                                        <p:tgtEl>
                                          <p:spTgt spid="305"/>
                                        </p:tgtEl>
                                        <p:attrNameLst>
                                          <p:attrName>ppt_y</p:attrName>
                                        </p:attrNameLst>
                                      </p:cBhvr>
                                      <p:tavLst>
                                        <p:tav tm="0">
                                          <p:val>
                                            <p:strVal val="#ppt_y+.1"/>
                                          </p:val>
                                        </p:tav>
                                        <p:tav tm="100000">
                                          <p:val>
                                            <p:strVal val="#ppt_y"/>
                                          </p:val>
                                        </p:tav>
                                      </p:tavLst>
                                    </p:anim>
                                  </p:childTnLst>
                                </p:cTn>
                              </p:par>
                            </p:childTnLst>
                          </p:cTn>
                        </p:par>
                        <p:par>
                          <p:cTn id="45" fill="hold">
                            <p:stCondLst>
                              <p:cond delay="3250"/>
                            </p:stCondLst>
                            <p:childTnLst>
                              <p:par>
                                <p:cTn id="46" presetID="10" presetClass="entr" presetSubtype="0" fill="hold" grpId="0" nodeType="afterEffect">
                                  <p:stCondLst>
                                    <p:cond delay="0"/>
                                  </p:stCondLst>
                                  <p:iterate type="wd">
                                    <p:tmPct val="10000"/>
                                  </p:iterate>
                                  <p:childTnLst>
                                    <p:set>
                                      <p:cBhvr>
                                        <p:cTn id="47" dur="1" fill="hold">
                                          <p:stCondLst>
                                            <p:cond delay="0"/>
                                          </p:stCondLst>
                                        </p:cTn>
                                        <p:tgtEl>
                                          <p:spTgt spid="306"/>
                                        </p:tgtEl>
                                        <p:attrNameLst>
                                          <p:attrName>style.visibility</p:attrName>
                                        </p:attrNameLst>
                                      </p:cBhvr>
                                      <p:to>
                                        <p:strVal val="visible"/>
                                      </p:to>
                                    </p:set>
                                    <p:animEffect transition="in" filter="fade">
                                      <p:cBhvr>
                                        <p:cTn id="48" dur="25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 grpId="0" animBg="1"/>
      <p:bldP spid="301" grpId="0"/>
      <p:bldP spid="302" grpId="0"/>
      <p:bldP spid="303" grpId="0"/>
      <p:bldP spid="304" grpId="0"/>
      <p:bldP spid="305" grpId="0"/>
      <p:bldP spid="30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图片 76"/>
          <p:cNvPicPr>
            <a:picLocks noChangeAspect="1"/>
          </p:cNvPicPr>
          <p:nvPr/>
        </p:nvPicPr>
        <p:blipFill rotWithShape="1">
          <a:blip r:embed="rId1">
            <a:duotone>
              <a:prstClr val="black"/>
              <a:srgbClr val="FF0000">
                <a:tint val="45000"/>
                <a:satMod val="400000"/>
              </a:srgbClr>
            </a:duotone>
            <a:extLst>
              <a:ext uri="{28A0092B-C50C-407E-A947-70E740481C1C}">
                <a14:useLocalDpi xmlns:a14="http://schemas.microsoft.com/office/drawing/2010/main" val="0"/>
              </a:ext>
            </a:extLst>
          </a:blip>
          <a:srcRect l="35185" r="32434" b="63810"/>
          <a:stretch>
            <a:fillRect/>
          </a:stretch>
        </p:blipFill>
        <p:spPr>
          <a:xfrm>
            <a:off x="6346461" y="1966294"/>
            <a:ext cx="2220686" cy="2481943"/>
          </a:xfrm>
          <a:prstGeom prst="rect">
            <a:avLst/>
          </a:prstGeom>
        </p:spPr>
      </p:pic>
      <p:pic>
        <p:nvPicPr>
          <p:cNvPr id="78" name="图片 77"/>
          <p:cNvPicPr>
            <a:picLocks noChangeAspect="1"/>
          </p:cNvPicPr>
          <p:nvPr/>
        </p:nvPicPr>
        <p:blipFill rotWithShape="1">
          <a:blip r:embed="rId1">
            <a:duotone>
              <a:prstClr val="black"/>
              <a:srgbClr val="FF0000">
                <a:tint val="45000"/>
                <a:satMod val="400000"/>
              </a:srgbClr>
            </a:duotone>
            <a:extLst>
              <a:ext uri="{28A0092B-C50C-407E-A947-70E740481C1C}">
                <a14:useLocalDpi xmlns:a14="http://schemas.microsoft.com/office/drawing/2010/main" val="0"/>
              </a:ext>
            </a:extLst>
          </a:blip>
          <a:srcRect l="35185" r="32434" b="63810"/>
          <a:stretch>
            <a:fillRect/>
          </a:stretch>
        </p:blipFill>
        <p:spPr>
          <a:xfrm>
            <a:off x="6406269" y="3709740"/>
            <a:ext cx="2220686" cy="2481943"/>
          </a:xfrm>
          <a:prstGeom prst="rect">
            <a:avLst/>
          </a:prstGeom>
        </p:spPr>
      </p:pic>
      <p:pic>
        <p:nvPicPr>
          <p:cNvPr id="79" name="图片 78"/>
          <p:cNvPicPr>
            <a:picLocks noChangeAspect="1"/>
          </p:cNvPicPr>
          <p:nvPr/>
        </p:nvPicPr>
        <p:blipFill rotWithShape="1">
          <a:blip r:embed="rId1">
            <a:duotone>
              <a:prstClr val="black"/>
              <a:srgbClr val="FF0000">
                <a:tint val="45000"/>
                <a:satMod val="400000"/>
              </a:srgbClr>
            </a:duotone>
            <a:extLst>
              <a:ext uri="{28A0092B-C50C-407E-A947-70E740481C1C}">
                <a14:useLocalDpi xmlns:a14="http://schemas.microsoft.com/office/drawing/2010/main" val="0"/>
              </a:ext>
            </a:extLst>
          </a:blip>
          <a:srcRect l="35185" r="32434" b="63810"/>
          <a:stretch>
            <a:fillRect/>
          </a:stretch>
        </p:blipFill>
        <p:spPr>
          <a:xfrm>
            <a:off x="1398248" y="3777849"/>
            <a:ext cx="2220686" cy="2481943"/>
          </a:xfrm>
          <a:prstGeom prst="rect">
            <a:avLst/>
          </a:prstGeom>
        </p:spPr>
      </p:pic>
      <p:pic>
        <p:nvPicPr>
          <p:cNvPr id="76" name="图片 75"/>
          <p:cNvPicPr>
            <a:picLocks noChangeAspect="1"/>
          </p:cNvPicPr>
          <p:nvPr/>
        </p:nvPicPr>
        <p:blipFill rotWithShape="1">
          <a:blip r:embed="rId1">
            <a:duotone>
              <a:prstClr val="black"/>
              <a:srgbClr val="FF0000">
                <a:tint val="45000"/>
                <a:satMod val="400000"/>
              </a:srgbClr>
            </a:duotone>
            <a:extLst>
              <a:ext uri="{28A0092B-C50C-407E-A947-70E740481C1C}">
                <a14:useLocalDpi xmlns:a14="http://schemas.microsoft.com/office/drawing/2010/main" val="0"/>
              </a:ext>
            </a:extLst>
          </a:blip>
          <a:srcRect l="35185" r="32434" b="63810"/>
          <a:stretch>
            <a:fillRect/>
          </a:stretch>
        </p:blipFill>
        <p:spPr>
          <a:xfrm>
            <a:off x="1338440" y="1939661"/>
            <a:ext cx="2220686" cy="2481943"/>
          </a:xfrm>
          <a:prstGeom prst="rect">
            <a:avLst/>
          </a:prstGeom>
        </p:spPr>
      </p:pic>
      <p:sp>
        <p:nvSpPr>
          <p:cNvPr id="4" name="TextBox 1" descr="e7d195523061f1c0c7fdb8e83abb5dcf03375f2c8b662a4106267E0752567F7A4243849C9E2D773FC6511ADD776D3461389E8BB5BAFBB3C937DB9AB1E09A294486DA4CCF35679A92315A5BDF0C7F02D8DB0983A561B9AD4F9360F817F987ED6312BA78B3C26FE59D74499348EFC01217C87131E0D883B4A0A28311D4F4EF0E5123EE3175F2E8EA19"/>
          <p:cNvSpPr txBox="1"/>
          <p:nvPr/>
        </p:nvSpPr>
        <p:spPr>
          <a:xfrm>
            <a:off x="2213432" y="349561"/>
            <a:ext cx="3057247" cy="523220"/>
          </a:xfrm>
          <a:prstGeom prst="rect">
            <a:avLst/>
          </a:prstGeom>
          <a:noFill/>
        </p:spPr>
        <p:txBody>
          <a:bodyPr wrap="none" rtlCol="0">
            <a:spAutoFit/>
          </a:bodyPr>
          <a:lstStyle/>
          <a:p>
            <a:r>
              <a:rPr lang="zh-CN" altLang="en-US" sz="2800" dirty="0">
                <a:solidFill>
                  <a:srgbClr val="161B1F"/>
                </a:solidFill>
                <a:latin typeface="叶根友特楷简体" panose="02010601030101010101" pitchFamily="2" charset="-122"/>
                <a:ea typeface="叶根友特楷简体" panose="02010601030101010101" pitchFamily="2" charset="-122"/>
                <a:cs typeface="Open Sans" panose="020B0606030504020204" pitchFamily="34" charset="0"/>
              </a:rPr>
              <a:t>请在此输入小标题</a:t>
            </a:r>
            <a:endParaRPr lang="en-US" altLang="zh-CN" sz="2800" dirty="0">
              <a:solidFill>
                <a:srgbClr val="161B1F"/>
              </a:solidFill>
              <a:latin typeface="叶根友特楷简体" panose="02010601030101010101" pitchFamily="2" charset="-122"/>
              <a:ea typeface="叶根友特楷简体" panose="02010601030101010101" pitchFamily="2" charset="-122"/>
              <a:cs typeface="Open Sans" panose="020B0606030504020204" pitchFamily="34" charset="0"/>
            </a:endParaRPr>
          </a:p>
        </p:txBody>
      </p:sp>
      <p:sp>
        <p:nvSpPr>
          <p:cNvPr id="61" name="Freeform 112"/>
          <p:cNvSpPr>
            <a:spLocks noEditPoints="1" noChangeArrowheads="1"/>
          </p:cNvSpPr>
          <p:nvPr/>
        </p:nvSpPr>
        <p:spPr bwMode="auto">
          <a:xfrm>
            <a:off x="2159341" y="3022600"/>
            <a:ext cx="374650" cy="420688"/>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chemeClr val="bg1"/>
          </a:solidFill>
          <a:ln>
            <a:noFill/>
          </a:ln>
        </p:spPr>
        <p:txBody>
          <a:bodyPr/>
          <a:lstStyle/>
          <a:p>
            <a:endParaRPr lang="zh-CN" altLang="en-US">
              <a:latin typeface="叶根友特楷简体" panose="02010601030101010101" pitchFamily="2" charset="-122"/>
              <a:ea typeface="叶根友特楷简体" panose="02010601030101010101" pitchFamily="2" charset="-122"/>
            </a:endParaRPr>
          </a:p>
        </p:txBody>
      </p:sp>
      <p:sp>
        <p:nvSpPr>
          <p:cNvPr id="62" name="任意多边形 28"/>
          <p:cNvSpPr>
            <a:spLocks noChangeArrowheads="1"/>
          </p:cNvSpPr>
          <p:nvPr/>
        </p:nvSpPr>
        <p:spPr bwMode="auto">
          <a:xfrm>
            <a:off x="2159341" y="4932363"/>
            <a:ext cx="349250" cy="253719"/>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chemeClr val="bg1"/>
          </a:solidFill>
          <a:ln>
            <a:noFill/>
          </a:ln>
        </p:spPr>
        <p:txBody>
          <a:bodyPr/>
          <a:lstStyle/>
          <a:p>
            <a:endParaRPr lang="zh-CN" altLang="en-US">
              <a:latin typeface="叶根友特楷简体" panose="02010601030101010101" pitchFamily="2" charset="-122"/>
              <a:ea typeface="叶根友特楷简体" panose="02010601030101010101" pitchFamily="2" charset="-122"/>
            </a:endParaRPr>
          </a:p>
        </p:txBody>
      </p:sp>
      <p:sp>
        <p:nvSpPr>
          <p:cNvPr id="63" name="Freeform 20"/>
          <p:cNvSpPr>
            <a:spLocks noEditPoints="1" noChangeArrowheads="1"/>
          </p:cNvSpPr>
          <p:nvPr/>
        </p:nvSpPr>
        <p:spPr bwMode="auto">
          <a:xfrm>
            <a:off x="7079127" y="3136667"/>
            <a:ext cx="309434" cy="306621"/>
          </a:xfrm>
          <a:custGeom>
            <a:avLst/>
            <a:gdLst>
              <a:gd name="T0" fmla="*/ 337890 w 229"/>
              <a:gd name="T1" fmla="*/ 189120 h 227"/>
              <a:gd name="T2" fmla="*/ 337890 w 229"/>
              <a:gd name="T3" fmla="*/ 144795 h 227"/>
              <a:gd name="T4" fmla="*/ 303953 w 229"/>
              <a:gd name="T5" fmla="*/ 137407 h 227"/>
              <a:gd name="T6" fmla="*/ 295100 w 229"/>
              <a:gd name="T7" fmla="*/ 112290 h 227"/>
              <a:gd name="T8" fmla="*/ 318708 w 229"/>
              <a:gd name="T9" fmla="*/ 85695 h 227"/>
              <a:gd name="T10" fmla="*/ 292149 w 229"/>
              <a:gd name="T11" fmla="*/ 50235 h 227"/>
              <a:gd name="T12" fmla="*/ 259688 w 229"/>
              <a:gd name="T13" fmla="*/ 65010 h 227"/>
              <a:gd name="T14" fmla="*/ 237556 w 229"/>
              <a:gd name="T15" fmla="*/ 48757 h 227"/>
              <a:gd name="T16" fmla="*/ 241982 w 229"/>
              <a:gd name="T17" fmla="*/ 13297 h 227"/>
              <a:gd name="T18" fmla="*/ 199193 w 229"/>
              <a:gd name="T19" fmla="*/ 0 h 227"/>
              <a:gd name="T20" fmla="*/ 181487 w 229"/>
              <a:gd name="T21" fmla="*/ 29550 h 227"/>
              <a:gd name="T22" fmla="*/ 168207 w 229"/>
              <a:gd name="T23" fmla="*/ 29550 h 227"/>
              <a:gd name="T24" fmla="*/ 154928 w 229"/>
              <a:gd name="T25" fmla="*/ 29550 h 227"/>
              <a:gd name="T26" fmla="*/ 137222 w 229"/>
              <a:gd name="T27" fmla="*/ 0 h 227"/>
              <a:gd name="T28" fmla="*/ 95908 w 229"/>
              <a:gd name="T29" fmla="*/ 13297 h 227"/>
              <a:gd name="T30" fmla="*/ 98859 w 229"/>
              <a:gd name="T31" fmla="*/ 48757 h 227"/>
              <a:gd name="T32" fmla="*/ 76726 w 229"/>
              <a:gd name="T33" fmla="*/ 65010 h 227"/>
              <a:gd name="T34" fmla="*/ 44265 w 229"/>
              <a:gd name="T35" fmla="*/ 50235 h 227"/>
              <a:gd name="T36" fmla="*/ 19182 w 229"/>
              <a:gd name="T37" fmla="*/ 85695 h 227"/>
              <a:gd name="T38" fmla="*/ 42790 w 229"/>
              <a:gd name="T39" fmla="*/ 112290 h 227"/>
              <a:gd name="T40" fmla="*/ 33937 w 229"/>
              <a:gd name="T41" fmla="*/ 138885 h 227"/>
              <a:gd name="T42" fmla="*/ 0 w 229"/>
              <a:gd name="T43" fmla="*/ 144795 h 227"/>
              <a:gd name="T44" fmla="*/ 0 w 229"/>
              <a:gd name="T45" fmla="*/ 189120 h 227"/>
              <a:gd name="T46" fmla="*/ 33937 w 229"/>
              <a:gd name="T47" fmla="*/ 196507 h 227"/>
              <a:gd name="T48" fmla="*/ 42790 w 229"/>
              <a:gd name="T49" fmla="*/ 223102 h 227"/>
              <a:gd name="T50" fmla="*/ 19182 w 229"/>
              <a:gd name="T51" fmla="*/ 249697 h 227"/>
              <a:gd name="T52" fmla="*/ 45741 w 229"/>
              <a:gd name="T53" fmla="*/ 285157 h 227"/>
              <a:gd name="T54" fmla="*/ 76726 w 229"/>
              <a:gd name="T55" fmla="*/ 270382 h 227"/>
              <a:gd name="T56" fmla="*/ 98859 w 229"/>
              <a:gd name="T57" fmla="*/ 286635 h 227"/>
              <a:gd name="T58" fmla="*/ 95908 w 229"/>
              <a:gd name="T59" fmla="*/ 322095 h 227"/>
              <a:gd name="T60" fmla="*/ 137222 w 229"/>
              <a:gd name="T61" fmla="*/ 335392 h 227"/>
              <a:gd name="T62" fmla="*/ 154928 w 229"/>
              <a:gd name="T63" fmla="*/ 304365 h 227"/>
              <a:gd name="T64" fmla="*/ 168207 w 229"/>
              <a:gd name="T65" fmla="*/ 305842 h 227"/>
              <a:gd name="T66" fmla="*/ 182962 w 229"/>
              <a:gd name="T67" fmla="*/ 304365 h 227"/>
              <a:gd name="T68" fmla="*/ 199193 w 229"/>
              <a:gd name="T69" fmla="*/ 335392 h 227"/>
              <a:gd name="T70" fmla="*/ 241982 w 229"/>
              <a:gd name="T71" fmla="*/ 320617 h 227"/>
              <a:gd name="T72" fmla="*/ 237556 w 229"/>
              <a:gd name="T73" fmla="*/ 286635 h 227"/>
              <a:gd name="T74" fmla="*/ 259688 w 229"/>
              <a:gd name="T75" fmla="*/ 270382 h 227"/>
              <a:gd name="T76" fmla="*/ 292149 w 229"/>
              <a:gd name="T77" fmla="*/ 285157 h 227"/>
              <a:gd name="T78" fmla="*/ 318708 w 229"/>
              <a:gd name="T79" fmla="*/ 248220 h 227"/>
              <a:gd name="T80" fmla="*/ 295100 w 229"/>
              <a:gd name="T81" fmla="*/ 223102 h 227"/>
              <a:gd name="T82" fmla="*/ 303953 w 229"/>
              <a:gd name="T83" fmla="*/ 196507 h 227"/>
              <a:gd name="T84" fmla="*/ 337890 w 229"/>
              <a:gd name="T85" fmla="*/ 189120 h 227"/>
              <a:gd name="T86" fmla="*/ 168207 w 229"/>
              <a:gd name="T87" fmla="*/ 265950 h 227"/>
              <a:gd name="T88" fmla="*/ 69349 w 229"/>
              <a:gd name="T89" fmla="*/ 166957 h 227"/>
              <a:gd name="T90" fmla="*/ 168207 w 229"/>
              <a:gd name="T91" fmla="*/ 67965 h 227"/>
              <a:gd name="T92" fmla="*/ 267066 w 229"/>
              <a:gd name="T93" fmla="*/ 166957 h 227"/>
              <a:gd name="T94" fmla="*/ 168207 w 229"/>
              <a:gd name="T95" fmla="*/ 26595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bg1"/>
          </a:solidFill>
          <a:ln>
            <a:noFill/>
          </a:ln>
        </p:spPr>
        <p:txBody>
          <a:bodyPr/>
          <a:lstStyle/>
          <a:p>
            <a:endParaRPr lang="zh-CN" altLang="en-US">
              <a:latin typeface="叶根友特楷简体" panose="02010601030101010101" pitchFamily="2" charset="-122"/>
              <a:ea typeface="叶根友特楷简体" panose="02010601030101010101" pitchFamily="2" charset="-122"/>
            </a:endParaRPr>
          </a:p>
        </p:txBody>
      </p:sp>
      <p:sp>
        <p:nvSpPr>
          <p:cNvPr id="64" name="Freeform 21"/>
          <p:cNvSpPr>
            <a:spLocks noEditPoints="1" noChangeArrowheads="1"/>
          </p:cNvSpPr>
          <p:nvPr/>
        </p:nvSpPr>
        <p:spPr bwMode="auto">
          <a:xfrm>
            <a:off x="7362823" y="3089275"/>
            <a:ext cx="183029" cy="182716"/>
          </a:xfrm>
          <a:custGeom>
            <a:avLst/>
            <a:gdLst>
              <a:gd name="T0" fmla="*/ 199861 w 135"/>
              <a:gd name="T1" fmla="*/ 112514 h 135"/>
              <a:gd name="T2" fmla="*/ 199861 w 135"/>
              <a:gd name="T3" fmla="*/ 85866 h 135"/>
              <a:gd name="T4" fmla="*/ 180615 w 135"/>
              <a:gd name="T5" fmla="*/ 81425 h 135"/>
              <a:gd name="T6" fmla="*/ 174693 w 135"/>
              <a:gd name="T7" fmla="*/ 66620 h 135"/>
              <a:gd name="T8" fmla="*/ 189498 w 135"/>
              <a:gd name="T9" fmla="*/ 50335 h 135"/>
              <a:gd name="T10" fmla="*/ 173213 w 135"/>
              <a:gd name="T11" fmla="*/ 29609 h 135"/>
              <a:gd name="T12" fmla="*/ 153967 w 135"/>
              <a:gd name="T13" fmla="*/ 38492 h 135"/>
              <a:gd name="T14" fmla="*/ 142123 w 135"/>
              <a:gd name="T15" fmla="*/ 28129 h 135"/>
              <a:gd name="T16" fmla="*/ 143604 w 135"/>
              <a:gd name="T17" fmla="*/ 7402 h 135"/>
              <a:gd name="T18" fmla="*/ 118436 w 135"/>
              <a:gd name="T19" fmla="*/ 0 h 135"/>
              <a:gd name="T20" fmla="*/ 108073 w 135"/>
              <a:gd name="T21" fmla="*/ 17765 h 135"/>
              <a:gd name="T22" fmla="*/ 99190 w 135"/>
              <a:gd name="T23" fmla="*/ 17765 h 135"/>
              <a:gd name="T24" fmla="*/ 91788 w 135"/>
              <a:gd name="T25" fmla="*/ 17765 h 135"/>
              <a:gd name="T26" fmla="*/ 81425 w 135"/>
              <a:gd name="T27" fmla="*/ 0 h 135"/>
              <a:gd name="T28" fmla="*/ 56257 w 135"/>
              <a:gd name="T29" fmla="*/ 7402 h 135"/>
              <a:gd name="T30" fmla="*/ 57738 w 135"/>
              <a:gd name="T31" fmla="*/ 28129 h 135"/>
              <a:gd name="T32" fmla="*/ 44414 w 135"/>
              <a:gd name="T33" fmla="*/ 38492 h 135"/>
              <a:gd name="T34" fmla="*/ 26648 w 135"/>
              <a:gd name="T35" fmla="*/ 29609 h 135"/>
              <a:gd name="T36" fmla="*/ 10363 w 135"/>
              <a:gd name="T37" fmla="*/ 50335 h 135"/>
              <a:gd name="T38" fmla="*/ 25168 w 135"/>
              <a:gd name="T39" fmla="*/ 66620 h 135"/>
              <a:gd name="T40" fmla="*/ 19246 w 135"/>
              <a:gd name="T41" fmla="*/ 81425 h 135"/>
              <a:gd name="T42" fmla="*/ 0 w 135"/>
              <a:gd name="T43" fmla="*/ 85866 h 135"/>
              <a:gd name="T44" fmla="*/ 0 w 135"/>
              <a:gd name="T45" fmla="*/ 112514 h 135"/>
              <a:gd name="T46" fmla="*/ 19246 w 135"/>
              <a:gd name="T47" fmla="*/ 116956 h 135"/>
              <a:gd name="T48" fmla="*/ 25168 w 135"/>
              <a:gd name="T49" fmla="*/ 133241 h 135"/>
              <a:gd name="T50" fmla="*/ 10363 w 135"/>
              <a:gd name="T51" fmla="*/ 148045 h 135"/>
              <a:gd name="T52" fmla="*/ 26648 w 135"/>
              <a:gd name="T53" fmla="*/ 168772 h 135"/>
              <a:gd name="T54" fmla="*/ 45894 w 135"/>
              <a:gd name="T55" fmla="*/ 161369 h 135"/>
              <a:gd name="T56" fmla="*/ 57738 w 135"/>
              <a:gd name="T57" fmla="*/ 170252 h 135"/>
              <a:gd name="T58" fmla="*/ 56257 w 135"/>
              <a:gd name="T59" fmla="*/ 190978 h 135"/>
              <a:gd name="T60" fmla="*/ 81425 w 135"/>
              <a:gd name="T61" fmla="*/ 199861 h 135"/>
              <a:gd name="T62" fmla="*/ 91788 w 135"/>
              <a:gd name="T63" fmla="*/ 180615 h 135"/>
              <a:gd name="T64" fmla="*/ 100671 w 135"/>
              <a:gd name="T65" fmla="*/ 182096 h 135"/>
              <a:gd name="T66" fmla="*/ 108073 w 135"/>
              <a:gd name="T67" fmla="*/ 180615 h 135"/>
              <a:gd name="T68" fmla="*/ 118436 w 135"/>
              <a:gd name="T69" fmla="*/ 199861 h 135"/>
              <a:gd name="T70" fmla="*/ 143604 w 135"/>
              <a:gd name="T71" fmla="*/ 190978 h 135"/>
              <a:gd name="T72" fmla="*/ 142123 w 135"/>
              <a:gd name="T73" fmla="*/ 170252 h 135"/>
              <a:gd name="T74" fmla="*/ 153967 w 135"/>
              <a:gd name="T75" fmla="*/ 161369 h 135"/>
              <a:gd name="T76" fmla="*/ 173213 w 135"/>
              <a:gd name="T77" fmla="*/ 168772 h 135"/>
              <a:gd name="T78" fmla="*/ 189498 w 135"/>
              <a:gd name="T79" fmla="*/ 148045 h 135"/>
              <a:gd name="T80" fmla="*/ 174693 w 135"/>
              <a:gd name="T81" fmla="*/ 131760 h 135"/>
              <a:gd name="T82" fmla="*/ 180615 w 135"/>
              <a:gd name="T83" fmla="*/ 116956 h 135"/>
              <a:gd name="T84" fmla="*/ 199861 w 135"/>
              <a:gd name="T85" fmla="*/ 112514 h 135"/>
              <a:gd name="T86" fmla="*/ 99190 w 135"/>
              <a:gd name="T87" fmla="*/ 158408 h 135"/>
              <a:gd name="T88" fmla="*/ 41453 w 135"/>
              <a:gd name="T89" fmla="*/ 99190 h 135"/>
              <a:gd name="T90" fmla="*/ 99190 w 135"/>
              <a:gd name="T91" fmla="*/ 39972 h 135"/>
              <a:gd name="T92" fmla="*/ 158408 w 135"/>
              <a:gd name="T93" fmla="*/ 99190 h 135"/>
              <a:gd name="T94" fmla="*/ 99190 w 135"/>
              <a:gd name="T95" fmla="*/ 158408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bg1"/>
          </a:solidFill>
          <a:ln>
            <a:noFill/>
          </a:ln>
        </p:spPr>
        <p:txBody>
          <a:bodyPr/>
          <a:lstStyle/>
          <a:p>
            <a:endParaRPr lang="zh-CN" altLang="en-US">
              <a:latin typeface="叶根友特楷简体" panose="02010601030101010101" pitchFamily="2" charset="-122"/>
              <a:ea typeface="叶根友特楷简体" panose="02010601030101010101" pitchFamily="2" charset="-122"/>
            </a:endParaRPr>
          </a:p>
        </p:txBody>
      </p:sp>
      <p:grpSp>
        <p:nvGrpSpPr>
          <p:cNvPr id="65" name="组合 23"/>
          <p:cNvGrpSpPr/>
          <p:nvPr/>
        </p:nvGrpSpPr>
        <p:grpSpPr bwMode="auto">
          <a:xfrm>
            <a:off x="7192960" y="4824124"/>
            <a:ext cx="339725" cy="334963"/>
            <a:chOff x="0" y="0"/>
            <a:chExt cx="453105" cy="448433"/>
          </a:xfrm>
          <a:solidFill>
            <a:schemeClr val="bg1"/>
          </a:solidFill>
        </p:grpSpPr>
        <p:sp>
          <p:nvSpPr>
            <p:cNvPr id="66"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叶根友特楷简体" panose="02010601030101010101" pitchFamily="2" charset="-122"/>
                <a:ea typeface="叶根友特楷简体" panose="02010601030101010101" pitchFamily="2" charset="-122"/>
              </a:endParaRPr>
            </a:p>
          </p:txBody>
        </p:sp>
        <p:sp>
          <p:nvSpPr>
            <p:cNvPr id="67"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叶根友特楷简体" panose="02010601030101010101" pitchFamily="2" charset="-122"/>
                <a:ea typeface="叶根友特楷简体" panose="02010601030101010101" pitchFamily="2" charset="-122"/>
              </a:endParaRPr>
            </a:p>
          </p:txBody>
        </p:sp>
      </p:grpSp>
      <p:sp>
        <p:nvSpPr>
          <p:cNvPr id="68" name="矩形 67"/>
          <p:cNvSpPr/>
          <p:nvPr/>
        </p:nvSpPr>
        <p:spPr>
          <a:xfrm>
            <a:off x="2887130" y="3243913"/>
            <a:ext cx="2342270" cy="553998"/>
          </a:xfrm>
          <a:prstGeom prst="rect">
            <a:avLst/>
          </a:prstGeom>
        </p:spPr>
        <p:txBody>
          <a:bodyPr wrap="square">
            <a:spAutoFit/>
          </a:bodyPr>
          <a:lstStyle/>
          <a:p>
            <a:pPr algn="ctr"/>
            <a:r>
              <a:rPr lang="zh-CN" altLang="en-US" sz="1200" dirty="0">
                <a:solidFill>
                  <a:srgbClr val="444444"/>
                </a:solidFill>
                <a:latin typeface="叶根友特楷简体" panose="02010601030101010101" pitchFamily="2" charset="-122"/>
                <a:ea typeface="叶根友特楷简体" panose="02010601030101010101" pitchFamily="2" charset="-122"/>
              </a:rPr>
              <a:t>点击此处添加文本此处添加文本</a:t>
            </a:r>
            <a:endParaRPr lang="en-US" altLang="zh-CN" sz="1200" dirty="0">
              <a:solidFill>
                <a:srgbClr val="444444"/>
              </a:solidFill>
              <a:latin typeface="叶根友特楷简体" panose="02010601030101010101" pitchFamily="2" charset="-122"/>
              <a:ea typeface="叶根友特楷简体" panose="02010601030101010101" pitchFamily="2" charset="-122"/>
            </a:endParaRPr>
          </a:p>
          <a:p>
            <a:pPr algn="ctr">
              <a:lnSpc>
                <a:spcPct val="150000"/>
              </a:lnSpc>
            </a:pPr>
            <a:r>
              <a:rPr lang="zh-CN" altLang="en-US" sz="1200" dirty="0">
                <a:solidFill>
                  <a:srgbClr val="444444"/>
                </a:solidFill>
                <a:latin typeface="叶根友特楷简体" panose="02010601030101010101" pitchFamily="2" charset="-122"/>
                <a:ea typeface="叶根友特楷简体" panose="02010601030101010101" pitchFamily="2" charset="-122"/>
              </a:rPr>
              <a:t>点击此处添加文本此处添加文本</a:t>
            </a:r>
            <a:endParaRPr lang="zh-CN" altLang="en-US" sz="1200" dirty="0">
              <a:solidFill>
                <a:srgbClr val="444444"/>
              </a:solidFill>
              <a:latin typeface="叶根友特楷简体" panose="02010601030101010101" pitchFamily="2" charset="-122"/>
              <a:ea typeface="叶根友特楷简体" panose="02010601030101010101" pitchFamily="2" charset="-122"/>
            </a:endParaRPr>
          </a:p>
        </p:txBody>
      </p:sp>
      <p:sp>
        <p:nvSpPr>
          <p:cNvPr id="69" name="矩形 68"/>
          <p:cNvSpPr/>
          <p:nvPr/>
        </p:nvSpPr>
        <p:spPr>
          <a:xfrm>
            <a:off x="2887130" y="2848903"/>
            <a:ext cx="1107996" cy="369332"/>
          </a:xfrm>
          <a:prstGeom prst="rect">
            <a:avLst/>
          </a:prstGeom>
        </p:spPr>
        <p:txBody>
          <a:bodyPr wrap="none">
            <a:spAutoFit/>
          </a:bodyPr>
          <a:lstStyle/>
          <a:p>
            <a:pPr algn="ctr"/>
            <a:r>
              <a:rPr lang="zh-CN" altLang="en-US" dirty="0">
                <a:solidFill>
                  <a:schemeClr val="tx1">
                    <a:lumMod val="65000"/>
                    <a:lumOff val="35000"/>
                  </a:schemeClr>
                </a:solidFill>
                <a:latin typeface="叶根友特楷简体" panose="02010601030101010101" pitchFamily="2" charset="-122"/>
                <a:ea typeface="叶根友特楷简体" panose="02010601030101010101" pitchFamily="2" charset="-122"/>
              </a:rPr>
              <a:t>您的标题</a:t>
            </a:r>
            <a:endParaRPr lang="en-US" altLang="zh-CN" dirty="0">
              <a:solidFill>
                <a:schemeClr val="tx1">
                  <a:lumMod val="65000"/>
                  <a:lumOff val="35000"/>
                </a:schemeClr>
              </a:solidFill>
              <a:latin typeface="叶根友特楷简体" panose="02010601030101010101" pitchFamily="2" charset="-122"/>
              <a:ea typeface="叶根友特楷简体" panose="02010601030101010101" pitchFamily="2" charset="-122"/>
            </a:endParaRPr>
          </a:p>
        </p:txBody>
      </p:sp>
      <p:sp>
        <p:nvSpPr>
          <p:cNvPr id="70" name="矩形 69"/>
          <p:cNvSpPr/>
          <p:nvPr/>
        </p:nvSpPr>
        <p:spPr>
          <a:xfrm>
            <a:off x="7899623" y="3243913"/>
            <a:ext cx="2342270" cy="553998"/>
          </a:xfrm>
          <a:prstGeom prst="rect">
            <a:avLst/>
          </a:prstGeom>
        </p:spPr>
        <p:txBody>
          <a:bodyPr wrap="square">
            <a:spAutoFit/>
          </a:bodyPr>
          <a:lstStyle/>
          <a:p>
            <a:pPr algn="ctr"/>
            <a:r>
              <a:rPr lang="zh-CN" altLang="en-US" sz="1200" dirty="0">
                <a:solidFill>
                  <a:srgbClr val="444444"/>
                </a:solidFill>
                <a:latin typeface="叶根友特楷简体" panose="02010601030101010101" pitchFamily="2" charset="-122"/>
                <a:ea typeface="叶根友特楷简体" panose="02010601030101010101" pitchFamily="2" charset="-122"/>
              </a:rPr>
              <a:t>点击此处添加文本此处添加文本</a:t>
            </a:r>
            <a:endParaRPr lang="en-US" altLang="zh-CN" sz="1200" dirty="0">
              <a:solidFill>
                <a:srgbClr val="444444"/>
              </a:solidFill>
              <a:latin typeface="叶根友特楷简体" panose="02010601030101010101" pitchFamily="2" charset="-122"/>
              <a:ea typeface="叶根友特楷简体" panose="02010601030101010101" pitchFamily="2" charset="-122"/>
            </a:endParaRPr>
          </a:p>
          <a:p>
            <a:pPr algn="ctr">
              <a:lnSpc>
                <a:spcPct val="150000"/>
              </a:lnSpc>
            </a:pPr>
            <a:r>
              <a:rPr lang="zh-CN" altLang="en-US" sz="1200" dirty="0">
                <a:solidFill>
                  <a:srgbClr val="444444"/>
                </a:solidFill>
                <a:latin typeface="叶根友特楷简体" panose="02010601030101010101" pitchFamily="2" charset="-122"/>
                <a:ea typeface="叶根友特楷简体" panose="02010601030101010101" pitchFamily="2" charset="-122"/>
              </a:rPr>
              <a:t>点击此处添加文本此处添加文本</a:t>
            </a:r>
            <a:endParaRPr lang="zh-CN" altLang="en-US" sz="1200" dirty="0">
              <a:solidFill>
                <a:srgbClr val="444444"/>
              </a:solidFill>
              <a:latin typeface="叶根友特楷简体" panose="02010601030101010101" pitchFamily="2" charset="-122"/>
              <a:ea typeface="叶根友特楷简体" panose="02010601030101010101" pitchFamily="2" charset="-122"/>
            </a:endParaRPr>
          </a:p>
        </p:txBody>
      </p:sp>
      <p:sp>
        <p:nvSpPr>
          <p:cNvPr id="71" name="矩形 70"/>
          <p:cNvSpPr/>
          <p:nvPr/>
        </p:nvSpPr>
        <p:spPr>
          <a:xfrm>
            <a:off x="7899623" y="2848903"/>
            <a:ext cx="1107996" cy="369332"/>
          </a:xfrm>
          <a:prstGeom prst="rect">
            <a:avLst/>
          </a:prstGeom>
        </p:spPr>
        <p:txBody>
          <a:bodyPr wrap="none">
            <a:spAutoFit/>
          </a:bodyPr>
          <a:lstStyle/>
          <a:p>
            <a:pPr algn="ctr"/>
            <a:r>
              <a:rPr lang="zh-CN" altLang="en-US" dirty="0">
                <a:solidFill>
                  <a:schemeClr val="tx1">
                    <a:lumMod val="65000"/>
                    <a:lumOff val="35000"/>
                  </a:schemeClr>
                </a:solidFill>
                <a:latin typeface="叶根友特楷简体" panose="02010601030101010101" pitchFamily="2" charset="-122"/>
                <a:ea typeface="叶根友特楷简体" panose="02010601030101010101" pitchFamily="2" charset="-122"/>
              </a:rPr>
              <a:t>您的标题</a:t>
            </a:r>
            <a:endParaRPr lang="en-US" altLang="zh-CN" dirty="0">
              <a:solidFill>
                <a:schemeClr val="tx1">
                  <a:lumMod val="65000"/>
                  <a:lumOff val="35000"/>
                </a:schemeClr>
              </a:solidFill>
              <a:latin typeface="叶根友特楷简体" panose="02010601030101010101" pitchFamily="2" charset="-122"/>
              <a:ea typeface="叶根友特楷简体" panose="02010601030101010101" pitchFamily="2" charset="-122"/>
            </a:endParaRPr>
          </a:p>
        </p:txBody>
      </p:sp>
      <p:sp>
        <p:nvSpPr>
          <p:cNvPr id="72" name="矩形 71"/>
          <p:cNvSpPr/>
          <p:nvPr/>
        </p:nvSpPr>
        <p:spPr>
          <a:xfrm>
            <a:off x="2887130" y="5073045"/>
            <a:ext cx="2342270" cy="553998"/>
          </a:xfrm>
          <a:prstGeom prst="rect">
            <a:avLst/>
          </a:prstGeom>
        </p:spPr>
        <p:txBody>
          <a:bodyPr wrap="square">
            <a:spAutoFit/>
          </a:bodyPr>
          <a:lstStyle/>
          <a:p>
            <a:pPr algn="ctr"/>
            <a:r>
              <a:rPr lang="zh-CN" altLang="en-US" sz="1200" dirty="0">
                <a:solidFill>
                  <a:srgbClr val="444444"/>
                </a:solidFill>
                <a:latin typeface="叶根友特楷简体" panose="02010601030101010101" pitchFamily="2" charset="-122"/>
                <a:ea typeface="叶根友特楷简体" panose="02010601030101010101" pitchFamily="2" charset="-122"/>
              </a:rPr>
              <a:t>点击此处添加文本此处添加文本</a:t>
            </a:r>
            <a:endParaRPr lang="en-US" altLang="zh-CN" sz="1200" dirty="0">
              <a:solidFill>
                <a:srgbClr val="444444"/>
              </a:solidFill>
              <a:latin typeface="叶根友特楷简体" panose="02010601030101010101" pitchFamily="2" charset="-122"/>
              <a:ea typeface="叶根友特楷简体" panose="02010601030101010101" pitchFamily="2" charset="-122"/>
            </a:endParaRPr>
          </a:p>
          <a:p>
            <a:pPr algn="ctr">
              <a:lnSpc>
                <a:spcPct val="150000"/>
              </a:lnSpc>
            </a:pPr>
            <a:r>
              <a:rPr lang="zh-CN" altLang="en-US" sz="1200" dirty="0">
                <a:solidFill>
                  <a:srgbClr val="444444"/>
                </a:solidFill>
                <a:latin typeface="叶根友特楷简体" panose="02010601030101010101" pitchFamily="2" charset="-122"/>
                <a:ea typeface="叶根友特楷简体" panose="02010601030101010101" pitchFamily="2" charset="-122"/>
              </a:rPr>
              <a:t>点击此处添加文本此处添加文本</a:t>
            </a:r>
            <a:endParaRPr lang="zh-CN" altLang="en-US" sz="1200" dirty="0">
              <a:solidFill>
                <a:srgbClr val="444444"/>
              </a:solidFill>
              <a:latin typeface="叶根友特楷简体" panose="02010601030101010101" pitchFamily="2" charset="-122"/>
              <a:ea typeface="叶根友特楷简体" panose="02010601030101010101" pitchFamily="2" charset="-122"/>
            </a:endParaRPr>
          </a:p>
        </p:txBody>
      </p:sp>
      <p:sp>
        <p:nvSpPr>
          <p:cNvPr id="73" name="矩形 72"/>
          <p:cNvSpPr/>
          <p:nvPr/>
        </p:nvSpPr>
        <p:spPr>
          <a:xfrm>
            <a:off x="2887130" y="4678035"/>
            <a:ext cx="1107996" cy="369332"/>
          </a:xfrm>
          <a:prstGeom prst="rect">
            <a:avLst/>
          </a:prstGeom>
        </p:spPr>
        <p:txBody>
          <a:bodyPr wrap="none">
            <a:spAutoFit/>
          </a:bodyPr>
          <a:lstStyle/>
          <a:p>
            <a:pPr algn="ctr"/>
            <a:r>
              <a:rPr lang="zh-CN" altLang="en-US" dirty="0">
                <a:solidFill>
                  <a:schemeClr val="tx1">
                    <a:lumMod val="65000"/>
                    <a:lumOff val="35000"/>
                  </a:schemeClr>
                </a:solidFill>
                <a:latin typeface="叶根友特楷简体" panose="02010601030101010101" pitchFamily="2" charset="-122"/>
                <a:ea typeface="叶根友特楷简体" panose="02010601030101010101" pitchFamily="2" charset="-122"/>
              </a:rPr>
              <a:t>您的标题</a:t>
            </a:r>
            <a:endParaRPr lang="en-US" altLang="zh-CN" dirty="0">
              <a:solidFill>
                <a:schemeClr val="tx1">
                  <a:lumMod val="65000"/>
                  <a:lumOff val="35000"/>
                </a:schemeClr>
              </a:solidFill>
              <a:latin typeface="叶根友特楷简体" panose="02010601030101010101" pitchFamily="2" charset="-122"/>
              <a:ea typeface="叶根友特楷简体" panose="02010601030101010101" pitchFamily="2" charset="-122"/>
            </a:endParaRPr>
          </a:p>
        </p:txBody>
      </p:sp>
      <p:sp>
        <p:nvSpPr>
          <p:cNvPr id="74" name="矩形 73"/>
          <p:cNvSpPr/>
          <p:nvPr/>
        </p:nvSpPr>
        <p:spPr>
          <a:xfrm>
            <a:off x="7899623" y="5073045"/>
            <a:ext cx="2342270" cy="553998"/>
          </a:xfrm>
          <a:prstGeom prst="rect">
            <a:avLst/>
          </a:prstGeom>
        </p:spPr>
        <p:txBody>
          <a:bodyPr wrap="square">
            <a:spAutoFit/>
          </a:bodyPr>
          <a:lstStyle/>
          <a:p>
            <a:pPr algn="ctr"/>
            <a:r>
              <a:rPr lang="zh-CN" altLang="en-US" sz="1200" dirty="0">
                <a:solidFill>
                  <a:srgbClr val="444444"/>
                </a:solidFill>
                <a:latin typeface="叶根友特楷简体" panose="02010601030101010101" pitchFamily="2" charset="-122"/>
                <a:ea typeface="叶根友特楷简体" panose="02010601030101010101" pitchFamily="2" charset="-122"/>
              </a:rPr>
              <a:t>点击此处添加文本此处添加文本</a:t>
            </a:r>
            <a:endParaRPr lang="en-US" altLang="zh-CN" sz="1200" dirty="0">
              <a:solidFill>
                <a:srgbClr val="444444"/>
              </a:solidFill>
              <a:latin typeface="叶根友特楷简体" panose="02010601030101010101" pitchFamily="2" charset="-122"/>
              <a:ea typeface="叶根友特楷简体" panose="02010601030101010101" pitchFamily="2" charset="-122"/>
            </a:endParaRPr>
          </a:p>
          <a:p>
            <a:pPr algn="ctr">
              <a:lnSpc>
                <a:spcPct val="150000"/>
              </a:lnSpc>
            </a:pPr>
            <a:r>
              <a:rPr lang="zh-CN" altLang="en-US" sz="1200" dirty="0">
                <a:solidFill>
                  <a:srgbClr val="444444"/>
                </a:solidFill>
                <a:latin typeface="叶根友特楷简体" panose="02010601030101010101" pitchFamily="2" charset="-122"/>
                <a:ea typeface="叶根友特楷简体" panose="02010601030101010101" pitchFamily="2" charset="-122"/>
              </a:rPr>
              <a:t>点击此处添加文本此处添加文本</a:t>
            </a:r>
            <a:endParaRPr lang="zh-CN" altLang="en-US" sz="1200" dirty="0">
              <a:solidFill>
                <a:srgbClr val="444444"/>
              </a:solidFill>
              <a:latin typeface="叶根友特楷简体" panose="02010601030101010101" pitchFamily="2" charset="-122"/>
              <a:ea typeface="叶根友特楷简体" panose="02010601030101010101" pitchFamily="2" charset="-122"/>
            </a:endParaRPr>
          </a:p>
        </p:txBody>
      </p:sp>
      <p:sp>
        <p:nvSpPr>
          <p:cNvPr id="75" name="矩形 74"/>
          <p:cNvSpPr/>
          <p:nvPr/>
        </p:nvSpPr>
        <p:spPr>
          <a:xfrm>
            <a:off x="7899623" y="4678035"/>
            <a:ext cx="1107996" cy="369332"/>
          </a:xfrm>
          <a:prstGeom prst="rect">
            <a:avLst/>
          </a:prstGeom>
        </p:spPr>
        <p:txBody>
          <a:bodyPr wrap="none">
            <a:spAutoFit/>
          </a:bodyPr>
          <a:lstStyle/>
          <a:p>
            <a:pPr algn="ctr"/>
            <a:r>
              <a:rPr lang="zh-CN" altLang="en-US" dirty="0">
                <a:solidFill>
                  <a:schemeClr val="tx1">
                    <a:lumMod val="65000"/>
                    <a:lumOff val="35000"/>
                  </a:schemeClr>
                </a:solidFill>
                <a:latin typeface="叶根友特楷简体" panose="02010601030101010101" pitchFamily="2" charset="-122"/>
                <a:ea typeface="叶根友特楷简体" panose="02010601030101010101" pitchFamily="2" charset="-122"/>
              </a:rPr>
              <a:t>您的标题</a:t>
            </a:r>
            <a:endParaRPr lang="en-US" altLang="zh-CN" dirty="0">
              <a:solidFill>
                <a:schemeClr val="tx1">
                  <a:lumMod val="65000"/>
                  <a:lumOff val="35000"/>
                </a:schemeClr>
              </a:solidFill>
              <a:latin typeface="叶根友特楷简体" panose="02010601030101010101" pitchFamily="2" charset="-122"/>
              <a:ea typeface="叶根友特楷简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1000"/>
                                        <p:tgtEl>
                                          <p:spTgt spid="62"/>
                                        </p:tgtEl>
                                      </p:cBhvr>
                                    </p:animEffect>
                                    <p:anim calcmode="lin" valueType="num">
                                      <p:cBhvr>
                                        <p:cTn id="13" dur="1000" fill="hold"/>
                                        <p:tgtEl>
                                          <p:spTgt spid="62"/>
                                        </p:tgtEl>
                                        <p:attrNameLst>
                                          <p:attrName>ppt_x</p:attrName>
                                        </p:attrNameLst>
                                      </p:cBhvr>
                                      <p:tavLst>
                                        <p:tav tm="0">
                                          <p:val>
                                            <p:strVal val="#ppt_x"/>
                                          </p:val>
                                        </p:tav>
                                        <p:tav tm="100000">
                                          <p:val>
                                            <p:strVal val="#ppt_x"/>
                                          </p:val>
                                        </p:tav>
                                      </p:tavLst>
                                    </p:anim>
                                    <p:anim calcmode="lin" valueType="num">
                                      <p:cBhvr>
                                        <p:cTn id="14" dur="1000" fill="hold"/>
                                        <p:tgtEl>
                                          <p:spTgt spid="6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1000"/>
                                        <p:tgtEl>
                                          <p:spTgt spid="63"/>
                                        </p:tgtEl>
                                      </p:cBhvr>
                                    </p:animEffect>
                                    <p:anim calcmode="lin" valueType="num">
                                      <p:cBhvr>
                                        <p:cTn id="18" dur="1000" fill="hold"/>
                                        <p:tgtEl>
                                          <p:spTgt spid="63"/>
                                        </p:tgtEl>
                                        <p:attrNameLst>
                                          <p:attrName>ppt_x</p:attrName>
                                        </p:attrNameLst>
                                      </p:cBhvr>
                                      <p:tavLst>
                                        <p:tav tm="0">
                                          <p:val>
                                            <p:strVal val="#ppt_x"/>
                                          </p:val>
                                        </p:tav>
                                        <p:tav tm="100000">
                                          <p:val>
                                            <p:strVal val="#ppt_x"/>
                                          </p:val>
                                        </p:tav>
                                      </p:tavLst>
                                    </p:anim>
                                    <p:anim calcmode="lin" valueType="num">
                                      <p:cBhvr>
                                        <p:cTn id="19" dur="1000" fill="hold"/>
                                        <p:tgtEl>
                                          <p:spTgt spid="6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fade">
                                      <p:cBhvr>
                                        <p:cTn id="22" dur="1000"/>
                                        <p:tgtEl>
                                          <p:spTgt spid="64"/>
                                        </p:tgtEl>
                                      </p:cBhvr>
                                    </p:animEffect>
                                    <p:anim calcmode="lin" valueType="num">
                                      <p:cBhvr>
                                        <p:cTn id="23" dur="1000" fill="hold"/>
                                        <p:tgtEl>
                                          <p:spTgt spid="64"/>
                                        </p:tgtEl>
                                        <p:attrNameLst>
                                          <p:attrName>ppt_x</p:attrName>
                                        </p:attrNameLst>
                                      </p:cBhvr>
                                      <p:tavLst>
                                        <p:tav tm="0">
                                          <p:val>
                                            <p:strVal val="#ppt_x"/>
                                          </p:val>
                                        </p:tav>
                                        <p:tav tm="100000">
                                          <p:val>
                                            <p:strVal val="#ppt_x"/>
                                          </p:val>
                                        </p:tav>
                                      </p:tavLst>
                                    </p:anim>
                                    <p:anim calcmode="lin" valueType="num">
                                      <p:cBhvr>
                                        <p:cTn id="24" dur="1000" fill="hold"/>
                                        <p:tgtEl>
                                          <p:spTgt spid="6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1000"/>
                                        <p:tgtEl>
                                          <p:spTgt spid="65"/>
                                        </p:tgtEl>
                                      </p:cBhvr>
                                    </p:animEffect>
                                    <p:anim calcmode="lin" valueType="num">
                                      <p:cBhvr>
                                        <p:cTn id="28" dur="1000" fill="hold"/>
                                        <p:tgtEl>
                                          <p:spTgt spid="65"/>
                                        </p:tgtEl>
                                        <p:attrNameLst>
                                          <p:attrName>ppt_x</p:attrName>
                                        </p:attrNameLst>
                                      </p:cBhvr>
                                      <p:tavLst>
                                        <p:tav tm="0">
                                          <p:val>
                                            <p:strVal val="#ppt_x"/>
                                          </p:val>
                                        </p:tav>
                                        <p:tav tm="100000">
                                          <p:val>
                                            <p:strVal val="#ppt_x"/>
                                          </p:val>
                                        </p:tav>
                                      </p:tavLst>
                                    </p:anim>
                                    <p:anim calcmode="lin" valueType="num">
                                      <p:cBhvr>
                                        <p:cTn id="29" dur="1000" fill="hold"/>
                                        <p:tgtEl>
                                          <p:spTgt spid="6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fade">
                                      <p:cBhvr>
                                        <p:cTn id="32" dur="1000"/>
                                        <p:tgtEl>
                                          <p:spTgt spid="68"/>
                                        </p:tgtEl>
                                      </p:cBhvr>
                                    </p:animEffect>
                                    <p:anim calcmode="lin" valueType="num">
                                      <p:cBhvr>
                                        <p:cTn id="33" dur="1000" fill="hold"/>
                                        <p:tgtEl>
                                          <p:spTgt spid="68"/>
                                        </p:tgtEl>
                                        <p:attrNameLst>
                                          <p:attrName>ppt_x</p:attrName>
                                        </p:attrNameLst>
                                      </p:cBhvr>
                                      <p:tavLst>
                                        <p:tav tm="0">
                                          <p:val>
                                            <p:strVal val="#ppt_x"/>
                                          </p:val>
                                        </p:tav>
                                        <p:tav tm="100000">
                                          <p:val>
                                            <p:strVal val="#ppt_x"/>
                                          </p:val>
                                        </p:tav>
                                      </p:tavLst>
                                    </p:anim>
                                    <p:anim calcmode="lin" valueType="num">
                                      <p:cBhvr>
                                        <p:cTn id="34" dur="1000" fill="hold"/>
                                        <p:tgtEl>
                                          <p:spTgt spid="6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fade">
                                      <p:cBhvr>
                                        <p:cTn id="37" dur="1000"/>
                                        <p:tgtEl>
                                          <p:spTgt spid="69"/>
                                        </p:tgtEl>
                                      </p:cBhvr>
                                    </p:animEffect>
                                    <p:anim calcmode="lin" valueType="num">
                                      <p:cBhvr>
                                        <p:cTn id="38" dur="1000" fill="hold"/>
                                        <p:tgtEl>
                                          <p:spTgt spid="69"/>
                                        </p:tgtEl>
                                        <p:attrNameLst>
                                          <p:attrName>ppt_x</p:attrName>
                                        </p:attrNameLst>
                                      </p:cBhvr>
                                      <p:tavLst>
                                        <p:tav tm="0">
                                          <p:val>
                                            <p:strVal val="#ppt_x"/>
                                          </p:val>
                                        </p:tav>
                                        <p:tav tm="100000">
                                          <p:val>
                                            <p:strVal val="#ppt_x"/>
                                          </p:val>
                                        </p:tav>
                                      </p:tavLst>
                                    </p:anim>
                                    <p:anim calcmode="lin" valueType="num">
                                      <p:cBhvr>
                                        <p:cTn id="39" dur="1000" fill="hold"/>
                                        <p:tgtEl>
                                          <p:spTgt spid="6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0"/>
                                        </p:tgtEl>
                                        <p:attrNameLst>
                                          <p:attrName>style.visibility</p:attrName>
                                        </p:attrNameLst>
                                      </p:cBhvr>
                                      <p:to>
                                        <p:strVal val="visible"/>
                                      </p:to>
                                    </p:set>
                                    <p:animEffect transition="in" filter="fade">
                                      <p:cBhvr>
                                        <p:cTn id="42" dur="1000"/>
                                        <p:tgtEl>
                                          <p:spTgt spid="70"/>
                                        </p:tgtEl>
                                      </p:cBhvr>
                                    </p:animEffect>
                                    <p:anim calcmode="lin" valueType="num">
                                      <p:cBhvr>
                                        <p:cTn id="43" dur="1000" fill="hold"/>
                                        <p:tgtEl>
                                          <p:spTgt spid="70"/>
                                        </p:tgtEl>
                                        <p:attrNameLst>
                                          <p:attrName>ppt_x</p:attrName>
                                        </p:attrNameLst>
                                      </p:cBhvr>
                                      <p:tavLst>
                                        <p:tav tm="0">
                                          <p:val>
                                            <p:strVal val="#ppt_x"/>
                                          </p:val>
                                        </p:tav>
                                        <p:tav tm="100000">
                                          <p:val>
                                            <p:strVal val="#ppt_x"/>
                                          </p:val>
                                        </p:tav>
                                      </p:tavLst>
                                    </p:anim>
                                    <p:anim calcmode="lin" valueType="num">
                                      <p:cBhvr>
                                        <p:cTn id="44" dur="1000" fill="hold"/>
                                        <p:tgtEl>
                                          <p:spTgt spid="7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1000"/>
                                        <p:tgtEl>
                                          <p:spTgt spid="71"/>
                                        </p:tgtEl>
                                      </p:cBhvr>
                                    </p:animEffect>
                                    <p:anim calcmode="lin" valueType="num">
                                      <p:cBhvr>
                                        <p:cTn id="48" dur="1000" fill="hold"/>
                                        <p:tgtEl>
                                          <p:spTgt spid="71"/>
                                        </p:tgtEl>
                                        <p:attrNameLst>
                                          <p:attrName>ppt_x</p:attrName>
                                        </p:attrNameLst>
                                      </p:cBhvr>
                                      <p:tavLst>
                                        <p:tav tm="0">
                                          <p:val>
                                            <p:strVal val="#ppt_x"/>
                                          </p:val>
                                        </p:tav>
                                        <p:tav tm="100000">
                                          <p:val>
                                            <p:strVal val="#ppt_x"/>
                                          </p:val>
                                        </p:tav>
                                      </p:tavLst>
                                    </p:anim>
                                    <p:anim calcmode="lin" valueType="num">
                                      <p:cBhvr>
                                        <p:cTn id="49" dur="1000" fill="hold"/>
                                        <p:tgtEl>
                                          <p:spTgt spid="7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fade">
                                      <p:cBhvr>
                                        <p:cTn id="52" dur="1000"/>
                                        <p:tgtEl>
                                          <p:spTgt spid="72"/>
                                        </p:tgtEl>
                                      </p:cBhvr>
                                    </p:animEffect>
                                    <p:anim calcmode="lin" valueType="num">
                                      <p:cBhvr>
                                        <p:cTn id="53" dur="1000" fill="hold"/>
                                        <p:tgtEl>
                                          <p:spTgt spid="72"/>
                                        </p:tgtEl>
                                        <p:attrNameLst>
                                          <p:attrName>ppt_x</p:attrName>
                                        </p:attrNameLst>
                                      </p:cBhvr>
                                      <p:tavLst>
                                        <p:tav tm="0">
                                          <p:val>
                                            <p:strVal val="#ppt_x"/>
                                          </p:val>
                                        </p:tav>
                                        <p:tav tm="100000">
                                          <p:val>
                                            <p:strVal val="#ppt_x"/>
                                          </p:val>
                                        </p:tav>
                                      </p:tavLst>
                                    </p:anim>
                                    <p:anim calcmode="lin" valueType="num">
                                      <p:cBhvr>
                                        <p:cTn id="54" dur="1000" fill="hold"/>
                                        <p:tgtEl>
                                          <p:spTgt spid="7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73"/>
                                        </p:tgtEl>
                                        <p:attrNameLst>
                                          <p:attrName>style.visibility</p:attrName>
                                        </p:attrNameLst>
                                      </p:cBhvr>
                                      <p:to>
                                        <p:strVal val="visible"/>
                                      </p:to>
                                    </p:set>
                                    <p:animEffect transition="in" filter="fade">
                                      <p:cBhvr>
                                        <p:cTn id="57" dur="1000"/>
                                        <p:tgtEl>
                                          <p:spTgt spid="73"/>
                                        </p:tgtEl>
                                      </p:cBhvr>
                                    </p:animEffect>
                                    <p:anim calcmode="lin" valueType="num">
                                      <p:cBhvr>
                                        <p:cTn id="58" dur="1000" fill="hold"/>
                                        <p:tgtEl>
                                          <p:spTgt spid="73"/>
                                        </p:tgtEl>
                                        <p:attrNameLst>
                                          <p:attrName>ppt_x</p:attrName>
                                        </p:attrNameLst>
                                      </p:cBhvr>
                                      <p:tavLst>
                                        <p:tav tm="0">
                                          <p:val>
                                            <p:strVal val="#ppt_x"/>
                                          </p:val>
                                        </p:tav>
                                        <p:tav tm="100000">
                                          <p:val>
                                            <p:strVal val="#ppt_x"/>
                                          </p:val>
                                        </p:tav>
                                      </p:tavLst>
                                    </p:anim>
                                    <p:anim calcmode="lin" valueType="num">
                                      <p:cBhvr>
                                        <p:cTn id="59" dur="1000" fill="hold"/>
                                        <p:tgtEl>
                                          <p:spTgt spid="7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fade">
                                      <p:cBhvr>
                                        <p:cTn id="62" dur="1000"/>
                                        <p:tgtEl>
                                          <p:spTgt spid="74"/>
                                        </p:tgtEl>
                                      </p:cBhvr>
                                    </p:animEffect>
                                    <p:anim calcmode="lin" valueType="num">
                                      <p:cBhvr>
                                        <p:cTn id="63" dur="1000" fill="hold"/>
                                        <p:tgtEl>
                                          <p:spTgt spid="74"/>
                                        </p:tgtEl>
                                        <p:attrNameLst>
                                          <p:attrName>ppt_x</p:attrName>
                                        </p:attrNameLst>
                                      </p:cBhvr>
                                      <p:tavLst>
                                        <p:tav tm="0">
                                          <p:val>
                                            <p:strVal val="#ppt_x"/>
                                          </p:val>
                                        </p:tav>
                                        <p:tav tm="100000">
                                          <p:val>
                                            <p:strVal val="#ppt_x"/>
                                          </p:val>
                                        </p:tav>
                                      </p:tavLst>
                                    </p:anim>
                                    <p:anim calcmode="lin" valueType="num">
                                      <p:cBhvr>
                                        <p:cTn id="64" dur="1000" fill="hold"/>
                                        <p:tgtEl>
                                          <p:spTgt spid="7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fade">
                                      <p:cBhvr>
                                        <p:cTn id="67" dur="1000"/>
                                        <p:tgtEl>
                                          <p:spTgt spid="75"/>
                                        </p:tgtEl>
                                      </p:cBhvr>
                                    </p:animEffect>
                                    <p:anim calcmode="lin" valueType="num">
                                      <p:cBhvr>
                                        <p:cTn id="68" dur="1000" fill="hold"/>
                                        <p:tgtEl>
                                          <p:spTgt spid="75"/>
                                        </p:tgtEl>
                                        <p:attrNameLst>
                                          <p:attrName>ppt_x</p:attrName>
                                        </p:attrNameLst>
                                      </p:cBhvr>
                                      <p:tavLst>
                                        <p:tav tm="0">
                                          <p:val>
                                            <p:strVal val="#ppt_x"/>
                                          </p:val>
                                        </p:tav>
                                        <p:tav tm="100000">
                                          <p:val>
                                            <p:strVal val="#ppt_x"/>
                                          </p:val>
                                        </p:tav>
                                      </p:tavLst>
                                    </p:anim>
                                    <p:anim calcmode="lin" valueType="num">
                                      <p:cBhvr>
                                        <p:cTn id="69"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8" grpId="0"/>
      <p:bldP spid="69" grpId="0"/>
      <p:bldP spid="70" grpId="0"/>
      <p:bldP spid="71" grpId="0"/>
      <p:bldP spid="72" grpId="0"/>
      <p:bldP spid="73" grpId="0"/>
      <p:bldP spid="74" grpId="0"/>
      <p:bldP spid="7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601267" y="1303000"/>
            <a:ext cx="1264712" cy="1550910"/>
          </a:xfrm>
          <a:prstGeom prst="rect">
            <a:avLst/>
          </a:prstGeom>
        </p:spPr>
      </p:pic>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25467" y="1300515"/>
            <a:ext cx="1264712" cy="1550910"/>
          </a:xfrm>
          <a:prstGeom prst="rect">
            <a:avLst/>
          </a:prstGeom>
        </p:spPr>
      </p:pic>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480513" y="1300515"/>
            <a:ext cx="1264712" cy="1550910"/>
          </a:xfrm>
          <a:prstGeom prst="rect">
            <a:avLst/>
          </a:prstGeom>
        </p:spPr>
      </p:pic>
      <p:sp>
        <p:nvSpPr>
          <p:cNvPr id="12" name="矩形 11"/>
          <p:cNvSpPr/>
          <p:nvPr/>
        </p:nvSpPr>
        <p:spPr>
          <a:xfrm>
            <a:off x="3324268" y="2075970"/>
            <a:ext cx="553998" cy="1323439"/>
          </a:xfrm>
          <a:prstGeom prst="rect">
            <a:avLst/>
          </a:prstGeom>
        </p:spPr>
        <p:txBody>
          <a:bodyPr vert="eaVert" wrap="none">
            <a:spAutoFit/>
          </a:bodyPr>
          <a:lstStyle/>
          <a:p>
            <a:r>
              <a:rPr lang="zh-CN" altLang="en-US" sz="2400" dirty="0">
                <a:solidFill>
                  <a:srgbClr val="C00000"/>
                </a:solidFill>
                <a:latin typeface="叶根友特楷简体" panose="02010601030101010101" pitchFamily="2" charset="-122"/>
                <a:ea typeface="叶根友特楷简体" panose="02010601030101010101" pitchFamily="2" charset="-122"/>
              </a:rPr>
              <a:t>添加标题</a:t>
            </a:r>
            <a:endParaRPr lang="zh-CN" altLang="en-US" sz="2400" dirty="0">
              <a:solidFill>
                <a:srgbClr val="C00000"/>
              </a:solidFill>
              <a:latin typeface="叶根友特楷简体" panose="02010601030101010101" pitchFamily="2" charset="-122"/>
              <a:ea typeface="叶根友特楷简体" panose="02010601030101010101" pitchFamily="2" charset="-122"/>
            </a:endParaRPr>
          </a:p>
        </p:txBody>
      </p:sp>
      <p:sp>
        <p:nvSpPr>
          <p:cNvPr id="13" name="矩形 12"/>
          <p:cNvSpPr/>
          <p:nvPr/>
        </p:nvSpPr>
        <p:spPr>
          <a:xfrm>
            <a:off x="2667802" y="2075970"/>
            <a:ext cx="738664" cy="3545785"/>
          </a:xfrm>
          <a:prstGeom prst="rect">
            <a:avLst/>
          </a:prstGeom>
        </p:spPr>
        <p:txBody>
          <a:bodyPr vert="eaVert" wrap="square">
            <a:spAutoFit/>
          </a:bodyPr>
          <a:lstStyle/>
          <a:p>
            <a:pPr>
              <a:lnSpc>
                <a:spcPct val="150000"/>
              </a:lnSpc>
            </a:pPr>
            <a:r>
              <a:rPr lang="zh-CN" altLang="en-US" sz="1200" b="0" i="0" dirty="0">
                <a:solidFill>
                  <a:srgbClr val="333333"/>
                </a:solidFill>
                <a:effectLst/>
                <a:latin typeface="叶根友特楷简体" panose="02010601030101010101" pitchFamily="2" charset="-122"/>
                <a:ea typeface="叶根友特楷简体" panose="02010601030101010101" pitchFamily="2" charset="-122"/>
              </a:rPr>
              <a:t>作品中呈现的那种情景交融、虚实相生、活跃意境是指抒情性着生命律动的韵味无穷的诗意空间</a:t>
            </a:r>
            <a:endParaRPr lang="zh-CN" altLang="en-US" sz="1200" dirty="0">
              <a:latin typeface="叶根友特楷简体" panose="02010601030101010101" pitchFamily="2" charset="-122"/>
              <a:ea typeface="叶根友特楷简体" panose="02010601030101010101" pitchFamily="2" charset="-122"/>
            </a:endParaRPr>
          </a:p>
        </p:txBody>
      </p:sp>
      <p:sp>
        <p:nvSpPr>
          <p:cNvPr id="14" name="矩形 13"/>
          <p:cNvSpPr/>
          <p:nvPr/>
        </p:nvSpPr>
        <p:spPr>
          <a:xfrm>
            <a:off x="6361291" y="2075970"/>
            <a:ext cx="553998" cy="1323439"/>
          </a:xfrm>
          <a:prstGeom prst="rect">
            <a:avLst/>
          </a:prstGeom>
        </p:spPr>
        <p:txBody>
          <a:bodyPr vert="eaVert" wrap="none">
            <a:spAutoFit/>
          </a:bodyPr>
          <a:lstStyle/>
          <a:p>
            <a:r>
              <a:rPr lang="zh-CN" altLang="en-US" sz="2400" dirty="0">
                <a:solidFill>
                  <a:srgbClr val="C00000"/>
                </a:solidFill>
                <a:latin typeface="叶根友特楷简体" panose="02010601030101010101" pitchFamily="2" charset="-122"/>
                <a:ea typeface="叶根友特楷简体" panose="02010601030101010101" pitchFamily="2" charset="-122"/>
              </a:rPr>
              <a:t>添加标题</a:t>
            </a:r>
            <a:endParaRPr lang="zh-CN" altLang="en-US" sz="2400" dirty="0">
              <a:solidFill>
                <a:srgbClr val="C00000"/>
              </a:solidFill>
              <a:latin typeface="叶根友特楷简体" panose="02010601030101010101" pitchFamily="2" charset="-122"/>
              <a:ea typeface="叶根友特楷简体" panose="02010601030101010101" pitchFamily="2" charset="-122"/>
            </a:endParaRPr>
          </a:p>
        </p:txBody>
      </p:sp>
      <p:sp>
        <p:nvSpPr>
          <p:cNvPr id="15" name="矩形 14"/>
          <p:cNvSpPr/>
          <p:nvPr/>
        </p:nvSpPr>
        <p:spPr>
          <a:xfrm>
            <a:off x="5704825" y="2075970"/>
            <a:ext cx="738664" cy="3545785"/>
          </a:xfrm>
          <a:prstGeom prst="rect">
            <a:avLst/>
          </a:prstGeom>
        </p:spPr>
        <p:txBody>
          <a:bodyPr vert="eaVert" wrap="square">
            <a:spAutoFit/>
          </a:bodyPr>
          <a:lstStyle/>
          <a:p>
            <a:pPr>
              <a:lnSpc>
                <a:spcPct val="150000"/>
              </a:lnSpc>
            </a:pPr>
            <a:r>
              <a:rPr lang="zh-CN" altLang="en-US" sz="1200" b="0" i="0" dirty="0">
                <a:solidFill>
                  <a:srgbClr val="333333"/>
                </a:solidFill>
                <a:effectLst/>
                <a:latin typeface="叶根友特楷简体" panose="02010601030101010101" pitchFamily="2" charset="-122"/>
                <a:ea typeface="叶根友特楷简体" panose="02010601030101010101" pitchFamily="2" charset="-122"/>
              </a:rPr>
              <a:t>作品中呈现的那种情景交融、虚实相生、活跃意境是指抒情性着生命律动的韵味无穷的诗意空间</a:t>
            </a:r>
            <a:endParaRPr lang="zh-CN" altLang="en-US" sz="1200" dirty="0">
              <a:latin typeface="叶根友特楷简体" panose="02010601030101010101" pitchFamily="2" charset="-122"/>
              <a:ea typeface="叶根友特楷简体" panose="02010601030101010101" pitchFamily="2" charset="-122"/>
            </a:endParaRPr>
          </a:p>
        </p:txBody>
      </p:sp>
      <p:sp>
        <p:nvSpPr>
          <p:cNvPr id="16" name="矩形 15"/>
          <p:cNvSpPr/>
          <p:nvPr/>
        </p:nvSpPr>
        <p:spPr>
          <a:xfrm>
            <a:off x="9200082" y="2075970"/>
            <a:ext cx="553998" cy="1323439"/>
          </a:xfrm>
          <a:prstGeom prst="rect">
            <a:avLst/>
          </a:prstGeom>
        </p:spPr>
        <p:txBody>
          <a:bodyPr vert="eaVert" wrap="none">
            <a:spAutoFit/>
          </a:bodyPr>
          <a:lstStyle/>
          <a:p>
            <a:r>
              <a:rPr lang="zh-CN" altLang="en-US" sz="2400" dirty="0">
                <a:solidFill>
                  <a:srgbClr val="C00000"/>
                </a:solidFill>
                <a:latin typeface="叶根友特楷简体" panose="02010601030101010101" pitchFamily="2" charset="-122"/>
                <a:ea typeface="叶根友特楷简体" panose="02010601030101010101" pitchFamily="2" charset="-122"/>
              </a:rPr>
              <a:t>添加标题</a:t>
            </a:r>
            <a:endParaRPr lang="zh-CN" altLang="en-US" sz="2400" dirty="0">
              <a:solidFill>
                <a:srgbClr val="C00000"/>
              </a:solidFill>
              <a:latin typeface="叶根友特楷简体" panose="02010601030101010101" pitchFamily="2" charset="-122"/>
              <a:ea typeface="叶根友特楷简体" panose="02010601030101010101" pitchFamily="2" charset="-122"/>
            </a:endParaRPr>
          </a:p>
        </p:txBody>
      </p:sp>
      <p:sp>
        <p:nvSpPr>
          <p:cNvPr id="17" name="矩形 16"/>
          <p:cNvSpPr/>
          <p:nvPr/>
        </p:nvSpPr>
        <p:spPr>
          <a:xfrm>
            <a:off x="8543616" y="2075970"/>
            <a:ext cx="738664" cy="3545785"/>
          </a:xfrm>
          <a:prstGeom prst="rect">
            <a:avLst/>
          </a:prstGeom>
        </p:spPr>
        <p:txBody>
          <a:bodyPr vert="eaVert" wrap="square">
            <a:spAutoFit/>
          </a:bodyPr>
          <a:lstStyle/>
          <a:p>
            <a:pPr>
              <a:lnSpc>
                <a:spcPct val="150000"/>
              </a:lnSpc>
            </a:pPr>
            <a:r>
              <a:rPr lang="zh-CN" altLang="en-US" sz="1200" b="0" i="0" dirty="0">
                <a:solidFill>
                  <a:srgbClr val="333333"/>
                </a:solidFill>
                <a:effectLst/>
                <a:latin typeface="叶根友特楷简体" panose="02010601030101010101" pitchFamily="2" charset="-122"/>
                <a:ea typeface="叶根友特楷简体" panose="02010601030101010101" pitchFamily="2" charset="-122"/>
              </a:rPr>
              <a:t>作品中呈现的那种情景交融、虚实相生、活跃意境是指抒情性着生命律动的韵味无穷的诗意空间</a:t>
            </a:r>
            <a:endParaRPr lang="zh-CN" altLang="en-US" sz="1200" dirty="0">
              <a:latin typeface="叶根友特楷简体" panose="02010601030101010101" pitchFamily="2" charset="-122"/>
              <a:ea typeface="叶根友特楷简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6188711" y="1969240"/>
            <a:ext cx="3877985" cy="1045072"/>
            <a:chOff x="6180221" y="1100063"/>
            <a:chExt cx="3877985" cy="1045072"/>
          </a:xfrm>
        </p:grpSpPr>
        <p:sp>
          <p:nvSpPr>
            <p:cNvPr id="17" name="文本框 16"/>
            <p:cNvSpPr txBox="1"/>
            <p:nvPr/>
          </p:nvSpPr>
          <p:spPr>
            <a:xfrm>
              <a:off x="6180221" y="1100063"/>
              <a:ext cx="3877985" cy="830997"/>
            </a:xfrm>
            <a:prstGeom prst="rect">
              <a:avLst/>
            </a:prstGeom>
            <a:noFill/>
          </p:spPr>
          <p:txBody>
            <a:bodyPr wrap="none" rtlCol="0">
              <a:spAutoFit/>
            </a:bodyPr>
            <a:lstStyle/>
            <a:p>
              <a:r>
                <a:rPr lang="zh-CN" altLang="en-US" sz="4800" dirty="0">
                  <a:solidFill>
                    <a:srgbClr val="C00000"/>
                  </a:solidFill>
                  <a:latin typeface="方正综艺简体" panose="02010601030101010101" pitchFamily="2" charset="-122"/>
                  <a:ea typeface="方正综艺简体" panose="02010601030101010101" pitchFamily="2" charset="-122"/>
                </a:rPr>
                <a:t>目前情况分析</a:t>
              </a:r>
              <a:endParaRPr lang="zh-CN" altLang="en-US" sz="4800" dirty="0">
                <a:solidFill>
                  <a:srgbClr val="C00000"/>
                </a:solidFill>
                <a:latin typeface="方正综艺简体" panose="02010601030101010101" pitchFamily="2" charset="-122"/>
                <a:ea typeface="方正综艺简体" panose="02010601030101010101" pitchFamily="2" charset="-122"/>
              </a:endParaRPr>
            </a:p>
          </p:txBody>
        </p:sp>
        <p:sp>
          <p:nvSpPr>
            <p:cNvPr id="18" name="文本框 17"/>
            <p:cNvSpPr txBox="1"/>
            <p:nvPr/>
          </p:nvSpPr>
          <p:spPr>
            <a:xfrm>
              <a:off x="6229816" y="1745025"/>
              <a:ext cx="3804325" cy="400110"/>
            </a:xfrm>
            <a:prstGeom prst="rect">
              <a:avLst/>
            </a:prstGeom>
            <a:noFill/>
          </p:spPr>
          <p:txBody>
            <a:bodyPr wrap="square" rtlCol="0">
              <a:spAutoFit/>
            </a:bodyPr>
            <a:lstStyle/>
            <a:p>
              <a:pPr algn="dist"/>
              <a:r>
                <a:rPr lang="en-US" altLang="zh-CN" sz="20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Current Situation Analysis</a:t>
              </a:r>
              <a:endParaRPr lang="zh-CN" altLang="en-US" sz="20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endParaRPr>
            </a:p>
          </p:txBody>
        </p:sp>
      </p:grpSp>
      <p:pic>
        <p:nvPicPr>
          <p:cNvPr id="38" name="图片 3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04619" y="1404316"/>
            <a:ext cx="923598" cy="1711493"/>
          </a:xfrm>
          <a:prstGeom prst="rect">
            <a:avLst/>
          </a:prstGeom>
        </p:spPr>
      </p:pic>
      <p:grpSp>
        <p:nvGrpSpPr>
          <p:cNvPr id="3" name="组合 2"/>
          <p:cNvGrpSpPr/>
          <p:nvPr/>
        </p:nvGrpSpPr>
        <p:grpSpPr>
          <a:xfrm>
            <a:off x="1888389" y="914406"/>
            <a:ext cx="3805652" cy="4243245"/>
            <a:chOff x="925856" y="1070810"/>
            <a:chExt cx="3805652" cy="4243245"/>
          </a:xfrm>
        </p:grpSpPr>
        <p:pic>
          <p:nvPicPr>
            <p:cNvPr id="43" name="图片 4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5856" y="1070810"/>
              <a:ext cx="3805652" cy="4243245"/>
            </a:xfrm>
            <a:prstGeom prst="rect">
              <a:avLst/>
            </a:prstGeom>
          </p:spPr>
        </p:pic>
        <p:sp>
          <p:nvSpPr>
            <p:cNvPr id="44" name="文本框 43"/>
            <p:cNvSpPr txBox="1"/>
            <p:nvPr/>
          </p:nvSpPr>
          <p:spPr>
            <a:xfrm>
              <a:off x="2013171" y="2245887"/>
              <a:ext cx="1897092" cy="1785104"/>
            </a:xfrm>
            <a:prstGeom prst="rect">
              <a:avLst/>
            </a:prstGeom>
            <a:noFill/>
          </p:spPr>
          <p:txBody>
            <a:bodyPr wrap="square" rtlCol="0">
              <a:spAutoFit/>
            </a:bodyPr>
            <a:lstStyle/>
            <a:p>
              <a:r>
                <a:rPr lang="zh-CN" altLang="en-US" sz="11000" dirty="0">
                  <a:solidFill>
                    <a:schemeClr val="bg1"/>
                  </a:solidFill>
                  <a:latin typeface="方正综艺简体" panose="02010601030101010101" pitchFamily="2" charset="-122"/>
                  <a:ea typeface="方正综艺简体" panose="02010601030101010101" pitchFamily="2" charset="-122"/>
                </a:rPr>
                <a:t>叁</a:t>
              </a:r>
              <a:endParaRPr lang="zh-CN" altLang="en-US" sz="11000" dirty="0">
                <a:solidFill>
                  <a:schemeClr val="bg1"/>
                </a:solidFill>
                <a:latin typeface="方正综艺简体" panose="02010601030101010101" pitchFamily="2" charset="-122"/>
                <a:ea typeface="方正综艺简体" panose="02010601030101010101" pitchFamily="2" charset="-122"/>
              </a:endParaRPr>
            </a:p>
          </p:txBody>
        </p:sp>
      </p:grpSp>
      <p:sp>
        <p:nvSpPr>
          <p:cNvPr id="8" name="文本框 7"/>
          <p:cNvSpPr txBox="1"/>
          <p:nvPr/>
        </p:nvSpPr>
        <p:spPr>
          <a:xfrm>
            <a:off x="6220888" y="3204466"/>
            <a:ext cx="1776448" cy="1449628"/>
          </a:xfrm>
          <a:prstGeom prst="rect">
            <a:avLst/>
          </a:prstGeom>
          <a:noFill/>
        </p:spPr>
        <p:txBody>
          <a:bodyPr wrap="none" rtlCol="0">
            <a:spAutoFit/>
          </a:bodyPr>
          <a:lstStyle/>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en-US" altLang="zh-CN"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a:p>
            <a:endParaRPr lang="zh-CN" altLang="en-US" dirty="0">
              <a:latin typeface="微软雅黑" panose="020B0503020204020204" charset="-122"/>
              <a:ea typeface="微软雅黑" panose="020B0503020204020204" charset="-122"/>
            </a:endParaRPr>
          </a:p>
        </p:txBody>
      </p:sp>
      <p:cxnSp>
        <p:nvCxnSpPr>
          <p:cNvPr id="11" name="直接连接符 10"/>
          <p:cNvCxnSpPr/>
          <p:nvPr/>
        </p:nvCxnSpPr>
        <p:spPr>
          <a:xfrm>
            <a:off x="6346594" y="3051336"/>
            <a:ext cx="3614193" cy="0"/>
          </a:xfrm>
          <a:prstGeom prst="line">
            <a:avLst/>
          </a:prstGeom>
          <a:ln w="38100" cmpd="dbl">
            <a:solidFill>
              <a:srgbClr val="682828"/>
            </a:solidFil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8232130" y="3204455"/>
            <a:ext cx="1776448" cy="1142236"/>
          </a:xfrm>
          <a:prstGeom prst="rect">
            <a:avLst/>
          </a:prstGeom>
          <a:noFill/>
        </p:spPr>
        <p:txBody>
          <a:bodyPr wrap="none" rtlCol="0">
            <a:spAutoFit/>
          </a:bodyPr>
          <a:lstStyle/>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en-US" altLang="zh-CN"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250" fill="hold"/>
                                        <p:tgtEl>
                                          <p:spTgt spid="3"/>
                                        </p:tgtEl>
                                        <p:attrNameLst>
                                          <p:attrName>ppt_w</p:attrName>
                                        </p:attrNameLst>
                                      </p:cBhvr>
                                      <p:tavLst>
                                        <p:tav tm="0">
                                          <p:val>
                                            <p:fltVal val="0"/>
                                          </p:val>
                                        </p:tav>
                                        <p:tav tm="100000">
                                          <p:val>
                                            <p:strVal val="#ppt_w"/>
                                          </p:val>
                                        </p:tav>
                                      </p:tavLst>
                                    </p:anim>
                                    <p:anim calcmode="lin" valueType="num">
                                      <p:cBhvr>
                                        <p:cTn id="8" dur="1250" fill="hold"/>
                                        <p:tgtEl>
                                          <p:spTgt spid="3"/>
                                        </p:tgtEl>
                                        <p:attrNameLst>
                                          <p:attrName>ppt_h</p:attrName>
                                        </p:attrNameLst>
                                      </p:cBhvr>
                                      <p:tavLst>
                                        <p:tav tm="0">
                                          <p:val>
                                            <p:fltVal val="0"/>
                                          </p:val>
                                        </p:tav>
                                        <p:tav tm="100000">
                                          <p:val>
                                            <p:strVal val="#ppt_h"/>
                                          </p:val>
                                        </p:tav>
                                      </p:tavLst>
                                    </p:anim>
                                    <p:anim calcmode="lin" valueType="num">
                                      <p:cBhvr>
                                        <p:cTn id="9" dur="1250" fill="hold"/>
                                        <p:tgtEl>
                                          <p:spTgt spid="3"/>
                                        </p:tgtEl>
                                        <p:attrNameLst>
                                          <p:attrName>style.rotation</p:attrName>
                                        </p:attrNameLst>
                                      </p:cBhvr>
                                      <p:tavLst>
                                        <p:tav tm="0">
                                          <p:val>
                                            <p:fltVal val="360"/>
                                          </p:val>
                                        </p:tav>
                                        <p:tav tm="100000">
                                          <p:val>
                                            <p:fltVal val="0"/>
                                          </p:val>
                                        </p:tav>
                                      </p:tavLst>
                                    </p:anim>
                                    <p:animEffect transition="in" filter="fade">
                                      <p:cBhvr>
                                        <p:cTn id="10" dur="1250"/>
                                        <p:tgtEl>
                                          <p:spTgt spid="3"/>
                                        </p:tgtEl>
                                      </p:cBhvr>
                                    </p:animEffect>
                                  </p:childTnLst>
                                </p:cTn>
                              </p:par>
                            </p:childTnLst>
                          </p:cTn>
                        </p:par>
                        <p:par>
                          <p:cTn id="11" fill="hold">
                            <p:stCondLst>
                              <p:cond delay="1500"/>
                            </p:stCondLst>
                            <p:childTnLst>
                              <p:par>
                                <p:cTn id="12" presetID="22" presetClass="entr" presetSubtype="8"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left)">
                                      <p:cBhvr>
                                        <p:cTn id="14" dur="500"/>
                                        <p:tgtEl>
                                          <p:spTgt spid="28"/>
                                        </p:tgtEl>
                                      </p:cBhvr>
                                    </p:animEffect>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wipe(left)">
                                      <p:cBhvr>
                                        <p:cTn id="2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3128" t="2890" r="75671" b="51860"/>
          <a:stretch>
            <a:fillRect/>
          </a:stretch>
        </p:blipFill>
        <p:spPr>
          <a:xfrm>
            <a:off x="1314451" y="2281261"/>
            <a:ext cx="1319507" cy="2816355"/>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6979" t="3016" r="51820" b="51734"/>
          <a:stretch>
            <a:fillRect/>
          </a:stretch>
        </p:blipFill>
        <p:spPr>
          <a:xfrm>
            <a:off x="6109081" y="1881210"/>
            <a:ext cx="1319507" cy="2816355"/>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76070" t="3142" r="2729" b="51608"/>
          <a:stretch>
            <a:fillRect/>
          </a:stretch>
        </p:blipFill>
        <p:spPr>
          <a:xfrm>
            <a:off x="2912661" y="1881211"/>
            <a:ext cx="1319507" cy="2816355"/>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6" name="图片 5"/>
          <p:cNvPicPr>
            <a:picLocks noChangeAspect="1"/>
          </p:cNvPicPr>
          <p:nvPr/>
        </p:nvPicPr>
        <p:blipFill rotWithShape="1">
          <a:blip r:embed="rId1" cstate="print">
            <a:extLst>
              <a:ext uri="{28A0092B-C50C-407E-A947-70E740481C1C}">
                <a14:useLocalDpi xmlns:a14="http://schemas.microsoft.com/office/drawing/2010/main" val="0"/>
              </a:ext>
            </a:extLst>
          </a:blip>
          <a:srcRect l="51461" t="3268" r="27338" b="51482"/>
          <a:stretch>
            <a:fillRect/>
          </a:stretch>
        </p:blipFill>
        <p:spPr>
          <a:xfrm>
            <a:off x="4510871" y="2281261"/>
            <a:ext cx="1319507" cy="2816355"/>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l="3002" t="51474" r="75797" b="3276"/>
          <a:stretch>
            <a:fillRect/>
          </a:stretch>
        </p:blipFill>
        <p:spPr>
          <a:xfrm>
            <a:off x="7707291" y="2281261"/>
            <a:ext cx="1319507" cy="2816354"/>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51840" t="51474" r="26959" b="3276"/>
          <a:stretch>
            <a:fillRect/>
          </a:stretch>
        </p:blipFill>
        <p:spPr>
          <a:xfrm>
            <a:off x="9305499" y="1881210"/>
            <a:ext cx="1319507" cy="2816354"/>
          </a:xfrm>
          <a:prstGeom prst="rect">
            <a:avLst/>
          </a:prstGeom>
          <a:ln w="38100" cap="sq" cmpd="thickThin">
            <a:solidFill>
              <a:srgbClr val="682828"/>
            </a:solidFill>
            <a:prstDash val="solid"/>
            <a:miter lim="800000"/>
            <a:headEnd/>
            <a:tailEnd/>
          </a:ln>
          <a:effectLst>
            <a:innerShdw blurRad="76200">
              <a:srgbClr val="000000"/>
            </a:innerShdw>
          </a:effectLst>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761873" y="1325681"/>
            <a:ext cx="1363394" cy="1733841"/>
          </a:xfrm>
          <a:prstGeom prst="rect">
            <a:avLst/>
          </a:prstGeom>
        </p:spPr>
      </p:pic>
      <p:pic>
        <p:nvPicPr>
          <p:cNvPr id="3" name="图片 2"/>
          <p:cNvPicPr>
            <a:picLocks noChangeAspect="1"/>
          </p:cNvPicPr>
          <p:nvPr/>
        </p:nvPicPr>
        <p:blipFill>
          <a:blip r:embed="rId2"/>
          <a:stretch>
            <a:fillRect/>
          </a:stretch>
        </p:blipFill>
        <p:spPr>
          <a:xfrm>
            <a:off x="4361968" y="3789048"/>
            <a:ext cx="1379068" cy="1728742"/>
          </a:xfrm>
          <a:prstGeom prst="rect">
            <a:avLst/>
          </a:prstGeom>
        </p:spPr>
      </p:pic>
      <p:pic>
        <p:nvPicPr>
          <p:cNvPr id="4" name="图片 3"/>
          <p:cNvPicPr>
            <a:picLocks noChangeAspect="1"/>
          </p:cNvPicPr>
          <p:nvPr/>
        </p:nvPicPr>
        <p:blipFill>
          <a:blip r:embed="rId3"/>
          <a:stretch>
            <a:fillRect/>
          </a:stretch>
        </p:blipFill>
        <p:spPr>
          <a:xfrm>
            <a:off x="4389199" y="1325681"/>
            <a:ext cx="1282039" cy="1728638"/>
          </a:xfrm>
          <a:prstGeom prst="rect">
            <a:avLst/>
          </a:prstGeom>
        </p:spPr>
      </p:pic>
      <p:pic>
        <p:nvPicPr>
          <p:cNvPr id="5" name="图片 4"/>
          <p:cNvPicPr>
            <a:picLocks noChangeAspect="1"/>
          </p:cNvPicPr>
          <p:nvPr/>
        </p:nvPicPr>
        <p:blipFill>
          <a:blip r:embed="rId4"/>
          <a:stretch>
            <a:fillRect/>
          </a:stretch>
        </p:blipFill>
        <p:spPr>
          <a:xfrm>
            <a:off x="1835121" y="3789048"/>
            <a:ext cx="1296422" cy="1725090"/>
          </a:xfrm>
          <a:prstGeom prst="rect">
            <a:avLst/>
          </a:prstGeom>
        </p:spPr>
      </p:pic>
      <p:pic>
        <p:nvPicPr>
          <p:cNvPr id="6" name="图片 5"/>
          <p:cNvPicPr>
            <a:picLocks noChangeAspect="1"/>
          </p:cNvPicPr>
          <p:nvPr/>
        </p:nvPicPr>
        <p:blipFill>
          <a:blip r:embed="rId5"/>
          <a:stretch>
            <a:fillRect/>
          </a:stretch>
        </p:blipFill>
        <p:spPr>
          <a:xfrm>
            <a:off x="9473048" y="3789046"/>
            <a:ext cx="1250357" cy="1746366"/>
          </a:xfrm>
          <a:prstGeom prst="rect">
            <a:avLst/>
          </a:prstGeom>
        </p:spPr>
      </p:pic>
      <p:pic>
        <p:nvPicPr>
          <p:cNvPr id="7" name="图片 6"/>
          <p:cNvPicPr>
            <a:picLocks noChangeAspect="1"/>
          </p:cNvPicPr>
          <p:nvPr/>
        </p:nvPicPr>
        <p:blipFill>
          <a:blip r:embed="rId6"/>
          <a:stretch>
            <a:fillRect/>
          </a:stretch>
        </p:blipFill>
        <p:spPr>
          <a:xfrm>
            <a:off x="6927548" y="1325681"/>
            <a:ext cx="1288578" cy="1733841"/>
          </a:xfrm>
          <a:prstGeom prst="rect">
            <a:avLst/>
          </a:prstGeom>
        </p:spPr>
      </p:pic>
      <p:pic>
        <p:nvPicPr>
          <p:cNvPr id="8" name="图片 7"/>
          <p:cNvPicPr>
            <a:picLocks noChangeAspect="1"/>
          </p:cNvPicPr>
          <p:nvPr/>
        </p:nvPicPr>
        <p:blipFill>
          <a:blip r:embed="rId7"/>
          <a:stretch>
            <a:fillRect/>
          </a:stretch>
        </p:blipFill>
        <p:spPr>
          <a:xfrm>
            <a:off x="9473048" y="1325681"/>
            <a:ext cx="1214443" cy="1632084"/>
          </a:xfrm>
          <a:prstGeom prst="rect">
            <a:avLst/>
          </a:prstGeom>
        </p:spPr>
      </p:pic>
      <p:pic>
        <p:nvPicPr>
          <p:cNvPr id="10" name="图片 9"/>
          <p:cNvPicPr>
            <a:picLocks noChangeAspect="1"/>
          </p:cNvPicPr>
          <p:nvPr/>
        </p:nvPicPr>
        <p:blipFill>
          <a:blip r:embed="rId8"/>
          <a:stretch>
            <a:fillRect/>
          </a:stretch>
        </p:blipFill>
        <p:spPr>
          <a:xfrm>
            <a:off x="6971461" y="3789047"/>
            <a:ext cx="1271162" cy="1730107"/>
          </a:xfrm>
          <a:prstGeom prst="rect">
            <a:avLst/>
          </a:prstGeom>
        </p:spPr>
      </p:pic>
      <p:sp>
        <p:nvSpPr>
          <p:cNvPr id="11" name="文本框 10"/>
          <p:cNvSpPr txBox="1"/>
          <p:nvPr/>
        </p:nvSpPr>
        <p:spPr>
          <a:xfrm>
            <a:off x="1395091" y="3054319"/>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输入文本</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2" name="文本框 11"/>
          <p:cNvSpPr txBox="1"/>
          <p:nvPr/>
        </p:nvSpPr>
        <p:spPr>
          <a:xfrm>
            <a:off x="3927403" y="3054319"/>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输入文本</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3" name="文本框 12"/>
          <p:cNvSpPr txBox="1"/>
          <p:nvPr/>
        </p:nvSpPr>
        <p:spPr>
          <a:xfrm>
            <a:off x="6459715" y="3054319"/>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输入文本</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4" name="文本框 13"/>
          <p:cNvSpPr txBox="1"/>
          <p:nvPr/>
        </p:nvSpPr>
        <p:spPr>
          <a:xfrm>
            <a:off x="8992028" y="3054319"/>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输入文本</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5" name="文本框 14"/>
          <p:cNvSpPr txBox="1"/>
          <p:nvPr/>
        </p:nvSpPr>
        <p:spPr>
          <a:xfrm>
            <a:off x="1395091" y="5492526"/>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输入文本</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6" name="文本框 15"/>
          <p:cNvSpPr txBox="1"/>
          <p:nvPr/>
        </p:nvSpPr>
        <p:spPr>
          <a:xfrm>
            <a:off x="3927403" y="5492526"/>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输入文本</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7" name="文本框 16"/>
          <p:cNvSpPr txBox="1"/>
          <p:nvPr/>
        </p:nvSpPr>
        <p:spPr>
          <a:xfrm>
            <a:off x="6459715" y="5492526"/>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输入文本</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8" name="文本框 17"/>
          <p:cNvSpPr txBox="1"/>
          <p:nvPr/>
        </p:nvSpPr>
        <p:spPr>
          <a:xfrm>
            <a:off x="8992028" y="5492526"/>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输入文本</a:t>
            </a:r>
            <a:endParaRPr lang="zh-CN" altLang="en-US" dirty="0">
              <a:solidFill>
                <a:srgbClr val="682828"/>
              </a:solidFill>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par>
                          <p:cTn id="22" fill="hold">
                            <p:stCondLst>
                              <p:cond delay="10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par>
                          <p:cTn id="31" fill="hold">
                            <p:stCondLst>
                              <p:cond delay="1500"/>
                            </p:stCondLst>
                            <p:childTnLst>
                              <p:par>
                                <p:cTn id="32" presetID="53" presetClass="entr" presetSubtype="16"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2000"/>
                            </p:stCondLst>
                            <p:childTnLst>
                              <p:par>
                                <p:cTn id="41" presetID="53" presetClass="entr" presetSubtype="16"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animEffect transition="in" filter="fade">
                                      <p:cBhvr>
                                        <p:cTn id="45" dur="500"/>
                                        <p:tgtEl>
                                          <p:spTgt spid="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par>
                          <p:cTn id="49" fill="hold">
                            <p:stCondLst>
                              <p:cond delay="2500"/>
                            </p:stCondLst>
                            <p:childTnLst>
                              <p:par>
                                <p:cTn id="50" presetID="53" presetClass="entr" presetSubtype="16" fill="hold" nodeType="after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par>
                          <p:cTn id="58" fill="hold">
                            <p:stCondLst>
                              <p:cond delay="3000"/>
                            </p:stCondLst>
                            <p:childTnLst>
                              <p:par>
                                <p:cTn id="59" presetID="53" presetClass="entr" presetSubtype="16" fill="hold"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Effect transition="in" filter="fade">
                                      <p:cBhvr>
                                        <p:cTn id="63" dur="500"/>
                                        <p:tgtEl>
                                          <p:spTgt spid="1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500"/>
                                        <p:tgtEl>
                                          <p:spTgt spid="17"/>
                                        </p:tgtEl>
                                      </p:cBhvr>
                                    </p:animEffect>
                                  </p:childTnLst>
                                </p:cTn>
                              </p:par>
                            </p:childTnLst>
                          </p:cTn>
                        </p:par>
                        <p:par>
                          <p:cTn id="67" fill="hold">
                            <p:stCondLst>
                              <p:cond delay="3500"/>
                            </p:stCondLst>
                            <p:childTnLst>
                              <p:par>
                                <p:cTn id="68" presetID="53" presetClass="entr" presetSubtype="16" fill="hold" nodeType="afterEffect">
                                  <p:stCondLst>
                                    <p:cond delay="0"/>
                                  </p:stCondLst>
                                  <p:childTnLst>
                                    <p:set>
                                      <p:cBhvr>
                                        <p:cTn id="69" dur="1" fill="hold">
                                          <p:stCondLst>
                                            <p:cond delay="0"/>
                                          </p:stCondLst>
                                        </p:cTn>
                                        <p:tgtEl>
                                          <p:spTgt spid="6"/>
                                        </p:tgtEl>
                                        <p:attrNameLst>
                                          <p:attrName>style.visibility</p:attrName>
                                        </p:attrNameLst>
                                      </p:cBhvr>
                                      <p:to>
                                        <p:strVal val="visible"/>
                                      </p:to>
                                    </p:set>
                                    <p:anim calcmode="lin" valueType="num">
                                      <p:cBhvr>
                                        <p:cTn id="70" dur="500" fill="hold"/>
                                        <p:tgtEl>
                                          <p:spTgt spid="6"/>
                                        </p:tgtEl>
                                        <p:attrNameLst>
                                          <p:attrName>ppt_w</p:attrName>
                                        </p:attrNameLst>
                                      </p:cBhvr>
                                      <p:tavLst>
                                        <p:tav tm="0">
                                          <p:val>
                                            <p:fltVal val="0"/>
                                          </p:val>
                                        </p:tav>
                                        <p:tav tm="100000">
                                          <p:val>
                                            <p:strVal val="#ppt_w"/>
                                          </p:val>
                                        </p:tav>
                                      </p:tavLst>
                                    </p:anim>
                                    <p:anim calcmode="lin" valueType="num">
                                      <p:cBhvr>
                                        <p:cTn id="71" dur="500" fill="hold"/>
                                        <p:tgtEl>
                                          <p:spTgt spid="6"/>
                                        </p:tgtEl>
                                        <p:attrNameLst>
                                          <p:attrName>ppt_h</p:attrName>
                                        </p:attrNameLst>
                                      </p:cBhvr>
                                      <p:tavLst>
                                        <p:tav tm="0">
                                          <p:val>
                                            <p:fltVal val="0"/>
                                          </p:val>
                                        </p:tav>
                                        <p:tav tm="100000">
                                          <p:val>
                                            <p:strVal val="#ppt_h"/>
                                          </p:val>
                                        </p:tav>
                                      </p:tavLst>
                                    </p:anim>
                                    <p:animEffect transition="in" filter="fade">
                                      <p:cBhvr>
                                        <p:cTn id="72" dur="500"/>
                                        <p:tgtEl>
                                          <p:spTgt spid="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140165" y="1692675"/>
            <a:ext cx="10177868" cy="4046985"/>
            <a:chOff x="636312" y="1674014"/>
            <a:chExt cx="11005274" cy="4375983"/>
          </a:xfrm>
        </p:grpSpPr>
        <p:pic>
          <p:nvPicPr>
            <p:cNvPr id="3" name="图片 2"/>
            <p:cNvPicPr preferRelativeResize="0"/>
            <p:nvPr/>
          </p:nvPicPr>
          <p:blipFill rotWithShape="1">
            <a:blip r:embed="rId1">
              <a:extLst>
                <a:ext uri="{28A0092B-C50C-407E-A947-70E740481C1C}">
                  <a14:useLocalDpi xmlns:a14="http://schemas.microsoft.com/office/drawing/2010/main" val="0"/>
                </a:ext>
              </a:extLst>
            </a:blip>
            <a:srcRect l="5795" r="16682" b="1864"/>
            <a:stretch>
              <a:fillRect/>
            </a:stretch>
          </p:blipFill>
          <p:spPr>
            <a:xfrm>
              <a:off x="636312" y="1674014"/>
              <a:ext cx="2160000" cy="2160000"/>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14" name="图片 13"/>
            <p:cNvPicPr preferRelativeResize="0"/>
            <p:nvPr/>
          </p:nvPicPr>
          <p:blipFill rotWithShape="1">
            <a:blip r:embed="rId2">
              <a:extLst>
                <a:ext uri="{28A0092B-C50C-407E-A947-70E740481C1C}">
                  <a14:useLocalDpi xmlns:a14="http://schemas.microsoft.com/office/drawing/2010/main" val="0"/>
                </a:ext>
              </a:extLst>
            </a:blip>
            <a:srcRect r="22937"/>
            <a:stretch>
              <a:fillRect/>
            </a:stretch>
          </p:blipFill>
          <p:spPr>
            <a:xfrm>
              <a:off x="5058949" y="1674014"/>
              <a:ext cx="2160000" cy="2160000"/>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7631" y="3889997"/>
              <a:ext cx="2160000" cy="2160000"/>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16" name="图片 15"/>
            <p:cNvPicPr preferRelativeResize="0"/>
            <p:nvPr/>
          </p:nvPicPr>
          <p:blipFill rotWithShape="1">
            <a:blip r:embed="rId4">
              <a:extLst>
                <a:ext uri="{28A0092B-C50C-407E-A947-70E740481C1C}">
                  <a14:useLocalDpi xmlns:a14="http://schemas.microsoft.com/office/drawing/2010/main" val="0"/>
                </a:ext>
              </a:extLst>
            </a:blip>
            <a:srcRect l="10847" r="12305"/>
            <a:stretch>
              <a:fillRect/>
            </a:stretch>
          </p:blipFill>
          <p:spPr>
            <a:xfrm>
              <a:off x="7265599" y="3880666"/>
              <a:ext cx="2160000" cy="2160000"/>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17" name="图片 16"/>
            <p:cNvPicPr preferRelativeResize="0"/>
            <p:nvPr/>
          </p:nvPicPr>
          <p:blipFill rotWithShape="1">
            <a:blip r:embed="rId5">
              <a:extLst>
                <a:ext uri="{28A0092B-C50C-407E-A947-70E740481C1C}">
                  <a14:useLocalDpi xmlns:a14="http://schemas.microsoft.com/office/drawing/2010/main" val="0"/>
                </a:ext>
              </a:extLst>
            </a:blip>
            <a:srcRect t="9742" b="17578"/>
            <a:stretch>
              <a:fillRect/>
            </a:stretch>
          </p:blipFill>
          <p:spPr>
            <a:xfrm>
              <a:off x="9481586" y="1674014"/>
              <a:ext cx="2160000" cy="2160000"/>
            </a:xfrm>
            <a:prstGeom prst="rect">
              <a:avLst/>
            </a:prstGeom>
            <a:ln w="38100" cap="sq" cmpd="thickThin">
              <a:solidFill>
                <a:srgbClr val="682828"/>
              </a:solidFill>
              <a:prstDash val="solid"/>
              <a:miter lim="800000"/>
              <a:headEnd/>
              <a:tailEnd/>
            </a:ln>
            <a:effectLst>
              <a:innerShdw blurRad="76200">
                <a:srgbClr val="000000"/>
              </a:innerShdw>
            </a:effectLst>
          </p:spPr>
        </p:pic>
      </p:grpSp>
      <p:sp>
        <p:nvSpPr>
          <p:cNvPr id="19" name="文本框 18"/>
          <p:cNvSpPr txBox="1"/>
          <p:nvPr/>
        </p:nvSpPr>
        <p:spPr>
          <a:xfrm>
            <a:off x="5367323" y="3800668"/>
            <a:ext cx="1723549" cy="1938992"/>
          </a:xfrm>
          <a:prstGeom prst="rect">
            <a:avLst/>
          </a:prstGeom>
          <a:noFill/>
        </p:spPr>
        <p:txBody>
          <a:bodyPr wrap="none" rtlCol="0">
            <a:spAutoFit/>
          </a:bodyPr>
          <a:lstStyle/>
          <a:p>
            <a:r>
              <a:rPr lang="zh-CN" altLang="en-US" sz="12000" dirty="0">
                <a:blipFill>
                  <a:blip r:embed="rId6"/>
                  <a:stretch>
                    <a:fillRect/>
                  </a:stretch>
                </a:blipFill>
                <a:latin typeface="新唐人簡篆体" panose="030F0600010101010101" pitchFamily="66" charset="-128"/>
                <a:ea typeface="新唐人簡篆体" panose="030F0600010101010101" pitchFamily="66" charset="-128"/>
              </a:rPr>
              <a:t>香</a:t>
            </a:r>
            <a:endParaRPr lang="zh-CN" altLang="en-US" sz="12000" dirty="0">
              <a:blipFill>
                <a:blip r:embed="rId6"/>
                <a:stretch>
                  <a:fillRect/>
                </a:stretch>
              </a:blipFill>
              <a:latin typeface="新唐人簡篆体" panose="030F0600010101010101" pitchFamily="66" charset="-128"/>
              <a:ea typeface="新唐人簡篆体" panose="030F0600010101010101" pitchFamily="66" charset="-128"/>
            </a:endParaRPr>
          </a:p>
        </p:txBody>
      </p:sp>
      <p:sp>
        <p:nvSpPr>
          <p:cNvPr id="20" name="文本框 19"/>
          <p:cNvSpPr txBox="1"/>
          <p:nvPr/>
        </p:nvSpPr>
        <p:spPr>
          <a:xfrm>
            <a:off x="3322258" y="1692675"/>
            <a:ext cx="1723549" cy="1938992"/>
          </a:xfrm>
          <a:prstGeom prst="rect">
            <a:avLst/>
          </a:prstGeom>
          <a:noFill/>
        </p:spPr>
        <p:txBody>
          <a:bodyPr wrap="none" rtlCol="0">
            <a:spAutoFit/>
          </a:bodyPr>
          <a:lstStyle/>
          <a:p>
            <a:r>
              <a:rPr lang="zh-CN" altLang="en-US" sz="12000" dirty="0">
                <a:blipFill>
                  <a:blip r:embed="rId7"/>
                  <a:stretch>
                    <a:fillRect/>
                  </a:stretch>
                </a:blipFill>
                <a:latin typeface="新唐人簡篆体" panose="030F0600010101010101" pitchFamily="66" charset="-128"/>
                <a:ea typeface="新唐人簡篆体" panose="030F0600010101010101" pitchFamily="66" charset="-128"/>
              </a:rPr>
              <a:t>色</a:t>
            </a:r>
            <a:endParaRPr lang="zh-CN" altLang="en-US" sz="12000" dirty="0">
              <a:blipFill>
                <a:blip r:embed="rId7"/>
                <a:stretch>
                  <a:fillRect/>
                </a:stretch>
              </a:blipFill>
              <a:latin typeface="新唐人簡篆体" panose="030F0600010101010101" pitchFamily="66" charset="-128"/>
              <a:ea typeface="新唐人簡篆体" panose="030F0600010101010101" pitchFamily="66" charset="-128"/>
            </a:endParaRPr>
          </a:p>
        </p:txBody>
      </p:sp>
      <p:sp>
        <p:nvSpPr>
          <p:cNvPr id="21" name="文本框 20"/>
          <p:cNvSpPr txBox="1"/>
          <p:nvPr/>
        </p:nvSpPr>
        <p:spPr>
          <a:xfrm>
            <a:off x="7271044" y="1659187"/>
            <a:ext cx="1723549" cy="1938992"/>
          </a:xfrm>
          <a:prstGeom prst="rect">
            <a:avLst/>
          </a:prstGeom>
          <a:noFill/>
        </p:spPr>
        <p:txBody>
          <a:bodyPr wrap="none" rtlCol="0">
            <a:spAutoFit/>
          </a:bodyPr>
          <a:lstStyle/>
          <a:p>
            <a:r>
              <a:rPr lang="zh-CN" altLang="en-US" sz="12000" dirty="0">
                <a:blipFill>
                  <a:blip r:embed="rId8"/>
                  <a:stretch>
                    <a:fillRect/>
                  </a:stretch>
                </a:blipFill>
                <a:latin typeface="新唐人簡篆体" panose="030F0600010101010101" pitchFamily="66" charset="-128"/>
                <a:ea typeface="新唐人簡篆体" panose="030F0600010101010101" pitchFamily="66" charset="-128"/>
              </a:rPr>
              <a:t>味</a:t>
            </a:r>
            <a:endParaRPr lang="zh-CN" altLang="en-US" sz="12000" dirty="0">
              <a:blipFill>
                <a:blip r:embed="rId8"/>
                <a:stretch>
                  <a:fillRect/>
                </a:stretch>
              </a:blipFill>
              <a:latin typeface="新唐人簡篆体" panose="030F0600010101010101" pitchFamily="66" charset="-128"/>
              <a:ea typeface="新唐人簡篆体" panose="030F0600010101010101" pitchFamily="66" charset="-128"/>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23523" t="2351" r="23296" b="89374"/>
          <a:stretch>
            <a:fillRect/>
          </a:stretch>
        </p:blipFill>
        <p:spPr>
          <a:xfrm>
            <a:off x="1190850" y="1568450"/>
            <a:ext cx="6288916" cy="415186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42910" t="14060" r="16340" b="79325"/>
          <a:stretch>
            <a:fillRect/>
          </a:stretch>
        </p:blipFill>
        <p:spPr>
          <a:xfrm>
            <a:off x="7641973" y="1539705"/>
            <a:ext cx="1826744" cy="1258045"/>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6117" t="21994" r="43133" b="71391"/>
          <a:stretch>
            <a:fillRect/>
          </a:stretch>
        </p:blipFill>
        <p:spPr>
          <a:xfrm>
            <a:off x="7480327" y="2778230"/>
            <a:ext cx="1826058" cy="1256091"/>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43987" t="35545" r="15263" b="57840"/>
          <a:stretch>
            <a:fillRect/>
          </a:stretch>
        </p:blipFill>
        <p:spPr>
          <a:xfrm>
            <a:off x="7624511" y="4417588"/>
            <a:ext cx="1891628" cy="1302729"/>
          </a:xfrm>
          <a:prstGeom prst="rect">
            <a:avLst/>
          </a:prstGeom>
        </p:spPr>
      </p:pic>
      <p:grpSp>
        <p:nvGrpSpPr>
          <p:cNvPr id="2" name="组合 1"/>
          <p:cNvGrpSpPr/>
          <p:nvPr/>
        </p:nvGrpSpPr>
        <p:grpSpPr>
          <a:xfrm>
            <a:off x="8914771" y="1558967"/>
            <a:ext cx="2715660" cy="1186096"/>
            <a:chOff x="9722844" y="1473901"/>
            <a:chExt cx="2715660" cy="1186096"/>
          </a:xfrm>
        </p:grpSpPr>
        <p:sp>
          <p:nvSpPr>
            <p:cNvPr id="8" name="文本框 7"/>
            <p:cNvSpPr txBox="1"/>
            <p:nvPr/>
          </p:nvSpPr>
          <p:spPr>
            <a:xfrm>
              <a:off x="9722844" y="1473901"/>
              <a:ext cx="2715660"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输入小标题</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9" name="文本框 8"/>
            <p:cNvSpPr txBox="1"/>
            <p:nvPr/>
          </p:nvSpPr>
          <p:spPr>
            <a:xfrm>
              <a:off x="10246142" y="1926463"/>
              <a:ext cx="1945858" cy="733534"/>
            </a:xfrm>
            <a:prstGeom prst="rect">
              <a:avLst/>
            </a:prstGeom>
            <a:noFill/>
          </p:spPr>
          <p:txBody>
            <a:bodyPr wrap="square" rtlCol="0">
              <a:spAutoFit/>
            </a:bodyPr>
            <a:lstStyle/>
            <a:p>
              <a:pPr>
                <a:lnSpc>
                  <a:spcPts val="2500"/>
                </a:lnSpc>
              </a:pPr>
              <a:r>
                <a:rPr lang="zh-CN" altLang="en-US" sz="1600" dirty="0">
                  <a:solidFill>
                    <a:srgbClr val="3D2823"/>
                  </a:solidFill>
                  <a:latin typeface="微软雅黑" panose="020B0503020204020204" charset="-122"/>
                  <a:ea typeface="微软雅黑" panose="020B0503020204020204" charset="-122"/>
                </a:rPr>
                <a:t>请添加相应的文字材料进行补充完善</a:t>
              </a:r>
              <a:endParaRPr lang="zh-CN" altLang="en-US" sz="1600" dirty="0">
                <a:solidFill>
                  <a:srgbClr val="3D2823"/>
                </a:solidFill>
                <a:latin typeface="微软雅黑" panose="020B0503020204020204" charset="-122"/>
                <a:ea typeface="微软雅黑" panose="020B0503020204020204" charset="-122"/>
              </a:endParaRPr>
            </a:p>
          </p:txBody>
        </p:sp>
      </p:grpSp>
      <p:grpSp>
        <p:nvGrpSpPr>
          <p:cNvPr id="12" name="组合 11"/>
          <p:cNvGrpSpPr/>
          <p:nvPr/>
        </p:nvGrpSpPr>
        <p:grpSpPr>
          <a:xfrm>
            <a:off x="8914771" y="3042813"/>
            <a:ext cx="2715660" cy="1186096"/>
            <a:chOff x="9722844" y="1473901"/>
            <a:chExt cx="2715660" cy="1186096"/>
          </a:xfrm>
        </p:grpSpPr>
        <p:sp>
          <p:nvSpPr>
            <p:cNvPr id="13" name="文本框 12"/>
            <p:cNvSpPr txBox="1"/>
            <p:nvPr/>
          </p:nvSpPr>
          <p:spPr>
            <a:xfrm>
              <a:off x="9722844" y="1473901"/>
              <a:ext cx="2715660"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输入小标题</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4" name="文本框 13"/>
            <p:cNvSpPr txBox="1"/>
            <p:nvPr/>
          </p:nvSpPr>
          <p:spPr>
            <a:xfrm>
              <a:off x="10246142" y="1926463"/>
              <a:ext cx="1945858" cy="733534"/>
            </a:xfrm>
            <a:prstGeom prst="rect">
              <a:avLst/>
            </a:prstGeom>
            <a:noFill/>
          </p:spPr>
          <p:txBody>
            <a:bodyPr wrap="square" rtlCol="0">
              <a:spAutoFit/>
            </a:bodyPr>
            <a:lstStyle/>
            <a:p>
              <a:pPr>
                <a:lnSpc>
                  <a:spcPts val="2500"/>
                </a:lnSpc>
              </a:pPr>
              <a:r>
                <a:rPr lang="zh-CN" altLang="en-US" sz="1600" dirty="0">
                  <a:solidFill>
                    <a:srgbClr val="3D2823"/>
                  </a:solidFill>
                  <a:latin typeface="微软雅黑" panose="020B0503020204020204" charset="-122"/>
                  <a:ea typeface="微软雅黑" panose="020B0503020204020204" charset="-122"/>
                </a:rPr>
                <a:t>请添加相应的文字材料进行补充完善</a:t>
              </a:r>
              <a:endParaRPr lang="zh-CN" altLang="en-US" sz="1600" dirty="0">
                <a:solidFill>
                  <a:srgbClr val="3D2823"/>
                </a:solidFill>
                <a:latin typeface="微软雅黑" panose="020B0503020204020204" charset="-122"/>
                <a:ea typeface="微软雅黑" panose="020B0503020204020204" charset="-122"/>
              </a:endParaRPr>
            </a:p>
          </p:txBody>
        </p:sp>
      </p:grpSp>
      <p:grpSp>
        <p:nvGrpSpPr>
          <p:cNvPr id="15" name="组合 14"/>
          <p:cNvGrpSpPr/>
          <p:nvPr/>
        </p:nvGrpSpPr>
        <p:grpSpPr>
          <a:xfrm>
            <a:off x="8914771" y="4526659"/>
            <a:ext cx="2715660" cy="1186096"/>
            <a:chOff x="9722844" y="1473901"/>
            <a:chExt cx="2715660" cy="1186096"/>
          </a:xfrm>
        </p:grpSpPr>
        <p:sp>
          <p:nvSpPr>
            <p:cNvPr id="16" name="文本框 15"/>
            <p:cNvSpPr txBox="1"/>
            <p:nvPr/>
          </p:nvSpPr>
          <p:spPr>
            <a:xfrm>
              <a:off x="9722844" y="1473901"/>
              <a:ext cx="2715660"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输入小标题</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7" name="文本框 16"/>
            <p:cNvSpPr txBox="1"/>
            <p:nvPr/>
          </p:nvSpPr>
          <p:spPr>
            <a:xfrm>
              <a:off x="10246142" y="1926463"/>
              <a:ext cx="1945858" cy="733534"/>
            </a:xfrm>
            <a:prstGeom prst="rect">
              <a:avLst/>
            </a:prstGeom>
            <a:noFill/>
          </p:spPr>
          <p:txBody>
            <a:bodyPr wrap="square" rtlCol="0">
              <a:spAutoFit/>
            </a:bodyPr>
            <a:lstStyle/>
            <a:p>
              <a:pPr>
                <a:lnSpc>
                  <a:spcPts val="2500"/>
                </a:lnSpc>
              </a:pPr>
              <a:r>
                <a:rPr lang="zh-CN" altLang="en-US" sz="1600" dirty="0">
                  <a:solidFill>
                    <a:srgbClr val="3D2823"/>
                  </a:solidFill>
                  <a:latin typeface="微软雅黑" panose="020B0503020204020204" charset="-122"/>
                  <a:ea typeface="微软雅黑" panose="020B0503020204020204" charset="-122"/>
                </a:rPr>
                <a:t>请添加相应的文字材料进行补充完善</a:t>
              </a:r>
              <a:endParaRPr lang="zh-CN" altLang="en-US" sz="1600" dirty="0">
                <a:solidFill>
                  <a:srgbClr val="3D2823"/>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6200755" y="1969240"/>
            <a:ext cx="3877985" cy="1045072"/>
            <a:chOff x="6180221" y="1100063"/>
            <a:chExt cx="3877985" cy="1045072"/>
          </a:xfrm>
        </p:grpSpPr>
        <p:sp>
          <p:nvSpPr>
            <p:cNvPr id="17" name="文本框 16"/>
            <p:cNvSpPr txBox="1"/>
            <p:nvPr/>
          </p:nvSpPr>
          <p:spPr>
            <a:xfrm>
              <a:off x="6180221" y="1100063"/>
              <a:ext cx="3877985" cy="830997"/>
            </a:xfrm>
            <a:prstGeom prst="rect">
              <a:avLst/>
            </a:prstGeom>
            <a:noFill/>
          </p:spPr>
          <p:txBody>
            <a:bodyPr wrap="none" rtlCol="0">
              <a:spAutoFit/>
            </a:bodyPr>
            <a:lstStyle/>
            <a:p>
              <a:r>
                <a:rPr lang="zh-CN" altLang="en-US" sz="4800" dirty="0">
                  <a:solidFill>
                    <a:srgbClr val="C00000"/>
                  </a:solidFill>
                  <a:latin typeface="方正综艺简体" panose="02010601030101010101" pitchFamily="2" charset="-122"/>
                  <a:ea typeface="方正综艺简体" panose="02010601030101010101" pitchFamily="2" charset="-122"/>
                </a:rPr>
                <a:t>未来工作计划</a:t>
              </a:r>
              <a:endParaRPr lang="zh-CN" altLang="en-US" sz="4800" dirty="0">
                <a:solidFill>
                  <a:srgbClr val="C00000"/>
                </a:solidFill>
                <a:latin typeface="方正综艺简体" panose="02010601030101010101" pitchFamily="2" charset="-122"/>
                <a:ea typeface="方正综艺简体" panose="02010601030101010101" pitchFamily="2" charset="-122"/>
              </a:endParaRPr>
            </a:p>
          </p:txBody>
        </p:sp>
        <p:sp>
          <p:nvSpPr>
            <p:cNvPr id="18" name="文本框 17"/>
            <p:cNvSpPr txBox="1"/>
            <p:nvPr/>
          </p:nvSpPr>
          <p:spPr>
            <a:xfrm>
              <a:off x="6229816" y="1745025"/>
              <a:ext cx="3804325" cy="400110"/>
            </a:xfrm>
            <a:prstGeom prst="rect">
              <a:avLst/>
            </a:prstGeom>
            <a:noFill/>
          </p:spPr>
          <p:txBody>
            <a:bodyPr wrap="square" rtlCol="0">
              <a:spAutoFit/>
            </a:bodyPr>
            <a:lstStyle/>
            <a:p>
              <a:pPr algn="dist"/>
              <a:r>
                <a:rPr lang="en-US" altLang="zh-CN" sz="20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rPr>
                <a:t>The Plan Of Future work</a:t>
              </a:r>
              <a:endParaRPr lang="zh-CN" altLang="en-US" sz="2000" dirty="0">
                <a:solidFill>
                  <a:srgbClr val="682828"/>
                </a:solidFill>
                <a:latin typeface="Adobe 黑体 Std R" panose="020B0400000000000000" pitchFamily="34" charset="-122"/>
                <a:ea typeface="Adobe 黑体 Std R" panose="020B0400000000000000" pitchFamily="34" charset="-122"/>
                <a:cs typeface="Verdana" panose="020B0604030504040204" pitchFamily="34" charset="0"/>
              </a:endParaRPr>
            </a:p>
          </p:txBody>
        </p:sp>
      </p:grpSp>
      <p:pic>
        <p:nvPicPr>
          <p:cNvPr id="38" name="图片 3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16663" y="1404316"/>
            <a:ext cx="923598" cy="1711493"/>
          </a:xfrm>
          <a:prstGeom prst="rect">
            <a:avLst/>
          </a:prstGeom>
        </p:spPr>
      </p:pic>
      <p:grpSp>
        <p:nvGrpSpPr>
          <p:cNvPr id="3" name="组合 2"/>
          <p:cNvGrpSpPr/>
          <p:nvPr/>
        </p:nvGrpSpPr>
        <p:grpSpPr>
          <a:xfrm>
            <a:off x="1900433" y="914406"/>
            <a:ext cx="3805652" cy="4243245"/>
            <a:chOff x="925856" y="1070810"/>
            <a:chExt cx="3805652" cy="4243245"/>
          </a:xfrm>
        </p:grpSpPr>
        <p:pic>
          <p:nvPicPr>
            <p:cNvPr id="43" name="图片 4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5856" y="1070810"/>
              <a:ext cx="3805652" cy="4243245"/>
            </a:xfrm>
            <a:prstGeom prst="rect">
              <a:avLst/>
            </a:prstGeom>
          </p:spPr>
        </p:pic>
        <p:sp>
          <p:nvSpPr>
            <p:cNvPr id="44" name="文本框 43"/>
            <p:cNvSpPr txBox="1"/>
            <p:nvPr/>
          </p:nvSpPr>
          <p:spPr>
            <a:xfrm>
              <a:off x="2013171" y="2245887"/>
              <a:ext cx="1897092" cy="1785104"/>
            </a:xfrm>
            <a:prstGeom prst="rect">
              <a:avLst/>
            </a:prstGeom>
            <a:noFill/>
          </p:spPr>
          <p:txBody>
            <a:bodyPr wrap="square" rtlCol="0">
              <a:spAutoFit/>
            </a:bodyPr>
            <a:lstStyle/>
            <a:p>
              <a:r>
                <a:rPr lang="zh-CN" altLang="en-US" sz="11000" dirty="0">
                  <a:solidFill>
                    <a:schemeClr val="bg1"/>
                  </a:solidFill>
                  <a:latin typeface="方正综艺简体" panose="02010601030101010101" pitchFamily="2" charset="-122"/>
                  <a:ea typeface="方正综艺简体" panose="02010601030101010101" pitchFamily="2" charset="-122"/>
                </a:rPr>
                <a:t>肆</a:t>
              </a:r>
              <a:endParaRPr lang="zh-CN" altLang="en-US" sz="11000" dirty="0">
                <a:solidFill>
                  <a:schemeClr val="bg1"/>
                </a:solidFill>
                <a:latin typeface="方正综艺简体" panose="02010601030101010101" pitchFamily="2" charset="-122"/>
                <a:ea typeface="方正综艺简体" panose="02010601030101010101" pitchFamily="2" charset="-122"/>
              </a:endParaRPr>
            </a:p>
          </p:txBody>
        </p:sp>
      </p:grpSp>
      <p:sp>
        <p:nvSpPr>
          <p:cNvPr id="8" name="文本框 7"/>
          <p:cNvSpPr txBox="1"/>
          <p:nvPr/>
        </p:nvSpPr>
        <p:spPr>
          <a:xfrm>
            <a:off x="6232932" y="3204466"/>
            <a:ext cx="1776448" cy="1449628"/>
          </a:xfrm>
          <a:prstGeom prst="rect">
            <a:avLst/>
          </a:prstGeom>
          <a:noFill/>
        </p:spPr>
        <p:txBody>
          <a:bodyPr wrap="none" rtlCol="0">
            <a:spAutoFit/>
          </a:bodyPr>
          <a:lstStyle/>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en-US" altLang="zh-CN"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a:p>
            <a:endParaRPr lang="zh-CN" altLang="en-US" dirty="0">
              <a:latin typeface="微软雅黑" panose="020B0503020204020204" charset="-122"/>
              <a:ea typeface="微软雅黑" panose="020B0503020204020204" charset="-122"/>
            </a:endParaRPr>
          </a:p>
        </p:txBody>
      </p:sp>
      <p:cxnSp>
        <p:nvCxnSpPr>
          <p:cNvPr id="11" name="直接连接符 10"/>
          <p:cNvCxnSpPr/>
          <p:nvPr/>
        </p:nvCxnSpPr>
        <p:spPr>
          <a:xfrm>
            <a:off x="6358638" y="3051336"/>
            <a:ext cx="3614193" cy="0"/>
          </a:xfrm>
          <a:prstGeom prst="line">
            <a:avLst/>
          </a:prstGeom>
          <a:ln w="38100" cmpd="dbl">
            <a:solidFill>
              <a:srgbClr val="682828"/>
            </a:solidFil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8244174" y="3204455"/>
            <a:ext cx="1776448" cy="1142236"/>
          </a:xfrm>
          <a:prstGeom prst="rect">
            <a:avLst/>
          </a:prstGeom>
          <a:noFill/>
        </p:spPr>
        <p:txBody>
          <a:bodyPr wrap="none" rtlCol="0">
            <a:spAutoFit/>
          </a:bodyPr>
          <a:lstStyle/>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en-US" altLang="zh-CN"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a:p>
            <a:pPr>
              <a:lnSpc>
                <a:spcPct val="130000"/>
              </a:lnSpc>
            </a:pPr>
            <a:r>
              <a:rPr lang="en-US" altLang="zh-CN" dirty="0"/>
              <a:t>@</a:t>
            </a:r>
            <a:r>
              <a:rPr lang="zh-CN" altLang="en-US" dirty="0">
                <a:latin typeface="微软雅黑" panose="020B0503020204020204" charset="-122"/>
                <a:ea typeface="微软雅黑" panose="020B0503020204020204" charset="-122"/>
              </a:rPr>
              <a:t>添加小标题一</a:t>
            </a:r>
            <a:endParaRPr lang="zh-CN" altLang="en-US"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250" fill="hold"/>
                                        <p:tgtEl>
                                          <p:spTgt spid="3"/>
                                        </p:tgtEl>
                                        <p:attrNameLst>
                                          <p:attrName>ppt_w</p:attrName>
                                        </p:attrNameLst>
                                      </p:cBhvr>
                                      <p:tavLst>
                                        <p:tav tm="0">
                                          <p:val>
                                            <p:fltVal val="0"/>
                                          </p:val>
                                        </p:tav>
                                        <p:tav tm="100000">
                                          <p:val>
                                            <p:strVal val="#ppt_w"/>
                                          </p:val>
                                        </p:tav>
                                      </p:tavLst>
                                    </p:anim>
                                    <p:anim calcmode="lin" valueType="num">
                                      <p:cBhvr>
                                        <p:cTn id="8" dur="1250" fill="hold"/>
                                        <p:tgtEl>
                                          <p:spTgt spid="3"/>
                                        </p:tgtEl>
                                        <p:attrNameLst>
                                          <p:attrName>ppt_h</p:attrName>
                                        </p:attrNameLst>
                                      </p:cBhvr>
                                      <p:tavLst>
                                        <p:tav tm="0">
                                          <p:val>
                                            <p:fltVal val="0"/>
                                          </p:val>
                                        </p:tav>
                                        <p:tav tm="100000">
                                          <p:val>
                                            <p:strVal val="#ppt_h"/>
                                          </p:val>
                                        </p:tav>
                                      </p:tavLst>
                                    </p:anim>
                                    <p:anim calcmode="lin" valueType="num">
                                      <p:cBhvr>
                                        <p:cTn id="9" dur="1250" fill="hold"/>
                                        <p:tgtEl>
                                          <p:spTgt spid="3"/>
                                        </p:tgtEl>
                                        <p:attrNameLst>
                                          <p:attrName>style.rotation</p:attrName>
                                        </p:attrNameLst>
                                      </p:cBhvr>
                                      <p:tavLst>
                                        <p:tav tm="0">
                                          <p:val>
                                            <p:fltVal val="360"/>
                                          </p:val>
                                        </p:tav>
                                        <p:tav tm="100000">
                                          <p:val>
                                            <p:fltVal val="0"/>
                                          </p:val>
                                        </p:tav>
                                      </p:tavLst>
                                    </p:anim>
                                    <p:animEffect transition="in" filter="fade">
                                      <p:cBhvr>
                                        <p:cTn id="10" dur="1250"/>
                                        <p:tgtEl>
                                          <p:spTgt spid="3"/>
                                        </p:tgtEl>
                                      </p:cBhvr>
                                    </p:animEffect>
                                  </p:childTnLst>
                                </p:cTn>
                              </p:par>
                            </p:childTnLst>
                          </p:cTn>
                        </p:par>
                        <p:par>
                          <p:cTn id="11" fill="hold">
                            <p:stCondLst>
                              <p:cond delay="1500"/>
                            </p:stCondLst>
                            <p:childTnLst>
                              <p:par>
                                <p:cTn id="12" presetID="22" presetClass="entr" presetSubtype="8"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left)">
                                      <p:cBhvr>
                                        <p:cTn id="14" dur="500"/>
                                        <p:tgtEl>
                                          <p:spTgt spid="28"/>
                                        </p:tgtEl>
                                      </p:cBhvr>
                                    </p:animEffect>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wipe(left)">
                                      <p:cBhvr>
                                        <p:cTn id="2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1">
            <a:extLst>
              <a:ext uri="{28A0092B-C50C-407E-A947-70E740481C1C}">
                <a14:useLocalDpi xmlns:a14="http://schemas.microsoft.com/office/drawing/2010/main" val="0"/>
              </a:ext>
            </a:extLst>
          </a:blip>
          <a:srcRect l="2041" t="1809" r="66920" b="74889"/>
          <a:stretch>
            <a:fillRect/>
          </a:stretch>
        </p:blipFill>
        <p:spPr>
          <a:xfrm>
            <a:off x="1443545" y="3848309"/>
            <a:ext cx="1907241" cy="1900800"/>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32" name="图片 31"/>
          <p:cNvPicPr>
            <a:picLocks noChangeAspect="1"/>
          </p:cNvPicPr>
          <p:nvPr/>
        </p:nvPicPr>
        <p:blipFill rotWithShape="1">
          <a:blip r:embed="rId1">
            <a:extLst>
              <a:ext uri="{28A0092B-C50C-407E-A947-70E740481C1C}">
                <a14:useLocalDpi xmlns:a14="http://schemas.microsoft.com/office/drawing/2010/main" val="0"/>
              </a:ext>
            </a:extLst>
          </a:blip>
          <a:srcRect l="34742" t="25424" r="34219" b="51274"/>
          <a:stretch>
            <a:fillRect/>
          </a:stretch>
        </p:blipFill>
        <p:spPr>
          <a:xfrm>
            <a:off x="4003506" y="3848309"/>
            <a:ext cx="1907241" cy="1900800"/>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37" name="图片 36"/>
          <p:cNvPicPr>
            <a:picLocks noChangeAspect="1"/>
          </p:cNvPicPr>
          <p:nvPr/>
        </p:nvPicPr>
        <p:blipFill rotWithShape="1">
          <a:blip r:embed="rId1">
            <a:extLst>
              <a:ext uri="{28A0092B-C50C-407E-A947-70E740481C1C}">
                <a14:useLocalDpi xmlns:a14="http://schemas.microsoft.com/office/drawing/2010/main" val="0"/>
              </a:ext>
            </a:extLst>
          </a:blip>
          <a:srcRect l="34314" t="50430" r="34647" b="26268"/>
          <a:stretch>
            <a:fillRect/>
          </a:stretch>
        </p:blipFill>
        <p:spPr>
          <a:xfrm>
            <a:off x="6563467" y="3848309"/>
            <a:ext cx="1907241" cy="1900800"/>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38" name="图片 37"/>
          <p:cNvPicPr>
            <a:picLocks noChangeAspect="1"/>
          </p:cNvPicPr>
          <p:nvPr/>
        </p:nvPicPr>
        <p:blipFill rotWithShape="1">
          <a:blip r:embed="rId1">
            <a:extLst>
              <a:ext uri="{28A0092B-C50C-407E-A947-70E740481C1C}">
                <a14:useLocalDpi xmlns:a14="http://schemas.microsoft.com/office/drawing/2010/main" val="0"/>
              </a:ext>
            </a:extLst>
          </a:blip>
          <a:srcRect l="68226" t="26071" r="735" b="50627"/>
          <a:stretch>
            <a:fillRect/>
          </a:stretch>
        </p:blipFill>
        <p:spPr>
          <a:xfrm>
            <a:off x="9123427" y="3848309"/>
            <a:ext cx="1907241" cy="1900800"/>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19" name="图片 18"/>
          <p:cNvPicPr>
            <a:picLocks noChangeAspect="1"/>
          </p:cNvPicPr>
          <p:nvPr/>
        </p:nvPicPr>
        <p:blipFill rotWithShape="1">
          <a:blip r:embed="rId1">
            <a:extLst>
              <a:ext uri="{28A0092B-C50C-407E-A947-70E740481C1C}">
                <a14:useLocalDpi xmlns:a14="http://schemas.microsoft.com/office/drawing/2010/main" val="0"/>
              </a:ext>
            </a:extLst>
          </a:blip>
          <a:srcRect l="1545" t="75114" r="67416" b="1584"/>
          <a:stretch>
            <a:fillRect/>
          </a:stretch>
        </p:blipFill>
        <p:spPr>
          <a:xfrm>
            <a:off x="1443545" y="1312253"/>
            <a:ext cx="1907241" cy="1900800"/>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27" name="图片 26"/>
          <p:cNvPicPr>
            <a:picLocks noChangeAspect="1"/>
          </p:cNvPicPr>
          <p:nvPr/>
        </p:nvPicPr>
        <p:blipFill rotWithShape="1">
          <a:blip r:embed="rId1">
            <a:extLst>
              <a:ext uri="{28A0092B-C50C-407E-A947-70E740481C1C}">
                <a14:useLocalDpi xmlns:a14="http://schemas.microsoft.com/office/drawing/2010/main" val="0"/>
              </a:ext>
            </a:extLst>
          </a:blip>
          <a:srcRect l="2118" t="26071" r="66843" b="50627"/>
          <a:stretch>
            <a:fillRect/>
          </a:stretch>
        </p:blipFill>
        <p:spPr>
          <a:xfrm>
            <a:off x="4003506" y="1312253"/>
            <a:ext cx="1907241" cy="1900800"/>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29" name="图片 28"/>
          <p:cNvPicPr>
            <a:picLocks noChangeAspect="1"/>
          </p:cNvPicPr>
          <p:nvPr/>
        </p:nvPicPr>
        <p:blipFill rotWithShape="1">
          <a:blip r:embed="rId1">
            <a:extLst>
              <a:ext uri="{28A0092B-C50C-407E-A947-70E740481C1C}">
                <a14:useLocalDpi xmlns:a14="http://schemas.microsoft.com/office/drawing/2010/main" val="0"/>
              </a:ext>
            </a:extLst>
          </a:blip>
          <a:srcRect l="67080" t="50216" r="1881" b="26482"/>
          <a:stretch>
            <a:fillRect/>
          </a:stretch>
        </p:blipFill>
        <p:spPr>
          <a:xfrm>
            <a:off x="6563467" y="1312253"/>
            <a:ext cx="1907241" cy="1900800"/>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30" name="图片 29"/>
          <p:cNvPicPr>
            <a:picLocks noChangeAspect="1"/>
          </p:cNvPicPr>
          <p:nvPr/>
        </p:nvPicPr>
        <p:blipFill rotWithShape="1">
          <a:blip r:embed="rId1">
            <a:extLst>
              <a:ext uri="{28A0092B-C50C-407E-A947-70E740481C1C}">
                <a14:useLocalDpi xmlns:a14="http://schemas.microsoft.com/office/drawing/2010/main" val="0"/>
              </a:ext>
            </a:extLst>
          </a:blip>
          <a:srcRect l="66796" t="75329" r="2165" b="1369"/>
          <a:stretch>
            <a:fillRect/>
          </a:stretch>
        </p:blipFill>
        <p:spPr>
          <a:xfrm>
            <a:off x="9123427" y="1312253"/>
            <a:ext cx="1907241" cy="1900800"/>
          </a:xfrm>
          <a:prstGeom prst="rect">
            <a:avLst/>
          </a:prstGeom>
          <a:ln w="38100" cap="sq" cmpd="thickThin">
            <a:solidFill>
              <a:srgbClr val="682828"/>
            </a:solidFill>
            <a:prstDash val="solid"/>
            <a:miter lim="800000"/>
            <a:headEnd/>
            <a:tailEnd/>
          </a:ln>
          <a:effectLst>
            <a:innerShdw blurRad="76200">
              <a:srgbClr val="000000"/>
            </a:innerShdw>
          </a:effectLst>
        </p:spPr>
      </p:pic>
      <p:pic>
        <p:nvPicPr>
          <p:cNvPr id="2" name="图片 1"/>
          <p:cNvPicPr>
            <a:picLocks noChangeAspect="1"/>
          </p:cNvPicPr>
          <p:nvPr/>
        </p:nvPicPr>
        <p:blipFill>
          <a:blip r:embed="rId2"/>
          <a:stretch>
            <a:fillRect/>
          </a:stretch>
        </p:blipFill>
        <p:spPr>
          <a:xfrm>
            <a:off x="3187427" y="2843216"/>
            <a:ext cx="520000" cy="661289"/>
          </a:xfrm>
          <a:prstGeom prst="rect">
            <a:avLst/>
          </a:prstGeom>
        </p:spPr>
      </p:pic>
      <p:pic>
        <p:nvPicPr>
          <p:cNvPr id="3" name="图片 2"/>
          <p:cNvPicPr>
            <a:picLocks noChangeAspect="1"/>
          </p:cNvPicPr>
          <p:nvPr/>
        </p:nvPicPr>
        <p:blipFill>
          <a:blip r:embed="rId3"/>
          <a:stretch>
            <a:fillRect/>
          </a:stretch>
        </p:blipFill>
        <p:spPr>
          <a:xfrm>
            <a:off x="5635490" y="5306646"/>
            <a:ext cx="547923" cy="686853"/>
          </a:xfrm>
          <a:prstGeom prst="rect">
            <a:avLst/>
          </a:prstGeom>
        </p:spPr>
      </p:pic>
      <p:pic>
        <p:nvPicPr>
          <p:cNvPr id="4" name="图片 3"/>
          <p:cNvPicPr>
            <a:picLocks noChangeAspect="1"/>
          </p:cNvPicPr>
          <p:nvPr/>
        </p:nvPicPr>
        <p:blipFill>
          <a:blip r:embed="rId4"/>
          <a:stretch>
            <a:fillRect/>
          </a:stretch>
        </p:blipFill>
        <p:spPr>
          <a:xfrm>
            <a:off x="5662722" y="2843216"/>
            <a:ext cx="509372" cy="686812"/>
          </a:xfrm>
          <a:prstGeom prst="rect">
            <a:avLst/>
          </a:prstGeom>
        </p:spPr>
      </p:pic>
      <p:pic>
        <p:nvPicPr>
          <p:cNvPr id="5" name="图片 4"/>
          <p:cNvPicPr>
            <a:picLocks noChangeAspect="1"/>
          </p:cNvPicPr>
          <p:nvPr/>
        </p:nvPicPr>
        <p:blipFill>
          <a:blip r:embed="rId5"/>
          <a:stretch>
            <a:fillRect/>
          </a:stretch>
        </p:blipFill>
        <p:spPr>
          <a:xfrm>
            <a:off x="3108643" y="5304444"/>
            <a:ext cx="515087" cy="685403"/>
          </a:xfrm>
          <a:prstGeom prst="rect">
            <a:avLst/>
          </a:prstGeom>
        </p:spPr>
      </p:pic>
      <p:pic>
        <p:nvPicPr>
          <p:cNvPr id="6" name="图片 5"/>
          <p:cNvPicPr>
            <a:picLocks noChangeAspect="1"/>
          </p:cNvPicPr>
          <p:nvPr/>
        </p:nvPicPr>
        <p:blipFill>
          <a:blip r:embed="rId6"/>
          <a:stretch>
            <a:fillRect/>
          </a:stretch>
        </p:blipFill>
        <p:spPr>
          <a:xfrm>
            <a:off x="10746571" y="5317266"/>
            <a:ext cx="496784" cy="693855"/>
          </a:xfrm>
          <a:prstGeom prst="rect">
            <a:avLst/>
          </a:prstGeom>
        </p:spPr>
      </p:pic>
      <p:pic>
        <p:nvPicPr>
          <p:cNvPr id="7" name="图片 6"/>
          <p:cNvPicPr>
            <a:picLocks noChangeAspect="1"/>
          </p:cNvPicPr>
          <p:nvPr/>
        </p:nvPicPr>
        <p:blipFill>
          <a:blip r:embed="rId7"/>
          <a:stretch>
            <a:fillRect/>
          </a:stretch>
        </p:blipFill>
        <p:spPr>
          <a:xfrm>
            <a:off x="8201071" y="2846353"/>
            <a:ext cx="511970" cy="688879"/>
          </a:xfrm>
          <a:prstGeom prst="rect">
            <a:avLst/>
          </a:prstGeom>
        </p:spPr>
      </p:pic>
      <p:pic>
        <p:nvPicPr>
          <p:cNvPr id="8" name="图片 7"/>
          <p:cNvPicPr>
            <a:picLocks noChangeAspect="1"/>
          </p:cNvPicPr>
          <p:nvPr/>
        </p:nvPicPr>
        <p:blipFill>
          <a:blip r:embed="rId8"/>
          <a:stretch>
            <a:fillRect/>
          </a:stretch>
        </p:blipFill>
        <p:spPr>
          <a:xfrm>
            <a:off x="10746571" y="2785025"/>
            <a:ext cx="482515" cy="648449"/>
          </a:xfrm>
          <a:prstGeom prst="rect">
            <a:avLst/>
          </a:prstGeom>
        </p:spPr>
      </p:pic>
      <p:pic>
        <p:nvPicPr>
          <p:cNvPr id="10" name="图片 9"/>
          <p:cNvPicPr>
            <a:picLocks noChangeAspect="1"/>
          </p:cNvPicPr>
          <p:nvPr/>
        </p:nvPicPr>
        <p:blipFill>
          <a:blip r:embed="rId9"/>
          <a:stretch>
            <a:fillRect/>
          </a:stretch>
        </p:blipFill>
        <p:spPr>
          <a:xfrm>
            <a:off x="8244983" y="5307468"/>
            <a:ext cx="505051" cy="687396"/>
          </a:xfrm>
          <a:prstGeom prst="rect">
            <a:avLst/>
          </a:prstGeom>
        </p:spPr>
      </p:pic>
      <p:sp>
        <p:nvSpPr>
          <p:cNvPr id="11" name="文本框 10"/>
          <p:cNvSpPr txBox="1"/>
          <p:nvPr/>
        </p:nvSpPr>
        <p:spPr>
          <a:xfrm>
            <a:off x="1395091" y="3194284"/>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再</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2" name="文本框 11"/>
          <p:cNvSpPr txBox="1"/>
          <p:nvPr/>
        </p:nvSpPr>
        <p:spPr>
          <a:xfrm>
            <a:off x="3927403" y="3194284"/>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接</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3" name="文本框 12"/>
          <p:cNvSpPr txBox="1"/>
          <p:nvPr/>
        </p:nvSpPr>
        <p:spPr>
          <a:xfrm>
            <a:off x="6459715" y="3194284"/>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再</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4" name="文本框 13"/>
          <p:cNvSpPr txBox="1"/>
          <p:nvPr/>
        </p:nvSpPr>
        <p:spPr>
          <a:xfrm>
            <a:off x="8992028" y="3194284"/>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励</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5" name="文本框 14"/>
          <p:cNvSpPr txBox="1"/>
          <p:nvPr/>
        </p:nvSpPr>
        <p:spPr>
          <a:xfrm>
            <a:off x="1395091" y="5749227"/>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再</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6" name="文本框 15"/>
          <p:cNvSpPr txBox="1"/>
          <p:nvPr/>
        </p:nvSpPr>
        <p:spPr>
          <a:xfrm>
            <a:off x="3927403" y="5749227"/>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创</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7" name="文本框 16"/>
          <p:cNvSpPr txBox="1"/>
          <p:nvPr/>
        </p:nvSpPr>
        <p:spPr>
          <a:xfrm>
            <a:off x="6459715" y="5749227"/>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佳</a:t>
            </a:r>
            <a:endParaRPr lang="zh-CN" altLang="en-US" dirty="0">
              <a:solidFill>
                <a:srgbClr val="682828"/>
              </a:solidFill>
              <a:latin typeface="黑体" panose="02010609060101010101" pitchFamily="49" charset="-122"/>
              <a:ea typeface="黑体" panose="02010609060101010101" pitchFamily="49" charset="-122"/>
            </a:endParaRPr>
          </a:p>
        </p:txBody>
      </p:sp>
      <p:sp>
        <p:nvSpPr>
          <p:cNvPr id="18" name="文本框 17"/>
          <p:cNvSpPr txBox="1"/>
          <p:nvPr/>
        </p:nvSpPr>
        <p:spPr>
          <a:xfrm>
            <a:off x="8992028" y="5749227"/>
            <a:ext cx="2176481" cy="492443"/>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dirty="0">
                <a:solidFill>
                  <a:srgbClr val="682828"/>
                </a:solidFill>
                <a:latin typeface="黑体" panose="02010609060101010101" pitchFamily="49" charset="-122"/>
                <a:ea typeface="黑体" panose="02010609060101010101" pitchFamily="49" charset="-122"/>
              </a:rPr>
              <a:t>绩</a:t>
            </a:r>
            <a:endParaRPr lang="zh-CN" altLang="en-US" dirty="0">
              <a:solidFill>
                <a:srgbClr val="682828"/>
              </a:solidFill>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4908441" y="2375685"/>
            <a:ext cx="6012865" cy="3056775"/>
          </a:xfrm>
          <a:prstGeom prst="rect">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Group 8"/>
          <p:cNvGrpSpPr>
            <a:grpSpLocks noChangeAspect="1"/>
          </p:cNvGrpSpPr>
          <p:nvPr/>
        </p:nvGrpSpPr>
        <p:grpSpPr bwMode="auto">
          <a:xfrm rot="10800000" flipH="1">
            <a:off x="4864175" y="1752431"/>
            <a:ext cx="6158981" cy="3749935"/>
            <a:chOff x="2066" y="1188"/>
            <a:chExt cx="3545" cy="2277"/>
          </a:xfrm>
        </p:grpSpPr>
        <p:sp>
          <p:nvSpPr>
            <p:cNvPr id="26" name="AutoShape 7"/>
            <p:cNvSpPr>
              <a:spLocks noChangeAspect="1" noChangeArrowheads="1" noTextEdit="1"/>
            </p:cNvSpPr>
            <p:nvPr/>
          </p:nvSpPr>
          <p:spPr bwMode="auto">
            <a:xfrm>
              <a:off x="2069" y="1521"/>
              <a:ext cx="3542" cy="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Freeform 9"/>
            <p:cNvSpPr>
              <a:spLocks noEditPoints="1"/>
            </p:cNvSpPr>
            <p:nvPr/>
          </p:nvSpPr>
          <p:spPr bwMode="auto">
            <a:xfrm>
              <a:off x="2066" y="1188"/>
              <a:ext cx="3540" cy="1941"/>
            </a:xfrm>
            <a:custGeom>
              <a:avLst/>
              <a:gdLst>
                <a:gd name="T0" fmla="*/ 3540 w 3540"/>
                <a:gd name="T1" fmla="*/ 0 h 1941"/>
                <a:gd name="T2" fmla="*/ 142 w 3540"/>
                <a:gd name="T3" fmla="*/ 72 h 1941"/>
                <a:gd name="T4" fmla="*/ 123 w 3540"/>
                <a:gd name="T5" fmla="*/ 0 h 1941"/>
                <a:gd name="T6" fmla="*/ 0 w 3540"/>
                <a:gd name="T7" fmla="*/ 123 h 1941"/>
                <a:gd name="T8" fmla="*/ 70 w 3540"/>
                <a:gd name="T9" fmla="*/ 142 h 1941"/>
                <a:gd name="T10" fmla="*/ 3 w 3540"/>
                <a:gd name="T11" fmla="*/ 1941 h 1941"/>
                <a:gd name="T12" fmla="*/ 19 w 3540"/>
                <a:gd name="T13" fmla="*/ 161 h 1941"/>
                <a:gd name="T14" fmla="*/ 70 w 3540"/>
                <a:gd name="T15" fmla="*/ 177 h 1941"/>
                <a:gd name="T16" fmla="*/ 35 w 3540"/>
                <a:gd name="T17" fmla="*/ 1909 h 1941"/>
                <a:gd name="T18" fmla="*/ 54 w 3540"/>
                <a:gd name="T19" fmla="*/ 195 h 1941"/>
                <a:gd name="T20" fmla="*/ 70 w 3540"/>
                <a:gd name="T21" fmla="*/ 335 h 1941"/>
                <a:gd name="T22" fmla="*/ 195 w 3540"/>
                <a:gd name="T23" fmla="*/ 230 h 1941"/>
                <a:gd name="T24" fmla="*/ 230 w 3540"/>
                <a:gd name="T25" fmla="*/ 195 h 1941"/>
                <a:gd name="T26" fmla="*/ 334 w 3540"/>
                <a:gd name="T27" fmla="*/ 72 h 1941"/>
                <a:gd name="T28" fmla="*/ 195 w 3540"/>
                <a:gd name="T29" fmla="*/ 56 h 1941"/>
                <a:gd name="T30" fmla="*/ 3508 w 3540"/>
                <a:gd name="T31" fmla="*/ 37 h 1941"/>
                <a:gd name="T32" fmla="*/ 176 w 3540"/>
                <a:gd name="T33" fmla="*/ 142 h 1941"/>
                <a:gd name="T34" fmla="*/ 160 w 3540"/>
                <a:gd name="T35" fmla="*/ 19 h 1941"/>
                <a:gd name="T36" fmla="*/ 19 w 3540"/>
                <a:gd name="T37" fmla="*/ 104 h 1941"/>
                <a:gd name="T38" fmla="*/ 107 w 3540"/>
                <a:gd name="T39" fmla="*/ 19 h 1941"/>
                <a:gd name="T40" fmla="*/ 91 w 3540"/>
                <a:gd name="T41" fmla="*/ 70 h 1941"/>
                <a:gd name="T42" fmla="*/ 38 w 3540"/>
                <a:gd name="T43" fmla="*/ 35 h 1941"/>
                <a:gd name="T44" fmla="*/ 142 w 3540"/>
                <a:gd name="T45" fmla="*/ 88 h 1941"/>
                <a:gd name="T46" fmla="*/ 19 w 3540"/>
                <a:gd name="T47" fmla="*/ 104 h 1941"/>
                <a:gd name="T48" fmla="*/ 72 w 3540"/>
                <a:gd name="T49" fmla="*/ 70 h 1941"/>
                <a:gd name="T50" fmla="*/ 54 w 3540"/>
                <a:gd name="T51" fmla="*/ 53 h 1941"/>
                <a:gd name="T52" fmla="*/ 123 w 3540"/>
                <a:gd name="T53" fmla="*/ 142 h 1941"/>
                <a:gd name="T54" fmla="*/ 142 w 3540"/>
                <a:gd name="T55" fmla="*/ 126 h 1941"/>
                <a:gd name="T56" fmla="*/ 123 w 3540"/>
                <a:gd name="T57" fmla="*/ 142 h 1941"/>
                <a:gd name="T58" fmla="*/ 142 w 3540"/>
                <a:gd name="T59" fmla="*/ 195 h 1941"/>
                <a:gd name="T60" fmla="*/ 126 w 3540"/>
                <a:gd name="T61" fmla="*/ 246 h 1941"/>
                <a:gd name="T62" fmla="*/ 176 w 3540"/>
                <a:gd name="T63" fmla="*/ 230 h 1941"/>
                <a:gd name="T64" fmla="*/ 88 w 3540"/>
                <a:gd name="T65" fmla="*/ 123 h 1941"/>
                <a:gd name="T66" fmla="*/ 107 w 3540"/>
                <a:gd name="T67" fmla="*/ 265 h 1941"/>
                <a:gd name="T68" fmla="*/ 160 w 3540"/>
                <a:gd name="T69" fmla="*/ 230 h 1941"/>
                <a:gd name="T70" fmla="*/ 176 w 3540"/>
                <a:gd name="T71" fmla="*/ 195 h 1941"/>
                <a:gd name="T72" fmla="*/ 230 w 3540"/>
                <a:gd name="T73" fmla="*/ 158 h 1941"/>
                <a:gd name="T74" fmla="*/ 265 w 3540"/>
                <a:gd name="T75" fmla="*/ 107 h 1941"/>
                <a:gd name="T76" fmla="*/ 195 w 3540"/>
                <a:gd name="T77" fmla="*/ 88 h 1941"/>
                <a:gd name="T78" fmla="*/ 233 w 3540"/>
                <a:gd name="T79" fmla="*/ 177 h 1941"/>
                <a:gd name="T80" fmla="*/ 126 w 3540"/>
                <a:gd name="T81" fmla="*/ 158 h 1941"/>
                <a:gd name="T82" fmla="*/ 195 w 3540"/>
                <a:gd name="T83" fmla="*/ 142 h 1941"/>
                <a:gd name="T84" fmla="*/ 246 w 3540"/>
                <a:gd name="T85" fmla="*/ 126 h 1941"/>
                <a:gd name="T86" fmla="*/ 195 w 3540"/>
                <a:gd name="T87" fmla="*/ 142 h 1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40" h="1941">
                  <a:moveTo>
                    <a:pt x="3540" y="19"/>
                  </a:moveTo>
                  <a:lnTo>
                    <a:pt x="3540" y="0"/>
                  </a:lnTo>
                  <a:lnTo>
                    <a:pt x="142" y="0"/>
                  </a:lnTo>
                  <a:lnTo>
                    <a:pt x="142" y="72"/>
                  </a:lnTo>
                  <a:lnTo>
                    <a:pt x="123" y="72"/>
                  </a:lnTo>
                  <a:lnTo>
                    <a:pt x="123" y="0"/>
                  </a:lnTo>
                  <a:lnTo>
                    <a:pt x="0" y="0"/>
                  </a:lnTo>
                  <a:lnTo>
                    <a:pt x="0" y="123"/>
                  </a:lnTo>
                  <a:lnTo>
                    <a:pt x="70" y="123"/>
                  </a:lnTo>
                  <a:lnTo>
                    <a:pt x="70" y="142"/>
                  </a:lnTo>
                  <a:lnTo>
                    <a:pt x="3" y="142"/>
                  </a:lnTo>
                  <a:lnTo>
                    <a:pt x="3" y="1941"/>
                  </a:lnTo>
                  <a:lnTo>
                    <a:pt x="19" y="1941"/>
                  </a:lnTo>
                  <a:lnTo>
                    <a:pt x="19" y="161"/>
                  </a:lnTo>
                  <a:lnTo>
                    <a:pt x="70" y="161"/>
                  </a:lnTo>
                  <a:lnTo>
                    <a:pt x="70" y="177"/>
                  </a:lnTo>
                  <a:lnTo>
                    <a:pt x="35" y="177"/>
                  </a:lnTo>
                  <a:lnTo>
                    <a:pt x="35" y="1909"/>
                  </a:lnTo>
                  <a:lnTo>
                    <a:pt x="54" y="1909"/>
                  </a:lnTo>
                  <a:lnTo>
                    <a:pt x="54" y="195"/>
                  </a:lnTo>
                  <a:lnTo>
                    <a:pt x="70" y="195"/>
                  </a:lnTo>
                  <a:lnTo>
                    <a:pt x="70" y="335"/>
                  </a:lnTo>
                  <a:lnTo>
                    <a:pt x="91" y="335"/>
                  </a:lnTo>
                  <a:lnTo>
                    <a:pt x="195" y="230"/>
                  </a:lnTo>
                  <a:lnTo>
                    <a:pt x="195" y="195"/>
                  </a:lnTo>
                  <a:lnTo>
                    <a:pt x="230" y="195"/>
                  </a:lnTo>
                  <a:lnTo>
                    <a:pt x="334" y="91"/>
                  </a:lnTo>
                  <a:lnTo>
                    <a:pt x="334" y="72"/>
                  </a:lnTo>
                  <a:lnTo>
                    <a:pt x="195" y="72"/>
                  </a:lnTo>
                  <a:lnTo>
                    <a:pt x="195" y="56"/>
                  </a:lnTo>
                  <a:lnTo>
                    <a:pt x="3508" y="56"/>
                  </a:lnTo>
                  <a:lnTo>
                    <a:pt x="3508" y="37"/>
                  </a:lnTo>
                  <a:lnTo>
                    <a:pt x="176" y="37"/>
                  </a:lnTo>
                  <a:lnTo>
                    <a:pt x="176" y="142"/>
                  </a:lnTo>
                  <a:lnTo>
                    <a:pt x="160" y="142"/>
                  </a:lnTo>
                  <a:lnTo>
                    <a:pt x="160" y="19"/>
                  </a:lnTo>
                  <a:lnTo>
                    <a:pt x="3540" y="19"/>
                  </a:lnTo>
                  <a:close/>
                  <a:moveTo>
                    <a:pt x="19" y="104"/>
                  </a:moveTo>
                  <a:lnTo>
                    <a:pt x="19" y="19"/>
                  </a:lnTo>
                  <a:lnTo>
                    <a:pt x="107" y="19"/>
                  </a:lnTo>
                  <a:lnTo>
                    <a:pt x="107" y="70"/>
                  </a:lnTo>
                  <a:lnTo>
                    <a:pt x="91" y="70"/>
                  </a:lnTo>
                  <a:lnTo>
                    <a:pt x="91" y="35"/>
                  </a:lnTo>
                  <a:lnTo>
                    <a:pt x="38" y="35"/>
                  </a:lnTo>
                  <a:lnTo>
                    <a:pt x="38" y="88"/>
                  </a:lnTo>
                  <a:lnTo>
                    <a:pt x="142" y="88"/>
                  </a:lnTo>
                  <a:lnTo>
                    <a:pt x="142" y="104"/>
                  </a:lnTo>
                  <a:lnTo>
                    <a:pt x="19" y="104"/>
                  </a:lnTo>
                  <a:close/>
                  <a:moveTo>
                    <a:pt x="72" y="53"/>
                  </a:moveTo>
                  <a:lnTo>
                    <a:pt x="72" y="70"/>
                  </a:lnTo>
                  <a:lnTo>
                    <a:pt x="54" y="70"/>
                  </a:lnTo>
                  <a:lnTo>
                    <a:pt x="54" y="53"/>
                  </a:lnTo>
                  <a:lnTo>
                    <a:pt x="72" y="53"/>
                  </a:lnTo>
                  <a:close/>
                  <a:moveTo>
                    <a:pt x="123" y="142"/>
                  </a:moveTo>
                  <a:lnTo>
                    <a:pt x="123" y="126"/>
                  </a:lnTo>
                  <a:lnTo>
                    <a:pt x="142" y="126"/>
                  </a:lnTo>
                  <a:lnTo>
                    <a:pt x="142" y="142"/>
                  </a:lnTo>
                  <a:lnTo>
                    <a:pt x="123" y="142"/>
                  </a:lnTo>
                  <a:close/>
                  <a:moveTo>
                    <a:pt x="126" y="195"/>
                  </a:moveTo>
                  <a:lnTo>
                    <a:pt x="142" y="195"/>
                  </a:lnTo>
                  <a:lnTo>
                    <a:pt x="142" y="230"/>
                  </a:lnTo>
                  <a:lnTo>
                    <a:pt x="126" y="246"/>
                  </a:lnTo>
                  <a:lnTo>
                    <a:pt x="126" y="195"/>
                  </a:lnTo>
                  <a:close/>
                  <a:moveTo>
                    <a:pt x="176" y="230"/>
                  </a:moveTo>
                  <a:lnTo>
                    <a:pt x="88" y="319"/>
                  </a:lnTo>
                  <a:lnTo>
                    <a:pt x="88" y="123"/>
                  </a:lnTo>
                  <a:lnTo>
                    <a:pt x="107" y="123"/>
                  </a:lnTo>
                  <a:lnTo>
                    <a:pt x="107" y="265"/>
                  </a:lnTo>
                  <a:lnTo>
                    <a:pt x="126" y="265"/>
                  </a:lnTo>
                  <a:lnTo>
                    <a:pt x="160" y="230"/>
                  </a:lnTo>
                  <a:lnTo>
                    <a:pt x="160" y="195"/>
                  </a:lnTo>
                  <a:lnTo>
                    <a:pt x="176" y="195"/>
                  </a:lnTo>
                  <a:lnTo>
                    <a:pt x="176" y="230"/>
                  </a:lnTo>
                  <a:close/>
                  <a:moveTo>
                    <a:pt x="230" y="158"/>
                  </a:moveTo>
                  <a:lnTo>
                    <a:pt x="265" y="123"/>
                  </a:lnTo>
                  <a:lnTo>
                    <a:pt x="265" y="107"/>
                  </a:lnTo>
                  <a:lnTo>
                    <a:pt x="195" y="107"/>
                  </a:lnTo>
                  <a:lnTo>
                    <a:pt x="195" y="88"/>
                  </a:lnTo>
                  <a:lnTo>
                    <a:pt x="318" y="88"/>
                  </a:lnTo>
                  <a:lnTo>
                    <a:pt x="233" y="177"/>
                  </a:lnTo>
                  <a:lnTo>
                    <a:pt x="126" y="177"/>
                  </a:lnTo>
                  <a:lnTo>
                    <a:pt x="126" y="158"/>
                  </a:lnTo>
                  <a:lnTo>
                    <a:pt x="230" y="158"/>
                  </a:lnTo>
                  <a:close/>
                  <a:moveTo>
                    <a:pt x="195" y="142"/>
                  </a:moveTo>
                  <a:lnTo>
                    <a:pt x="195" y="126"/>
                  </a:lnTo>
                  <a:lnTo>
                    <a:pt x="246" y="126"/>
                  </a:lnTo>
                  <a:lnTo>
                    <a:pt x="227" y="142"/>
                  </a:lnTo>
                  <a:lnTo>
                    <a:pt x="195" y="142"/>
                  </a:lnTo>
                  <a:close/>
                </a:path>
              </a:pathLst>
            </a:custGeom>
            <a:solidFill>
              <a:srgbClr val="6828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0"/>
            <p:cNvSpPr>
              <a:spLocks noEditPoints="1"/>
            </p:cNvSpPr>
            <p:nvPr/>
          </p:nvSpPr>
          <p:spPr bwMode="auto">
            <a:xfrm>
              <a:off x="2069" y="1193"/>
              <a:ext cx="3539" cy="1939"/>
            </a:xfrm>
            <a:custGeom>
              <a:avLst/>
              <a:gdLst>
                <a:gd name="T0" fmla="*/ 0 w 3539"/>
                <a:gd name="T1" fmla="*/ 1939 h 1939"/>
                <a:gd name="T2" fmla="*/ 3398 w 3539"/>
                <a:gd name="T3" fmla="*/ 1869 h 1939"/>
                <a:gd name="T4" fmla="*/ 3416 w 3539"/>
                <a:gd name="T5" fmla="*/ 1939 h 1939"/>
                <a:gd name="T6" fmla="*/ 3539 w 3539"/>
                <a:gd name="T7" fmla="*/ 1819 h 1939"/>
                <a:gd name="T8" fmla="*/ 3470 w 3539"/>
                <a:gd name="T9" fmla="*/ 1800 h 1939"/>
                <a:gd name="T10" fmla="*/ 3539 w 3539"/>
                <a:gd name="T11" fmla="*/ 0 h 1939"/>
                <a:gd name="T12" fmla="*/ 3521 w 3539"/>
                <a:gd name="T13" fmla="*/ 1781 h 1939"/>
                <a:gd name="T14" fmla="*/ 3470 w 3539"/>
                <a:gd name="T15" fmla="*/ 1765 h 1939"/>
                <a:gd name="T16" fmla="*/ 3505 w 3539"/>
                <a:gd name="T17" fmla="*/ 32 h 1939"/>
                <a:gd name="T18" fmla="*/ 3486 w 3539"/>
                <a:gd name="T19" fmla="*/ 1746 h 1939"/>
                <a:gd name="T20" fmla="*/ 3470 w 3539"/>
                <a:gd name="T21" fmla="*/ 1607 h 1939"/>
                <a:gd name="T22" fmla="*/ 3347 w 3539"/>
                <a:gd name="T23" fmla="*/ 1711 h 1939"/>
                <a:gd name="T24" fmla="*/ 3312 w 3539"/>
                <a:gd name="T25" fmla="*/ 1746 h 1939"/>
                <a:gd name="T26" fmla="*/ 3205 w 3539"/>
                <a:gd name="T27" fmla="*/ 1869 h 1939"/>
                <a:gd name="T28" fmla="*/ 3323 w 3539"/>
                <a:gd name="T29" fmla="*/ 1885 h 1939"/>
                <a:gd name="T30" fmla="*/ 32 w 3539"/>
                <a:gd name="T31" fmla="*/ 1904 h 1939"/>
                <a:gd name="T32" fmla="*/ 3363 w 3539"/>
                <a:gd name="T33" fmla="*/ 1800 h 1939"/>
                <a:gd name="T34" fmla="*/ 3358 w 3539"/>
                <a:gd name="T35" fmla="*/ 1923 h 1939"/>
                <a:gd name="T36" fmla="*/ 3521 w 3539"/>
                <a:gd name="T37" fmla="*/ 1837 h 1939"/>
                <a:gd name="T38" fmla="*/ 3432 w 3539"/>
                <a:gd name="T39" fmla="*/ 1920 h 1939"/>
                <a:gd name="T40" fmla="*/ 3448 w 3539"/>
                <a:gd name="T41" fmla="*/ 1869 h 1939"/>
                <a:gd name="T42" fmla="*/ 3505 w 3539"/>
                <a:gd name="T43" fmla="*/ 1907 h 1939"/>
                <a:gd name="T44" fmla="*/ 3398 w 3539"/>
                <a:gd name="T45" fmla="*/ 1853 h 1939"/>
                <a:gd name="T46" fmla="*/ 3521 w 3539"/>
                <a:gd name="T47" fmla="*/ 1837 h 1939"/>
                <a:gd name="T48" fmla="*/ 3470 w 3539"/>
                <a:gd name="T49" fmla="*/ 1872 h 1939"/>
                <a:gd name="T50" fmla="*/ 3486 w 3539"/>
                <a:gd name="T51" fmla="*/ 1888 h 1939"/>
                <a:gd name="T52" fmla="*/ 3416 w 3539"/>
                <a:gd name="T53" fmla="*/ 1800 h 1939"/>
                <a:gd name="T54" fmla="*/ 3400 w 3539"/>
                <a:gd name="T55" fmla="*/ 1816 h 1939"/>
                <a:gd name="T56" fmla="*/ 3416 w 3539"/>
                <a:gd name="T57" fmla="*/ 1800 h 1939"/>
                <a:gd name="T58" fmla="*/ 3398 w 3539"/>
                <a:gd name="T59" fmla="*/ 1746 h 1939"/>
                <a:gd name="T60" fmla="*/ 3416 w 3539"/>
                <a:gd name="T61" fmla="*/ 1695 h 1939"/>
                <a:gd name="T62" fmla="*/ 3366 w 3539"/>
                <a:gd name="T63" fmla="*/ 1711 h 1939"/>
                <a:gd name="T64" fmla="*/ 3451 w 3539"/>
                <a:gd name="T65" fmla="*/ 1819 h 1939"/>
                <a:gd name="T66" fmla="*/ 3432 w 3539"/>
                <a:gd name="T67" fmla="*/ 1674 h 1939"/>
                <a:gd name="T68" fmla="*/ 3382 w 3539"/>
                <a:gd name="T69" fmla="*/ 1709 h 1939"/>
                <a:gd name="T70" fmla="*/ 3366 w 3539"/>
                <a:gd name="T71" fmla="*/ 1746 h 1939"/>
                <a:gd name="T72" fmla="*/ 3312 w 3539"/>
                <a:gd name="T73" fmla="*/ 1781 h 1939"/>
                <a:gd name="T74" fmla="*/ 3275 w 3539"/>
                <a:gd name="T75" fmla="*/ 1835 h 1939"/>
                <a:gd name="T76" fmla="*/ 3344 w 3539"/>
                <a:gd name="T77" fmla="*/ 1853 h 1939"/>
                <a:gd name="T78" fmla="*/ 3310 w 3539"/>
                <a:gd name="T79" fmla="*/ 1765 h 1939"/>
                <a:gd name="T80" fmla="*/ 3416 w 3539"/>
                <a:gd name="T81" fmla="*/ 1781 h 1939"/>
                <a:gd name="T82" fmla="*/ 3344 w 3539"/>
                <a:gd name="T83" fmla="*/ 1800 h 1939"/>
                <a:gd name="T84" fmla="*/ 3296 w 3539"/>
                <a:gd name="T85" fmla="*/ 1816 h 1939"/>
                <a:gd name="T86" fmla="*/ 3344 w 3539"/>
                <a:gd name="T87" fmla="*/ 1800 h 1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39" h="1939">
                  <a:moveTo>
                    <a:pt x="0" y="1923"/>
                  </a:moveTo>
                  <a:lnTo>
                    <a:pt x="0" y="1939"/>
                  </a:lnTo>
                  <a:lnTo>
                    <a:pt x="3376" y="1939"/>
                  </a:lnTo>
                  <a:lnTo>
                    <a:pt x="3398" y="1869"/>
                  </a:lnTo>
                  <a:lnTo>
                    <a:pt x="3416" y="1869"/>
                  </a:lnTo>
                  <a:lnTo>
                    <a:pt x="3416" y="1939"/>
                  </a:lnTo>
                  <a:lnTo>
                    <a:pt x="3539" y="1939"/>
                  </a:lnTo>
                  <a:lnTo>
                    <a:pt x="3539" y="1819"/>
                  </a:lnTo>
                  <a:lnTo>
                    <a:pt x="3470" y="1819"/>
                  </a:lnTo>
                  <a:lnTo>
                    <a:pt x="3470" y="1800"/>
                  </a:lnTo>
                  <a:lnTo>
                    <a:pt x="3539" y="1800"/>
                  </a:lnTo>
                  <a:lnTo>
                    <a:pt x="3539" y="0"/>
                  </a:lnTo>
                  <a:lnTo>
                    <a:pt x="3521" y="0"/>
                  </a:lnTo>
                  <a:lnTo>
                    <a:pt x="3521" y="1781"/>
                  </a:lnTo>
                  <a:lnTo>
                    <a:pt x="3470" y="1781"/>
                  </a:lnTo>
                  <a:lnTo>
                    <a:pt x="3470" y="1765"/>
                  </a:lnTo>
                  <a:lnTo>
                    <a:pt x="3505" y="1765"/>
                  </a:lnTo>
                  <a:lnTo>
                    <a:pt x="3505" y="32"/>
                  </a:lnTo>
                  <a:lnTo>
                    <a:pt x="3486" y="32"/>
                  </a:lnTo>
                  <a:lnTo>
                    <a:pt x="3486" y="1746"/>
                  </a:lnTo>
                  <a:lnTo>
                    <a:pt x="3470" y="1746"/>
                  </a:lnTo>
                  <a:lnTo>
                    <a:pt x="3470" y="1607"/>
                  </a:lnTo>
                  <a:lnTo>
                    <a:pt x="3448" y="1607"/>
                  </a:lnTo>
                  <a:lnTo>
                    <a:pt x="3347" y="1711"/>
                  </a:lnTo>
                  <a:lnTo>
                    <a:pt x="3347" y="1746"/>
                  </a:lnTo>
                  <a:lnTo>
                    <a:pt x="3312" y="1746"/>
                  </a:lnTo>
                  <a:lnTo>
                    <a:pt x="3205" y="1851"/>
                  </a:lnTo>
                  <a:lnTo>
                    <a:pt x="3205" y="1869"/>
                  </a:lnTo>
                  <a:lnTo>
                    <a:pt x="3344" y="1869"/>
                  </a:lnTo>
                  <a:lnTo>
                    <a:pt x="3323" y="1885"/>
                  </a:lnTo>
                  <a:lnTo>
                    <a:pt x="32" y="1885"/>
                  </a:lnTo>
                  <a:lnTo>
                    <a:pt x="32" y="1904"/>
                  </a:lnTo>
                  <a:lnTo>
                    <a:pt x="3342" y="1904"/>
                  </a:lnTo>
                  <a:lnTo>
                    <a:pt x="3363" y="1800"/>
                  </a:lnTo>
                  <a:lnTo>
                    <a:pt x="3379" y="1800"/>
                  </a:lnTo>
                  <a:lnTo>
                    <a:pt x="3358" y="1923"/>
                  </a:lnTo>
                  <a:lnTo>
                    <a:pt x="0" y="1923"/>
                  </a:lnTo>
                  <a:close/>
                  <a:moveTo>
                    <a:pt x="3521" y="1837"/>
                  </a:moveTo>
                  <a:lnTo>
                    <a:pt x="3521" y="1920"/>
                  </a:lnTo>
                  <a:lnTo>
                    <a:pt x="3432" y="1920"/>
                  </a:lnTo>
                  <a:lnTo>
                    <a:pt x="3432" y="1869"/>
                  </a:lnTo>
                  <a:lnTo>
                    <a:pt x="3448" y="1869"/>
                  </a:lnTo>
                  <a:lnTo>
                    <a:pt x="3448" y="1907"/>
                  </a:lnTo>
                  <a:lnTo>
                    <a:pt x="3505" y="1907"/>
                  </a:lnTo>
                  <a:lnTo>
                    <a:pt x="3505" y="1853"/>
                  </a:lnTo>
                  <a:lnTo>
                    <a:pt x="3398" y="1853"/>
                  </a:lnTo>
                  <a:lnTo>
                    <a:pt x="3398" y="1837"/>
                  </a:lnTo>
                  <a:lnTo>
                    <a:pt x="3521" y="1837"/>
                  </a:lnTo>
                  <a:close/>
                  <a:moveTo>
                    <a:pt x="3470" y="1888"/>
                  </a:moveTo>
                  <a:lnTo>
                    <a:pt x="3470" y="1872"/>
                  </a:lnTo>
                  <a:lnTo>
                    <a:pt x="3486" y="1872"/>
                  </a:lnTo>
                  <a:lnTo>
                    <a:pt x="3486" y="1888"/>
                  </a:lnTo>
                  <a:lnTo>
                    <a:pt x="3470" y="1888"/>
                  </a:lnTo>
                  <a:close/>
                  <a:moveTo>
                    <a:pt x="3416" y="1800"/>
                  </a:moveTo>
                  <a:lnTo>
                    <a:pt x="3416" y="1816"/>
                  </a:lnTo>
                  <a:lnTo>
                    <a:pt x="3400" y="1816"/>
                  </a:lnTo>
                  <a:lnTo>
                    <a:pt x="3400" y="1800"/>
                  </a:lnTo>
                  <a:lnTo>
                    <a:pt x="3416" y="1800"/>
                  </a:lnTo>
                  <a:close/>
                  <a:moveTo>
                    <a:pt x="3416" y="1746"/>
                  </a:moveTo>
                  <a:lnTo>
                    <a:pt x="3398" y="1746"/>
                  </a:lnTo>
                  <a:lnTo>
                    <a:pt x="3398" y="1711"/>
                  </a:lnTo>
                  <a:lnTo>
                    <a:pt x="3416" y="1695"/>
                  </a:lnTo>
                  <a:lnTo>
                    <a:pt x="3416" y="1746"/>
                  </a:lnTo>
                  <a:close/>
                  <a:moveTo>
                    <a:pt x="3366" y="1711"/>
                  </a:moveTo>
                  <a:lnTo>
                    <a:pt x="3451" y="1623"/>
                  </a:lnTo>
                  <a:lnTo>
                    <a:pt x="3451" y="1819"/>
                  </a:lnTo>
                  <a:lnTo>
                    <a:pt x="3432" y="1819"/>
                  </a:lnTo>
                  <a:lnTo>
                    <a:pt x="3432" y="1674"/>
                  </a:lnTo>
                  <a:lnTo>
                    <a:pt x="3416" y="1674"/>
                  </a:lnTo>
                  <a:lnTo>
                    <a:pt x="3382" y="1709"/>
                  </a:lnTo>
                  <a:lnTo>
                    <a:pt x="3382" y="1746"/>
                  </a:lnTo>
                  <a:lnTo>
                    <a:pt x="3366" y="1746"/>
                  </a:lnTo>
                  <a:lnTo>
                    <a:pt x="3366" y="1711"/>
                  </a:lnTo>
                  <a:close/>
                  <a:moveTo>
                    <a:pt x="3312" y="1781"/>
                  </a:moveTo>
                  <a:lnTo>
                    <a:pt x="3275" y="1819"/>
                  </a:lnTo>
                  <a:lnTo>
                    <a:pt x="3275" y="1835"/>
                  </a:lnTo>
                  <a:lnTo>
                    <a:pt x="3344" y="1835"/>
                  </a:lnTo>
                  <a:lnTo>
                    <a:pt x="3344" y="1853"/>
                  </a:lnTo>
                  <a:lnTo>
                    <a:pt x="3224" y="1853"/>
                  </a:lnTo>
                  <a:lnTo>
                    <a:pt x="3310" y="1765"/>
                  </a:lnTo>
                  <a:lnTo>
                    <a:pt x="3416" y="1765"/>
                  </a:lnTo>
                  <a:lnTo>
                    <a:pt x="3416" y="1781"/>
                  </a:lnTo>
                  <a:lnTo>
                    <a:pt x="3312" y="1781"/>
                  </a:lnTo>
                  <a:close/>
                  <a:moveTo>
                    <a:pt x="3344" y="1800"/>
                  </a:moveTo>
                  <a:lnTo>
                    <a:pt x="3344" y="1816"/>
                  </a:lnTo>
                  <a:lnTo>
                    <a:pt x="3296" y="1816"/>
                  </a:lnTo>
                  <a:lnTo>
                    <a:pt x="3312" y="1800"/>
                  </a:lnTo>
                  <a:lnTo>
                    <a:pt x="3344" y="1800"/>
                  </a:lnTo>
                  <a:close/>
                </a:path>
              </a:pathLst>
            </a:custGeom>
            <a:solidFill>
              <a:srgbClr val="6828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9" name="矩形 28"/>
          <p:cNvSpPr/>
          <p:nvPr/>
        </p:nvSpPr>
        <p:spPr>
          <a:xfrm>
            <a:off x="5635491" y="2793366"/>
            <a:ext cx="4817625" cy="2160591"/>
          </a:xfrm>
          <a:prstGeom prst="rect">
            <a:avLst/>
          </a:prstGeom>
        </p:spPr>
        <p:txBody>
          <a:bodyPr wrap="square">
            <a:spAutoFit/>
          </a:bodyPr>
          <a:lstStyle/>
          <a:p>
            <a:pPr>
              <a:lnSpc>
                <a:spcPct val="120000"/>
              </a:lnSpc>
            </a:pPr>
            <a:r>
              <a:rPr lang="zh-CN" altLang="en-US" sz="1600" dirty="0">
                <a:latin typeface="黑体" panose="02010609060101010101" pitchFamily="49" charset="-122"/>
                <a:ea typeface="黑体" panose="02010609060101010101" pitchFamily="49" charset="-122"/>
              </a:rPr>
              <a:t>在这辞旧迎新的美好时刻，我们</a:t>
            </a:r>
            <a:r>
              <a:rPr lang="en-US" altLang="zh-CN" sz="1600" dirty="0">
                <a:latin typeface="黑体" panose="02010609060101010101" pitchFamily="49" charset="-122"/>
                <a:ea typeface="黑体" panose="02010609060101010101" pitchFamily="49" charset="-122"/>
              </a:rPr>
              <a:t>XX</a:t>
            </a:r>
            <a:r>
              <a:rPr lang="zh-CN" altLang="en-US" sz="1600" dirty="0">
                <a:latin typeface="黑体" panose="02010609060101010101" pitchFamily="49" charset="-122"/>
                <a:ea typeface="黑体" panose="02010609060101010101" pitchFamily="49" charset="-122"/>
              </a:rPr>
              <a:t>公司的全体员工齐聚一堂，总结硕果累累的二零一六年，展望充满希望的二零一七年，倍感喜悦和自豪。已经过去的二零一六年，是</a:t>
            </a:r>
            <a:r>
              <a:rPr lang="en-US" altLang="zh-CN" sz="1600" dirty="0">
                <a:latin typeface="黑体" panose="02010609060101010101" pitchFamily="49" charset="-122"/>
                <a:ea typeface="黑体" panose="02010609060101010101" pitchFamily="49" charset="-122"/>
              </a:rPr>
              <a:t>DXXXX</a:t>
            </a:r>
            <a:r>
              <a:rPr lang="zh-CN" altLang="en-US" sz="1600" dirty="0">
                <a:latin typeface="黑体" panose="02010609060101010101" pitchFamily="49" charset="-122"/>
                <a:ea typeface="黑体" panose="02010609060101010101" pitchFamily="49" charset="-122"/>
              </a:rPr>
              <a:t>市场竞争更加激烈的一年，也是我们</a:t>
            </a:r>
            <a:r>
              <a:rPr lang="en-US" altLang="zh-CN" sz="1600" dirty="0">
                <a:latin typeface="黑体" panose="02010609060101010101" pitchFamily="49" charset="-122"/>
                <a:ea typeface="黑体" panose="02010609060101010101" pitchFamily="49" charset="-122"/>
              </a:rPr>
              <a:t>XXX</a:t>
            </a:r>
            <a:r>
              <a:rPr lang="zh-CN" altLang="en-US" sz="1600" dirty="0">
                <a:latin typeface="黑体" panose="02010609060101010101" pitchFamily="49" charset="-122"/>
                <a:ea typeface="黑体" panose="02010609060101010101" pitchFamily="49" charset="-122"/>
              </a:rPr>
              <a:t>发展过程中最为重要的一年。在社会各界的关心和帮助下，在董事会的正确领导下，在公司全体员工的不懈努力下</a:t>
            </a:r>
            <a:endParaRPr lang="zh-CN" altLang="en-US" sz="1600" dirty="0">
              <a:latin typeface="黑体" panose="02010609060101010101" pitchFamily="49" charset="-122"/>
              <a:ea typeface="黑体" panose="02010609060101010101" pitchFamily="49" charset="-122"/>
            </a:endParaRPr>
          </a:p>
        </p:txBody>
      </p:sp>
      <p:sp>
        <p:nvSpPr>
          <p:cNvPr id="23" name="Freeform 79"/>
          <p:cNvSpPr>
            <a:spLocks noEditPoints="1"/>
          </p:cNvSpPr>
          <p:nvPr/>
        </p:nvSpPr>
        <p:spPr bwMode="auto">
          <a:xfrm>
            <a:off x="340477" y="1752431"/>
            <a:ext cx="5295014" cy="4321829"/>
          </a:xfrm>
          <a:custGeom>
            <a:avLst/>
            <a:gdLst>
              <a:gd name="T0" fmla="*/ 3521326 w 697"/>
              <a:gd name="T1" fmla="*/ 736930 h 625"/>
              <a:gd name="T2" fmla="*/ 4630489 w 697"/>
              <a:gd name="T3" fmla="*/ 574030 h 625"/>
              <a:gd name="T4" fmla="*/ 6353462 w 697"/>
              <a:gd name="T5" fmla="*/ 418887 h 625"/>
              <a:gd name="T6" fmla="*/ 4544341 w 697"/>
              <a:gd name="T7" fmla="*/ 992916 h 625"/>
              <a:gd name="T8" fmla="*/ 5922719 w 697"/>
              <a:gd name="T9" fmla="*/ 946374 h 625"/>
              <a:gd name="T10" fmla="*/ 5524281 w 697"/>
              <a:gd name="T11" fmla="*/ 1473860 h 625"/>
              <a:gd name="T12" fmla="*/ 5287373 w 697"/>
              <a:gd name="T13" fmla="*/ 1737604 h 625"/>
              <a:gd name="T14" fmla="*/ 5416596 w 697"/>
              <a:gd name="T15" fmla="*/ 1877233 h 625"/>
              <a:gd name="T16" fmla="*/ 6321156 w 697"/>
              <a:gd name="T17" fmla="*/ 1784147 h 625"/>
              <a:gd name="T18" fmla="*/ 5459670 w 697"/>
              <a:gd name="T19" fmla="*/ 2288362 h 625"/>
              <a:gd name="T20" fmla="*/ 5987330 w 697"/>
              <a:gd name="T21" fmla="*/ 2381448 h 625"/>
              <a:gd name="T22" fmla="*/ 6816511 w 697"/>
              <a:gd name="T23" fmla="*/ 2296119 h 625"/>
              <a:gd name="T24" fmla="*/ 6644214 w 697"/>
              <a:gd name="T25" fmla="*/ 2808092 h 625"/>
              <a:gd name="T26" fmla="*/ 6051942 w 697"/>
              <a:gd name="T27" fmla="*/ 3312307 h 625"/>
              <a:gd name="T28" fmla="*/ 6644214 w 697"/>
              <a:gd name="T29" fmla="*/ 3296793 h 625"/>
              <a:gd name="T30" fmla="*/ 5998099 w 697"/>
              <a:gd name="T31" fmla="*/ 3653622 h 625"/>
              <a:gd name="T32" fmla="*/ 6956502 w 697"/>
              <a:gd name="T33" fmla="*/ 3599322 h 625"/>
              <a:gd name="T34" fmla="*/ 4059755 w 697"/>
              <a:gd name="T35" fmla="*/ 4499153 h 625"/>
              <a:gd name="T36" fmla="*/ 2993665 w 697"/>
              <a:gd name="T37" fmla="*/ 4669810 h 625"/>
              <a:gd name="T38" fmla="*/ 2702913 w 697"/>
              <a:gd name="T39" fmla="*/ 4367281 h 625"/>
              <a:gd name="T40" fmla="*/ 1981419 w 697"/>
              <a:gd name="T41" fmla="*/ 4468124 h 625"/>
              <a:gd name="T42" fmla="*/ 1884501 w 697"/>
              <a:gd name="T43" fmla="*/ 4281952 h 625"/>
              <a:gd name="T44" fmla="*/ 1626056 w 697"/>
              <a:gd name="T45" fmla="*/ 4119052 h 625"/>
              <a:gd name="T46" fmla="*/ 1572213 w 697"/>
              <a:gd name="T47" fmla="*/ 3738951 h 625"/>
              <a:gd name="T48" fmla="*/ 1539907 w 697"/>
              <a:gd name="T49" fmla="*/ 3312307 h 625"/>
              <a:gd name="T50" fmla="*/ 1561444 w 697"/>
              <a:gd name="T51" fmla="*/ 2970992 h 625"/>
              <a:gd name="T52" fmla="*/ 1238387 w 697"/>
              <a:gd name="T53" fmla="*/ 2683977 h 625"/>
              <a:gd name="T54" fmla="*/ 947635 w 697"/>
              <a:gd name="T55" fmla="*/ 2590891 h 625"/>
              <a:gd name="T56" fmla="*/ 1302998 w 697"/>
              <a:gd name="T57" fmla="*/ 2226305 h 625"/>
              <a:gd name="T58" fmla="*/ 1109164 w 697"/>
              <a:gd name="T59" fmla="*/ 1978076 h 625"/>
              <a:gd name="T60" fmla="*/ 807643 w 697"/>
              <a:gd name="T61" fmla="*/ 1962561 h 625"/>
              <a:gd name="T62" fmla="*/ 2121410 w 697"/>
              <a:gd name="T63" fmla="*/ 1504889 h 625"/>
              <a:gd name="T64" fmla="*/ 2745988 w 697"/>
              <a:gd name="T65" fmla="*/ 1132545 h 625"/>
              <a:gd name="T66" fmla="*/ 1884501 w 697"/>
              <a:gd name="T67" fmla="*/ 1272174 h 625"/>
              <a:gd name="T68" fmla="*/ 2347550 w 697"/>
              <a:gd name="T69" fmla="*/ 977402 h 625"/>
              <a:gd name="T70" fmla="*/ 3876689 w 697"/>
              <a:gd name="T71" fmla="*/ 457672 h 625"/>
              <a:gd name="T72" fmla="*/ 5341215 w 697"/>
              <a:gd name="T73" fmla="*/ 1877233 h 625"/>
              <a:gd name="T74" fmla="*/ 4307432 w 697"/>
              <a:gd name="T75" fmla="*/ 667116 h 625"/>
              <a:gd name="T76" fmla="*/ 3822846 w 697"/>
              <a:gd name="T77" fmla="*/ 814502 h 625"/>
              <a:gd name="T78" fmla="*/ 4684332 w 697"/>
              <a:gd name="T79" fmla="*/ 814502 h 625"/>
              <a:gd name="T80" fmla="*/ 4092060 w 697"/>
              <a:gd name="T81" fmla="*/ 992916 h 625"/>
              <a:gd name="T82" fmla="*/ 3532094 w 697"/>
              <a:gd name="T83" fmla="*/ 1163574 h 625"/>
              <a:gd name="T84" fmla="*/ 3349028 w 697"/>
              <a:gd name="T85" fmla="*/ 1225631 h 625"/>
              <a:gd name="T86" fmla="*/ 2681376 w 697"/>
              <a:gd name="T87" fmla="*/ 1574703 h 625"/>
              <a:gd name="T88" fmla="*/ 1464527 w 697"/>
              <a:gd name="T89" fmla="*/ 1877233 h 625"/>
              <a:gd name="T90" fmla="*/ 5427364 w 697"/>
              <a:gd name="T91" fmla="*/ 1970319 h 625"/>
              <a:gd name="T92" fmla="*/ 5308910 w 697"/>
              <a:gd name="T93" fmla="*/ 2078919 h 625"/>
              <a:gd name="T94" fmla="*/ 5642736 w 697"/>
              <a:gd name="T95" fmla="*/ 2350419 h 625"/>
              <a:gd name="T96" fmla="*/ 1163007 w 697"/>
              <a:gd name="T97" fmla="*/ 2474534 h 625"/>
              <a:gd name="T98" fmla="*/ 5782727 w 697"/>
              <a:gd name="T99" fmla="*/ 2536591 h 625"/>
              <a:gd name="T100" fmla="*/ 1141469 w 697"/>
              <a:gd name="T101" fmla="*/ 2536591 h 625"/>
              <a:gd name="T102" fmla="*/ 1453758 w 697"/>
              <a:gd name="T103" fmla="*/ 2753792 h 625"/>
              <a:gd name="T104" fmla="*/ 1981419 w 697"/>
              <a:gd name="T105" fmla="*/ 2846878 h 625"/>
              <a:gd name="T106" fmla="*/ 6073479 w 697"/>
              <a:gd name="T107" fmla="*/ 2885664 h 625"/>
              <a:gd name="T108" fmla="*/ 5728884 w 697"/>
              <a:gd name="T109" fmla="*/ 2947721 h 625"/>
              <a:gd name="T110" fmla="*/ 6181165 w 697"/>
              <a:gd name="T111" fmla="*/ 3009778 h 625"/>
              <a:gd name="T112" fmla="*/ 5158150 w 697"/>
              <a:gd name="T113" fmla="*/ 3164921 h 625"/>
              <a:gd name="T114" fmla="*/ 5491976 w 697"/>
              <a:gd name="T115" fmla="*/ 3382122 h 625"/>
              <a:gd name="T116" fmla="*/ 1744510 w 697"/>
              <a:gd name="T117" fmla="*/ 3738951 h 625"/>
              <a:gd name="T118" fmla="*/ 5395058 w 697"/>
              <a:gd name="T119" fmla="*/ 3816523 h 625"/>
              <a:gd name="T120" fmla="*/ 5287373 w 697"/>
              <a:gd name="T121" fmla="*/ 4111295 h 625"/>
              <a:gd name="T122" fmla="*/ 4339738 w 697"/>
              <a:gd name="T123" fmla="*/ 4382795 h 62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97"/>
              <a:gd name="T187" fmla="*/ 0 h 625"/>
              <a:gd name="T188" fmla="*/ 697 w 697"/>
              <a:gd name="T189" fmla="*/ 625 h 62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97" h="625">
                <a:moveTo>
                  <a:pt x="404" y="53"/>
                </a:moveTo>
                <a:cubicBezTo>
                  <a:pt x="405" y="51"/>
                  <a:pt x="406" y="55"/>
                  <a:pt x="407" y="54"/>
                </a:cubicBezTo>
                <a:cubicBezTo>
                  <a:pt x="407" y="51"/>
                  <a:pt x="414" y="49"/>
                  <a:pt x="418" y="48"/>
                </a:cubicBezTo>
                <a:cubicBezTo>
                  <a:pt x="420" y="49"/>
                  <a:pt x="420" y="52"/>
                  <a:pt x="420" y="54"/>
                </a:cubicBezTo>
                <a:cubicBezTo>
                  <a:pt x="371" y="68"/>
                  <a:pt x="325" y="86"/>
                  <a:pt x="284" y="110"/>
                </a:cubicBezTo>
                <a:cubicBezTo>
                  <a:pt x="279" y="108"/>
                  <a:pt x="274" y="110"/>
                  <a:pt x="270" y="111"/>
                </a:cubicBezTo>
                <a:cubicBezTo>
                  <a:pt x="268" y="114"/>
                  <a:pt x="265" y="117"/>
                  <a:pt x="260" y="117"/>
                </a:cubicBezTo>
                <a:cubicBezTo>
                  <a:pt x="258" y="118"/>
                  <a:pt x="257" y="118"/>
                  <a:pt x="257" y="122"/>
                </a:cubicBezTo>
                <a:cubicBezTo>
                  <a:pt x="250" y="121"/>
                  <a:pt x="249" y="126"/>
                  <a:pt x="245" y="129"/>
                </a:cubicBezTo>
                <a:cubicBezTo>
                  <a:pt x="240" y="127"/>
                  <a:pt x="235" y="130"/>
                  <a:pt x="234" y="134"/>
                </a:cubicBezTo>
                <a:cubicBezTo>
                  <a:pt x="225" y="131"/>
                  <a:pt x="223" y="140"/>
                  <a:pt x="218" y="144"/>
                </a:cubicBezTo>
                <a:cubicBezTo>
                  <a:pt x="240" y="134"/>
                  <a:pt x="266" y="123"/>
                  <a:pt x="290" y="113"/>
                </a:cubicBezTo>
                <a:cubicBezTo>
                  <a:pt x="303" y="107"/>
                  <a:pt x="316" y="102"/>
                  <a:pt x="327" y="95"/>
                </a:cubicBezTo>
                <a:cubicBezTo>
                  <a:pt x="371" y="81"/>
                  <a:pt x="409" y="58"/>
                  <a:pt x="451" y="45"/>
                </a:cubicBezTo>
                <a:cubicBezTo>
                  <a:pt x="451" y="41"/>
                  <a:pt x="446" y="42"/>
                  <a:pt x="444" y="39"/>
                </a:cubicBezTo>
                <a:cubicBezTo>
                  <a:pt x="454" y="33"/>
                  <a:pt x="465" y="41"/>
                  <a:pt x="474" y="35"/>
                </a:cubicBezTo>
                <a:cubicBezTo>
                  <a:pt x="475" y="36"/>
                  <a:pt x="475" y="37"/>
                  <a:pt x="475" y="39"/>
                </a:cubicBezTo>
                <a:cubicBezTo>
                  <a:pt x="504" y="32"/>
                  <a:pt x="531" y="24"/>
                  <a:pt x="553" y="10"/>
                </a:cubicBezTo>
                <a:cubicBezTo>
                  <a:pt x="566" y="9"/>
                  <a:pt x="573" y="1"/>
                  <a:pt x="585" y="0"/>
                </a:cubicBezTo>
                <a:cubicBezTo>
                  <a:pt x="587" y="0"/>
                  <a:pt x="587" y="1"/>
                  <a:pt x="587" y="2"/>
                </a:cubicBezTo>
                <a:cubicBezTo>
                  <a:pt x="593" y="2"/>
                  <a:pt x="602" y="0"/>
                  <a:pt x="608" y="2"/>
                </a:cubicBezTo>
                <a:cubicBezTo>
                  <a:pt x="606" y="4"/>
                  <a:pt x="601" y="1"/>
                  <a:pt x="601" y="4"/>
                </a:cubicBezTo>
                <a:cubicBezTo>
                  <a:pt x="573" y="8"/>
                  <a:pt x="557" y="23"/>
                  <a:pt x="531" y="28"/>
                </a:cubicBezTo>
                <a:cubicBezTo>
                  <a:pt x="491" y="44"/>
                  <a:pt x="449" y="57"/>
                  <a:pt x="415" y="78"/>
                </a:cubicBezTo>
                <a:cubicBezTo>
                  <a:pt x="419" y="85"/>
                  <a:pt x="426" y="79"/>
                  <a:pt x="434" y="77"/>
                </a:cubicBezTo>
                <a:cubicBezTo>
                  <a:pt x="434" y="75"/>
                  <a:pt x="432" y="75"/>
                  <a:pt x="430" y="74"/>
                </a:cubicBezTo>
                <a:cubicBezTo>
                  <a:pt x="431" y="73"/>
                  <a:pt x="434" y="72"/>
                  <a:pt x="436" y="74"/>
                </a:cubicBezTo>
                <a:cubicBezTo>
                  <a:pt x="436" y="76"/>
                  <a:pt x="434" y="76"/>
                  <a:pt x="434" y="78"/>
                </a:cubicBezTo>
                <a:cubicBezTo>
                  <a:pt x="440" y="85"/>
                  <a:pt x="445" y="77"/>
                  <a:pt x="453" y="75"/>
                </a:cubicBezTo>
                <a:cubicBezTo>
                  <a:pt x="453" y="77"/>
                  <a:pt x="449" y="78"/>
                  <a:pt x="452" y="78"/>
                </a:cubicBezTo>
                <a:cubicBezTo>
                  <a:pt x="452" y="81"/>
                  <a:pt x="448" y="81"/>
                  <a:pt x="447" y="79"/>
                </a:cubicBezTo>
                <a:cubicBezTo>
                  <a:pt x="448" y="80"/>
                  <a:pt x="448" y="81"/>
                  <a:pt x="447" y="81"/>
                </a:cubicBezTo>
                <a:cubicBezTo>
                  <a:pt x="451" y="83"/>
                  <a:pt x="457" y="79"/>
                  <a:pt x="463" y="79"/>
                </a:cubicBezTo>
                <a:cubicBezTo>
                  <a:pt x="460" y="84"/>
                  <a:pt x="452" y="83"/>
                  <a:pt x="447" y="86"/>
                </a:cubicBezTo>
                <a:cubicBezTo>
                  <a:pt x="447" y="89"/>
                  <a:pt x="449" y="88"/>
                  <a:pt x="447" y="90"/>
                </a:cubicBezTo>
                <a:cubicBezTo>
                  <a:pt x="465" y="88"/>
                  <a:pt x="490" y="78"/>
                  <a:pt x="510" y="72"/>
                </a:cubicBezTo>
                <a:cubicBezTo>
                  <a:pt x="510" y="79"/>
                  <a:pt x="500" y="77"/>
                  <a:pt x="497" y="81"/>
                </a:cubicBezTo>
                <a:cubicBezTo>
                  <a:pt x="500" y="83"/>
                  <a:pt x="504" y="81"/>
                  <a:pt x="503" y="85"/>
                </a:cubicBezTo>
                <a:cubicBezTo>
                  <a:pt x="531" y="76"/>
                  <a:pt x="563" y="66"/>
                  <a:pt x="590" y="54"/>
                </a:cubicBezTo>
                <a:cubicBezTo>
                  <a:pt x="597" y="51"/>
                  <a:pt x="603" y="47"/>
                  <a:pt x="613" y="48"/>
                </a:cubicBezTo>
                <a:cubicBezTo>
                  <a:pt x="618" y="48"/>
                  <a:pt x="622" y="52"/>
                  <a:pt x="627" y="51"/>
                </a:cubicBezTo>
                <a:cubicBezTo>
                  <a:pt x="629" y="56"/>
                  <a:pt x="635" y="56"/>
                  <a:pt x="639" y="58"/>
                </a:cubicBezTo>
                <a:cubicBezTo>
                  <a:pt x="639" y="62"/>
                  <a:pt x="634" y="61"/>
                  <a:pt x="633" y="64"/>
                </a:cubicBezTo>
                <a:cubicBezTo>
                  <a:pt x="630" y="63"/>
                  <a:pt x="629" y="60"/>
                  <a:pt x="628" y="56"/>
                </a:cubicBezTo>
                <a:cubicBezTo>
                  <a:pt x="624" y="56"/>
                  <a:pt x="620" y="56"/>
                  <a:pt x="620" y="59"/>
                </a:cubicBezTo>
                <a:cubicBezTo>
                  <a:pt x="615" y="54"/>
                  <a:pt x="603" y="58"/>
                  <a:pt x="597" y="61"/>
                </a:cubicBezTo>
                <a:cubicBezTo>
                  <a:pt x="602" y="63"/>
                  <a:pt x="606" y="62"/>
                  <a:pt x="611" y="62"/>
                </a:cubicBezTo>
                <a:cubicBezTo>
                  <a:pt x="605" y="66"/>
                  <a:pt x="595" y="65"/>
                  <a:pt x="587" y="68"/>
                </a:cubicBezTo>
                <a:cubicBezTo>
                  <a:pt x="586" y="68"/>
                  <a:pt x="585" y="70"/>
                  <a:pt x="584" y="71"/>
                </a:cubicBezTo>
                <a:cubicBezTo>
                  <a:pt x="551" y="83"/>
                  <a:pt x="521" y="96"/>
                  <a:pt x="486" y="107"/>
                </a:cubicBezTo>
                <a:cubicBezTo>
                  <a:pt x="493" y="111"/>
                  <a:pt x="481" y="109"/>
                  <a:pt x="475" y="110"/>
                </a:cubicBezTo>
                <a:cubicBezTo>
                  <a:pt x="458" y="113"/>
                  <a:pt x="438" y="125"/>
                  <a:pt x="422" y="128"/>
                </a:cubicBezTo>
                <a:cubicBezTo>
                  <a:pt x="423" y="130"/>
                  <a:pt x="423" y="131"/>
                  <a:pt x="422" y="132"/>
                </a:cubicBezTo>
                <a:cubicBezTo>
                  <a:pt x="432" y="126"/>
                  <a:pt x="449" y="127"/>
                  <a:pt x="463" y="122"/>
                </a:cubicBezTo>
                <a:cubicBezTo>
                  <a:pt x="462" y="124"/>
                  <a:pt x="461" y="125"/>
                  <a:pt x="461" y="126"/>
                </a:cubicBezTo>
                <a:cubicBezTo>
                  <a:pt x="467" y="129"/>
                  <a:pt x="473" y="124"/>
                  <a:pt x="479" y="123"/>
                </a:cubicBezTo>
                <a:cubicBezTo>
                  <a:pt x="479" y="122"/>
                  <a:pt x="475" y="121"/>
                  <a:pt x="478" y="121"/>
                </a:cubicBezTo>
                <a:cubicBezTo>
                  <a:pt x="497" y="124"/>
                  <a:pt x="526" y="114"/>
                  <a:pt x="543" y="109"/>
                </a:cubicBezTo>
                <a:cubicBezTo>
                  <a:pt x="567" y="102"/>
                  <a:pt x="585" y="86"/>
                  <a:pt x="609" y="82"/>
                </a:cubicBezTo>
                <a:cubicBezTo>
                  <a:pt x="580" y="97"/>
                  <a:pt x="547" y="108"/>
                  <a:pt x="516" y="122"/>
                </a:cubicBezTo>
                <a:cubicBezTo>
                  <a:pt x="527" y="127"/>
                  <a:pt x="538" y="119"/>
                  <a:pt x="547" y="115"/>
                </a:cubicBezTo>
                <a:cubicBezTo>
                  <a:pt x="570" y="111"/>
                  <a:pt x="586" y="99"/>
                  <a:pt x="605" y="92"/>
                </a:cubicBezTo>
                <a:cubicBezTo>
                  <a:pt x="603" y="93"/>
                  <a:pt x="603" y="95"/>
                  <a:pt x="602" y="98"/>
                </a:cubicBezTo>
                <a:cubicBezTo>
                  <a:pt x="592" y="104"/>
                  <a:pt x="577" y="105"/>
                  <a:pt x="570" y="115"/>
                </a:cubicBezTo>
                <a:cubicBezTo>
                  <a:pt x="561" y="115"/>
                  <a:pt x="555" y="119"/>
                  <a:pt x="550" y="122"/>
                </a:cubicBezTo>
                <a:cubicBezTo>
                  <a:pt x="555" y="124"/>
                  <a:pt x="565" y="119"/>
                  <a:pt x="570" y="123"/>
                </a:cubicBezTo>
                <a:cubicBezTo>
                  <a:pt x="551" y="135"/>
                  <a:pt x="526" y="139"/>
                  <a:pt x="507" y="148"/>
                </a:cubicBezTo>
                <a:cubicBezTo>
                  <a:pt x="515" y="150"/>
                  <a:pt x="523" y="150"/>
                  <a:pt x="532" y="149"/>
                </a:cubicBezTo>
                <a:cubicBezTo>
                  <a:pt x="531" y="151"/>
                  <a:pt x="532" y="152"/>
                  <a:pt x="533" y="153"/>
                </a:cubicBezTo>
                <a:cubicBezTo>
                  <a:pt x="568" y="146"/>
                  <a:pt x="598" y="134"/>
                  <a:pt x="626" y="120"/>
                </a:cubicBezTo>
                <a:cubicBezTo>
                  <a:pt x="629" y="127"/>
                  <a:pt x="645" y="116"/>
                  <a:pt x="647" y="125"/>
                </a:cubicBezTo>
                <a:cubicBezTo>
                  <a:pt x="629" y="132"/>
                  <a:pt x="612" y="140"/>
                  <a:pt x="595" y="147"/>
                </a:cubicBezTo>
                <a:cubicBezTo>
                  <a:pt x="595" y="149"/>
                  <a:pt x="595" y="151"/>
                  <a:pt x="595" y="152"/>
                </a:cubicBezTo>
                <a:cubicBezTo>
                  <a:pt x="577" y="159"/>
                  <a:pt x="559" y="165"/>
                  <a:pt x="540" y="171"/>
                </a:cubicBezTo>
                <a:cubicBezTo>
                  <a:pt x="540" y="174"/>
                  <a:pt x="544" y="172"/>
                  <a:pt x="546" y="172"/>
                </a:cubicBezTo>
                <a:cubicBezTo>
                  <a:pt x="543" y="177"/>
                  <a:pt x="535" y="177"/>
                  <a:pt x="530" y="179"/>
                </a:cubicBezTo>
                <a:cubicBezTo>
                  <a:pt x="530" y="181"/>
                  <a:pt x="531" y="181"/>
                  <a:pt x="531" y="183"/>
                </a:cubicBezTo>
                <a:cubicBezTo>
                  <a:pt x="524" y="185"/>
                  <a:pt x="515" y="183"/>
                  <a:pt x="513" y="190"/>
                </a:cubicBezTo>
                <a:cubicBezTo>
                  <a:pt x="513" y="191"/>
                  <a:pt x="519" y="190"/>
                  <a:pt x="519" y="188"/>
                </a:cubicBezTo>
                <a:cubicBezTo>
                  <a:pt x="523" y="193"/>
                  <a:pt x="509" y="191"/>
                  <a:pt x="509" y="196"/>
                </a:cubicBezTo>
                <a:cubicBezTo>
                  <a:pt x="519" y="194"/>
                  <a:pt x="534" y="192"/>
                  <a:pt x="542" y="186"/>
                </a:cubicBezTo>
                <a:cubicBezTo>
                  <a:pt x="540" y="185"/>
                  <a:pt x="537" y="186"/>
                  <a:pt x="537" y="181"/>
                </a:cubicBezTo>
                <a:cubicBezTo>
                  <a:pt x="540" y="181"/>
                  <a:pt x="541" y="184"/>
                  <a:pt x="543" y="185"/>
                </a:cubicBezTo>
                <a:cubicBezTo>
                  <a:pt x="557" y="178"/>
                  <a:pt x="571" y="170"/>
                  <a:pt x="584" y="161"/>
                </a:cubicBezTo>
                <a:cubicBezTo>
                  <a:pt x="583" y="159"/>
                  <a:pt x="582" y="162"/>
                  <a:pt x="582" y="160"/>
                </a:cubicBezTo>
                <a:cubicBezTo>
                  <a:pt x="591" y="157"/>
                  <a:pt x="603" y="146"/>
                  <a:pt x="611" y="148"/>
                </a:cubicBezTo>
                <a:cubicBezTo>
                  <a:pt x="598" y="155"/>
                  <a:pt x="586" y="163"/>
                  <a:pt x="574" y="171"/>
                </a:cubicBezTo>
                <a:cubicBezTo>
                  <a:pt x="574" y="174"/>
                  <a:pt x="576" y="173"/>
                  <a:pt x="574" y="175"/>
                </a:cubicBezTo>
                <a:cubicBezTo>
                  <a:pt x="558" y="187"/>
                  <a:pt x="543" y="203"/>
                  <a:pt x="519" y="210"/>
                </a:cubicBezTo>
                <a:cubicBezTo>
                  <a:pt x="526" y="213"/>
                  <a:pt x="534" y="207"/>
                  <a:pt x="541" y="209"/>
                </a:cubicBezTo>
                <a:cubicBezTo>
                  <a:pt x="530" y="215"/>
                  <a:pt x="504" y="213"/>
                  <a:pt x="491" y="224"/>
                </a:cubicBezTo>
                <a:cubicBezTo>
                  <a:pt x="496" y="222"/>
                  <a:pt x="498" y="224"/>
                  <a:pt x="500" y="227"/>
                </a:cubicBezTo>
                <a:cubicBezTo>
                  <a:pt x="506" y="226"/>
                  <a:pt x="510" y="224"/>
                  <a:pt x="515" y="223"/>
                </a:cubicBezTo>
                <a:cubicBezTo>
                  <a:pt x="515" y="221"/>
                  <a:pt x="518" y="219"/>
                  <a:pt x="521" y="218"/>
                </a:cubicBezTo>
                <a:cubicBezTo>
                  <a:pt x="521" y="219"/>
                  <a:pt x="517" y="224"/>
                  <a:pt x="516" y="228"/>
                </a:cubicBezTo>
                <a:cubicBezTo>
                  <a:pt x="517" y="229"/>
                  <a:pt x="517" y="229"/>
                  <a:pt x="517" y="230"/>
                </a:cubicBezTo>
                <a:cubicBezTo>
                  <a:pt x="522" y="228"/>
                  <a:pt x="529" y="227"/>
                  <a:pt x="533" y="223"/>
                </a:cubicBezTo>
                <a:cubicBezTo>
                  <a:pt x="527" y="231"/>
                  <a:pt x="512" y="236"/>
                  <a:pt x="501" y="238"/>
                </a:cubicBezTo>
                <a:cubicBezTo>
                  <a:pt x="499" y="238"/>
                  <a:pt x="500" y="243"/>
                  <a:pt x="498" y="244"/>
                </a:cubicBezTo>
                <a:cubicBezTo>
                  <a:pt x="496" y="243"/>
                  <a:pt x="495" y="242"/>
                  <a:pt x="492" y="243"/>
                </a:cubicBezTo>
                <a:cubicBezTo>
                  <a:pt x="482" y="251"/>
                  <a:pt x="469" y="256"/>
                  <a:pt x="459" y="264"/>
                </a:cubicBezTo>
                <a:cubicBezTo>
                  <a:pt x="468" y="268"/>
                  <a:pt x="478" y="252"/>
                  <a:pt x="486" y="255"/>
                </a:cubicBezTo>
                <a:cubicBezTo>
                  <a:pt x="490" y="250"/>
                  <a:pt x="495" y="246"/>
                  <a:pt x="503" y="245"/>
                </a:cubicBezTo>
                <a:cubicBezTo>
                  <a:pt x="504" y="245"/>
                  <a:pt x="503" y="244"/>
                  <a:pt x="503" y="242"/>
                </a:cubicBezTo>
                <a:cubicBezTo>
                  <a:pt x="513" y="244"/>
                  <a:pt x="514" y="235"/>
                  <a:pt x="524" y="233"/>
                </a:cubicBezTo>
                <a:cubicBezTo>
                  <a:pt x="522" y="237"/>
                  <a:pt x="521" y="237"/>
                  <a:pt x="522" y="242"/>
                </a:cubicBezTo>
                <a:cubicBezTo>
                  <a:pt x="523" y="238"/>
                  <a:pt x="526" y="245"/>
                  <a:pt x="528" y="241"/>
                </a:cubicBezTo>
                <a:cubicBezTo>
                  <a:pt x="529" y="242"/>
                  <a:pt x="526" y="247"/>
                  <a:pt x="521" y="246"/>
                </a:cubicBezTo>
                <a:cubicBezTo>
                  <a:pt x="521" y="245"/>
                  <a:pt x="521" y="243"/>
                  <a:pt x="521" y="242"/>
                </a:cubicBezTo>
                <a:cubicBezTo>
                  <a:pt x="514" y="241"/>
                  <a:pt x="517" y="245"/>
                  <a:pt x="515" y="248"/>
                </a:cubicBezTo>
                <a:cubicBezTo>
                  <a:pt x="512" y="249"/>
                  <a:pt x="514" y="246"/>
                  <a:pt x="514" y="245"/>
                </a:cubicBezTo>
                <a:cubicBezTo>
                  <a:pt x="508" y="244"/>
                  <a:pt x="508" y="249"/>
                  <a:pt x="505" y="251"/>
                </a:cubicBezTo>
                <a:cubicBezTo>
                  <a:pt x="505" y="253"/>
                  <a:pt x="507" y="253"/>
                  <a:pt x="510" y="253"/>
                </a:cubicBezTo>
                <a:cubicBezTo>
                  <a:pt x="510" y="256"/>
                  <a:pt x="508" y="255"/>
                  <a:pt x="508" y="257"/>
                </a:cubicBezTo>
                <a:cubicBezTo>
                  <a:pt x="517" y="262"/>
                  <a:pt x="528" y="251"/>
                  <a:pt x="536" y="247"/>
                </a:cubicBezTo>
                <a:cubicBezTo>
                  <a:pt x="537" y="250"/>
                  <a:pt x="530" y="252"/>
                  <a:pt x="528" y="255"/>
                </a:cubicBezTo>
                <a:cubicBezTo>
                  <a:pt x="551" y="254"/>
                  <a:pt x="567" y="233"/>
                  <a:pt x="587" y="230"/>
                </a:cubicBezTo>
                <a:cubicBezTo>
                  <a:pt x="581" y="241"/>
                  <a:pt x="567" y="245"/>
                  <a:pt x="557" y="252"/>
                </a:cubicBezTo>
                <a:cubicBezTo>
                  <a:pt x="560" y="254"/>
                  <a:pt x="568" y="252"/>
                  <a:pt x="573" y="253"/>
                </a:cubicBezTo>
                <a:cubicBezTo>
                  <a:pt x="563" y="257"/>
                  <a:pt x="551" y="253"/>
                  <a:pt x="543" y="260"/>
                </a:cubicBezTo>
                <a:cubicBezTo>
                  <a:pt x="545" y="261"/>
                  <a:pt x="552" y="259"/>
                  <a:pt x="557" y="259"/>
                </a:cubicBezTo>
                <a:cubicBezTo>
                  <a:pt x="555" y="267"/>
                  <a:pt x="543" y="264"/>
                  <a:pt x="538" y="267"/>
                </a:cubicBezTo>
                <a:cubicBezTo>
                  <a:pt x="539" y="269"/>
                  <a:pt x="542" y="268"/>
                  <a:pt x="541" y="271"/>
                </a:cubicBezTo>
                <a:cubicBezTo>
                  <a:pt x="536" y="272"/>
                  <a:pt x="533" y="276"/>
                  <a:pt x="528" y="274"/>
                </a:cubicBezTo>
                <a:cubicBezTo>
                  <a:pt x="525" y="275"/>
                  <a:pt x="528" y="277"/>
                  <a:pt x="526" y="280"/>
                </a:cubicBezTo>
                <a:cubicBezTo>
                  <a:pt x="523" y="281"/>
                  <a:pt x="524" y="278"/>
                  <a:pt x="522" y="278"/>
                </a:cubicBezTo>
                <a:cubicBezTo>
                  <a:pt x="521" y="283"/>
                  <a:pt x="513" y="280"/>
                  <a:pt x="513" y="287"/>
                </a:cubicBezTo>
                <a:cubicBezTo>
                  <a:pt x="507" y="284"/>
                  <a:pt x="502" y="290"/>
                  <a:pt x="500" y="296"/>
                </a:cubicBezTo>
                <a:cubicBezTo>
                  <a:pt x="505" y="298"/>
                  <a:pt x="503" y="292"/>
                  <a:pt x="507" y="292"/>
                </a:cubicBezTo>
                <a:cubicBezTo>
                  <a:pt x="507" y="293"/>
                  <a:pt x="507" y="294"/>
                  <a:pt x="507" y="295"/>
                </a:cubicBezTo>
                <a:cubicBezTo>
                  <a:pt x="510" y="294"/>
                  <a:pt x="514" y="294"/>
                  <a:pt x="512" y="290"/>
                </a:cubicBezTo>
                <a:cubicBezTo>
                  <a:pt x="516" y="292"/>
                  <a:pt x="524" y="292"/>
                  <a:pt x="530" y="290"/>
                </a:cubicBezTo>
                <a:cubicBezTo>
                  <a:pt x="529" y="289"/>
                  <a:pt x="527" y="289"/>
                  <a:pt x="528" y="286"/>
                </a:cubicBezTo>
                <a:cubicBezTo>
                  <a:pt x="544" y="292"/>
                  <a:pt x="558" y="272"/>
                  <a:pt x="573" y="273"/>
                </a:cubicBezTo>
                <a:cubicBezTo>
                  <a:pt x="566" y="284"/>
                  <a:pt x="547" y="283"/>
                  <a:pt x="540" y="294"/>
                </a:cubicBezTo>
                <a:cubicBezTo>
                  <a:pt x="553" y="294"/>
                  <a:pt x="564" y="284"/>
                  <a:pt x="576" y="280"/>
                </a:cubicBezTo>
                <a:cubicBezTo>
                  <a:pt x="576" y="281"/>
                  <a:pt x="572" y="282"/>
                  <a:pt x="575" y="283"/>
                </a:cubicBezTo>
                <a:cubicBezTo>
                  <a:pt x="562" y="287"/>
                  <a:pt x="555" y="296"/>
                  <a:pt x="542" y="297"/>
                </a:cubicBezTo>
                <a:cubicBezTo>
                  <a:pt x="541" y="299"/>
                  <a:pt x="545" y="300"/>
                  <a:pt x="542" y="301"/>
                </a:cubicBezTo>
                <a:cubicBezTo>
                  <a:pt x="539" y="299"/>
                  <a:pt x="537" y="304"/>
                  <a:pt x="534" y="303"/>
                </a:cubicBezTo>
                <a:cubicBezTo>
                  <a:pt x="533" y="306"/>
                  <a:pt x="535" y="306"/>
                  <a:pt x="535" y="309"/>
                </a:cubicBezTo>
                <a:cubicBezTo>
                  <a:pt x="531" y="308"/>
                  <a:pt x="530" y="310"/>
                  <a:pt x="527" y="310"/>
                </a:cubicBezTo>
                <a:cubicBezTo>
                  <a:pt x="528" y="325"/>
                  <a:pt x="549" y="310"/>
                  <a:pt x="556" y="307"/>
                </a:cubicBezTo>
                <a:cubicBezTo>
                  <a:pt x="555" y="308"/>
                  <a:pt x="555" y="309"/>
                  <a:pt x="557" y="309"/>
                </a:cubicBezTo>
                <a:cubicBezTo>
                  <a:pt x="555" y="311"/>
                  <a:pt x="552" y="310"/>
                  <a:pt x="548" y="312"/>
                </a:cubicBezTo>
                <a:cubicBezTo>
                  <a:pt x="548" y="315"/>
                  <a:pt x="549" y="316"/>
                  <a:pt x="551" y="316"/>
                </a:cubicBezTo>
                <a:cubicBezTo>
                  <a:pt x="558" y="314"/>
                  <a:pt x="565" y="309"/>
                  <a:pt x="569" y="308"/>
                </a:cubicBezTo>
                <a:cubicBezTo>
                  <a:pt x="572" y="310"/>
                  <a:pt x="563" y="313"/>
                  <a:pt x="565" y="314"/>
                </a:cubicBezTo>
                <a:cubicBezTo>
                  <a:pt x="557" y="319"/>
                  <a:pt x="549" y="321"/>
                  <a:pt x="544" y="327"/>
                </a:cubicBezTo>
                <a:cubicBezTo>
                  <a:pt x="551" y="326"/>
                  <a:pt x="569" y="322"/>
                  <a:pt x="568" y="314"/>
                </a:cubicBezTo>
                <a:cubicBezTo>
                  <a:pt x="581" y="313"/>
                  <a:pt x="591" y="307"/>
                  <a:pt x="602" y="303"/>
                </a:cubicBezTo>
                <a:cubicBezTo>
                  <a:pt x="598" y="303"/>
                  <a:pt x="600" y="301"/>
                  <a:pt x="603" y="299"/>
                </a:cubicBezTo>
                <a:cubicBezTo>
                  <a:pt x="606" y="299"/>
                  <a:pt x="607" y="302"/>
                  <a:pt x="609" y="299"/>
                </a:cubicBezTo>
                <a:cubicBezTo>
                  <a:pt x="612" y="299"/>
                  <a:pt x="612" y="302"/>
                  <a:pt x="610" y="303"/>
                </a:cubicBezTo>
                <a:cubicBezTo>
                  <a:pt x="619" y="299"/>
                  <a:pt x="626" y="295"/>
                  <a:pt x="633" y="293"/>
                </a:cubicBezTo>
                <a:cubicBezTo>
                  <a:pt x="634" y="294"/>
                  <a:pt x="632" y="295"/>
                  <a:pt x="633" y="296"/>
                </a:cubicBezTo>
                <a:cubicBezTo>
                  <a:pt x="636" y="297"/>
                  <a:pt x="635" y="294"/>
                  <a:pt x="637" y="296"/>
                </a:cubicBezTo>
                <a:cubicBezTo>
                  <a:pt x="639" y="295"/>
                  <a:pt x="640" y="293"/>
                  <a:pt x="641" y="290"/>
                </a:cubicBezTo>
                <a:cubicBezTo>
                  <a:pt x="656" y="289"/>
                  <a:pt x="660" y="277"/>
                  <a:pt x="672" y="273"/>
                </a:cubicBezTo>
                <a:cubicBezTo>
                  <a:pt x="668" y="286"/>
                  <a:pt x="652" y="290"/>
                  <a:pt x="640" y="297"/>
                </a:cubicBezTo>
                <a:cubicBezTo>
                  <a:pt x="631" y="303"/>
                  <a:pt x="624" y="311"/>
                  <a:pt x="615" y="315"/>
                </a:cubicBezTo>
                <a:cubicBezTo>
                  <a:pt x="603" y="330"/>
                  <a:pt x="581" y="335"/>
                  <a:pt x="569" y="350"/>
                </a:cubicBezTo>
                <a:cubicBezTo>
                  <a:pt x="562" y="349"/>
                  <a:pt x="563" y="356"/>
                  <a:pt x="558" y="357"/>
                </a:cubicBezTo>
                <a:cubicBezTo>
                  <a:pt x="557" y="359"/>
                  <a:pt x="559" y="359"/>
                  <a:pt x="559" y="362"/>
                </a:cubicBezTo>
                <a:cubicBezTo>
                  <a:pt x="555" y="359"/>
                  <a:pt x="552" y="363"/>
                  <a:pt x="547" y="362"/>
                </a:cubicBezTo>
                <a:cubicBezTo>
                  <a:pt x="553" y="368"/>
                  <a:pt x="572" y="356"/>
                  <a:pt x="577" y="365"/>
                </a:cubicBezTo>
                <a:cubicBezTo>
                  <a:pt x="587" y="368"/>
                  <a:pt x="591" y="359"/>
                  <a:pt x="600" y="362"/>
                </a:cubicBezTo>
                <a:cubicBezTo>
                  <a:pt x="601" y="366"/>
                  <a:pt x="597" y="364"/>
                  <a:pt x="596" y="365"/>
                </a:cubicBezTo>
                <a:cubicBezTo>
                  <a:pt x="605" y="370"/>
                  <a:pt x="608" y="360"/>
                  <a:pt x="617" y="362"/>
                </a:cubicBezTo>
                <a:cubicBezTo>
                  <a:pt x="608" y="370"/>
                  <a:pt x="594" y="375"/>
                  <a:pt x="584" y="383"/>
                </a:cubicBezTo>
                <a:cubicBezTo>
                  <a:pt x="597" y="382"/>
                  <a:pt x="610" y="373"/>
                  <a:pt x="620" y="365"/>
                </a:cubicBezTo>
                <a:cubicBezTo>
                  <a:pt x="639" y="360"/>
                  <a:pt x="652" y="349"/>
                  <a:pt x="673" y="345"/>
                </a:cubicBezTo>
                <a:cubicBezTo>
                  <a:pt x="660" y="353"/>
                  <a:pt x="640" y="364"/>
                  <a:pt x="622" y="372"/>
                </a:cubicBezTo>
                <a:cubicBezTo>
                  <a:pt x="632" y="374"/>
                  <a:pt x="641" y="367"/>
                  <a:pt x="650" y="364"/>
                </a:cubicBezTo>
                <a:cubicBezTo>
                  <a:pt x="650" y="366"/>
                  <a:pt x="650" y="368"/>
                  <a:pt x="650" y="370"/>
                </a:cubicBezTo>
                <a:cubicBezTo>
                  <a:pt x="631" y="377"/>
                  <a:pt x="618" y="390"/>
                  <a:pt x="600" y="398"/>
                </a:cubicBezTo>
                <a:cubicBezTo>
                  <a:pt x="601" y="399"/>
                  <a:pt x="601" y="400"/>
                  <a:pt x="601" y="402"/>
                </a:cubicBezTo>
                <a:cubicBezTo>
                  <a:pt x="591" y="399"/>
                  <a:pt x="581" y="411"/>
                  <a:pt x="569" y="413"/>
                </a:cubicBezTo>
                <a:cubicBezTo>
                  <a:pt x="571" y="417"/>
                  <a:pt x="573" y="412"/>
                  <a:pt x="575" y="412"/>
                </a:cubicBezTo>
                <a:cubicBezTo>
                  <a:pt x="574" y="414"/>
                  <a:pt x="573" y="417"/>
                  <a:pt x="572" y="418"/>
                </a:cubicBezTo>
                <a:cubicBezTo>
                  <a:pt x="575" y="420"/>
                  <a:pt x="578" y="420"/>
                  <a:pt x="583" y="420"/>
                </a:cubicBezTo>
                <a:cubicBezTo>
                  <a:pt x="577" y="426"/>
                  <a:pt x="566" y="420"/>
                  <a:pt x="562" y="427"/>
                </a:cubicBezTo>
                <a:cubicBezTo>
                  <a:pt x="562" y="426"/>
                  <a:pt x="561" y="425"/>
                  <a:pt x="561" y="424"/>
                </a:cubicBezTo>
                <a:cubicBezTo>
                  <a:pt x="550" y="429"/>
                  <a:pt x="538" y="433"/>
                  <a:pt x="530" y="440"/>
                </a:cubicBezTo>
                <a:cubicBezTo>
                  <a:pt x="541" y="438"/>
                  <a:pt x="551" y="440"/>
                  <a:pt x="560" y="437"/>
                </a:cubicBezTo>
                <a:cubicBezTo>
                  <a:pt x="569" y="435"/>
                  <a:pt x="573" y="425"/>
                  <a:pt x="583" y="424"/>
                </a:cubicBezTo>
                <a:cubicBezTo>
                  <a:pt x="581" y="427"/>
                  <a:pt x="577" y="427"/>
                  <a:pt x="576" y="431"/>
                </a:cubicBezTo>
                <a:cubicBezTo>
                  <a:pt x="579" y="430"/>
                  <a:pt x="581" y="429"/>
                  <a:pt x="585" y="429"/>
                </a:cubicBezTo>
                <a:cubicBezTo>
                  <a:pt x="584" y="430"/>
                  <a:pt x="583" y="430"/>
                  <a:pt x="583" y="432"/>
                </a:cubicBezTo>
                <a:cubicBezTo>
                  <a:pt x="587" y="432"/>
                  <a:pt x="587" y="428"/>
                  <a:pt x="591" y="428"/>
                </a:cubicBezTo>
                <a:cubicBezTo>
                  <a:pt x="591" y="427"/>
                  <a:pt x="589" y="427"/>
                  <a:pt x="589" y="425"/>
                </a:cubicBezTo>
                <a:cubicBezTo>
                  <a:pt x="594" y="425"/>
                  <a:pt x="594" y="422"/>
                  <a:pt x="598" y="422"/>
                </a:cubicBezTo>
                <a:cubicBezTo>
                  <a:pt x="598" y="424"/>
                  <a:pt x="596" y="423"/>
                  <a:pt x="596" y="425"/>
                </a:cubicBezTo>
                <a:cubicBezTo>
                  <a:pt x="609" y="422"/>
                  <a:pt x="616" y="414"/>
                  <a:pt x="628" y="410"/>
                </a:cubicBezTo>
                <a:cubicBezTo>
                  <a:pt x="627" y="418"/>
                  <a:pt x="621" y="421"/>
                  <a:pt x="617" y="425"/>
                </a:cubicBezTo>
                <a:cubicBezTo>
                  <a:pt x="629" y="423"/>
                  <a:pt x="634" y="414"/>
                  <a:pt x="645" y="410"/>
                </a:cubicBezTo>
                <a:cubicBezTo>
                  <a:pt x="631" y="427"/>
                  <a:pt x="604" y="432"/>
                  <a:pt x="583" y="442"/>
                </a:cubicBezTo>
                <a:cubicBezTo>
                  <a:pt x="581" y="445"/>
                  <a:pt x="577" y="446"/>
                  <a:pt x="577" y="450"/>
                </a:cubicBezTo>
                <a:cubicBezTo>
                  <a:pt x="568" y="450"/>
                  <a:pt x="555" y="451"/>
                  <a:pt x="547" y="460"/>
                </a:cubicBezTo>
                <a:cubicBezTo>
                  <a:pt x="554" y="459"/>
                  <a:pt x="559" y="457"/>
                  <a:pt x="566" y="457"/>
                </a:cubicBezTo>
                <a:cubicBezTo>
                  <a:pt x="554" y="461"/>
                  <a:pt x="541" y="469"/>
                  <a:pt x="527" y="468"/>
                </a:cubicBezTo>
                <a:cubicBezTo>
                  <a:pt x="531" y="470"/>
                  <a:pt x="524" y="472"/>
                  <a:pt x="520" y="473"/>
                </a:cubicBezTo>
                <a:cubicBezTo>
                  <a:pt x="520" y="477"/>
                  <a:pt x="522" y="479"/>
                  <a:pt x="521" y="483"/>
                </a:cubicBezTo>
                <a:cubicBezTo>
                  <a:pt x="526" y="482"/>
                  <a:pt x="529" y="479"/>
                  <a:pt x="535" y="479"/>
                </a:cubicBezTo>
                <a:cubicBezTo>
                  <a:pt x="532" y="474"/>
                  <a:pt x="537" y="478"/>
                  <a:pt x="537" y="473"/>
                </a:cubicBezTo>
                <a:cubicBezTo>
                  <a:pt x="544" y="475"/>
                  <a:pt x="548" y="466"/>
                  <a:pt x="556" y="465"/>
                </a:cubicBezTo>
                <a:cubicBezTo>
                  <a:pt x="553" y="471"/>
                  <a:pt x="545" y="471"/>
                  <a:pt x="542" y="477"/>
                </a:cubicBezTo>
                <a:cubicBezTo>
                  <a:pt x="549" y="477"/>
                  <a:pt x="550" y="471"/>
                  <a:pt x="557" y="471"/>
                </a:cubicBezTo>
                <a:cubicBezTo>
                  <a:pt x="561" y="471"/>
                  <a:pt x="555" y="473"/>
                  <a:pt x="557" y="476"/>
                </a:cubicBezTo>
                <a:cubicBezTo>
                  <a:pt x="560" y="470"/>
                  <a:pt x="573" y="474"/>
                  <a:pt x="576" y="467"/>
                </a:cubicBezTo>
                <a:cubicBezTo>
                  <a:pt x="576" y="465"/>
                  <a:pt x="576" y="464"/>
                  <a:pt x="574" y="464"/>
                </a:cubicBezTo>
                <a:cubicBezTo>
                  <a:pt x="579" y="461"/>
                  <a:pt x="585" y="459"/>
                  <a:pt x="590" y="457"/>
                </a:cubicBezTo>
                <a:cubicBezTo>
                  <a:pt x="590" y="454"/>
                  <a:pt x="585" y="456"/>
                  <a:pt x="583" y="456"/>
                </a:cubicBezTo>
                <a:cubicBezTo>
                  <a:pt x="584" y="453"/>
                  <a:pt x="588" y="453"/>
                  <a:pt x="590" y="452"/>
                </a:cubicBezTo>
                <a:cubicBezTo>
                  <a:pt x="590" y="457"/>
                  <a:pt x="594" y="453"/>
                  <a:pt x="598" y="454"/>
                </a:cubicBezTo>
                <a:cubicBezTo>
                  <a:pt x="597" y="455"/>
                  <a:pt x="595" y="455"/>
                  <a:pt x="594" y="457"/>
                </a:cubicBezTo>
                <a:cubicBezTo>
                  <a:pt x="597" y="460"/>
                  <a:pt x="597" y="460"/>
                  <a:pt x="595" y="465"/>
                </a:cubicBezTo>
                <a:cubicBezTo>
                  <a:pt x="620" y="455"/>
                  <a:pt x="638" y="440"/>
                  <a:pt x="663" y="438"/>
                </a:cubicBezTo>
                <a:cubicBezTo>
                  <a:pt x="663" y="441"/>
                  <a:pt x="663" y="442"/>
                  <a:pt x="665" y="442"/>
                </a:cubicBezTo>
                <a:cubicBezTo>
                  <a:pt x="674" y="435"/>
                  <a:pt x="684" y="433"/>
                  <a:pt x="697" y="433"/>
                </a:cubicBezTo>
                <a:cubicBezTo>
                  <a:pt x="682" y="445"/>
                  <a:pt x="661" y="452"/>
                  <a:pt x="646" y="464"/>
                </a:cubicBezTo>
                <a:cubicBezTo>
                  <a:pt x="632" y="471"/>
                  <a:pt x="615" y="474"/>
                  <a:pt x="603" y="482"/>
                </a:cubicBezTo>
                <a:cubicBezTo>
                  <a:pt x="565" y="492"/>
                  <a:pt x="536" y="510"/>
                  <a:pt x="499" y="520"/>
                </a:cubicBezTo>
                <a:cubicBezTo>
                  <a:pt x="509" y="522"/>
                  <a:pt x="521" y="519"/>
                  <a:pt x="530" y="513"/>
                </a:cubicBezTo>
                <a:cubicBezTo>
                  <a:pt x="543" y="516"/>
                  <a:pt x="549" y="503"/>
                  <a:pt x="562" y="502"/>
                </a:cubicBezTo>
                <a:cubicBezTo>
                  <a:pt x="576" y="494"/>
                  <a:pt x="592" y="489"/>
                  <a:pt x="608" y="484"/>
                </a:cubicBezTo>
                <a:cubicBezTo>
                  <a:pt x="615" y="479"/>
                  <a:pt x="626" y="478"/>
                  <a:pt x="633" y="476"/>
                </a:cubicBezTo>
                <a:cubicBezTo>
                  <a:pt x="590" y="493"/>
                  <a:pt x="548" y="512"/>
                  <a:pt x="503" y="529"/>
                </a:cubicBezTo>
                <a:cubicBezTo>
                  <a:pt x="503" y="524"/>
                  <a:pt x="508" y="526"/>
                  <a:pt x="511" y="524"/>
                </a:cubicBezTo>
                <a:cubicBezTo>
                  <a:pt x="508" y="522"/>
                  <a:pt x="501" y="525"/>
                  <a:pt x="498" y="526"/>
                </a:cubicBezTo>
                <a:cubicBezTo>
                  <a:pt x="498" y="530"/>
                  <a:pt x="501" y="527"/>
                  <a:pt x="501" y="529"/>
                </a:cubicBezTo>
                <a:cubicBezTo>
                  <a:pt x="486" y="539"/>
                  <a:pt x="466" y="543"/>
                  <a:pt x="448" y="551"/>
                </a:cubicBezTo>
                <a:cubicBezTo>
                  <a:pt x="431" y="560"/>
                  <a:pt x="410" y="566"/>
                  <a:pt x="392" y="575"/>
                </a:cubicBezTo>
                <a:cubicBezTo>
                  <a:pt x="385" y="572"/>
                  <a:pt x="380" y="573"/>
                  <a:pt x="377" y="580"/>
                </a:cubicBezTo>
                <a:cubicBezTo>
                  <a:pt x="357" y="591"/>
                  <a:pt x="337" y="598"/>
                  <a:pt x="319" y="611"/>
                </a:cubicBezTo>
                <a:cubicBezTo>
                  <a:pt x="317" y="604"/>
                  <a:pt x="331" y="604"/>
                  <a:pt x="334" y="598"/>
                </a:cubicBezTo>
                <a:cubicBezTo>
                  <a:pt x="336" y="598"/>
                  <a:pt x="337" y="598"/>
                  <a:pt x="339" y="598"/>
                </a:cubicBezTo>
                <a:cubicBezTo>
                  <a:pt x="344" y="591"/>
                  <a:pt x="354" y="588"/>
                  <a:pt x="360" y="581"/>
                </a:cubicBezTo>
                <a:cubicBezTo>
                  <a:pt x="345" y="581"/>
                  <a:pt x="335" y="599"/>
                  <a:pt x="322" y="601"/>
                </a:cubicBezTo>
                <a:cubicBezTo>
                  <a:pt x="321" y="601"/>
                  <a:pt x="322" y="602"/>
                  <a:pt x="321" y="603"/>
                </a:cubicBezTo>
                <a:cubicBezTo>
                  <a:pt x="307" y="606"/>
                  <a:pt x="299" y="615"/>
                  <a:pt x="288" y="621"/>
                </a:cubicBezTo>
                <a:cubicBezTo>
                  <a:pt x="291" y="616"/>
                  <a:pt x="297" y="612"/>
                  <a:pt x="297" y="605"/>
                </a:cubicBezTo>
                <a:cubicBezTo>
                  <a:pt x="293" y="605"/>
                  <a:pt x="293" y="607"/>
                  <a:pt x="290" y="606"/>
                </a:cubicBezTo>
                <a:cubicBezTo>
                  <a:pt x="289" y="604"/>
                  <a:pt x="290" y="603"/>
                  <a:pt x="291" y="602"/>
                </a:cubicBezTo>
                <a:cubicBezTo>
                  <a:pt x="283" y="601"/>
                  <a:pt x="283" y="606"/>
                  <a:pt x="282" y="610"/>
                </a:cubicBezTo>
                <a:cubicBezTo>
                  <a:pt x="280" y="613"/>
                  <a:pt x="280" y="608"/>
                  <a:pt x="276" y="609"/>
                </a:cubicBezTo>
                <a:cubicBezTo>
                  <a:pt x="275" y="605"/>
                  <a:pt x="278" y="605"/>
                  <a:pt x="278" y="602"/>
                </a:cubicBezTo>
                <a:cubicBezTo>
                  <a:pt x="271" y="602"/>
                  <a:pt x="261" y="607"/>
                  <a:pt x="257" y="612"/>
                </a:cubicBezTo>
                <a:cubicBezTo>
                  <a:pt x="248" y="612"/>
                  <a:pt x="243" y="625"/>
                  <a:pt x="236" y="621"/>
                </a:cubicBezTo>
                <a:cubicBezTo>
                  <a:pt x="241" y="611"/>
                  <a:pt x="252" y="608"/>
                  <a:pt x="258" y="600"/>
                </a:cubicBezTo>
                <a:cubicBezTo>
                  <a:pt x="255" y="601"/>
                  <a:pt x="242" y="602"/>
                  <a:pt x="242" y="609"/>
                </a:cubicBezTo>
                <a:cubicBezTo>
                  <a:pt x="235" y="608"/>
                  <a:pt x="231" y="615"/>
                  <a:pt x="225" y="618"/>
                </a:cubicBezTo>
                <a:cubicBezTo>
                  <a:pt x="226" y="612"/>
                  <a:pt x="238" y="608"/>
                  <a:pt x="241" y="601"/>
                </a:cubicBezTo>
                <a:cubicBezTo>
                  <a:pt x="232" y="601"/>
                  <a:pt x="227" y="605"/>
                  <a:pt x="219" y="605"/>
                </a:cubicBezTo>
                <a:cubicBezTo>
                  <a:pt x="218" y="604"/>
                  <a:pt x="216" y="603"/>
                  <a:pt x="218" y="601"/>
                </a:cubicBezTo>
                <a:cubicBezTo>
                  <a:pt x="213" y="600"/>
                  <a:pt x="213" y="603"/>
                  <a:pt x="209" y="602"/>
                </a:cubicBezTo>
                <a:cubicBezTo>
                  <a:pt x="216" y="598"/>
                  <a:pt x="224" y="595"/>
                  <a:pt x="230" y="589"/>
                </a:cubicBezTo>
                <a:cubicBezTo>
                  <a:pt x="227" y="587"/>
                  <a:pt x="225" y="580"/>
                  <a:pt x="230" y="579"/>
                </a:cubicBezTo>
                <a:cubicBezTo>
                  <a:pt x="232" y="581"/>
                  <a:pt x="229" y="583"/>
                  <a:pt x="231" y="584"/>
                </a:cubicBezTo>
                <a:cubicBezTo>
                  <a:pt x="240" y="579"/>
                  <a:pt x="249" y="572"/>
                  <a:pt x="251" y="563"/>
                </a:cubicBezTo>
                <a:cubicBezTo>
                  <a:pt x="238" y="566"/>
                  <a:pt x="226" y="578"/>
                  <a:pt x="212" y="583"/>
                </a:cubicBezTo>
                <a:cubicBezTo>
                  <a:pt x="215" y="580"/>
                  <a:pt x="217" y="577"/>
                  <a:pt x="220" y="574"/>
                </a:cubicBezTo>
                <a:cubicBezTo>
                  <a:pt x="193" y="587"/>
                  <a:pt x="173" y="607"/>
                  <a:pt x="145" y="620"/>
                </a:cubicBezTo>
                <a:cubicBezTo>
                  <a:pt x="162" y="606"/>
                  <a:pt x="182" y="595"/>
                  <a:pt x="198" y="578"/>
                </a:cubicBezTo>
                <a:cubicBezTo>
                  <a:pt x="199" y="578"/>
                  <a:pt x="200" y="580"/>
                  <a:pt x="201" y="579"/>
                </a:cubicBezTo>
                <a:cubicBezTo>
                  <a:pt x="206" y="573"/>
                  <a:pt x="217" y="572"/>
                  <a:pt x="220" y="563"/>
                </a:cubicBezTo>
                <a:cubicBezTo>
                  <a:pt x="220" y="562"/>
                  <a:pt x="219" y="562"/>
                  <a:pt x="219" y="561"/>
                </a:cubicBezTo>
                <a:cubicBezTo>
                  <a:pt x="211" y="564"/>
                  <a:pt x="205" y="569"/>
                  <a:pt x="199" y="573"/>
                </a:cubicBezTo>
                <a:cubicBezTo>
                  <a:pt x="196" y="572"/>
                  <a:pt x="201" y="570"/>
                  <a:pt x="201" y="568"/>
                </a:cubicBezTo>
                <a:cubicBezTo>
                  <a:pt x="198" y="568"/>
                  <a:pt x="196" y="570"/>
                  <a:pt x="194" y="571"/>
                </a:cubicBezTo>
                <a:cubicBezTo>
                  <a:pt x="195" y="574"/>
                  <a:pt x="196" y="573"/>
                  <a:pt x="194" y="576"/>
                </a:cubicBezTo>
                <a:cubicBezTo>
                  <a:pt x="192" y="574"/>
                  <a:pt x="191" y="570"/>
                  <a:pt x="186" y="569"/>
                </a:cubicBezTo>
                <a:cubicBezTo>
                  <a:pt x="182" y="570"/>
                  <a:pt x="186" y="574"/>
                  <a:pt x="184" y="576"/>
                </a:cubicBezTo>
                <a:cubicBezTo>
                  <a:pt x="180" y="574"/>
                  <a:pt x="176" y="575"/>
                  <a:pt x="177" y="573"/>
                </a:cubicBezTo>
                <a:cubicBezTo>
                  <a:pt x="157" y="577"/>
                  <a:pt x="144" y="590"/>
                  <a:pt x="127" y="598"/>
                </a:cubicBezTo>
                <a:cubicBezTo>
                  <a:pt x="129" y="593"/>
                  <a:pt x="132" y="595"/>
                  <a:pt x="135" y="592"/>
                </a:cubicBezTo>
                <a:cubicBezTo>
                  <a:pt x="135" y="591"/>
                  <a:pt x="134" y="590"/>
                  <a:pt x="134" y="589"/>
                </a:cubicBezTo>
                <a:cubicBezTo>
                  <a:pt x="121" y="596"/>
                  <a:pt x="111" y="605"/>
                  <a:pt x="97" y="610"/>
                </a:cubicBezTo>
                <a:cubicBezTo>
                  <a:pt x="116" y="594"/>
                  <a:pt x="135" y="588"/>
                  <a:pt x="150" y="569"/>
                </a:cubicBezTo>
                <a:cubicBezTo>
                  <a:pt x="151" y="573"/>
                  <a:pt x="154" y="570"/>
                  <a:pt x="156" y="568"/>
                </a:cubicBezTo>
                <a:cubicBezTo>
                  <a:pt x="157" y="565"/>
                  <a:pt x="154" y="570"/>
                  <a:pt x="153" y="567"/>
                </a:cubicBezTo>
                <a:cubicBezTo>
                  <a:pt x="157" y="561"/>
                  <a:pt x="172" y="561"/>
                  <a:pt x="170" y="554"/>
                </a:cubicBezTo>
                <a:cubicBezTo>
                  <a:pt x="175" y="555"/>
                  <a:pt x="185" y="548"/>
                  <a:pt x="189" y="542"/>
                </a:cubicBezTo>
                <a:cubicBezTo>
                  <a:pt x="188" y="539"/>
                  <a:pt x="184" y="543"/>
                  <a:pt x="183" y="541"/>
                </a:cubicBezTo>
                <a:cubicBezTo>
                  <a:pt x="182" y="544"/>
                  <a:pt x="179" y="545"/>
                  <a:pt x="179" y="550"/>
                </a:cubicBezTo>
                <a:cubicBezTo>
                  <a:pt x="177" y="549"/>
                  <a:pt x="174" y="547"/>
                  <a:pt x="175" y="552"/>
                </a:cubicBezTo>
                <a:cubicBezTo>
                  <a:pt x="173" y="552"/>
                  <a:pt x="174" y="546"/>
                  <a:pt x="173" y="550"/>
                </a:cubicBezTo>
                <a:cubicBezTo>
                  <a:pt x="168" y="550"/>
                  <a:pt x="174" y="547"/>
                  <a:pt x="174" y="546"/>
                </a:cubicBezTo>
                <a:cubicBezTo>
                  <a:pt x="169" y="545"/>
                  <a:pt x="168" y="547"/>
                  <a:pt x="165" y="548"/>
                </a:cubicBezTo>
                <a:cubicBezTo>
                  <a:pt x="165" y="551"/>
                  <a:pt x="163" y="552"/>
                  <a:pt x="167" y="553"/>
                </a:cubicBezTo>
                <a:cubicBezTo>
                  <a:pt x="165" y="555"/>
                  <a:pt x="163" y="556"/>
                  <a:pt x="162" y="559"/>
                </a:cubicBezTo>
                <a:cubicBezTo>
                  <a:pt x="161" y="559"/>
                  <a:pt x="161" y="556"/>
                  <a:pt x="158" y="557"/>
                </a:cubicBezTo>
                <a:cubicBezTo>
                  <a:pt x="159" y="555"/>
                  <a:pt x="161" y="554"/>
                  <a:pt x="162" y="552"/>
                </a:cubicBezTo>
                <a:cubicBezTo>
                  <a:pt x="145" y="551"/>
                  <a:pt x="130" y="560"/>
                  <a:pt x="117" y="566"/>
                </a:cubicBezTo>
                <a:cubicBezTo>
                  <a:pt x="113" y="567"/>
                  <a:pt x="113" y="564"/>
                  <a:pt x="110" y="564"/>
                </a:cubicBezTo>
                <a:cubicBezTo>
                  <a:pt x="139" y="554"/>
                  <a:pt x="158" y="537"/>
                  <a:pt x="185" y="528"/>
                </a:cubicBezTo>
                <a:cubicBezTo>
                  <a:pt x="184" y="523"/>
                  <a:pt x="185" y="522"/>
                  <a:pt x="185" y="517"/>
                </a:cubicBezTo>
                <a:cubicBezTo>
                  <a:pt x="181" y="519"/>
                  <a:pt x="172" y="520"/>
                  <a:pt x="173" y="523"/>
                </a:cubicBezTo>
                <a:cubicBezTo>
                  <a:pt x="167" y="521"/>
                  <a:pt x="156" y="527"/>
                  <a:pt x="151" y="531"/>
                </a:cubicBezTo>
                <a:cubicBezTo>
                  <a:pt x="141" y="527"/>
                  <a:pt x="130" y="540"/>
                  <a:pt x="120" y="538"/>
                </a:cubicBezTo>
                <a:cubicBezTo>
                  <a:pt x="127" y="529"/>
                  <a:pt x="143" y="529"/>
                  <a:pt x="149" y="515"/>
                </a:cubicBezTo>
                <a:cubicBezTo>
                  <a:pt x="142" y="518"/>
                  <a:pt x="132" y="524"/>
                  <a:pt x="121" y="528"/>
                </a:cubicBezTo>
                <a:cubicBezTo>
                  <a:pt x="126" y="518"/>
                  <a:pt x="137" y="513"/>
                  <a:pt x="146" y="507"/>
                </a:cubicBezTo>
                <a:cubicBezTo>
                  <a:pt x="147" y="504"/>
                  <a:pt x="143" y="506"/>
                  <a:pt x="141" y="506"/>
                </a:cubicBezTo>
                <a:cubicBezTo>
                  <a:pt x="150" y="501"/>
                  <a:pt x="166" y="496"/>
                  <a:pt x="169" y="485"/>
                </a:cubicBezTo>
                <a:cubicBezTo>
                  <a:pt x="167" y="484"/>
                  <a:pt x="164" y="484"/>
                  <a:pt x="166" y="481"/>
                </a:cubicBezTo>
                <a:cubicBezTo>
                  <a:pt x="162" y="480"/>
                  <a:pt x="161" y="488"/>
                  <a:pt x="163" y="490"/>
                </a:cubicBezTo>
                <a:cubicBezTo>
                  <a:pt x="158" y="488"/>
                  <a:pt x="150" y="493"/>
                  <a:pt x="146" y="497"/>
                </a:cubicBezTo>
                <a:cubicBezTo>
                  <a:pt x="146" y="491"/>
                  <a:pt x="159" y="491"/>
                  <a:pt x="161" y="484"/>
                </a:cubicBezTo>
                <a:cubicBezTo>
                  <a:pt x="161" y="482"/>
                  <a:pt x="159" y="482"/>
                  <a:pt x="160" y="479"/>
                </a:cubicBezTo>
                <a:cubicBezTo>
                  <a:pt x="155" y="480"/>
                  <a:pt x="149" y="481"/>
                  <a:pt x="147" y="485"/>
                </a:cubicBezTo>
                <a:cubicBezTo>
                  <a:pt x="145" y="485"/>
                  <a:pt x="148" y="484"/>
                  <a:pt x="146" y="482"/>
                </a:cubicBezTo>
                <a:cubicBezTo>
                  <a:pt x="140" y="483"/>
                  <a:pt x="138" y="487"/>
                  <a:pt x="131" y="486"/>
                </a:cubicBezTo>
                <a:cubicBezTo>
                  <a:pt x="135" y="482"/>
                  <a:pt x="130" y="478"/>
                  <a:pt x="129" y="473"/>
                </a:cubicBezTo>
                <a:cubicBezTo>
                  <a:pt x="132" y="470"/>
                  <a:pt x="140" y="473"/>
                  <a:pt x="139" y="468"/>
                </a:cubicBezTo>
                <a:cubicBezTo>
                  <a:pt x="155" y="465"/>
                  <a:pt x="159" y="449"/>
                  <a:pt x="176" y="446"/>
                </a:cubicBezTo>
                <a:cubicBezTo>
                  <a:pt x="176" y="444"/>
                  <a:pt x="176" y="443"/>
                  <a:pt x="176" y="441"/>
                </a:cubicBezTo>
                <a:cubicBezTo>
                  <a:pt x="172" y="440"/>
                  <a:pt x="174" y="444"/>
                  <a:pt x="171" y="443"/>
                </a:cubicBezTo>
                <a:cubicBezTo>
                  <a:pt x="172" y="435"/>
                  <a:pt x="177" y="437"/>
                  <a:pt x="182" y="434"/>
                </a:cubicBezTo>
                <a:cubicBezTo>
                  <a:pt x="182" y="436"/>
                  <a:pt x="180" y="437"/>
                  <a:pt x="184" y="436"/>
                </a:cubicBezTo>
                <a:cubicBezTo>
                  <a:pt x="185" y="428"/>
                  <a:pt x="192" y="419"/>
                  <a:pt x="198" y="412"/>
                </a:cubicBezTo>
                <a:cubicBezTo>
                  <a:pt x="175" y="418"/>
                  <a:pt x="151" y="429"/>
                  <a:pt x="131" y="440"/>
                </a:cubicBezTo>
                <a:cubicBezTo>
                  <a:pt x="132" y="437"/>
                  <a:pt x="126" y="439"/>
                  <a:pt x="127" y="441"/>
                </a:cubicBezTo>
                <a:cubicBezTo>
                  <a:pt x="124" y="434"/>
                  <a:pt x="137" y="430"/>
                  <a:pt x="141" y="430"/>
                </a:cubicBezTo>
                <a:cubicBezTo>
                  <a:pt x="143" y="429"/>
                  <a:pt x="140" y="427"/>
                  <a:pt x="143" y="427"/>
                </a:cubicBezTo>
                <a:cubicBezTo>
                  <a:pt x="142" y="425"/>
                  <a:pt x="137" y="427"/>
                  <a:pt x="136" y="425"/>
                </a:cubicBezTo>
                <a:cubicBezTo>
                  <a:pt x="131" y="430"/>
                  <a:pt x="125" y="435"/>
                  <a:pt x="119" y="439"/>
                </a:cubicBezTo>
                <a:cubicBezTo>
                  <a:pt x="117" y="435"/>
                  <a:pt x="121" y="433"/>
                  <a:pt x="118" y="428"/>
                </a:cubicBezTo>
                <a:cubicBezTo>
                  <a:pt x="113" y="427"/>
                  <a:pt x="118" y="432"/>
                  <a:pt x="113" y="432"/>
                </a:cubicBezTo>
                <a:cubicBezTo>
                  <a:pt x="108" y="432"/>
                  <a:pt x="113" y="429"/>
                  <a:pt x="110" y="428"/>
                </a:cubicBezTo>
                <a:cubicBezTo>
                  <a:pt x="108" y="430"/>
                  <a:pt x="110" y="432"/>
                  <a:pt x="108" y="434"/>
                </a:cubicBezTo>
                <a:cubicBezTo>
                  <a:pt x="105" y="433"/>
                  <a:pt x="105" y="434"/>
                  <a:pt x="103" y="432"/>
                </a:cubicBezTo>
                <a:cubicBezTo>
                  <a:pt x="103" y="427"/>
                  <a:pt x="107" y="425"/>
                  <a:pt x="110" y="423"/>
                </a:cubicBezTo>
                <a:cubicBezTo>
                  <a:pt x="110" y="421"/>
                  <a:pt x="107" y="423"/>
                  <a:pt x="105" y="422"/>
                </a:cubicBezTo>
                <a:cubicBezTo>
                  <a:pt x="108" y="420"/>
                  <a:pt x="110" y="417"/>
                  <a:pt x="114" y="415"/>
                </a:cubicBezTo>
                <a:cubicBezTo>
                  <a:pt x="114" y="413"/>
                  <a:pt x="112" y="413"/>
                  <a:pt x="113" y="410"/>
                </a:cubicBezTo>
                <a:cubicBezTo>
                  <a:pt x="119" y="406"/>
                  <a:pt x="138" y="406"/>
                  <a:pt x="134" y="391"/>
                </a:cubicBezTo>
                <a:cubicBezTo>
                  <a:pt x="141" y="391"/>
                  <a:pt x="139" y="383"/>
                  <a:pt x="145" y="383"/>
                </a:cubicBezTo>
                <a:cubicBezTo>
                  <a:pt x="144" y="383"/>
                  <a:pt x="144" y="384"/>
                  <a:pt x="144" y="386"/>
                </a:cubicBezTo>
                <a:cubicBezTo>
                  <a:pt x="146" y="386"/>
                  <a:pt x="146" y="384"/>
                  <a:pt x="148" y="385"/>
                </a:cubicBezTo>
                <a:cubicBezTo>
                  <a:pt x="148" y="382"/>
                  <a:pt x="147" y="380"/>
                  <a:pt x="146" y="378"/>
                </a:cubicBezTo>
                <a:cubicBezTo>
                  <a:pt x="140" y="378"/>
                  <a:pt x="138" y="382"/>
                  <a:pt x="134" y="384"/>
                </a:cubicBezTo>
                <a:cubicBezTo>
                  <a:pt x="132" y="384"/>
                  <a:pt x="133" y="381"/>
                  <a:pt x="131" y="381"/>
                </a:cubicBezTo>
                <a:cubicBezTo>
                  <a:pt x="106" y="389"/>
                  <a:pt x="87" y="400"/>
                  <a:pt x="67" y="414"/>
                </a:cubicBezTo>
                <a:cubicBezTo>
                  <a:pt x="67" y="410"/>
                  <a:pt x="67" y="404"/>
                  <a:pt x="71" y="401"/>
                </a:cubicBezTo>
                <a:cubicBezTo>
                  <a:pt x="69" y="398"/>
                  <a:pt x="64" y="400"/>
                  <a:pt x="62" y="401"/>
                </a:cubicBezTo>
                <a:cubicBezTo>
                  <a:pt x="68" y="393"/>
                  <a:pt x="74" y="392"/>
                  <a:pt x="81" y="389"/>
                </a:cubicBezTo>
                <a:cubicBezTo>
                  <a:pt x="87" y="371"/>
                  <a:pt x="105" y="358"/>
                  <a:pt x="125" y="349"/>
                </a:cubicBezTo>
                <a:cubicBezTo>
                  <a:pt x="124" y="345"/>
                  <a:pt x="127" y="342"/>
                  <a:pt x="126" y="339"/>
                </a:cubicBezTo>
                <a:cubicBezTo>
                  <a:pt x="120" y="342"/>
                  <a:pt x="118" y="348"/>
                  <a:pt x="113" y="351"/>
                </a:cubicBezTo>
                <a:cubicBezTo>
                  <a:pt x="111" y="350"/>
                  <a:pt x="115" y="348"/>
                  <a:pt x="115" y="346"/>
                </a:cubicBezTo>
                <a:cubicBezTo>
                  <a:pt x="99" y="347"/>
                  <a:pt x="82" y="359"/>
                  <a:pt x="62" y="367"/>
                </a:cubicBezTo>
                <a:cubicBezTo>
                  <a:pt x="57" y="370"/>
                  <a:pt x="48" y="378"/>
                  <a:pt x="42" y="381"/>
                </a:cubicBezTo>
                <a:cubicBezTo>
                  <a:pt x="41" y="381"/>
                  <a:pt x="39" y="380"/>
                  <a:pt x="38" y="381"/>
                </a:cubicBezTo>
                <a:cubicBezTo>
                  <a:pt x="28" y="386"/>
                  <a:pt x="20" y="393"/>
                  <a:pt x="13" y="400"/>
                </a:cubicBezTo>
                <a:cubicBezTo>
                  <a:pt x="13" y="394"/>
                  <a:pt x="23" y="389"/>
                  <a:pt x="28" y="384"/>
                </a:cubicBezTo>
                <a:cubicBezTo>
                  <a:pt x="22" y="385"/>
                  <a:pt x="18" y="388"/>
                  <a:pt x="13" y="390"/>
                </a:cubicBezTo>
                <a:cubicBezTo>
                  <a:pt x="21" y="379"/>
                  <a:pt x="35" y="374"/>
                  <a:pt x="45" y="365"/>
                </a:cubicBezTo>
                <a:cubicBezTo>
                  <a:pt x="45" y="362"/>
                  <a:pt x="46" y="359"/>
                  <a:pt x="50" y="359"/>
                </a:cubicBezTo>
                <a:cubicBezTo>
                  <a:pt x="51" y="362"/>
                  <a:pt x="47" y="360"/>
                  <a:pt x="48" y="363"/>
                </a:cubicBezTo>
                <a:cubicBezTo>
                  <a:pt x="60" y="358"/>
                  <a:pt x="73" y="352"/>
                  <a:pt x="83" y="341"/>
                </a:cubicBezTo>
                <a:cubicBezTo>
                  <a:pt x="86" y="342"/>
                  <a:pt x="82" y="343"/>
                  <a:pt x="82" y="344"/>
                </a:cubicBezTo>
                <a:cubicBezTo>
                  <a:pt x="83" y="346"/>
                  <a:pt x="86" y="343"/>
                  <a:pt x="88" y="343"/>
                </a:cubicBezTo>
                <a:cubicBezTo>
                  <a:pt x="87" y="339"/>
                  <a:pt x="85" y="338"/>
                  <a:pt x="88" y="334"/>
                </a:cubicBezTo>
                <a:cubicBezTo>
                  <a:pt x="83" y="334"/>
                  <a:pt x="80" y="338"/>
                  <a:pt x="76" y="339"/>
                </a:cubicBezTo>
                <a:cubicBezTo>
                  <a:pt x="80" y="339"/>
                  <a:pt x="78" y="342"/>
                  <a:pt x="76" y="345"/>
                </a:cubicBezTo>
                <a:cubicBezTo>
                  <a:pt x="75" y="339"/>
                  <a:pt x="72" y="347"/>
                  <a:pt x="71" y="342"/>
                </a:cubicBezTo>
                <a:cubicBezTo>
                  <a:pt x="65" y="345"/>
                  <a:pt x="60" y="350"/>
                  <a:pt x="54" y="353"/>
                </a:cubicBezTo>
                <a:cubicBezTo>
                  <a:pt x="61" y="345"/>
                  <a:pt x="71" y="335"/>
                  <a:pt x="81" y="334"/>
                </a:cubicBezTo>
                <a:cubicBezTo>
                  <a:pt x="86" y="330"/>
                  <a:pt x="91" y="326"/>
                  <a:pt x="93" y="319"/>
                </a:cubicBezTo>
                <a:cubicBezTo>
                  <a:pt x="92" y="318"/>
                  <a:pt x="86" y="319"/>
                  <a:pt x="88" y="319"/>
                </a:cubicBezTo>
                <a:cubicBezTo>
                  <a:pt x="55" y="329"/>
                  <a:pt x="30" y="346"/>
                  <a:pt x="0" y="359"/>
                </a:cubicBezTo>
                <a:cubicBezTo>
                  <a:pt x="18" y="344"/>
                  <a:pt x="42" y="336"/>
                  <a:pt x="60" y="321"/>
                </a:cubicBezTo>
                <a:cubicBezTo>
                  <a:pt x="80" y="317"/>
                  <a:pt x="91" y="310"/>
                  <a:pt x="105" y="300"/>
                </a:cubicBezTo>
                <a:cubicBezTo>
                  <a:pt x="106" y="301"/>
                  <a:pt x="106" y="303"/>
                  <a:pt x="108" y="301"/>
                </a:cubicBezTo>
                <a:cubicBezTo>
                  <a:pt x="113" y="299"/>
                  <a:pt x="109" y="294"/>
                  <a:pt x="112" y="290"/>
                </a:cubicBezTo>
                <a:cubicBezTo>
                  <a:pt x="114" y="291"/>
                  <a:pt x="122" y="292"/>
                  <a:pt x="121" y="287"/>
                </a:cubicBezTo>
                <a:cubicBezTo>
                  <a:pt x="120" y="285"/>
                  <a:pt x="120" y="287"/>
                  <a:pt x="118" y="287"/>
                </a:cubicBezTo>
                <a:cubicBezTo>
                  <a:pt x="120" y="285"/>
                  <a:pt x="116" y="282"/>
                  <a:pt x="121" y="282"/>
                </a:cubicBezTo>
                <a:cubicBezTo>
                  <a:pt x="119" y="279"/>
                  <a:pt x="116" y="283"/>
                  <a:pt x="114" y="283"/>
                </a:cubicBezTo>
                <a:cubicBezTo>
                  <a:pt x="116" y="281"/>
                  <a:pt x="114" y="281"/>
                  <a:pt x="113" y="279"/>
                </a:cubicBezTo>
                <a:cubicBezTo>
                  <a:pt x="107" y="283"/>
                  <a:pt x="100" y="284"/>
                  <a:pt x="93" y="285"/>
                </a:cubicBezTo>
                <a:cubicBezTo>
                  <a:pt x="94" y="281"/>
                  <a:pt x="100" y="282"/>
                  <a:pt x="104" y="280"/>
                </a:cubicBezTo>
                <a:cubicBezTo>
                  <a:pt x="102" y="275"/>
                  <a:pt x="106" y="276"/>
                  <a:pt x="106" y="272"/>
                </a:cubicBezTo>
                <a:cubicBezTo>
                  <a:pt x="106" y="270"/>
                  <a:pt x="105" y="274"/>
                  <a:pt x="103" y="272"/>
                </a:cubicBezTo>
                <a:cubicBezTo>
                  <a:pt x="105" y="271"/>
                  <a:pt x="105" y="268"/>
                  <a:pt x="107" y="267"/>
                </a:cubicBezTo>
                <a:cubicBezTo>
                  <a:pt x="112" y="269"/>
                  <a:pt x="110" y="268"/>
                  <a:pt x="116" y="267"/>
                </a:cubicBezTo>
                <a:cubicBezTo>
                  <a:pt x="115" y="263"/>
                  <a:pt x="109" y="265"/>
                  <a:pt x="107" y="261"/>
                </a:cubicBezTo>
                <a:cubicBezTo>
                  <a:pt x="101" y="262"/>
                  <a:pt x="100" y="264"/>
                  <a:pt x="95" y="264"/>
                </a:cubicBezTo>
                <a:cubicBezTo>
                  <a:pt x="97" y="258"/>
                  <a:pt x="105" y="261"/>
                  <a:pt x="103" y="255"/>
                </a:cubicBezTo>
                <a:cubicBezTo>
                  <a:pt x="107" y="256"/>
                  <a:pt x="114" y="253"/>
                  <a:pt x="115" y="248"/>
                </a:cubicBezTo>
                <a:cubicBezTo>
                  <a:pt x="119" y="248"/>
                  <a:pt x="123" y="247"/>
                  <a:pt x="124" y="242"/>
                </a:cubicBezTo>
                <a:cubicBezTo>
                  <a:pt x="125" y="245"/>
                  <a:pt x="130" y="242"/>
                  <a:pt x="129" y="239"/>
                </a:cubicBezTo>
                <a:cubicBezTo>
                  <a:pt x="129" y="237"/>
                  <a:pt x="124" y="240"/>
                  <a:pt x="123" y="242"/>
                </a:cubicBezTo>
                <a:cubicBezTo>
                  <a:pt x="123" y="238"/>
                  <a:pt x="129" y="233"/>
                  <a:pt x="132" y="233"/>
                </a:cubicBezTo>
                <a:cubicBezTo>
                  <a:pt x="130" y="229"/>
                  <a:pt x="121" y="233"/>
                  <a:pt x="118" y="235"/>
                </a:cubicBezTo>
                <a:cubicBezTo>
                  <a:pt x="117" y="239"/>
                  <a:pt x="119" y="241"/>
                  <a:pt x="121" y="243"/>
                </a:cubicBezTo>
                <a:cubicBezTo>
                  <a:pt x="120" y="244"/>
                  <a:pt x="117" y="245"/>
                  <a:pt x="118" y="242"/>
                </a:cubicBezTo>
                <a:cubicBezTo>
                  <a:pt x="116" y="242"/>
                  <a:pt x="113" y="242"/>
                  <a:pt x="112" y="244"/>
                </a:cubicBezTo>
                <a:cubicBezTo>
                  <a:pt x="111" y="244"/>
                  <a:pt x="112" y="242"/>
                  <a:pt x="110" y="242"/>
                </a:cubicBezTo>
                <a:cubicBezTo>
                  <a:pt x="105" y="243"/>
                  <a:pt x="100" y="245"/>
                  <a:pt x="98" y="250"/>
                </a:cubicBezTo>
                <a:cubicBezTo>
                  <a:pt x="86" y="248"/>
                  <a:pt x="80" y="259"/>
                  <a:pt x="69" y="260"/>
                </a:cubicBezTo>
                <a:cubicBezTo>
                  <a:pt x="70" y="257"/>
                  <a:pt x="73" y="256"/>
                  <a:pt x="75" y="253"/>
                </a:cubicBezTo>
                <a:cubicBezTo>
                  <a:pt x="72" y="250"/>
                  <a:pt x="59" y="253"/>
                  <a:pt x="57" y="259"/>
                </a:cubicBezTo>
                <a:cubicBezTo>
                  <a:pt x="55" y="259"/>
                  <a:pt x="52" y="259"/>
                  <a:pt x="50" y="259"/>
                </a:cubicBezTo>
                <a:cubicBezTo>
                  <a:pt x="55" y="254"/>
                  <a:pt x="61" y="251"/>
                  <a:pt x="67" y="248"/>
                </a:cubicBezTo>
                <a:cubicBezTo>
                  <a:pt x="67" y="246"/>
                  <a:pt x="63" y="251"/>
                  <a:pt x="64" y="246"/>
                </a:cubicBezTo>
                <a:cubicBezTo>
                  <a:pt x="77" y="243"/>
                  <a:pt x="86" y="236"/>
                  <a:pt x="100" y="231"/>
                </a:cubicBezTo>
                <a:cubicBezTo>
                  <a:pt x="104" y="226"/>
                  <a:pt x="110" y="218"/>
                  <a:pt x="116" y="218"/>
                </a:cubicBezTo>
                <a:cubicBezTo>
                  <a:pt x="119" y="218"/>
                  <a:pt x="115" y="213"/>
                  <a:pt x="118" y="214"/>
                </a:cubicBezTo>
                <a:cubicBezTo>
                  <a:pt x="122" y="214"/>
                  <a:pt x="115" y="218"/>
                  <a:pt x="116" y="222"/>
                </a:cubicBezTo>
                <a:cubicBezTo>
                  <a:pt x="112" y="220"/>
                  <a:pt x="111" y="228"/>
                  <a:pt x="105" y="226"/>
                </a:cubicBezTo>
                <a:cubicBezTo>
                  <a:pt x="105" y="227"/>
                  <a:pt x="105" y="229"/>
                  <a:pt x="105" y="230"/>
                </a:cubicBezTo>
                <a:cubicBezTo>
                  <a:pt x="110" y="230"/>
                  <a:pt x="112" y="226"/>
                  <a:pt x="114" y="224"/>
                </a:cubicBezTo>
                <a:cubicBezTo>
                  <a:pt x="117" y="226"/>
                  <a:pt x="124" y="225"/>
                  <a:pt x="125" y="221"/>
                </a:cubicBezTo>
                <a:cubicBezTo>
                  <a:pt x="149" y="213"/>
                  <a:pt x="174" y="206"/>
                  <a:pt x="197" y="194"/>
                </a:cubicBezTo>
                <a:cubicBezTo>
                  <a:pt x="198" y="195"/>
                  <a:pt x="202" y="194"/>
                  <a:pt x="201" y="191"/>
                </a:cubicBezTo>
                <a:cubicBezTo>
                  <a:pt x="206" y="193"/>
                  <a:pt x="208" y="189"/>
                  <a:pt x="208" y="184"/>
                </a:cubicBezTo>
                <a:cubicBezTo>
                  <a:pt x="212" y="183"/>
                  <a:pt x="216" y="182"/>
                  <a:pt x="215" y="176"/>
                </a:cubicBezTo>
                <a:cubicBezTo>
                  <a:pt x="218" y="178"/>
                  <a:pt x="217" y="177"/>
                  <a:pt x="217" y="173"/>
                </a:cubicBezTo>
                <a:cubicBezTo>
                  <a:pt x="218" y="172"/>
                  <a:pt x="220" y="172"/>
                  <a:pt x="222" y="173"/>
                </a:cubicBezTo>
                <a:cubicBezTo>
                  <a:pt x="224" y="172"/>
                  <a:pt x="223" y="167"/>
                  <a:pt x="225" y="166"/>
                </a:cubicBezTo>
                <a:cubicBezTo>
                  <a:pt x="229" y="167"/>
                  <a:pt x="224" y="168"/>
                  <a:pt x="225" y="169"/>
                </a:cubicBezTo>
                <a:cubicBezTo>
                  <a:pt x="225" y="171"/>
                  <a:pt x="227" y="167"/>
                  <a:pt x="229" y="169"/>
                </a:cubicBezTo>
                <a:cubicBezTo>
                  <a:pt x="231" y="165"/>
                  <a:pt x="229" y="163"/>
                  <a:pt x="233" y="161"/>
                </a:cubicBezTo>
                <a:cubicBezTo>
                  <a:pt x="229" y="163"/>
                  <a:pt x="221" y="163"/>
                  <a:pt x="220" y="170"/>
                </a:cubicBezTo>
                <a:cubicBezTo>
                  <a:pt x="217" y="171"/>
                  <a:pt x="217" y="165"/>
                  <a:pt x="215" y="169"/>
                </a:cubicBezTo>
                <a:cubicBezTo>
                  <a:pt x="218" y="161"/>
                  <a:pt x="234" y="159"/>
                  <a:pt x="239" y="152"/>
                </a:cubicBezTo>
                <a:cubicBezTo>
                  <a:pt x="246" y="152"/>
                  <a:pt x="251" y="150"/>
                  <a:pt x="255" y="146"/>
                </a:cubicBezTo>
                <a:cubicBezTo>
                  <a:pt x="243" y="147"/>
                  <a:pt x="233" y="155"/>
                  <a:pt x="221" y="161"/>
                </a:cubicBezTo>
                <a:cubicBezTo>
                  <a:pt x="194" y="174"/>
                  <a:pt x="163" y="183"/>
                  <a:pt x="139" y="198"/>
                </a:cubicBezTo>
                <a:cubicBezTo>
                  <a:pt x="139" y="201"/>
                  <a:pt x="138" y="203"/>
                  <a:pt x="136" y="205"/>
                </a:cubicBezTo>
                <a:cubicBezTo>
                  <a:pt x="129" y="204"/>
                  <a:pt x="129" y="210"/>
                  <a:pt x="123" y="211"/>
                </a:cubicBezTo>
                <a:cubicBezTo>
                  <a:pt x="124" y="205"/>
                  <a:pt x="131" y="205"/>
                  <a:pt x="131" y="198"/>
                </a:cubicBezTo>
                <a:cubicBezTo>
                  <a:pt x="122" y="200"/>
                  <a:pt x="115" y="207"/>
                  <a:pt x="105" y="206"/>
                </a:cubicBezTo>
                <a:cubicBezTo>
                  <a:pt x="108" y="203"/>
                  <a:pt x="111" y="200"/>
                  <a:pt x="112" y="195"/>
                </a:cubicBezTo>
                <a:cubicBezTo>
                  <a:pt x="115" y="197"/>
                  <a:pt x="118" y="191"/>
                  <a:pt x="122" y="188"/>
                </a:cubicBezTo>
                <a:cubicBezTo>
                  <a:pt x="123" y="188"/>
                  <a:pt x="124" y="189"/>
                  <a:pt x="124" y="192"/>
                </a:cubicBezTo>
                <a:cubicBezTo>
                  <a:pt x="126" y="191"/>
                  <a:pt x="132" y="189"/>
                  <a:pt x="130" y="188"/>
                </a:cubicBezTo>
                <a:cubicBezTo>
                  <a:pt x="132" y="186"/>
                  <a:pt x="132" y="190"/>
                  <a:pt x="135" y="188"/>
                </a:cubicBezTo>
                <a:cubicBezTo>
                  <a:pt x="141" y="177"/>
                  <a:pt x="160" y="176"/>
                  <a:pt x="165" y="168"/>
                </a:cubicBezTo>
                <a:cubicBezTo>
                  <a:pt x="168" y="168"/>
                  <a:pt x="173" y="169"/>
                  <a:pt x="175" y="164"/>
                </a:cubicBezTo>
                <a:cubicBezTo>
                  <a:pt x="174" y="163"/>
                  <a:pt x="172" y="163"/>
                  <a:pt x="173" y="161"/>
                </a:cubicBezTo>
                <a:cubicBezTo>
                  <a:pt x="176" y="158"/>
                  <a:pt x="176" y="165"/>
                  <a:pt x="177" y="159"/>
                </a:cubicBezTo>
                <a:cubicBezTo>
                  <a:pt x="180" y="159"/>
                  <a:pt x="177" y="161"/>
                  <a:pt x="177" y="163"/>
                </a:cubicBezTo>
                <a:cubicBezTo>
                  <a:pt x="181" y="162"/>
                  <a:pt x="182" y="159"/>
                  <a:pt x="185" y="158"/>
                </a:cubicBezTo>
                <a:cubicBezTo>
                  <a:pt x="186" y="155"/>
                  <a:pt x="182" y="157"/>
                  <a:pt x="183" y="154"/>
                </a:cubicBezTo>
                <a:cubicBezTo>
                  <a:pt x="189" y="151"/>
                  <a:pt x="192" y="146"/>
                  <a:pt x="199" y="144"/>
                </a:cubicBezTo>
                <a:cubicBezTo>
                  <a:pt x="199" y="147"/>
                  <a:pt x="196" y="146"/>
                  <a:pt x="196" y="148"/>
                </a:cubicBezTo>
                <a:cubicBezTo>
                  <a:pt x="196" y="150"/>
                  <a:pt x="199" y="145"/>
                  <a:pt x="201" y="149"/>
                </a:cubicBezTo>
                <a:cubicBezTo>
                  <a:pt x="202" y="146"/>
                  <a:pt x="207" y="147"/>
                  <a:pt x="206" y="142"/>
                </a:cubicBezTo>
                <a:cubicBezTo>
                  <a:pt x="223" y="138"/>
                  <a:pt x="231" y="125"/>
                  <a:pt x="246" y="119"/>
                </a:cubicBezTo>
                <a:cubicBezTo>
                  <a:pt x="245" y="116"/>
                  <a:pt x="245" y="114"/>
                  <a:pt x="243" y="114"/>
                </a:cubicBezTo>
                <a:cubicBezTo>
                  <a:pt x="240" y="120"/>
                  <a:pt x="230" y="119"/>
                  <a:pt x="227" y="126"/>
                </a:cubicBezTo>
                <a:cubicBezTo>
                  <a:pt x="223" y="126"/>
                  <a:pt x="223" y="126"/>
                  <a:pt x="218" y="126"/>
                </a:cubicBezTo>
                <a:cubicBezTo>
                  <a:pt x="218" y="124"/>
                  <a:pt x="221" y="125"/>
                  <a:pt x="221" y="122"/>
                </a:cubicBezTo>
                <a:cubicBezTo>
                  <a:pt x="222" y="121"/>
                  <a:pt x="222" y="122"/>
                  <a:pt x="224" y="122"/>
                </a:cubicBezTo>
                <a:cubicBezTo>
                  <a:pt x="231" y="114"/>
                  <a:pt x="246" y="113"/>
                  <a:pt x="252" y="103"/>
                </a:cubicBezTo>
                <a:cubicBezTo>
                  <a:pt x="264" y="103"/>
                  <a:pt x="269" y="95"/>
                  <a:pt x="278" y="89"/>
                </a:cubicBezTo>
                <a:cubicBezTo>
                  <a:pt x="291" y="81"/>
                  <a:pt x="309" y="76"/>
                  <a:pt x="321" y="70"/>
                </a:cubicBezTo>
                <a:cubicBezTo>
                  <a:pt x="322" y="69"/>
                  <a:pt x="326" y="71"/>
                  <a:pt x="324" y="67"/>
                </a:cubicBezTo>
                <a:cubicBezTo>
                  <a:pt x="344" y="61"/>
                  <a:pt x="361" y="45"/>
                  <a:pt x="381" y="36"/>
                </a:cubicBezTo>
                <a:cubicBezTo>
                  <a:pt x="382" y="39"/>
                  <a:pt x="380" y="39"/>
                  <a:pt x="380" y="41"/>
                </a:cubicBezTo>
                <a:cubicBezTo>
                  <a:pt x="372" y="38"/>
                  <a:pt x="374" y="48"/>
                  <a:pt x="366" y="48"/>
                </a:cubicBezTo>
                <a:cubicBezTo>
                  <a:pt x="363" y="57"/>
                  <a:pt x="354" y="60"/>
                  <a:pt x="346" y="64"/>
                </a:cubicBezTo>
                <a:cubicBezTo>
                  <a:pt x="346" y="65"/>
                  <a:pt x="346" y="65"/>
                  <a:pt x="346" y="66"/>
                </a:cubicBezTo>
                <a:cubicBezTo>
                  <a:pt x="347" y="67"/>
                  <a:pt x="349" y="67"/>
                  <a:pt x="350" y="67"/>
                </a:cubicBezTo>
                <a:cubicBezTo>
                  <a:pt x="349" y="62"/>
                  <a:pt x="357" y="63"/>
                  <a:pt x="360" y="59"/>
                </a:cubicBezTo>
                <a:cubicBezTo>
                  <a:pt x="363" y="61"/>
                  <a:pt x="358" y="62"/>
                  <a:pt x="358" y="64"/>
                </a:cubicBezTo>
                <a:cubicBezTo>
                  <a:pt x="368" y="64"/>
                  <a:pt x="373" y="56"/>
                  <a:pt x="384" y="54"/>
                </a:cubicBezTo>
                <a:cubicBezTo>
                  <a:pt x="384" y="57"/>
                  <a:pt x="387" y="57"/>
                  <a:pt x="388" y="58"/>
                </a:cubicBezTo>
                <a:cubicBezTo>
                  <a:pt x="387" y="60"/>
                  <a:pt x="383" y="58"/>
                  <a:pt x="383" y="60"/>
                </a:cubicBezTo>
                <a:cubicBezTo>
                  <a:pt x="383" y="62"/>
                  <a:pt x="388" y="60"/>
                  <a:pt x="390" y="61"/>
                </a:cubicBezTo>
                <a:cubicBezTo>
                  <a:pt x="391" y="60"/>
                  <a:pt x="393" y="59"/>
                  <a:pt x="393" y="56"/>
                </a:cubicBezTo>
                <a:cubicBezTo>
                  <a:pt x="397" y="56"/>
                  <a:pt x="400" y="57"/>
                  <a:pt x="402" y="58"/>
                </a:cubicBezTo>
                <a:cubicBezTo>
                  <a:pt x="403" y="57"/>
                  <a:pt x="407" y="54"/>
                  <a:pt x="404" y="53"/>
                </a:cubicBezTo>
                <a:close/>
                <a:moveTo>
                  <a:pt x="508" y="233"/>
                </a:moveTo>
                <a:cubicBezTo>
                  <a:pt x="507" y="233"/>
                  <a:pt x="506" y="233"/>
                  <a:pt x="505" y="233"/>
                </a:cubicBezTo>
                <a:cubicBezTo>
                  <a:pt x="505" y="234"/>
                  <a:pt x="505" y="234"/>
                  <a:pt x="505" y="235"/>
                </a:cubicBezTo>
                <a:cubicBezTo>
                  <a:pt x="506" y="235"/>
                  <a:pt x="508" y="235"/>
                  <a:pt x="508" y="233"/>
                </a:cubicBezTo>
                <a:close/>
                <a:moveTo>
                  <a:pt x="496" y="242"/>
                </a:moveTo>
                <a:cubicBezTo>
                  <a:pt x="496" y="241"/>
                  <a:pt x="498" y="241"/>
                  <a:pt x="497" y="239"/>
                </a:cubicBezTo>
                <a:cubicBezTo>
                  <a:pt x="496" y="239"/>
                  <a:pt x="495" y="239"/>
                  <a:pt x="494" y="239"/>
                </a:cubicBezTo>
                <a:cubicBezTo>
                  <a:pt x="496" y="241"/>
                  <a:pt x="492" y="242"/>
                  <a:pt x="494" y="242"/>
                </a:cubicBezTo>
                <a:cubicBezTo>
                  <a:pt x="494" y="241"/>
                  <a:pt x="495" y="242"/>
                  <a:pt x="496" y="242"/>
                </a:cubicBezTo>
                <a:close/>
                <a:moveTo>
                  <a:pt x="113" y="295"/>
                </a:moveTo>
                <a:cubicBezTo>
                  <a:pt x="113" y="292"/>
                  <a:pt x="118" y="295"/>
                  <a:pt x="117" y="291"/>
                </a:cubicBezTo>
                <a:cubicBezTo>
                  <a:pt x="114" y="293"/>
                  <a:pt x="111" y="292"/>
                  <a:pt x="113" y="295"/>
                </a:cubicBezTo>
                <a:close/>
                <a:moveTo>
                  <a:pt x="107" y="258"/>
                </a:moveTo>
                <a:cubicBezTo>
                  <a:pt x="110" y="258"/>
                  <a:pt x="110" y="255"/>
                  <a:pt x="114" y="256"/>
                </a:cubicBezTo>
                <a:cubicBezTo>
                  <a:pt x="114" y="255"/>
                  <a:pt x="115" y="254"/>
                  <a:pt x="115" y="253"/>
                </a:cubicBezTo>
                <a:cubicBezTo>
                  <a:pt x="112" y="254"/>
                  <a:pt x="109" y="255"/>
                  <a:pt x="107" y="258"/>
                </a:cubicBezTo>
                <a:close/>
                <a:moveTo>
                  <a:pt x="398" y="83"/>
                </a:moveTo>
                <a:cubicBezTo>
                  <a:pt x="400" y="83"/>
                  <a:pt x="399" y="85"/>
                  <a:pt x="400" y="86"/>
                </a:cubicBezTo>
                <a:cubicBezTo>
                  <a:pt x="405" y="86"/>
                  <a:pt x="407" y="83"/>
                  <a:pt x="408" y="79"/>
                </a:cubicBezTo>
                <a:cubicBezTo>
                  <a:pt x="403" y="79"/>
                  <a:pt x="401" y="81"/>
                  <a:pt x="398" y="83"/>
                </a:cubicBezTo>
                <a:close/>
                <a:moveTo>
                  <a:pt x="439" y="86"/>
                </a:moveTo>
                <a:cubicBezTo>
                  <a:pt x="440" y="86"/>
                  <a:pt x="442" y="86"/>
                  <a:pt x="442" y="87"/>
                </a:cubicBezTo>
                <a:cubicBezTo>
                  <a:pt x="443" y="85"/>
                  <a:pt x="445" y="84"/>
                  <a:pt x="446" y="82"/>
                </a:cubicBezTo>
                <a:cubicBezTo>
                  <a:pt x="443" y="83"/>
                  <a:pt x="438" y="82"/>
                  <a:pt x="439" y="86"/>
                </a:cubicBezTo>
                <a:close/>
                <a:moveTo>
                  <a:pt x="469" y="92"/>
                </a:moveTo>
                <a:cubicBezTo>
                  <a:pt x="478" y="93"/>
                  <a:pt x="487" y="90"/>
                  <a:pt x="495" y="88"/>
                </a:cubicBezTo>
                <a:cubicBezTo>
                  <a:pt x="494" y="85"/>
                  <a:pt x="495" y="85"/>
                  <a:pt x="496" y="82"/>
                </a:cubicBezTo>
                <a:cubicBezTo>
                  <a:pt x="489" y="86"/>
                  <a:pt x="476" y="85"/>
                  <a:pt x="469" y="92"/>
                </a:cubicBezTo>
                <a:close/>
                <a:moveTo>
                  <a:pt x="349" y="104"/>
                </a:moveTo>
                <a:cubicBezTo>
                  <a:pt x="349" y="107"/>
                  <a:pt x="344" y="109"/>
                  <a:pt x="348" y="110"/>
                </a:cubicBezTo>
                <a:cubicBezTo>
                  <a:pt x="348" y="106"/>
                  <a:pt x="355" y="109"/>
                  <a:pt x="355" y="105"/>
                </a:cubicBezTo>
                <a:cubicBezTo>
                  <a:pt x="354" y="104"/>
                  <a:pt x="352" y="104"/>
                  <a:pt x="349" y="104"/>
                </a:cubicBezTo>
                <a:close/>
                <a:moveTo>
                  <a:pt x="374" y="96"/>
                </a:moveTo>
                <a:cubicBezTo>
                  <a:pt x="374" y="97"/>
                  <a:pt x="375" y="98"/>
                  <a:pt x="376" y="98"/>
                </a:cubicBezTo>
                <a:cubicBezTo>
                  <a:pt x="378" y="97"/>
                  <a:pt x="379" y="94"/>
                  <a:pt x="380" y="93"/>
                </a:cubicBezTo>
                <a:cubicBezTo>
                  <a:pt x="385" y="94"/>
                  <a:pt x="392" y="90"/>
                  <a:pt x="394" y="86"/>
                </a:cubicBezTo>
                <a:cubicBezTo>
                  <a:pt x="380" y="89"/>
                  <a:pt x="370" y="98"/>
                  <a:pt x="356" y="101"/>
                </a:cubicBezTo>
                <a:cubicBezTo>
                  <a:pt x="357" y="104"/>
                  <a:pt x="353" y="103"/>
                  <a:pt x="355" y="105"/>
                </a:cubicBezTo>
                <a:cubicBezTo>
                  <a:pt x="363" y="103"/>
                  <a:pt x="369" y="100"/>
                  <a:pt x="374" y="96"/>
                </a:cubicBezTo>
                <a:close/>
                <a:moveTo>
                  <a:pt x="435" y="105"/>
                </a:moveTo>
                <a:cubicBezTo>
                  <a:pt x="439" y="105"/>
                  <a:pt x="443" y="104"/>
                  <a:pt x="445" y="101"/>
                </a:cubicBezTo>
                <a:cubicBezTo>
                  <a:pt x="445" y="101"/>
                  <a:pt x="444" y="101"/>
                  <a:pt x="444" y="100"/>
                </a:cubicBezTo>
                <a:cubicBezTo>
                  <a:pt x="444" y="100"/>
                  <a:pt x="443" y="100"/>
                  <a:pt x="442" y="100"/>
                </a:cubicBezTo>
                <a:cubicBezTo>
                  <a:pt x="443" y="105"/>
                  <a:pt x="435" y="102"/>
                  <a:pt x="435" y="105"/>
                </a:cubicBezTo>
                <a:close/>
                <a:moveTo>
                  <a:pt x="258" y="110"/>
                </a:moveTo>
                <a:cubicBezTo>
                  <a:pt x="261" y="110"/>
                  <a:pt x="263" y="110"/>
                  <a:pt x="263" y="107"/>
                </a:cubicBezTo>
                <a:cubicBezTo>
                  <a:pt x="261" y="108"/>
                  <a:pt x="258" y="107"/>
                  <a:pt x="258" y="110"/>
                </a:cubicBezTo>
                <a:close/>
                <a:moveTo>
                  <a:pt x="320" y="120"/>
                </a:moveTo>
                <a:cubicBezTo>
                  <a:pt x="327" y="118"/>
                  <a:pt x="337" y="115"/>
                  <a:pt x="343" y="110"/>
                </a:cubicBezTo>
                <a:cubicBezTo>
                  <a:pt x="334" y="112"/>
                  <a:pt x="325" y="114"/>
                  <a:pt x="320" y="120"/>
                </a:cubicBezTo>
                <a:close/>
                <a:moveTo>
                  <a:pt x="404" y="119"/>
                </a:moveTo>
                <a:cubicBezTo>
                  <a:pt x="408" y="118"/>
                  <a:pt x="411" y="117"/>
                  <a:pt x="413" y="114"/>
                </a:cubicBezTo>
                <a:cubicBezTo>
                  <a:pt x="410" y="112"/>
                  <a:pt x="405" y="115"/>
                  <a:pt x="404" y="119"/>
                </a:cubicBezTo>
                <a:close/>
                <a:moveTo>
                  <a:pt x="302" y="126"/>
                </a:moveTo>
                <a:cubicBezTo>
                  <a:pt x="306" y="125"/>
                  <a:pt x="313" y="124"/>
                  <a:pt x="317" y="121"/>
                </a:cubicBezTo>
                <a:cubicBezTo>
                  <a:pt x="312" y="120"/>
                  <a:pt x="302" y="123"/>
                  <a:pt x="302" y="126"/>
                </a:cubicBezTo>
                <a:close/>
                <a:moveTo>
                  <a:pt x="380" y="128"/>
                </a:moveTo>
                <a:cubicBezTo>
                  <a:pt x="386" y="129"/>
                  <a:pt x="393" y="126"/>
                  <a:pt x="397" y="122"/>
                </a:cubicBezTo>
                <a:cubicBezTo>
                  <a:pt x="391" y="122"/>
                  <a:pt x="382" y="123"/>
                  <a:pt x="380" y="128"/>
                </a:cubicBezTo>
                <a:close/>
                <a:moveTo>
                  <a:pt x="295" y="129"/>
                </a:moveTo>
                <a:cubicBezTo>
                  <a:pt x="297" y="129"/>
                  <a:pt x="297" y="128"/>
                  <a:pt x="300" y="128"/>
                </a:cubicBezTo>
                <a:cubicBezTo>
                  <a:pt x="300" y="127"/>
                  <a:pt x="301" y="126"/>
                  <a:pt x="299" y="125"/>
                </a:cubicBezTo>
                <a:cubicBezTo>
                  <a:pt x="298" y="127"/>
                  <a:pt x="295" y="127"/>
                  <a:pt x="295" y="129"/>
                </a:cubicBezTo>
                <a:close/>
                <a:moveTo>
                  <a:pt x="504" y="131"/>
                </a:moveTo>
                <a:cubicBezTo>
                  <a:pt x="507" y="129"/>
                  <a:pt x="513" y="128"/>
                  <a:pt x="516" y="125"/>
                </a:cubicBezTo>
                <a:cubicBezTo>
                  <a:pt x="509" y="126"/>
                  <a:pt x="502" y="125"/>
                  <a:pt x="504" y="131"/>
                </a:cubicBezTo>
                <a:close/>
                <a:moveTo>
                  <a:pt x="275" y="139"/>
                </a:moveTo>
                <a:cubicBezTo>
                  <a:pt x="280" y="134"/>
                  <a:pt x="291" y="135"/>
                  <a:pt x="294" y="129"/>
                </a:cubicBezTo>
                <a:cubicBezTo>
                  <a:pt x="288" y="132"/>
                  <a:pt x="276" y="134"/>
                  <a:pt x="275" y="139"/>
                </a:cubicBezTo>
                <a:close/>
                <a:moveTo>
                  <a:pt x="328" y="150"/>
                </a:moveTo>
                <a:cubicBezTo>
                  <a:pt x="342" y="148"/>
                  <a:pt x="363" y="138"/>
                  <a:pt x="377" y="130"/>
                </a:cubicBezTo>
                <a:cubicBezTo>
                  <a:pt x="360" y="134"/>
                  <a:pt x="341" y="140"/>
                  <a:pt x="328" y="150"/>
                </a:cubicBezTo>
                <a:close/>
                <a:moveTo>
                  <a:pt x="260" y="146"/>
                </a:moveTo>
                <a:cubicBezTo>
                  <a:pt x="263" y="143"/>
                  <a:pt x="270" y="144"/>
                  <a:pt x="273" y="139"/>
                </a:cubicBezTo>
                <a:cubicBezTo>
                  <a:pt x="268" y="141"/>
                  <a:pt x="261" y="140"/>
                  <a:pt x="260" y="146"/>
                </a:cubicBezTo>
                <a:close/>
                <a:moveTo>
                  <a:pt x="312" y="159"/>
                </a:moveTo>
                <a:cubicBezTo>
                  <a:pt x="318" y="157"/>
                  <a:pt x="325" y="156"/>
                  <a:pt x="328" y="151"/>
                </a:cubicBezTo>
                <a:cubicBezTo>
                  <a:pt x="324" y="148"/>
                  <a:pt x="314" y="154"/>
                  <a:pt x="312" y="159"/>
                </a:cubicBezTo>
                <a:close/>
                <a:moveTo>
                  <a:pt x="187" y="156"/>
                </a:moveTo>
                <a:cubicBezTo>
                  <a:pt x="190" y="156"/>
                  <a:pt x="192" y="156"/>
                  <a:pt x="192" y="152"/>
                </a:cubicBezTo>
                <a:cubicBezTo>
                  <a:pt x="189" y="152"/>
                  <a:pt x="187" y="153"/>
                  <a:pt x="187" y="156"/>
                </a:cubicBezTo>
                <a:close/>
                <a:moveTo>
                  <a:pt x="297" y="167"/>
                </a:moveTo>
                <a:cubicBezTo>
                  <a:pt x="302" y="164"/>
                  <a:pt x="308" y="163"/>
                  <a:pt x="311" y="158"/>
                </a:cubicBezTo>
                <a:cubicBezTo>
                  <a:pt x="306" y="161"/>
                  <a:pt x="299" y="161"/>
                  <a:pt x="297" y="167"/>
                </a:cubicBezTo>
                <a:close/>
                <a:moveTo>
                  <a:pt x="499" y="160"/>
                </a:moveTo>
                <a:cubicBezTo>
                  <a:pt x="500" y="160"/>
                  <a:pt x="500" y="161"/>
                  <a:pt x="499" y="162"/>
                </a:cubicBezTo>
                <a:cubicBezTo>
                  <a:pt x="503" y="162"/>
                  <a:pt x="507" y="161"/>
                  <a:pt x="508" y="158"/>
                </a:cubicBezTo>
                <a:cubicBezTo>
                  <a:pt x="504" y="158"/>
                  <a:pt x="501" y="158"/>
                  <a:pt x="499" y="160"/>
                </a:cubicBezTo>
                <a:close/>
                <a:moveTo>
                  <a:pt x="477" y="163"/>
                </a:moveTo>
                <a:cubicBezTo>
                  <a:pt x="480" y="163"/>
                  <a:pt x="483" y="163"/>
                  <a:pt x="483" y="161"/>
                </a:cubicBezTo>
                <a:cubicBezTo>
                  <a:pt x="480" y="161"/>
                  <a:pt x="478" y="161"/>
                  <a:pt x="477" y="163"/>
                </a:cubicBezTo>
                <a:close/>
                <a:moveTo>
                  <a:pt x="252" y="203"/>
                </a:moveTo>
                <a:cubicBezTo>
                  <a:pt x="255" y="200"/>
                  <a:pt x="262" y="200"/>
                  <a:pt x="264" y="196"/>
                </a:cubicBezTo>
                <a:cubicBezTo>
                  <a:pt x="260" y="198"/>
                  <a:pt x="250" y="199"/>
                  <a:pt x="252" y="203"/>
                </a:cubicBezTo>
                <a:close/>
                <a:moveTo>
                  <a:pt x="212" y="222"/>
                </a:moveTo>
                <a:cubicBezTo>
                  <a:pt x="225" y="216"/>
                  <a:pt x="238" y="210"/>
                  <a:pt x="249" y="203"/>
                </a:cubicBezTo>
                <a:cubicBezTo>
                  <a:pt x="235" y="207"/>
                  <a:pt x="218" y="213"/>
                  <a:pt x="212" y="222"/>
                </a:cubicBezTo>
                <a:close/>
                <a:moveTo>
                  <a:pt x="147" y="223"/>
                </a:moveTo>
                <a:cubicBezTo>
                  <a:pt x="150" y="222"/>
                  <a:pt x="155" y="223"/>
                  <a:pt x="155" y="218"/>
                </a:cubicBezTo>
                <a:cubicBezTo>
                  <a:pt x="152" y="220"/>
                  <a:pt x="149" y="221"/>
                  <a:pt x="147" y="223"/>
                </a:cubicBezTo>
                <a:close/>
                <a:moveTo>
                  <a:pt x="202" y="227"/>
                </a:moveTo>
                <a:cubicBezTo>
                  <a:pt x="205" y="227"/>
                  <a:pt x="206" y="225"/>
                  <a:pt x="207" y="223"/>
                </a:cubicBezTo>
                <a:cubicBezTo>
                  <a:pt x="204" y="223"/>
                  <a:pt x="204" y="225"/>
                  <a:pt x="202" y="227"/>
                </a:cubicBezTo>
                <a:close/>
                <a:moveTo>
                  <a:pt x="486" y="230"/>
                </a:moveTo>
                <a:cubicBezTo>
                  <a:pt x="488" y="231"/>
                  <a:pt x="484" y="231"/>
                  <a:pt x="487" y="233"/>
                </a:cubicBezTo>
                <a:cubicBezTo>
                  <a:pt x="492" y="234"/>
                  <a:pt x="492" y="228"/>
                  <a:pt x="496" y="231"/>
                </a:cubicBezTo>
                <a:cubicBezTo>
                  <a:pt x="495" y="228"/>
                  <a:pt x="499" y="229"/>
                  <a:pt x="499" y="227"/>
                </a:cubicBezTo>
                <a:cubicBezTo>
                  <a:pt x="495" y="225"/>
                  <a:pt x="489" y="228"/>
                  <a:pt x="486" y="230"/>
                </a:cubicBezTo>
                <a:close/>
                <a:moveTo>
                  <a:pt x="136" y="242"/>
                </a:moveTo>
                <a:cubicBezTo>
                  <a:pt x="139" y="242"/>
                  <a:pt x="140" y="241"/>
                  <a:pt x="140" y="239"/>
                </a:cubicBezTo>
                <a:cubicBezTo>
                  <a:pt x="138" y="239"/>
                  <a:pt x="136" y="239"/>
                  <a:pt x="136" y="242"/>
                </a:cubicBezTo>
                <a:close/>
                <a:moveTo>
                  <a:pt x="147" y="267"/>
                </a:moveTo>
                <a:cubicBezTo>
                  <a:pt x="148" y="268"/>
                  <a:pt x="152" y="266"/>
                  <a:pt x="154" y="266"/>
                </a:cubicBezTo>
                <a:cubicBezTo>
                  <a:pt x="155" y="262"/>
                  <a:pt x="160" y="258"/>
                  <a:pt x="165" y="260"/>
                </a:cubicBezTo>
                <a:cubicBezTo>
                  <a:pt x="168" y="250"/>
                  <a:pt x="181" y="250"/>
                  <a:pt x="184" y="242"/>
                </a:cubicBezTo>
                <a:cubicBezTo>
                  <a:pt x="169" y="244"/>
                  <a:pt x="156" y="258"/>
                  <a:pt x="147" y="267"/>
                </a:cubicBezTo>
                <a:close/>
                <a:moveTo>
                  <a:pt x="121" y="251"/>
                </a:moveTo>
                <a:cubicBezTo>
                  <a:pt x="125" y="250"/>
                  <a:pt x="130" y="246"/>
                  <a:pt x="129" y="243"/>
                </a:cubicBezTo>
                <a:cubicBezTo>
                  <a:pt x="127" y="246"/>
                  <a:pt x="122" y="247"/>
                  <a:pt x="121" y="251"/>
                </a:cubicBezTo>
                <a:close/>
                <a:moveTo>
                  <a:pt x="497" y="261"/>
                </a:moveTo>
                <a:cubicBezTo>
                  <a:pt x="501" y="261"/>
                  <a:pt x="505" y="261"/>
                  <a:pt x="507" y="258"/>
                </a:cubicBezTo>
                <a:cubicBezTo>
                  <a:pt x="503" y="258"/>
                  <a:pt x="505" y="256"/>
                  <a:pt x="504" y="254"/>
                </a:cubicBezTo>
                <a:cubicBezTo>
                  <a:pt x="501" y="256"/>
                  <a:pt x="498" y="257"/>
                  <a:pt x="497" y="261"/>
                </a:cubicBezTo>
                <a:close/>
                <a:moveTo>
                  <a:pt x="129" y="260"/>
                </a:moveTo>
                <a:cubicBezTo>
                  <a:pt x="133" y="260"/>
                  <a:pt x="135" y="258"/>
                  <a:pt x="136" y="256"/>
                </a:cubicBezTo>
                <a:cubicBezTo>
                  <a:pt x="133" y="257"/>
                  <a:pt x="130" y="257"/>
                  <a:pt x="129" y="260"/>
                </a:cubicBezTo>
                <a:close/>
                <a:moveTo>
                  <a:pt x="126" y="264"/>
                </a:moveTo>
                <a:cubicBezTo>
                  <a:pt x="126" y="262"/>
                  <a:pt x="131" y="261"/>
                  <a:pt x="128" y="259"/>
                </a:cubicBezTo>
                <a:cubicBezTo>
                  <a:pt x="128" y="261"/>
                  <a:pt x="123" y="262"/>
                  <a:pt x="126" y="264"/>
                </a:cubicBezTo>
                <a:close/>
                <a:moveTo>
                  <a:pt x="118" y="263"/>
                </a:moveTo>
                <a:cubicBezTo>
                  <a:pt x="118" y="264"/>
                  <a:pt x="118" y="266"/>
                  <a:pt x="117" y="266"/>
                </a:cubicBezTo>
                <a:cubicBezTo>
                  <a:pt x="120" y="267"/>
                  <a:pt x="120" y="264"/>
                  <a:pt x="124" y="265"/>
                </a:cubicBezTo>
                <a:cubicBezTo>
                  <a:pt x="123" y="261"/>
                  <a:pt x="121" y="263"/>
                  <a:pt x="118" y="263"/>
                </a:cubicBezTo>
                <a:close/>
                <a:moveTo>
                  <a:pt x="493" y="265"/>
                </a:moveTo>
                <a:cubicBezTo>
                  <a:pt x="493" y="266"/>
                  <a:pt x="493" y="267"/>
                  <a:pt x="493" y="268"/>
                </a:cubicBezTo>
                <a:cubicBezTo>
                  <a:pt x="498" y="268"/>
                  <a:pt x="502" y="267"/>
                  <a:pt x="503" y="263"/>
                </a:cubicBezTo>
                <a:cubicBezTo>
                  <a:pt x="498" y="261"/>
                  <a:pt x="497" y="268"/>
                  <a:pt x="493" y="265"/>
                </a:cubicBezTo>
                <a:close/>
                <a:moveTo>
                  <a:pt x="154" y="270"/>
                </a:moveTo>
                <a:cubicBezTo>
                  <a:pt x="155" y="268"/>
                  <a:pt x="159" y="270"/>
                  <a:pt x="158" y="267"/>
                </a:cubicBezTo>
                <a:cubicBezTo>
                  <a:pt x="156" y="267"/>
                  <a:pt x="152" y="269"/>
                  <a:pt x="154" y="270"/>
                </a:cubicBezTo>
                <a:close/>
                <a:moveTo>
                  <a:pt x="128" y="276"/>
                </a:moveTo>
                <a:cubicBezTo>
                  <a:pt x="129" y="276"/>
                  <a:pt x="129" y="276"/>
                  <a:pt x="130" y="276"/>
                </a:cubicBezTo>
                <a:cubicBezTo>
                  <a:pt x="130" y="274"/>
                  <a:pt x="130" y="273"/>
                  <a:pt x="129" y="272"/>
                </a:cubicBezTo>
                <a:cubicBezTo>
                  <a:pt x="128" y="274"/>
                  <a:pt x="127" y="274"/>
                  <a:pt x="128" y="276"/>
                </a:cubicBezTo>
                <a:close/>
                <a:moveTo>
                  <a:pt x="497" y="298"/>
                </a:moveTo>
                <a:cubicBezTo>
                  <a:pt x="497" y="296"/>
                  <a:pt x="495" y="292"/>
                  <a:pt x="494" y="295"/>
                </a:cubicBezTo>
                <a:cubicBezTo>
                  <a:pt x="497" y="295"/>
                  <a:pt x="494" y="300"/>
                  <a:pt x="497" y="298"/>
                </a:cubicBezTo>
                <a:close/>
                <a:moveTo>
                  <a:pt x="524" y="303"/>
                </a:moveTo>
                <a:cubicBezTo>
                  <a:pt x="530" y="301"/>
                  <a:pt x="536" y="299"/>
                  <a:pt x="539" y="295"/>
                </a:cubicBezTo>
                <a:cubicBezTo>
                  <a:pt x="533" y="297"/>
                  <a:pt x="528" y="299"/>
                  <a:pt x="524" y="303"/>
                </a:cubicBezTo>
                <a:close/>
                <a:moveTo>
                  <a:pt x="490" y="299"/>
                </a:moveTo>
                <a:cubicBezTo>
                  <a:pt x="491" y="299"/>
                  <a:pt x="492" y="299"/>
                  <a:pt x="493" y="299"/>
                </a:cubicBezTo>
                <a:cubicBezTo>
                  <a:pt x="493" y="297"/>
                  <a:pt x="493" y="297"/>
                  <a:pt x="491" y="296"/>
                </a:cubicBezTo>
                <a:cubicBezTo>
                  <a:pt x="491" y="298"/>
                  <a:pt x="491" y="298"/>
                  <a:pt x="490" y="299"/>
                </a:cubicBezTo>
                <a:close/>
                <a:moveTo>
                  <a:pt x="124" y="313"/>
                </a:moveTo>
                <a:cubicBezTo>
                  <a:pt x="124" y="309"/>
                  <a:pt x="127" y="308"/>
                  <a:pt x="128" y="305"/>
                </a:cubicBezTo>
                <a:cubicBezTo>
                  <a:pt x="123" y="305"/>
                  <a:pt x="122" y="309"/>
                  <a:pt x="118" y="311"/>
                </a:cubicBezTo>
                <a:cubicBezTo>
                  <a:pt x="118" y="309"/>
                  <a:pt x="119" y="308"/>
                  <a:pt x="120" y="307"/>
                </a:cubicBezTo>
                <a:cubicBezTo>
                  <a:pt x="112" y="306"/>
                  <a:pt x="109" y="310"/>
                  <a:pt x="104" y="313"/>
                </a:cubicBezTo>
                <a:cubicBezTo>
                  <a:pt x="105" y="316"/>
                  <a:pt x="97" y="318"/>
                  <a:pt x="102" y="323"/>
                </a:cubicBezTo>
                <a:cubicBezTo>
                  <a:pt x="105" y="323"/>
                  <a:pt x="108" y="322"/>
                  <a:pt x="108" y="319"/>
                </a:cubicBezTo>
                <a:cubicBezTo>
                  <a:pt x="106" y="318"/>
                  <a:pt x="104" y="321"/>
                  <a:pt x="104" y="319"/>
                </a:cubicBezTo>
                <a:cubicBezTo>
                  <a:pt x="106" y="318"/>
                  <a:pt x="107" y="315"/>
                  <a:pt x="110" y="314"/>
                </a:cubicBezTo>
                <a:cubicBezTo>
                  <a:pt x="113" y="319"/>
                  <a:pt x="119" y="312"/>
                  <a:pt x="124" y="313"/>
                </a:cubicBezTo>
                <a:close/>
                <a:moveTo>
                  <a:pt x="114" y="318"/>
                </a:moveTo>
                <a:cubicBezTo>
                  <a:pt x="113" y="316"/>
                  <a:pt x="119" y="319"/>
                  <a:pt x="118" y="316"/>
                </a:cubicBezTo>
                <a:cubicBezTo>
                  <a:pt x="116" y="316"/>
                  <a:pt x="111" y="317"/>
                  <a:pt x="114" y="318"/>
                </a:cubicBezTo>
                <a:close/>
                <a:moveTo>
                  <a:pt x="516" y="315"/>
                </a:moveTo>
                <a:cubicBezTo>
                  <a:pt x="517" y="319"/>
                  <a:pt x="514" y="318"/>
                  <a:pt x="514" y="321"/>
                </a:cubicBezTo>
                <a:cubicBezTo>
                  <a:pt x="519" y="323"/>
                  <a:pt x="520" y="317"/>
                  <a:pt x="525" y="316"/>
                </a:cubicBezTo>
                <a:cubicBezTo>
                  <a:pt x="525" y="316"/>
                  <a:pt x="525" y="315"/>
                  <a:pt x="525" y="314"/>
                </a:cubicBezTo>
                <a:cubicBezTo>
                  <a:pt x="524" y="314"/>
                  <a:pt x="524" y="314"/>
                  <a:pt x="523" y="314"/>
                </a:cubicBezTo>
                <a:cubicBezTo>
                  <a:pt x="522" y="317"/>
                  <a:pt x="521" y="315"/>
                  <a:pt x="516" y="315"/>
                </a:cubicBezTo>
                <a:close/>
                <a:moveTo>
                  <a:pt x="537" y="327"/>
                </a:moveTo>
                <a:cubicBezTo>
                  <a:pt x="537" y="324"/>
                  <a:pt x="540" y="326"/>
                  <a:pt x="542" y="326"/>
                </a:cubicBezTo>
                <a:cubicBezTo>
                  <a:pt x="543" y="321"/>
                  <a:pt x="550" y="322"/>
                  <a:pt x="552" y="317"/>
                </a:cubicBezTo>
                <a:cubicBezTo>
                  <a:pt x="548" y="316"/>
                  <a:pt x="546" y="320"/>
                  <a:pt x="543" y="317"/>
                </a:cubicBezTo>
                <a:cubicBezTo>
                  <a:pt x="542" y="321"/>
                  <a:pt x="535" y="324"/>
                  <a:pt x="537" y="327"/>
                </a:cubicBezTo>
                <a:close/>
                <a:moveTo>
                  <a:pt x="496" y="324"/>
                </a:moveTo>
                <a:cubicBezTo>
                  <a:pt x="500" y="324"/>
                  <a:pt x="504" y="324"/>
                  <a:pt x="504" y="320"/>
                </a:cubicBezTo>
                <a:cubicBezTo>
                  <a:pt x="500" y="321"/>
                  <a:pt x="498" y="322"/>
                  <a:pt x="496" y="324"/>
                </a:cubicBezTo>
                <a:close/>
                <a:moveTo>
                  <a:pt x="513" y="330"/>
                </a:moveTo>
                <a:cubicBezTo>
                  <a:pt x="510" y="327"/>
                  <a:pt x="513" y="327"/>
                  <a:pt x="513" y="321"/>
                </a:cubicBezTo>
                <a:cubicBezTo>
                  <a:pt x="506" y="324"/>
                  <a:pt x="500" y="326"/>
                  <a:pt x="496" y="331"/>
                </a:cubicBezTo>
                <a:cubicBezTo>
                  <a:pt x="503" y="335"/>
                  <a:pt x="508" y="325"/>
                  <a:pt x="513" y="330"/>
                </a:cubicBezTo>
                <a:close/>
                <a:moveTo>
                  <a:pt x="94" y="334"/>
                </a:moveTo>
                <a:cubicBezTo>
                  <a:pt x="99" y="331"/>
                  <a:pt x="105" y="331"/>
                  <a:pt x="106" y="327"/>
                </a:cubicBezTo>
                <a:cubicBezTo>
                  <a:pt x="101" y="328"/>
                  <a:pt x="98" y="331"/>
                  <a:pt x="92" y="331"/>
                </a:cubicBezTo>
                <a:cubicBezTo>
                  <a:pt x="90" y="334"/>
                  <a:pt x="87" y="337"/>
                  <a:pt x="89" y="341"/>
                </a:cubicBezTo>
                <a:cubicBezTo>
                  <a:pt x="102" y="337"/>
                  <a:pt x="113" y="332"/>
                  <a:pt x="124" y="326"/>
                </a:cubicBezTo>
                <a:cubicBezTo>
                  <a:pt x="113" y="327"/>
                  <a:pt x="104" y="335"/>
                  <a:pt x="94" y="334"/>
                </a:cubicBezTo>
                <a:close/>
                <a:moveTo>
                  <a:pt x="483" y="336"/>
                </a:moveTo>
                <a:cubicBezTo>
                  <a:pt x="483" y="334"/>
                  <a:pt x="487" y="331"/>
                  <a:pt x="485" y="329"/>
                </a:cubicBezTo>
                <a:cubicBezTo>
                  <a:pt x="484" y="330"/>
                  <a:pt x="480" y="333"/>
                  <a:pt x="483" y="336"/>
                </a:cubicBezTo>
                <a:close/>
                <a:moveTo>
                  <a:pt x="135" y="355"/>
                </a:moveTo>
                <a:cubicBezTo>
                  <a:pt x="135" y="352"/>
                  <a:pt x="140" y="354"/>
                  <a:pt x="139" y="350"/>
                </a:cubicBezTo>
                <a:cubicBezTo>
                  <a:pt x="137" y="349"/>
                  <a:pt x="136" y="353"/>
                  <a:pt x="136" y="349"/>
                </a:cubicBezTo>
                <a:cubicBezTo>
                  <a:pt x="130" y="351"/>
                  <a:pt x="131" y="356"/>
                  <a:pt x="124" y="356"/>
                </a:cubicBezTo>
                <a:cubicBezTo>
                  <a:pt x="123" y="359"/>
                  <a:pt x="126" y="359"/>
                  <a:pt x="129" y="359"/>
                </a:cubicBezTo>
                <a:cubicBezTo>
                  <a:pt x="130" y="355"/>
                  <a:pt x="136" y="349"/>
                  <a:pt x="135" y="355"/>
                </a:cubicBezTo>
                <a:close/>
                <a:moveTo>
                  <a:pt x="115" y="363"/>
                </a:moveTo>
                <a:cubicBezTo>
                  <a:pt x="118" y="363"/>
                  <a:pt x="125" y="360"/>
                  <a:pt x="122" y="357"/>
                </a:cubicBezTo>
                <a:cubicBezTo>
                  <a:pt x="121" y="360"/>
                  <a:pt x="116" y="359"/>
                  <a:pt x="115" y="363"/>
                </a:cubicBezTo>
                <a:close/>
                <a:moveTo>
                  <a:pt x="105" y="372"/>
                </a:moveTo>
                <a:cubicBezTo>
                  <a:pt x="108" y="373"/>
                  <a:pt x="111" y="370"/>
                  <a:pt x="114" y="368"/>
                </a:cubicBezTo>
                <a:cubicBezTo>
                  <a:pt x="114" y="366"/>
                  <a:pt x="112" y="364"/>
                  <a:pt x="114" y="362"/>
                </a:cubicBezTo>
                <a:cubicBezTo>
                  <a:pt x="109" y="363"/>
                  <a:pt x="104" y="369"/>
                  <a:pt x="105" y="372"/>
                </a:cubicBezTo>
                <a:close/>
                <a:moveTo>
                  <a:pt x="184" y="367"/>
                </a:moveTo>
                <a:cubicBezTo>
                  <a:pt x="180" y="367"/>
                  <a:pt x="182" y="365"/>
                  <a:pt x="184" y="363"/>
                </a:cubicBezTo>
                <a:cubicBezTo>
                  <a:pt x="183" y="362"/>
                  <a:pt x="180" y="362"/>
                  <a:pt x="178" y="363"/>
                </a:cubicBezTo>
                <a:cubicBezTo>
                  <a:pt x="181" y="367"/>
                  <a:pt x="178" y="368"/>
                  <a:pt x="175" y="368"/>
                </a:cubicBezTo>
                <a:cubicBezTo>
                  <a:pt x="175" y="370"/>
                  <a:pt x="175" y="371"/>
                  <a:pt x="175" y="372"/>
                </a:cubicBezTo>
                <a:cubicBezTo>
                  <a:pt x="182" y="371"/>
                  <a:pt x="179" y="369"/>
                  <a:pt x="184" y="367"/>
                </a:cubicBezTo>
                <a:close/>
                <a:moveTo>
                  <a:pt x="158" y="389"/>
                </a:moveTo>
                <a:cubicBezTo>
                  <a:pt x="160" y="390"/>
                  <a:pt x="160" y="392"/>
                  <a:pt x="163" y="391"/>
                </a:cubicBezTo>
                <a:cubicBezTo>
                  <a:pt x="169" y="383"/>
                  <a:pt x="184" y="379"/>
                  <a:pt x="192" y="370"/>
                </a:cubicBezTo>
                <a:cubicBezTo>
                  <a:pt x="180" y="375"/>
                  <a:pt x="162" y="375"/>
                  <a:pt x="158" y="389"/>
                </a:cubicBezTo>
                <a:close/>
                <a:moveTo>
                  <a:pt x="558" y="379"/>
                </a:moveTo>
                <a:cubicBezTo>
                  <a:pt x="557" y="382"/>
                  <a:pt x="554" y="383"/>
                  <a:pt x="553" y="386"/>
                </a:cubicBezTo>
                <a:cubicBezTo>
                  <a:pt x="555" y="393"/>
                  <a:pt x="560" y="386"/>
                  <a:pt x="564" y="386"/>
                </a:cubicBezTo>
                <a:cubicBezTo>
                  <a:pt x="566" y="384"/>
                  <a:pt x="564" y="384"/>
                  <a:pt x="565" y="381"/>
                </a:cubicBezTo>
                <a:cubicBezTo>
                  <a:pt x="571" y="381"/>
                  <a:pt x="571" y="374"/>
                  <a:pt x="575" y="372"/>
                </a:cubicBezTo>
                <a:cubicBezTo>
                  <a:pt x="574" y="371"/>
                  <a:pt x="570" y="371"/>
                  <a:pt x="567" y="371"/>
                </a:cubicBezTo>
                <a:cubicBezTo>
                  <a:pt x="570" y="378"/>
                  <a:pt x="564" y="379"/>
                  <a:pt x="558" y="379"/>
                </a:cubicBezTo>
                <a:close/>
                <a:moveTo>
                  <a:pt x="554" y="373"/>
                </a:moveTo>
                <a:cubicBezTo>
                  <a:pt x="552" y="374"/>
                  <a:pt x="565" y="375"/>
                  <a:pt x="564" y="372"/>
                </a:cubicBezTo>
                <a:cubicBezTo>
                  <a:pt x="561" y="372"/>
                  <a:pt x="556" y="371"/>
                  <a:pt x="554" y="373"/>
                </a:cubicBezTo>
                <a:close/>
                <a:moveTo>
                  <a:pt x="527" y="380"/>
                </a:moveTo>
                <a:cubicBezTo>
                  <a:pt x="524" y="383"/>
                  <a:pt x="529" y="380"/>
                  <a:pt x="530" y="383"/>
                </a:cubicBezTo>
                <a:cubicBezTo>
                  <a:pt x="530" y="384"/>
                  <a:pt x="530" y="385"/>
                  <a:pt x="530" y="386"/>
                </a:cubicBezTo>
                <a:cubicBezTo>
                  <a:pt x="520" y="387"/>
                  <a:pt x="517" y="395"/>
                  <a:pt x="510" y="395"/>
                </a:cubicBezTo>
                <a:cubicBezTo>
                  <a:pt x="512" y="396"/>
                  <a:pt x="520" y="401"/>
                  <a:pt x="517" y="401"/>
                </a:cubicBezTo>
                <a:cubicBezTo>
                  <a:pt x="518" y="401"/>
                  <a:pt x="521" y="397"/>
                  <a:pt x="521" y="397"/>
                </a:cubicBezTo>
                <a:cubicBezTo>
                  <a:pt x="522" y="396"/>
                  <a:pt x="526" y="398"/>
                  <a:pt x="527" y="397"/>
                </a:cubicBezTo>
                <a:cubicBezTo>
                  <a:pt x="530" y="395"/>
                  <a:pt x="532" y="390"/>
                  <a:pt x="538" y="391"/>
                </a:cubicBezTo>
                <a:cubicBezTo>
                  <a:pt x="538" y="393"/>
                  <a:pt x="537" y="393"/>
                  <a:pt x="537" y="394"/>
                </a:cubicBezTo>
                <a:cubicBezTo>
                  <a:pt x="540" y="395"/>
                  <a:pt x="540" y="393"/>
                  <a:pt x="542" y="393"/>
                </a:cubicBezTo>
                <a:cubicBezTo>
                  <a:pt x="541" y="387"/>
                  <a:pt x="547" y="386"/>
                  <a:pt x="550" y="382"/>
                </a:cubicBezTo>
                <a:cubicBezTo>
                  <a:pt x="543" y="383"/>
                  <a:pt x="535" y="386"/>
                  <a:pt x="532" y="380"/>
                </a:cubicBezTo>
                <a:cubicBezTo>
                  <a:pt x="534" y="378"/>
                  <a:pt x="537" y="375"/>
                  <a:pt x="536" y="373"/>
                </a:cubicBezTo>
                <a:cubicBezTo>
                  <a:pt x="519" y="378"/>
                  <a:pt x="504" y="381"/>
                  <a:pt x="490" y="390"/>
                </a:cubicBezTo>
                <a:cubicBezTo>
                  <a:pt x="501" y="388"/>
                  <a:pt x="517" y="378"/>
                  <a:pt x="527" y="380"/>
                </a:cubicBezTo>
                <a:close/>
                <a:moveTo>
                  <a:pt x="543" y="377"/>
                </a:moveTo>
                <a:cubicBezTo>
                  <a:pt x="546" y="377"/>
                  <a:pt x="548" y="377"/>
                  <a:pt x="549" y="375"/>
                </a:cubicBezTo>
                <a:cubicBezTo>
                  <a:pt x="547" y="375"/>
                  <a:pt x="544" y="375"/>
                  <a:pt x="543" y="377"/>
                </a:cubicBezTo>
                <a:close/>
                <a:moveTo>
                  <a:pt x="87" y="385"/>
                </a:moveTo>
                <a:cubicBezTo>
                  <a:pt x="89" y="384"/>
                  <a:pt x="94" y="381"/>
                  <a:pt x="91" y="378"/>
                </a:cubicBezTo>
                <a:cubicBezTo>
                  <a:pt x="91" y="380"/>
                  <a:pt x="85" y="382"/>
                  <a:pt x="87" y="385"/>
                </a:cubicBezTo>
                <a:close/>
                <a:moveTo>
                  <a:pt x="574" y="388"/>
                </a:moveTo>
                <a:cubicBezTo>
                  <a:pt x="576" y="388"/>
                  <a:pt x="577" y="388"/>
                  <a:pt x="579" y="388"/>
                </a:cubicBezTo>
                <a:cubicBezTo>
                  <a:pt x="579" y="387"/>
                  <a:pt x="579" y="386"/>
                  <a:pt x="578" y="386"/>
                </a:cubicBezTo>
                <a:cubicBezTo>
                  <a:pt x="578" y="387"/>
                  <a:pt x="574" y="386"/>
                  <a:pt x="574" y="388"/>
                </a:cubicBezTo>
                <a:close/>
                <a:moveTo>
                  <a:pt x="555" y="398"/>
                </a:moveTo>
                <a:cubicBezTo>
                  <a:pt x="555" y="396"/>
                  <a:pt x="558" y="397"/>
                  <a:pt x="559" y="394"/>
                </a:cubicBezTo>
                <a:cubicBezTo>
                  <a:pt x="555" y="394"/>
                  <a:pt x="553" y="396"/>
                  <a:pt x="551" y="397"/>
                </a:cubicBezTo>
                <a:cubicBezTo>
                  <a:pt x="555" y="397"/>
                  <a:pt x="551" y="398"/>
                  <a:pt x="552" y="401"/>
                </a:cubicBezTo>
                <a:cubicBezTo>
                  <a:pt x="564" y="400"/>
                  <a:pt x="576" y="397"/>
                  <a:pt x="583" y="390"/>
                </a:cubicBezTo>
                <a:cubicBezTo>
                  <a:pt x="574" y="389"/>
                  <a:pt x="562" y="398"/>
                  <a:pt x="555" y="398"/>
                </a:cubicBezTo>
                <a:close/>
                <a:moveTo>
                  <a:pt x="498" y="402"/>
                </a:moveTo>
                <a:cubicBezTo>
                  <a:pt x="502" y="403"/>
                  <a:pt x="502" y="400"/>
                  <a:pt x="504" y="398"/>
                </a:cubicBezTo>
                <a:cubicBezTo>
                  <a:pt x="501" y="398"/>
                  <a:pt x="499" y="400"/>
                  <a:pt x="498" y="402"/>
                </a:cubicBezTo>
                <a:close/>
                <a:moveTo>
                  <a:pt x="479" y="408"/>
                </a:moveTo>
                <a:cubicBezTo>
                  <a:pt x="481" y="408"/>
                  <a:pt x="482" y="406"/>
                  <a:pt x="483" y="405"/>
                </a:cubicBezTo>
                <a:cubicBezTo>
                  <a:pt x="481" y="405"/>
                  <a:pt x="480" y="405"/>
                  <a:pt x="479" y="405"/>
                </a:cubicBezTo>
                <a:cubicBezTo>
                  <a:pt x="479" y="406"/>
                  <a:pt x="479" y="407"/>
                  <a:pt x="479" y="408"/>
                </a:cubicBezTo>
                <a:close/>
                <a:moveTo>
                  <a:pt x="115" y="414"/>
                </a:moveTo>
                <a:cubicBezTo>
                  <a:pt x="116" y="414"/>
                  <a:pt x="116" y="414"/>
                  <a:pt x="117" y="414"/>
                </a:cubicBezTo>
                <a:cubicBezTo>
                  <a:pt x="117" y="413"/>
                  <a:pt x="118" y="413"/>
                  <a:pt x="118" y="411"/>
                </a:cubicBezTo>
                <a:cubicBezTo>
                  <a:pt x="117" y="411"/>
                  <a:pt x="117" y="411"/>
                  <a:pt x="116" y="411"/>
                </a:cubicBezTo>
                <a:cubicBezTo>
                  <a:pt x="116" y="413"/>
                  <a:pt x="115" y="413"/>
                  <a:pt x="115" y="414"/>
                </a:cubicBezTo>
                <a:close/>
                <a:moveTo>
                  <a:pt x="150" y="423"/>
                </a:moveTo>
                <a:cubicBezTo>
                  <a:pt x="156" y="422"/>
                  <a:pt x="161" y="420"/>
                  <a:pt x="164" y="416"/>
                </a:cubicBezTo>
                <a:cubicBezTo>
                  <a:pt x="160" y="419"/>
                  <a:pt x="151" y="418"/>
                  <a:pt x="150" y="423"/>
                </a:cubicBezTo>
                <a:close/>
                <a:moveTo>
                  <a:pt x="213" y="424"/>
                </a:moveTo>
                <a:cubicBezTo>
                  <a:pt x="217" y="421"/>
                  <a:pt x="227" y="420"/>
                  <a:pt x="226" y="416"/>
                </a:cubicBezTo>
                <a:cubicBezTo>
                  <a:pt x="224" y="417"/>
                  <a:pt x="210" y="418"/>
                  <a:pt x="213" y="424"/>
                </a:cubicBezTo>
                <a:close/>
                <a:moveTo>
                  <a:pt x="528" y="431"/>
                </a:moveTo>
                <a:cubicBezTo>
                  <a:pt x="524" y="426"/>
                  <a:pt x="516" y="434"/>
                  <a:pt x="510" y="436"/>
                </a:cubicBezTo>
                <a:cubicBezTo>
                  <a:pt x="501" y="440"/>
                  <a:pt x="490" y="440"/>
                  <a:pt x="488" y="447"/>
                </a:cubicBezTo>
                <a:cubicBezTo>
                  <a:pt x="505" y="444"/>
                  <a:pt x="513" y="433"/>
                  <a:pt x="531" y="434"/>
                </a:cubicBezTo>
                <a:cubicBezTo>
                  <a:pt x="533" y="433"/>
                  <a:pt x="529" y="431"/>
                  <a:pt x="532" y="430"/>
                </a:cubicBezTo>
                <a:cubicBezTo>
                  <a:pt x="536" y="428"/>
                  <a:pt x="546" y="430"/>
                  <a:pt x="550" y="424"/>
                </a:cubicBezTo>
                <a:cubicBezTo>
                  <a:pt x="542" y="424"/>
                  <a:pt x="534" y="425"/>
                  <a:pt x="528" y="431"/>
                </a:cubicBezTo>
                <a:close/>
                <a:moveTo>
                  <a:pt x="176" y="440"/>
                </a:moveTo>
                <a:cubicBezTo>
                  <a:pt x="178" y="440"/>
                  <a:pt x="180" y="439"/>
                  <a:pt x="180" y="437"/>
                </a:cubicBezTo>
                <a:cubicBezTo>
                  <a:pt x="177" y="437"/>
                  <a:pt x="176" y="439"/>
                  <a:pt x="176" y="440"/>
                </a:cubicBezTo>
                <a:close/>
                <a:moveTo>
                  <a:pt x="169" y="474"/>
                </a:moveTo>
                <a:cubicBezTo>
                  <a:pt x="170" y="478"/>
                  <a:pt x="166" y="478"/>
                  <a:pt x="168" y="481"/>
                </a:cubicBezTo>
                <a:cubicBezTo>
                  <a:pt x="174" y="479"/>
                  <a:pt x="177" y="475"/>
                  <a:pt x="181" y="472"/>
                </a:cubicBezTo>
                <a:cubicBezTo>
                  <a:pt x="177" y="469"/>
                  <a:pt x="176" y="476"/>
                  <a:pt x="169" y="474"/>
                </a:cubicBezTo>
                <a:close/>
                <a:moveTo>
                  <a:pt x="162" y="482"/>
                </a:moveTo>
                <a:cubicBezTo>
                  <a:pt x="163" y="480"/>
                  <a:pt x="165" y="480"/>
                  <a:pt x="164" y="477"/>
                </a:cubicBezTo>
                <a:cubicBezTo>
                  <a:pt x="161" y="476"/>
                  <a:pt x="160" y="481"/>
                  <a:pt x="162" y="482"/>
                </a:cubicBezTo>
                <a:close/>
                <a:moveTo>
                  <a:pt x="499" y="489"/>
                </a:moveTo>
                <a:cubicBezTo>
                  <a:pt x="500" y="490"/>
                  <a:pt x="502" y="490"/>
                  <a:pt x="505" y="490"/>
                </a:cubicBezTo>
                <a:cubicBezTo>
                  <a:pt x="505" y="488"/>
                  <a:pt x="503" y="487"/>
                  <a:pt x="506" y="486"/>
                </a:cubicBezTo>
                <a:cubicBezTo>
                  <a:pt x="507" y="486"/>
                  <a:pt x="508" y="486"/>
                  <a:pt x="509" y="486"/>
                </a:cubicBezTo>
                <a:cubicBezTo>
                  <a:pt x="508" y="488"/>
                  <a:pt x="507" y="488"/>
                  <a:pt x="510" y="488"/>
                </a:cubicBezTo>
                <a:cubicBezTo>
                  <a:pt x="510" y="488"/>
                  <a:pt x="511" y="488"/>
                  <a:pt x="512" y="488"/>
                </a:cubicBezTo>
                <a:cubicBezTo>
                  <a:pt x="511" y="484"/>
                  <a:pt x="516" y="483"/>
                  <a:pt x="517" y="479"/>
                </a:cubicBezTo>
                <a:cubicBezTo>
                  <a:pt x="512" y="476"/>
                  <a:pt x="501" y="482"/>
                  <a:pt x="499" y="489"/>
                </a:cubicBezTo>
                <a:close/>
                <a:moveTo>
                  <a:pt x="493" y="494"/>
                </a:moveTo>
                <a:cubicBezTo>
                  <a:pt x="496" y="495"/>
                  <a:pt x="497" y="491"/>
                  <a:pt x="497" y="495"/>
                </a:cubicBezTo>
                <a:cubicBezTo>
                  <a:pt x="500" y="495"/>
                  <a:pt x="500" y="493"/>
                  <a:pt x="501" y="492"/>
                </a:cubicBezTo>
                <a:cubicBezTo>
                  <a:pt x="499" y="489"/>
                  <a:pt x="493" y="488"/>
                  <a:pt x="493" y="494"/>
                </a:cubicBezTo>
                <a:close/>
                <a:moveTo>
                  <a:pt x="151" y="514"/>
                </a:moveTo>
                <a:cubicBezTo>
                  <a:pt x="154" y="512"/>
                  <a:pt x="158" y="515"/>
                  <a:pt x="158" y="508"/>
                </a:cubicBezTo>
                <a:cubicBezTo>
                  <a:pt x="155" y="510"/>
                  <a:pt x="150" y="510"/>
                  <a:pt x="151" y="514"/>
                </a:cubicBezTo>
                <a:close/>
                <a:moveTo>
                  <a:pt x="188" y="524"/>
                </a:moveTo>
                <a:cubicBezTo>
                  <a:pt x="192" y="524"/>
                  <a:pt x="192" y="520"/>
                  <a:pt x="193" y="518"/>
                </a:cubicBezTo>
                <a:cubicBezTo>
                  <a:pt x="196" y="519"/>
                  <a:pt x="199" y="514"/>
                  <a:pt x="201" y="512"/>
                </a:cubicBezTo>
                <a:cubicBezTo>
                  <a:pt x="193" y="512"/>
                  <a:pt x="191" y="518"/>
                  <a:pt x="188" y="524"/>
                </a:cubicBezTo>
                <a:close/>
                <a:moveTo>
                  <a:pt x="453" y="538"/>
                </a:moveTo>
                <a:cubicBezTo>
                  <a:pt x="449" y="541"/>
                  <a:pt x="443" y="542"/>
                  <a:pt x="441" y="547"/>
                </a:cubicBezTo>
                <a:cubicBezTo>
                  <a:pt x="437" y="545"/>
                  <a:pt x="435" y="548"/>
                  <a:pt x="435" y="552"/>
                </a:cubicBezTo>
                <a:cubicBezTo>
                  <a:pt x="453" y="553"/>
                  <a:pt x="465" y="535"/>
                  <a:pt x="487" y="533"/>
                </a:cubicBezTo>
                <a:cubicBezTo>
                  <a:pt x="486" y="530"/>
                  <a:pt x="490" y="531"/>
                  <a:pt x="491" y="530"/>
                </a:cubicBezTo>
                <a:cubicBezTo>
                  <a:pt x="491" y="526"/>
                  <a:pt x="492" y="524"/>
                  <a:pt x="493" y="523"/>
                </a:cubicBezTo>
                <a:cubicBezTo>
                  <a:pt x="490" y="522"/>
                  <a:pt x="487" y="525"/>
                  <a:pt x="490" y="527"/>
                </a:cubicBezTo>
                <a:cubicBezTo>
                  <a:pt x="485" y="527"/>
                  <a:pt x="486" y="526"/>
                  <a:pt x="480" y="528"/>
                </a:cubicBezTo>
                <a:cubicBezTo>
                  <a:pt x="478" y="529"/>
                  <a:pt x="481" y="531"/>
                  <a:pt x="479" y="531"/>
                </a:cubicBezTo>
                <a:cubicBezTo>
                  <a:pt x="469" y="528"/>
                  <a:pt x="463" y="545"/>
                  <a:pt x="453" y="538"/>
                </a:cubicBezTo>
                <a:close/>
                <a:moveTo>
                  <a:pt x="421" y="557"/>
                </a:moveTo>
                <a:cubicBezTo>
                  <a:pt x="426" y="558"/>
                  <a:pt x="432" y="554"/>
                  <a:pt x="434" y="549"/>
                </a:cubicBezTo>
                <a:cubicBezTo>
                  <a:pt x="428" y="550"/>
                  <a:pt x="423" y="552"/>
                  <a:pt x="421" y="557"/>
                </a:cubicBezTo>
                <a:close/>
                <a:moveTo>
                  <a:pt x="181" y="565"/>
                </a:moveTo>
                <a:cubicBezTo>
                  <a:pt x="186" y="566"/>
                  <a:pt x="185" y="561"/>
                  <a:pt x="190" y="562"/>
                </a:cubicBezTo>
                <a:cubicBezTo>
                  <a:pt x="190" y="560"/>
                  <a:pt x="190" y="559"/>
                  <a:pt x="188" y="558"/>
                </a:cubicBezTo>
                <a:cubicBezTo>
                  <a:pt x="187" y="561"/>
                  <a:pt x="182" y="561"/>
                  <a:pt x="181" y="565"/>
                </a:cubicBezTo>
                <a:close/>
                <a:moveTo>
                  <a:pt x="403" y="565"/>
                </a:moveTo>
                <a:cubicBezTo>
                  <a:pt x="405" y="562"/>
                  <a:pt x="412" y="564"/>
                  <a:pt x="413" y="560"/>
                </a:cubicBezTo>
                <a:cubicBezTo>
                  <a:pt x="409" y="561"/>
                  <a:pt x="403" y="563"/>
                  <a:pt x="403" y="565"/>
                </a:cubicBezTo>
                <a:close/>
                <a:moveTo>
                  <a:pt x="163" y="575"/>
                </a:moveTo>
                <a:cubicBezTo>
                  <a:pt x="167" y="573"/>
                  <a:pt x="176" y="571"/>
                  <a:pt x="175" y="567"/>
                </a:cubicBezTo>
                <a:cubicBezTo>
                  <a:pt x="173" y="572"/>
                  <a:pt x="164" y="569"/>
                  <a:pt x="163" y="575"/>
                </a:cubicBezTo>
                <a:close/>
                <a:moveTo>
                  <a:pt x="140" y="587"/>
                </a:moveTo>
                <a:cubicBezTo>
                  <a:pt x="141" y="584"/>
                  <a:pt x="147" y="585"/>
                  <a:pt x="148" y="581"/>
                </a:cubicBezTo>
                <a:cubicBezTo>
                  <a:pt x="142" y="580"/>
                  <a:pt x="139" y="585"/>
                  <a:pt x="140" y="587"/>
                </a:cubicBezTo>
                <a:close/>
              </a:path>
            </a:pathLst>
          </a:custGeom>
          <a:blipFill dpi="0" rotWithShape="1">
            <a:blip r:embed="rId1"/>
            <a:srcRect/>
            <a:stretch>
              <a:fillRect/>
            </a:stretch>
          </a:blipFill>
          <a:ln>
            <a:noFill/>
          </a:ln>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1" name="图片 197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270629" y="1122363"/>
            <a:ext cx="8778257" cy="4389129"/>
          </a:xfrm>
          <a:prstGeom prst="rect">
            <a:avLst/>
          </a:prstGeom>
        </p:spPr>
      </p:pic>
      <p:pic>
        <p:nvPicPr>
          <p:cNvPr id="1955" name="图片 1954"/>
          <p:cNvPicPr>
            <a:picLocks noChangeAspect="1"/>
          </p:cNvPicPr>
          <p:nvPr/>
        </p:nvPicPr>
        <p:blipFill rotWithShape="1">
          <a:blip r:embed="rId2"/>
          <a:srcRect t="12834"/>
          <a:stretch>
            <a:fillRect/>
          </a:stretch>
        </p:blipFill>
        <p:spPr>
          <a:xfrm>
            <a:off x="237018" y="818706"/>
            <a:ext cx="11668755" cy="5462921"/>
          </a:xfrm>
          <a:prstGeom prst="rect">
            <a:avLst/>
          </a:prstGeom>
        </p:spPr>
      </p:pic>
      <p:sp>
        <p:nvSpPr>
          <p:cNvPr id="1956" name="文本框 1955"/>
          <p:cNvSpPr txBox="1"/>
          <p:nvPr/>
        </p:nvSpPr>
        <p:spPr>
          <a:xfrm>
            <a:off x="2775099" y="2665731"/>
            <a:ext cx="2441694" cy="769441"/>
          </a:xfrm>
          <a:prstGeom prst="rect">
            <a:avLst/>
          </a:prstGeom>
          <a:noFill/>
        </p:spPr>
        <p:txBody>
          <a:bodyPr wrap="none" rtlCol="0">
            <a:spAutoFit/>
          </a:bodyPr>
          <a:lstStyle/>
          <a:p>
            <a:r>
              <a:rPr lang="zh-CN" altLang="en-US" sz="4400" dirty="0">
                <a:solidFill>
                  <a:schemeClr val="bg1"/>
                </a:solidFill>
                <a:latin typeface="禹卫书法行书简体" panose="02000603000000000000" pitchFamily="2" charset="-122"/>
                <a:ea typeface="禹卫书法行书简体" panose="02000603000000000000" pitchFamily="2" charset="-122"/>
              </a:rPr>
              <a:t>激励语言</a:t>
            </a:r>
            <a:endParaRPr lang="zh-CN" altLang="en-US" sz="4400" dirty="0">
              <a:solidFill>
                <a:schemeClr val="bg1"/>
              </a:solidFill>
              <a:latin typeface="禹卫书法行书简体" panose="02000603000000000000" pitchFamily="2" charset="-122"/>
              <a:ea typeface="禹卫书法行书简体" panose="02000603000000000000" pitchFamily="2" charset="-122"/>
            </a:endParaRPr>
          </a:p>
        </p:txBody>
      </p:sp>
      <p:sp>
        <p:nvSpPr>
          <p:cNvPr id="1957" name="文本框 1956"/>
          <p:cNvSpPr txBox="1"/>
          <p:nvPr/>
        </p:nvSpPr>
        <p:spPr>
          <a:xfrm>
            <a:off x="5414161" y="2891700"/>
            <a:ext cx="4681426" cy="830997"/>
          </a:xfrm>
          <a:prstGeom prst="rect">
            <a:avLst/>
          </a:prstGeom>
          <a:noFill/>
        </p:spPr>
        <p:txBody>
          <a:bodyPr wrap="square" rtlCol="0">
            <a:spAutoFit/>
          </a:bodyPr>
          <a:lstStyle/>
          <a:p>
            <a:pPr>
              <a:lnSpc>
                <a:spcPct val="120000"/>
              </a:lnSpc>
            </a:pPr>
            <a:r>
              <a:rPr lang="zh-CN" altLang="en-US" sz="2000" dirty="0">
                <a:solidFill>
                  <a:schemeClr val="bg1"/>
                </a:solidFill>
                <a:latin typeface="隶书" panose="02010509060101010101" pitchFamily="49" charset="-122"/>
                <a:ea typeface="隶书" panose="02010509060101010101" pitchFamily="49" charset="-122"/>
              </a:rPr>
              <a:t>在这辞旧迎新的美好时刻，我们</a:t>
            </a:r>
            <a:r>
              <a:rPr lang="en-US" altLang="zh-CN" sz="2000" dirty="0">
                <a:solidFill>
                  <a:schemeClr val="bg1"/>
                </a:solidFill>
                <a:latin typeface="隶书" panose="02010509060101010101" pitchFamily="49" charset="-122"/>
                <a:ea typeface="隶书" panose="02010509060101010101" pitchFamily="49" charset="-122"/>
              </a:rPr>
              <a:t>XXXX</a:t>
            </a:r>
            <a:r>
              <a:rPr lang="zh-CN" altLang="en-US" sz="2000" dirty="0">
                <a:solidFill>
                  <a:schemeClr val="bg1"/>
                </a:solidFill>
                <a:latin typeface="隶书" panose="02010509060101010101" pitchFamily="49" charset="-122"/>
                <a:ea typeface="隶书" panose="02010509060101010101" pitchFamily="49" charset="-122"/>
              </a:rPr>
              <a:t>的全体员工齐聚一堂</a:t>
            </a:r>
            <a:endParaRPr lang="zh-CN" altLang="en-US" sz="2000" dirty="0">
              <a:solidFill>
                <a:schemeClr val="bg1"/>
              </a:solidFill>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55"/>
                                        </p:tgtEl>
                                        <p:attrNameLst>
                                          <p:attrName>style.visibility</p:attrName>
                                        </p:attrNameLst>
                                      </p:cBhvr>
                                      <p:to>
                                        <p:strVal val="visible"/>
                                      </p:to>
                                    </p:set>
                                    <p:anim calcmode="lin" valueType="num">
                                      <p:cBhvr>
                                        <p:cTn id="7" dur="500" fill="hold"/>
                                        <p:tgtEl>
                                          <p:spTgt spid="1955"/>
                                        </p:tgtEl>
                                        <p:attrNameLst>
                                          <p:attrName>ppt_w</p:attrName>
                                        </p:attrNameLst>
                                      </p:cBhvr>
                                      <p:tavLst>
                                        <p:tav tm="0">
                                          <p:val>
                                            <p:fltVal val="0"/>
                                          </p:val>
                                        </p:tav>
                                        <p:tav tm="100000">
                                          <p:val>
                                            <p:strVal val="#ppt_w"/>
                                          </p:val>
                                        </p:tav>
                                      </p:tavLst>
                                    </p:anim>
                                    <p:anim calcmode="lin" valueType="num">
                                      <p:cBhvr>
                                        <p:cTn id="8" dur="500" fill="hold"/>
                                        <p:tgtEl>
                                          <p:spTgt spid="1955"/>
                                        </p:tgtEl>
                                        <p:attrNameLst>
                                          <p:attrName>ppt_h</p:attrName>
                                        </p:attrNameLst>
                                      </p:cBhvr>
                                      <p:tavLst>
                                        <p:tav tm="0">
                                          <p:val>
                                            <p:fltVal val="0"/>
                                          </p:val>
                                        </p:tav>
                                        <p:tav tm="100000">
                                          <p:val>
                                            <p:strVal val="#ppt_h"/>
                                          </p:val>
                                        </p:tav>
                                      </p:tavLst>
                                    </p:anim>
                                    <p:animEffect transition="in" filter="fade">
                                      <p:cBhvr>
                                        <p:cTn id="9" dur="500"/>
                                        <p:tgtEl>
                                          <p:spTgt spid="195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956"/>
                                        </p:tgtEl>
                                        <p:attrNameLst>
                                          <p:attrName>style.visibility</p:attrName>
                                        </p:attrNameLst>
                                      </p:cBhvr>
                                      <p:to>
                                        <p:strVal val="visible"/>
                                      </p:to>
                                    </p:set>
                                    <p:anim calcmode="lin" valueType="num">
                                      <p:cBhvr>
                                        <p:cTn id="13" dur="500" fill="hold"/>
                                        <p:tgtEl>
                                          <p:spTgt spid="1956"/>
                                        </p:tgtEl>
                                        <p:attrNameLst>
                                          <p:attrName>ppt_w</p:attrName>
                                        </p:attrNameLst>
                                      </p:cBhvr>
                                      <p:tavLst>
                                        <p:tav tm="0">
                                          <p:val>
                                            <p:fltVal val="0"/>
                                          </p:val>
                                        </p:tav>
                                        <p:tav tm="100000">
                                          <p:val>
                                            <p:strVal val="#ppt_w"/>
                                          </p:val>
                                        </p:tav>
                                      </p:tavLst>
                                    </p:anim>
                                    <p:anim calcmode="lin" valueType="num">
                                      <p:cBhvr>
                                        <p:cTn id="14" dur="500" fill="hold"/>
                                        <p:tgtEl>
                                          <p:spTgt spid="1956"/>
                                        </p:tgtEl>
                                        <p:attrNameLst>
                                          <p:attrName>ppt_h</p:attrName>
                                        </p:attrNameLst>
                                      </p:cBhvr>
                                      <p:tavLst>
                                        <p:tav tm="0">
                                          <p:val>
                                            <p:fltVal val="0"/>
                                          </p:val>
                                        </p:tav>
                                        <p:tav tm="100000">
                                          <p:val>
                                            <p:strVal val="#ppt_h"/>
                                          </p:val>
                                        </p:tav>
                                      </p:tavLst>
                                    </p:anim>
                                    <p:animEffect transition="in" filter="fade">
                                      <p:cBhvr>
                                        <p:cTn id="15" dur="500"/>
                                        <p:tgtEl>
                                          <p:spTgt spid="195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957"/>
                                        </p:tgtEl>
                                        <p:attrNameLst>
                                          <p:attrName>style.visibility</p:attrName>
                                        </p:attrNameLst>
                                      </p:cBhvr>
                                      <p:to>
                                        <p:strVal val="visible"/>
                                      </p:to>
                                    </p:set>
                                    <p:anim calcmode="lin" valueType="num">
                                      <p:cBhvr>
                                        <p:cTn id="19" dur="500" fill="hold"/>
                                        <p:tgtEl>
                                          <p:spTgt spid="1957"/>
                                        </p:tgtEl>
                                        <p:attrNameLst>
                                          <p:attrName>ppt_w</p:attrName>
                                        </p:attrNameLst>
                                      </p:cBhvr>
                                      <p:tavLst>
                                        <p:tav tm="0">
                                          <p:val>
                                            <p:fltVal val="0"/>
                                          </p:val>
                                        </p:tav>
                                        <p:tav tm="100000">
                                          <p:val>
                                            <p:strVal val="#ppt_w"/>
                                          </p:val>
                                        </p:tav>
                                      </p:tavLst>
                                    </p:anim>
                                    <p:anim calcmode="lin" valueType="num">
                                      <p:cBhvr>
                                        <p:cTn id="20" dur="500" fill="hold"/>
                                        <p:tgtEl>
                                          <p:spTgt spid="1957"/>
                                        </p:tgtEl>
                                        <p:attrNameLst>
                                          <p:attrName>ppt_h</p:attrName>
                                        </p:attrNameLst>
                                      </p:cBhvr>
                                      <p:tavLst>
                                        <p:tav tm="0">
                                          <p:val>
                                            <p:fltVal val="0"/>
                                          </p:val>
                                        </p:tav>
                                        <p:tav tm="100000">
                                          <p:val>
                                            <p:strVal val="#ppt_h"/>
                                          </p:val>
                                        </p:tav>
                                      </p:tavLst>
                                    </p:anim>
                                    <p:animEffect transition="in" filter="fade">
                                      <p:cBhvr>
                                        <p:cTn id="21" dur="500"/>
                                        <p:tgtEl>
                                          <p:spTgt spid="1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6" grpId="0"/>
      <p:bldP spid="195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5" y="0"/>
            <a:ext cx="12192000" cy="6858000"/>
          </a:xfrm>
          <a:prstGeom prst="rect">
            <a:avLst/>
          </a:prstGeom>
        </p:spPr>
      </p:pic>
      <p:pic>
        <p:nvPicPr>
          <p:cNvPr id="9" name="图片 8" descr="图片包含 物体&#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9813" y="652094"/>
            <a:ext cx="2293769" cy="4094662"/>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2639" y="1114251"/>
            <a:ext cx="3786721" cy="2634927"/>
          </a:xfrm>
          <a:prstGeom prst="rect">
            <a:avLst/>
          </a:prstGeom>
        </p:spPr>
      </p:pic>
      <p:pic>
        <p:nvPicPr>
          <p:cNvPr id="20" name="图片 19" descr="图片包含 鲜花, 植物&#10;&#10;已生成高可信度的说明"/>
          <p:cNvPicPr>
            <a:picLocks noChangeAspect="1"/>
          </p:cNvPicPr>
          <p:nvPr/>
        </p:nvPicPr>
        <p:blipFill rotWithShape="1">
          <a:blip r:embed="rId4">
            <a:extLst>
              <a:ext uri="{28A0092B-C50C-407E-A947-70E740481C1C}">
                <a14:useLocalDpi xmlns:a14="http://schemas.microsoft.com/office/drawing/2010/main" val="0"/>
              </a:ext>
            </a:extLst>
          </a:blip>
          <a:srcRect l="25624" t="39630" r="62813" b="44074"/>
          <a:stretch>
            <a:fillRect/>
          </a:stretch>
        </p:blipFill>
        <p:spPr>
          <a:xfrm>
            <a:off x="4099532" y="4840374"/>
            <a:ext cx="1409700" cy="1117600"/>
          </a:xfrm>
          <a:prstGeom prst="rect">
            <a:avLst/>
          </a:prstGeom>
        </p:spPr>
      </p:pic>
      <p:sp>
        <p:nvSpPr>
          <p:cNvPr id="21" name="文本框 20"/>
          <p:cNvSpPr txBox="1"/>
          <p:nvPr/>
        </p:nvSpPr>
        <p:spPr>
          <a:xfrm>
            <a:off x="5105400" y="5214508"/>
            <a:ext cx="1793240" cy="398780"/>
          </a:xfrm>
          <a:prstGeom prst="rect">
            <a:avLst/>
          </a:prstGeom>
          <a:noFill/>
        </p:spPr>
        <p:txBody>
          <a:bodyPr wrap="none" rtlCol="0">
            <a:spAutoFit/>
          </a:bodyPr>
          <a:lstStyle/>
          <a:p>
            <a:r>
              <a:rPr lang="zh-CN" altLang="en-US" sz="2000" b="1" dirty="0">
                <a:solidFill>
                  <a:srgbClr val="C00000"/>
                </a:solidFill>
                <a:latin typeface="微软雅黑" panose="020B0503020204020204" charset="-122"/>
                <a:ea typeface="微软雅黑" panose="020B0503020204020204" charset="-122"/>
              </a:rPr>
              <a:t>汇报人：</a:t>
            </a:r>
            <a:r>
              <a:rPr lang="en-US" altLang="zh-CN" sz="2000" b="1" dirty="0">
                <a:solidFill>
                  <a:srgbClr val="C00000"/>
                </a:solidFill>
                <a:latin typeface="微软雅黑" panose="020B0503020204020204" charset="-122"/>
                <a:ea typeface="微软雅黑" panose="020B0503020204020204" charset="-122"/>
              </a:rPr>
              <a:t>xxxx</a:t>
            </a:r>
            <a:endParaRPr lang="en-US" altLang="zh-CN" sz="2000" b="1" dirty="0">
              <a:solidFill>
                <a:srgbClr val="C00000"/>
              </a:solidFill>
              <a:latin typeface="微软雅黑" panose="020B0503020204020204" charset="-122"/>
              <a:ea typeface="微软雅黑" panose="020B0503020204020204" charset="-122"/>
            </a:endParaRPr>
          </a:p>
        </p:txBody>
      </p:sp>
      <p:pic>
        <p:nvPicPr>
          <p:cNvPr id="22" name="图片 21" descr="图片包含 鲜花, 植物&#10;&#10;已生成高可信度的说明"/>
          <p:cNvPicPr>
            <a:picLocks noChangeAspect="1"/>
          </p:cNvPicPr>
          <p:nvPr/>
        </p:nvPicPr>
        <p:blipFill rotWithShape="1">
          <a:blip r:embed="rId4">
            <a:extLst>
              <a:ext uri="{28A0092B-C50C-407E-A947-70E740481C1C}">
                <a14:useLocalDpi xmlns:a14="http://schemas.microsoft.com/office/drawing/2010/main" val="0"/>
              </a:ext>
            </a:extLst>
          </a:blip>
          <a:srcRect l="25624" t="39630" r="62813" b="44074"/>
          <a:stretch>
            <a:fillRect/>
          </a:stretch>
        </p:blipFill>
        <p:spPr>
          <a:xfrm>
            <a:off x="6913561" y="4840374"/>
            <a:ext cx="1409700" cy="1117600"/>
          </a:xfrm>
          <a:prstGeom prst="rect">
            <a:avLst/>
          </a:prstGeom>
        </p:spPr>
      </p:pic>
      <p:sp>
        <p:nvSpPr>
          <p:cNvPr id="8" name="文本框 7"/>
          <p:cNvSpPr txBox="1"/>
          <p:nvPr/>
        </p:nvSpPr>
        <p:spPr>
          <a:xfrm>
            <a:off x="3052562" y="3670823"/>
            <a:ext cx="6569476" cy="1200329"/>
          </a:xfrm>
          <a:prstGeom prst="rect">
            <a:avLst/>
          </a:prstGeom>
          <a:noFill/>
        </p:spPr>
        <p:txBody>
          <a:bodyPr wrap="square" rtlCol="0">
            <a:spAutoFit/>
          </a:bodyPr>
          <a:lstStyle/>
          <a:p>
            <a:pPr algn="dist"/>
            <a:r>
              <a:rPr lang="zh-CN" altLang="en-US" sz="7200" dirty="0">
                <a:solidFill>
                  <a:srgbClr val="C00000"/>
                </a:solidFill>
                <a:latin typeface="方正大黑简体" panose="03000509000000000000" pitchFamily="65" charset="-122"/>
                <a:ea typeface="方正大黑简体" panose="03000509000000000000" pitchFamily="65" charset="-122"/>
              </a:rPr>
              <a:t>感谢您的聆听</a:t>
            </a:r>
            <a:endParaRPr lang="zh-CN" altLang="en-US" sz="7200" dirty="0">
              <a:solidFill>
                <a:srgbClr val="C00000"/>
              </a:solidFill>
              <a:latin typeface="方正大黑简体" panose="03000509000000000000" pitchFamily="65" charset="-122"/>
              <a:ea typeface="方正大黑简体" panose="03000509000000000000" pitchFamily="65"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outVertic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528" fill="hold" nodeType="clickEffect">
                                  <p:stCondLst>
                                    <p:cond delay="0"/>
                                  </p:stCondLst>
                                  <p:iterate type="lt">
                                    <p:tmPct val="90000"/>
                                  </p:iterate>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p:cTn id="19" dur="250" fill="hold"/>
                                        <p:tgtEl>
                                          <p:spTgt spid="8">
                                            <p:txEl>
                                              <p:pRg st="0" end="0"/>
                                            </p:txEl>
                                          </p:spTgt>
                                        </p:tgtEl>
                                        <p:attrNameLst>
                                          <p:attrName>ppt_w</p:attrName>
                                        </p:attrNameLst>
                                      </p:cBhvr>
                                      <p:tavLst>
                                        <p:tav tm="0">
                                          <p:val>
                                            <p:fltVal val="0"/>
                                          </p:val>
                                        </p:tav>
                                        <p:tav tm="100000">
                                          <p:val>
                                            <p:strVal val="#ppt_w"/>
                                          </p:val>
                                        </p:tav>
                                      </p:tavLst>
                                    </p:anim>
                                    <p:anim calcmode="lin" valueType="num">
                                      <p:cBhvr>
                                        <p:cTn id="20" dur="25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21" dur="250"/>
                                        <p:tgtEl>
                                          <p:spTgt spid="8">
                                            <p:txEl>
                                              <p:pRg st="0" end="0"/>
                                            </p:txEl>
                                          </p:spTgt>
                                        </p:tgtEl>
                                      </p:cBhvr>
                                    </p:animEffect>
                                    <p:anim calcmode="lin" valueType="num">
                                      <p:cBhvr>
                                        <p:cTn id="22" dur="250" fill="hold"/>
                                        <p:tgtEl>
                                          <p:spTgt spid="8">
                                            <p:txEl>
                                              <p:pRg st="0" end="0"/>
                                            </p:txEl>
                                          </p:spTgt>
                                        </p:tgtEl>
                                        <p:attrNameLst>
                                          <p:attrName>ppt_x</p:attrName>
                                        </p:attrNameLst>
                                      </p:cBhvr>
                                      <p:tavLst>
                                        <p:tav tm="0">
                                          <p:val>
                                            <p:fltVal val="0.5"/>
                                          </p:val>
                                        </p:tav>
                                        <p:tav tm="100000">
                                          <p:val>
                                            <p:strVal val="#ppt_x"/>
                                          </p:val>
                                        </p:tav>
                                      </p:tavLst>
                                    </p:anim>
                                    <p:anim calcmode="lin" valueType="num">
                                      <p:cBhvr>
                                        <p:cTn id="23" dur="250" fill="hold"/>
                                        <p:tgtEl>
                                          <p:spTgt spid="8">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tags/tag1.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2501</Words>
  <Application>WPS 演示</Application>
  <PresentationFormat>宽屏</PresentationFormat>
  <Paragraphs>327</Paragraphs>
  <Slides>26</Slides>
  <Notes>27</Notes>
  <HiddenSlides>0</HiddenSlides>
  <MMClips>1</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26</vt:i4>
      </vt:variant>
    </vt:vector>
  </HeadingPairs>
  <TitlesOfParts>
    <vt:vector size="57" baseType="lpstr">
      <vt:lpstr>Arial</vt:lpstr>
      <vt:lpstr>宋体</vt:lpstr>
      <vt:lpstr>Wingdings</vt:lpstr>
      <vt:lpstr>微软雅黑</vt:lpstr>
      <vt:lpstr>方正综艺简体</vt:lpstr>
      <vt:lpstr>Adobe 黑体 Std R</vt:lpstr>
      <vt:lpstr>Verdana</vt:lpstr>
      <vt:lpstr>经典隶书繁</vt:lpstr>
      <vt:lpstr>Arial Narrow</vt:lpstr>
      <vt:lpstr>黑体</vt:lpstr>
      <vt:lpstr>方正兰亭黑_GBK</vt:lpstr>
      <vt:lpstr>Calibri</vt:lpstr>
      <vt:lpstr>Arial Black</vt:lpstr>
      <vt:lpstr>方正幼线简体</vt:lpstr>
      <vt:lpstr>汉仪长艺体简</vt:lpstr>
      <vt:lpstr>叶根友特楷简体</vt:lpstr>
      <vt:lpstr>方正清刻本悦宋简体</vt:lpstr>
      <vt:lpstr>等线</vt:lpstr>
      <vt:lpstr>RomanS</vt:lpstr>
      <vt:lpstr>Arial Unicode MS</vt:lpstr>
      <vt:lpstr>等线 Light</vt:lpstr>
      <vt:lpstr>迷你简启体</vt:lpstr>
      <vt:lpstr>Open Sans</vt:lpstr>
      <vt:lpstr>新唐人簡篆体</vt:lpstr>
      <vt:lpstr>禹卫书法行书简体</vt:lpstr>
      <vt:lpstr>隶书</vt:lpstr>
      <vt:lpstr>方正大黑简体</vt:lpstr>
      <vt:lpstr>楷体_GB2312</vt:lpstr>
      <vt:lpstr>★日文毛笔</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Whishile.King&amp;Ethan</dc:creator>
  <cp:lastModifiedBy>策马笑西风</cp:lastModifiedBy>
  <cp:revision>10</cp:revision>
  <dcterms:created xsi:type="dcterms:W3CDTF">2017-11-07T02:05:00Z</dcterms:created>
  <dcterms:modified xsi:type="dcterms:W3CDTF">2017-12-01T03:31:32Z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