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5060"/>
    <a:srgbClr val="000023"/>
    <a:srgbClr val="010123"/>
    <a:srgbClr val="0001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F7532-9515-4591-AC79-9A56B406EAF1}" type="datetimeFigureOut">
              <a:rPr lang="zh-CN" altLang="en-US" smtClean="0"/>
              <a:t>2018/11/7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74A5C9-BA2C-49BD-AF62-E9BBDDFCAD59}" type="slidenum">
              <a:rPr lang="zh-CN" altLang="en-US" smtClean="0"/>
              <a:t>‹#›</a:t>
            </a:fld>
            <a:endParaRPr lang="zh-CN" altLang="en-US"/>
          </a:p>
        </p:txBody>
      </p:sp>
    </p:spTree>
    <p:extLst>
      <p:ext uri="{BB962C8B-B14F-4D97-AF65-F5344CB8AC3E}">
        <p14:creationId xmlns:p14="http://schemas.microsoft.com/office/powerpoint/2010/main" val="301276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a:t>
            </a:fld>
            <a:endParaRPr lang="zh-CN" altLang="en-US"/>
          </a:p>
        </p:txBody>
      </p:sp>
    </p:spTree>
    <p:extLst>
      <p:ext uri="{BB962C8B-B14F-4D97-AF65-F5344CB8AC3E}">
        <p14:creationId xmlns:p14="http://schemas.microsoft.com/office/powerpoint/2010/main" val="103592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a:t>
            </a:fld>
            <a:endParaRPr lang="zh-CN" altLang="en-US"/>
          </a:p>
        </p:txBody>
      </p:sp>
    </p:spTree>
    <p:extLst>
      <p:ext uri="{BB962C8B-B14F-4D97-AF65-F5344CB8AC3E}">
        <p14:creationId xmlns:p14="http://schemas.microsoft.com/office/powerpoint/2010/main" val="2867952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a:t>
            </a:fld>
            <a:endParaRPr lang="zh-CN" altLang="en-US"/>
          </a:p>
        </p:txBody>
      </p:sp>
    </p:spTree>
    <p:extLst>
      <p:ext uri="{BB962C8B-B14F-4D97-AF65-F5344CB8AC3E}">
        <p14:creationId xmlns:p14="http://schemas.microsoft.com/office/powerpoint/2010/main" val="3487223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4</a:t>
            </a:fld>
            <a:endParaRPr lang="zh-CN" altLang="en-US"/>
          </a:p>
        </p:txBody>
      </p:sp>
    </p:spTree>
    <p:extLst>
      <p:ext uri="{BB962C8B-B14F-4D97-AF65-F5344CB8AC3E}">
        <p14:creationId xmlns:p14="http://schemas.microsoft.com/office/powerpoint/2010/main" val="2667878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5</a:t>
            </a:fld>
            <a:endParaRPr lang="zh-CN" altLang="en-US"/>
          </a:p>
        </p:txBody>
      </p:sp>
    </p:spTree>
    <p:extLst>
      <p:ext uri="{BB962C8B-B14F-4D97-AF65-F5344CB8AC3E}">
        <p14:creationId xmlns:p14="http://schemas.microsoft.com/office/powerpoint/2010/main" val="745591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6</a:t>
            </a:fld>
            <a:endParaRPr lang="zh-CN" altLang="en-US"/>
          </a:p>
        </p:txBody>
      </p:sp>
    </p:spTree>
    <p:extLst>
      <p:ext uri="{BB962C8B-B14F-4D97-AF65-F5344CB8AC3E}">
        <p14:creationId xmlns:p14="http://schemas.microsoft.com/office/powerpoint/2010/main" val="385994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7</a:t>
            </a:fld>
            <a:endParaRPr lang="zh-CN" altLang="en-US"/>
          </a:p>
        </p:txBody>
      </p:sp>
    </p:spTree>
    <p:extLst>
      <p:ext uri="{BB962C8B-B14F-4D97-AF65-F5344CB8AC3E}">
        <p14:creationId xmlns:p14="http://schemas.microsoft.com/office/powerpoint/2010/main" val="706475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8</a:t>
            </a:fld>
            <a:endParaRPr lang="zh-CN" altLang="en-US"/>
          </a:p>
        </p:txBody>
      </p:sp>
    </p:spTree>
    <p:extLst>
      <p:ext uri="{BB962C8B-B14F-4D97-AF65-F5344CB8AC3E}">
        <p14:creationId xmlns:p14="http://schemas.microsoft.com/office/powerpoint/2010/main" val="73831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9</a:t>
            </a:fld>
            <a:endParaRPr lang="zh-CN" altLang="en-US"/>
          </a:p>
        </p:txBody>
      </p:sp>
    </p:spTree>
    <p:extLst>
      <p:ext uri="{BB962C8B-B14F-4D97-AF65-F5344CB8AC3E}">
        <p14:creationId xmlns:p14="http://schemas.microsoft.com/office/powerpoint/2010/main" val="1087799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10</a:t>
            </a:fld>
            <a:endParaRPr lang="zh-CN" altLang="en-US"/>
          </a:p>
        </p:txBody>
      </p:sp>
    </p:spTree>
    <p:extLst>
      <p:ext uri="{BB962C8B-B14F-4D97-AF65-F5344CB8AC3E}">
        <p14:creationId xmlns:p14="http://schemas.microsoft.com/office/powerpoint/2010/main" val="2233041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11</a:t>
            </a:fld>
            <a:endParaRPr lang="zh-CN" altLang="en-US"/>
          </a:p>
        </p:txBody>
      </p:sp>
    </p:spTree>
    <p:extLst>
      <p:ext uri="{BB962C8B-B14F-4D97-AF65-F5344CB8AC3E}">
        <p14:creationId xmlns:p14="http://schemas.microsoft.com/office/powerpoint/2010/main" val="3779106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12</a:t>
            </a:fld>
            <a:endParaRPr lang="zh-CN" altLang="en-US"/>
          </a:p>
        </p:txBody>
      </p:sp>
    </p:spTree>
    <p:extLst>
      <p:ext uri="{BB962C8B-B14F-4D97-AF65-F5344CB8AC3E}">
        <p14:creationId xmlns:p14="http://schemas.microsoft.com/office/powerpoint/2010/main" val="130318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13</a:t>
            </a:fld>
            <a:endParaRPr lang="zh-CN" altLang="en-US"/>
          </a:p>
        </p:txBody>
      </p:sp>
    </p:spTree>
    <p:extLst>
      <p:ext uri="{BB962C8B-B14F-4D97-AF65-F5344CB8AC3E}">
        <p14:creationId xmlns:p14="http://schemas.microsoft.com/office/powerpoint/2010/main" val="2057254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14</a:t>
            </a:fld>
            <a:endParaRPr lang="zh-CN" altLang="en-US"/>
          </a:p>
        </p:txBody>
      </p:sp>
    </p:spTree>
    <p:extLst>
      <p:ext uri="{BB962C8B-B14F-4D97-AF65-F5344CB8AC3E}">
        <p14:creationId xmlns:p14="http://schemas.microsoft.com/office/powerpoint/2010/main" val="3983767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15</a:t>
            </a:fld>
            <a:endParaRPr lang="zh-CN" altLang="en-US"/>
          </a:p>
        </p:txBody>
      </p:sp>
    </p:spTree>
    <p:extLst>
      <p:ext uri="{BB962C8B-B14F-4D97-AF65-F5344CB8AC3E}">
        <p14:creationId xmlns:p14="http://schemas.microsoft.com/office/powerpoint/2010/main" val="2995303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16</a:t>
            </a:fld>
            <a:endParaRPr lang="zh-CN" altLang="en-US"/>
          </a:p>
        </p:txBody>
      </p:sp>
    </p:spTree>
    <p:extLst>
      <p:ext uri="{BB962C8B-B14F-4D97-AF65-F5344CB8AC3E}">
        <p14:creationId xmlns:p14="http://schemas.microsoft.com/office/powerpoint/2010/main" val="402518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17</a:t>
            </a:fld>
            <a:endParaRPr lang="zh-CN" altLang="en-US"/>
          </a:p>
        </p:txBody>
      </p:sp>
    </p:spTree>
    <p:extLst>
      <p:ext uri="{BB962C8B-B14F-4D97-AF65-F5344CB8AC3E}">
        <p14:creationId xmlns:p14="http://schemas.microsoft.com/office/powerpoint/2010/main" val="1676143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18</a:t>
            </a:fld>
            <a:endParaRPr lang="zh-CN" altLang="en-US"/>
          </a:p>
        </p:txBody>
      </p:sp>
    </p:spTree>
    <p:extLst>
      <p:ext uri="{BB962C8B-B14F-4D97-AF65-F5344CB8AC3E}">
        <p14:creationId xmlns:p14="http://schemas.microsoft.com/office/powerpoint/2010/main" val="1710816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19</a:t>
            </a:fld>
            <a:endParaRPr lang="zh-CN" altLang="en-US"/>
          </a:p>
        </p:txBody>
      </p:sp>
    </p:spTree>
    <p:extLst>
      <p:ext uri="{BB962C8B-B14F-4D97-AF65-F5344CB8AC3E}">
        <p14:creationId xmlns:p14="http://schemas.microsoft.com/office/powerpoint/2010/main" val="1396273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20</a:t>
            </a:fld>
            <a:endParaRPr lang="zh-CN" altLang="en-US"/>
          </a:p>
        </p:txBody>
      </p:sp>
    </p:spTree>
    <p:extLst>
      <p:ext uri="{BB962C8B-B14F-4D97-AF65-F5344CB8AC3E}">
        <p14:creationId xmlns:p14="http://schemas.microsoft.com/office/powerpoint/2010/main" val="3244745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21</a:t>
            </a:fld>
            <a:endParaRPr lang="zh-CN" altLang="en-US"/>
          </a:p>
        </p:txBody>
      </p:sp>
    </p:spTree>
    <p:extLst>
      <p:ext uri="{BB962C8B-B14F-4D97-AF65-F5344CB8AC3E}">
        <p14:creationId xmlns:p14="http://schemas.microsoft.com/office/powerpoint/2010/main" val="4026222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22</a:t>
            </a:fld>
            <a:endParaRPr lang="zh-CN" altLang="en-US"/>
          </a:p>
        </p:txBody>
      </p:sp>
    </p:spTree>
    <p:extLst>
      <p:ext uri="{BB962C8B-B14F-4D97-AF65-F5344CB8AC3E}">
        <p14:creationId xmlns:p14="http://schemas.microsoft.com/office/powerpoint/2010/main" val="583832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23</a:t>
            </a:fld>
            <a:endParaRPr lang="zh-CN" altLang="en-US"/>
          </a:p>
        </p:txBody>
      </p:sp>
    </p:spTree>
    <p:extLst>
      <p:ext uri="{BB962C8B-B14F-4D97-AF65-F5344CB8AC3E}">
        <p14:creationId xmlns:p14="http://schemas.microsoft.com/office/powerpoint/2010/main" val="746658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24</a:t>
            </a:fld>
            <a:endParaRPr lang="zh-CN" altLang="en-US"/>
          </a:p>
        </p:txBody>
      </p:sp>
    </p:spTree>
    <p:extLst>
      <p:ext uri="{BB962C8B-B14F-4D97-AF65-F5344CB8AC3E}">
        <p14:creationId xmlns:p14="http://schemas.microsoft.com/office/powerpoint/2010/main" val="2050788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25</a:t>
            </a:fld>
            <a:endParaRPr lang="zh-CN" altLang="en-US"/>
          </a:p>
        </p:txBody>
      </p:sp>
    </p:spTree>
    <p:extLst>
      <p:ext uri="{BB962C8B-B14F-4D97-AF65-F5344CB8AC3E}">
        <p14:creationId xmlns:p14="http://schemas.microsoft.com/office/powerpoint/2010/main" val="3973859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26</a:t>
            </a:fld>
            <a:endParaRPr lang="zh-CN" altLang="en-US"/>
          </a:p>
        </p:txBody>
      </p:sp>
    </p:spTree>
    <p:extLst>
      <p:ext uri="{BB962C8B-B14F-4D97-AF65-F5344CB8AC3E}">
        <p14:creationId xmlns:p14="http://schemas.microsoft.com/office/powerpoint/2010/main" val="2559512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27</a:t>
            </a:fld>
            <a:endParaRPr lang="zh-CN" altLang="en-US"/>
          </a:p>
        </p:txBody>
      </p:sp>
    </p:spTree>
    <p:extLst>
      <p:ext uri="{BB962C8B-B14F-4D97-AF65-F5344CB8AC3E}">
        <p14:creationId xmlns:p14="http://schemas.microsoft.com/office/powerpoint/2010/main" val="2674679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28</a:t>
            </a:fld>
            <a:endParaRPr lang="zh-CN" altLang="en-US"/>
          </a:p>
        </p:txBody>
      </p:sp>
    </p:spTree>
    <p:extLst>
      <p:ext uri="{BB962C8B-B14F-4D97-AF65-F5344CB8AC3E}">
        <p14:creationId xmlns:p14="http://schemas.microsoft.com/office/powerpoint/2010/main" val="12913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29</a:t>
            </a:fld>
            <a:endParaRPr lang="zh-CN" altLang="en-US"/>
          </a:p>
        </p:txBody>
      </p:sp>
    </p:spTree>
    <p:extLst>
      <p:ext uri="{BB962C8B-B14F-4D97-AF65-F5344CB8AC3E}">
        <p14:creationId xmlns:p14="http://schemas.microsoft.com/office/powerpoint/2010/main" val="3361756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30</a:t>
            </a:fld>
            <a:endParaRPr lang="zh-CN" altLang="en-US"/>
          </a:p>
        </p:txBody>
      </p:sp>
    </p:spTree>
    <p:extLst>
      <p:ext uri="{BB962C8B-B14F-4D97-AF65-F5344CB8AC3E}">
        <p14:creationId xmlns:p14="http://schemas.microsoft.com/office/powerpoint/2010/main" val="1804349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31</a:t>
            </a:fld>
            <a:endParaRPr lang="zh-CN" altLang="en-US"/>
          </a:p>
        </p:txBody>
      </p:sp>
    </p:spTree>
    <p:extLst>
      <p:ext uri="{BB962C8B-B14F-4D97-AF65-F5344CB8AC3E}">
        <p14:creationId xmlns:p14="http://schemas.microsoft.com/office/powerpoint/2010/main" val="1835912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32</a:t>
            </a:fld>
            <a:endParaRPr lang="zh-CN" altLang="en-US"/>
          </a:p>
        </p:txBody>
      </p:sp>
    </p:spTree>
    <p:extLst>
      <p:ext uri="{BB962C8B-B14F-4D97-AF65-F5344CB8AC3E}">
        <p14:creationId xmlns:p14="http://schemas.microsoft.com/office/powerpoint/2010/main" val="1405879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33</a:t>
            </a:fld>
            <a:endParaRPr lang="zh-CN" altLang="en-US"/>
          </a:p>
        </p:txBody>
      </p:sp>
    </p:spTree>
    <p:extLst>
      <p:ext uri="{BB962C8B-B14F-4D97-AF65-F5344CB8AC3E}">
        <p14:creationId xmlns:p14="http://schemas.microsoft.com/office/powerpoint/2010/main" val="28106826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34</a:t>
            </a:fld>
            <a:endParaRPr lang="zh-CN" altLang="en-US"/>
          </a:p>
        </p:txBody>
      </p:sp>
    </p:spTree>
    <p:extLst>
      <p:ext uri="{BB962C8B-B14F-4D97-AF65-F5344CB8AC3E}">
        <p14:creationId xmlns:p14="http://schemas.microsoft.com/office/powerpoint/2010/main" val="4154861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74A5C9-BA2C-49BD-AF62-E9BBDDFCAD59}" type="slidenum">
              <a:rPr lang="zh-CN" altLang="en-US" smtClean="0"/>
              <a:t>35</a:t>
            </a:fld>
            <a:endParaRPr lang="zh-CN" altLang="en-US"/>
          </a:p>
        </p:txBody>
      </p:sp>
    </p:spTree>
    <p:extLst>
      <p:ext uri="{BB962C8B-B14F-4D97-AF65-F5344CB8AC3E}">
        <p14:creationId xmlns:p14="http://schemas.microsoft.com/office/powerpoint/2010/main" val="3760630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descr="图片包含 夜空, 自然&#10;&#10;已生成高可信度的说明">
            <a:extLst>
              <a:ext uri="{FF2B5EF4-FFF2-40B4-BE49-F238E27FC236}">
                <a16:creationId xmlns:a16="http://schemas.microsoft.com/office/drawing/2014/main" xmlns="" id="{A513AEE5-90E4-4C9A-BBCE-D81A587542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1813" r="17011"/>
          <a:stretch/>
        </p:blipFill>
        <p:spPr>
          <a:xfrm>
            <a:off x="0" y="0"/>
            <a:ext cx="12192000" cy="6858000"/>
          </a:xfrm>
          <a:prstGeom prst="rect">
            <a:avLst/>
          </a:prstGeom>
        </p:spPr>
      </p:pic>
      <p:pic>
        <p:nvPicPr>
          <p:cNvPr id="10" name="图片 9">
            <a:extLst>
              <a:ext uri="{FF2B5EF4-FFF2-40B4-BE49-F238E27FC236}">
                <a16:creationId xmlns:a16="http://schemas.microsoft.com/office/drawing/2014/main" xmlns="" id="{A011530A-A277-4E29-BB32-FA2459A8C7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20018880">
            <a:off x="305403" y="42196"/>
            <a:ext cx="1577874" cy="1577874"/>
          </a:xfrm>
          <a:prstGeom prst="rect">
            <a:avLst/>
          </a:prstGeom>
        </p:spPr>
      </p:pic>
    </p:spTree>
    <p:extLst>
      <p:ext uri="{BB962C8B-B14F-4D97-AF65-F5344CB8AC3E}">
        <p14:creationId xmlns:p14="http://schemas.microsoft.com/office/powerpoint/2010/main" val="38902661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夜空, 自然&#10;&#10;已生成高可信度的说明">
            <a:extLst>
              <a:ext uri="{FF2B5EF4-FFF2-40B4-BE49-F238E27FC236}">
                <a16:creationId xmlns:a16="http://schemas.microsoft.com/office/drawing/2014/main" xmlns="" id="{69D15734-68FD-4CD4-A173-0F45C59FF6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1813" r="17011"/>
          <a:stretch/>
        </p:blipFill>
        <p:spPr>
          <a:xfrm>
            <a:off x="0" y="0"/>
            <a:ext cx="12192000" cy="6858000"/>
          </a:xfrm>
          <a:prstGeom prst="rect">
            <a:avLst/>
          </a:prstGeom>
        </p:spPr>
      </p:pic>
      <p:pic>
        <p:nvPicPr>
          <p:cNvPr id="10" name="图片 9">
            <a:extLst>
              <a:ext uri="{FF2B5EF4-FFF2-40B4-BE49-F238E27FC236}">
                <a16:creationId xmlns:a16="http://schemas.microsoft.com/office/drawing/2014/main" xmlns="" id="{86A328A9-5F26-44B0-8184-73815D17089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20018880">
            <a:off x="149661" y="-31290"/>
            <a:ext cx="880435" cy="880435"/>
          </a:xfrm>
          <a:prstGeom prst="rect">
            <a:avLst/>
          </a:prstGeom>
        </p:spPr>
      </p:pic>
      <p:sp>
        <p:nvSpPr>
          <p:cNvPr id="11" name="矩形 10">
            <a:extLst>
              <a:ext uri="{FF2B5EF4-FFF2-40B4-BE49-F238E27FC236}">
                <a16:creationId xmlns:a16="http://schemas.microsoft.com/office/drawing/2014/main" xmlns="" id="{A4400E52-DFF0-4637-9590-F1FD53255718}"/>
              </a:ext>
            </a:extLst>
          </p:cNvPr>
          <p:cNvSpPr/>
          <p:nvPr userDrawn="1"/>
        </p:nvSpPr>
        <p:spPr>
          <a:xfrm>
            <a:off x="163798" y="801859"/>
            <a:ext cx="11531077" cy="8440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522755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DA66232-8402-4B17-86C5-E54E6C4EF65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DEB8D31-139D-4679-AA91-A0A5555EFA8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A87D2DAC-AA3B-44CE-85FB-4FBB8E45482E}"/>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5" name="页脚占位符 4">
            <a:extLst>
              <a:ext uri="{FF2B5EF4-FFF2-40B4-BE49-F238E27FC236}">
                <a16:creationId xmlns:a16="http://schemas.microsoft.com/office/drawing/2014/main" xmlns="" id="{64222318-97BA-40F3-ACB3-D76EE557DE1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EE462886-133B-40A9-9117-7329D3E1891C}"/>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10897626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713532A-1F81-43F3-8649-4E7AD7CCDDC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4B7209E-C7DA-49D1-AAE4-57719B4099BC}"/>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10DB9FAB-AA8D-4B0A-8D76-772B9DDEAE11}"/>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DD8DD0-C8DC-4C00-A7D9-12D520938242}"/>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6" name="页脚占位符 5">
            <a:extLst>
              <a:ext uri="{FF2B5EF4-FFF2-40B4-BE49-F238E27FC236}">
                <a16:creationId xmlns:a16="http://schemas.microsoft.com/office/drawing/2014/main" xmlns="" id="{11C8EDA0-E8CD-422E-AAD7-B44582A4F5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3F7C8F1A-FA7C-49BA-8AB3-854A074E9A73}"/>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35388341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DB9948-9F94-455E-87FB-E3677086ABE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1E1F464-B70A-4B5C-9EE7-3245764BEF9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9A07BA6-73A3-46E8-BC66-02BDC6527F21}"/>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5198C3F8-D60C-44E6-BD63-98926C6678F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FCB469E8-DA39-4577-A293-935573827A40}"/>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DF021677-21EF-42F7-B1F3-35F0B60B47BD}"/>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8" name="页脚占位符 7">
            <a:extLst>
              <a:ext uri="{FF2B5EF4-FFF2-40B4-BE49-F238E27FC236}">
                <a16:creationId xmlns:a16="http://schemas.microsoft.com/office/drawing/2014/main" xmlns="" id="{EADE9099-CF5B-4386-8C2D-5BF6E83DB20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4E6577ED-3E08-4EE8-B595-46732723845B}"/>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14293682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F1F6181-76F4-4DEB-9FEF-A9F14DBC3D4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18EA63D7-68B4-43E6-B378-E0260792FA1E}"/>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4" name="页脚占位符 3">
            <a:extLst>
              <a:ext uri="{FF2B5EF4-FFF2-40B4-BE49-F238E27FC236}">
                <a16:creationId xmlns:a16="http://schemas.microsoft.com/office/drawing/2014/main" xmlns="" id="{66298F7D-574B-404C-A0DB-7E0593F5CFE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6580416B-5900-4B6A-8A66-54ACC244D971}"/>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3688873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BF71921-2582-4638-A760-FC0C60AFB554}"/>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3" name="页脚占位符 2">
            <a:extLst>
              <a:ext uri="{FF2B5EF4-FFF2-40B4-BE49-F238E27FC236}">
                <a16:creationId xmlns:a16="http://schemas.microsoft.com/office/drawing/2014/main" xmlns="" id="{E7035116-47D4-44FC-803D-7087B04A3BB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66367C7C-D030-49C1-944A-BAA3FD23EA5F}"/>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24964893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AF598B-A4B5-4B8A-9227-86925FBD192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560585F-6136-4810-83F9-CB48CE9CB35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31389E6-1F68-41D9-8A2B-80E6DA98520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BCDF4FD-6232-4019-8079-829614550DAB}"/>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6" name="页脚占位符 5">
            <a:extLst>
              <a:ext uri="{FF2B5EF4-FFF2-40B4-BE49-F238E27FC236}">
                <a16:creationId xmlns:a16="http://schemas.microsoft.com/office/drawing/2014/main" xmlns="" id="{86D62CDB-0DA9-4726-B17F-1925D451108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8E92B6BF-A68A-471F-B5BF-AC4D6E0C18F5}"/>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28895950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3C38850-007A-4770-A394-CB83474EBA8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311426B-7D1B-4067-A011-2D3A4CD3A21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E62E449A-B2DB-4E64-9B00-8BE06326417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E6FBC65-8C09-4474-A152-E0D13CF2BD93}"/>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6" name="页脚占位符 5">
            <a:extLst>
              <a:ext uri="{FF2B5EF4-FFF2-40B4-BE49-F238E27FC236}">
                <a16:creationId xmlns:a16="http://schemas.microsoft.com/office/drawing/2014/main" xmlns="" id="{10CEE89D-8C1A-45E1-BAED-FF4BDB70A3B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AB159E83-FDD2-4458-9B0D-C2F22347BB6B}"/>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19189154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AF37584-45E6-4238-929D-8341FD788A3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2F211DA9-80DC-4233-8EF4-5F19220E0A4F}"/>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341256B-A3EC-499D-B139-B2CF57A6D5C2}"/>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5" name="页脚占位符 4">
            <a:extLst>
              <a:ext uri="{FF2B5EF4-FFF2-40B4-BE49-F238E27FC236}">
                <a16:creationId xmlns:a16="http://schemas.microsoft.com/office/drawing/2014/main" xmlns="" id="{A47D47EA-591A-484C-B5B5-EE08595F48F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680FC6EA-260A-4198-B928-9F033CAABFC7}"/>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8407046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F5475D3E-0023-4FE5-9EA9-61D263E2D8E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20D55145-08B5-4E85-95FC-E1140D6738E9}"/>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AFAE0C2-B791-475F-8F17-387FEABFF39D}"/>
              </a:ext>
            </a:extLst>
          </p:cNvPr>
          <p:cNvSpPr>
            <a:spLocks noGrp="1"/>
          </p:cNvSpPr>
          <p:nvPr>
            <p:ph type="dt" sz="half" idx="10"/>
          </p:nvPr>
        </p:nvSpPr>
        <p:spPr>
          <a:xfrm>
            <a:off x="838200" y="6356350"/>
            <a:ext cx="2743200" cy="365125"/>
          </a:xfrm>
          <a:prstGeom prst="rect">
            <a:avLst/>
          </a:prstGeom>
        </p:spPr>
        <p:txBody>
          <a:bodyPr/>
          <a:lstStyle/>
          <a:p>
            <a:fld id="{41917662-6CF7-4EBE-B7C7-33B979BE14A0}" type="datetimeFigureOut">
              <a:rPr lang="zh-CN" altLang="en-US" smtClean="0"/>
              <a:t>2018/11/7</a:t>
            </a:fld>
            <a:endParaRPr lang="zh-CN" altLang="en-US"/>
          </a:p>
        </p:txBody>
      </p:sp>
      <p:sp>
        <p:nvSpPr>
          <p:cNvPr id="5" name="页脚占位符 4">
            <a:extLst>
              <a:ext uri="{FF2B5EF4-FFF2-40B4-BE49-F238E27FC236}">
                <a16:creationId xmlns:a16="http://schemas.microsoft.com/office/drawing/2014/main" xmlns="" id="{38A87681-168D-4EC0-98A8-68A1C837D2A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1283774-3773-4E01-B498-1264DD88FAFE}"/>
              </a:ext>
            </a:extLst>
          </p:cNvPr>
          <p:cNvSpPr>
            <a:spLocks noGrp="1"/>
          </p:cNvSpPr>
          <p:nvPr>
            <p:ph type="sldNum" sz="quarter" idx="12"/>
          </p:nvPr>
        </p:nvSpPr>
        <p:spPr>
          <a:xfrm>
            <a:off x="8610600" y="6356350"/>
            <a:ext cx="2743200" cy="365125"/>
          </a:xfrm>
          <a:prstGeom prst="rect">
            <a:avLst/>
          </a:prstGeom>
        </p:spPr>
        <p:txBody>
          <a:bodyPr/>
          <a:lstStyle/>
          <a:p>
            <a:fld id="{2CC24B7C-2FF4-4FC9-9E26-0AC6C1ACE67A}" type="slidenum">
              <a:rPr lang="zh-CN" altLang="en-US" smtClean="0"/>
              <a:t>‹#›</a:t>
            </a:fld>
            <a:endParaRPr lang="zh-CN" altLang="en-US"/>
          </a:p>
        </p:txBody>
      </p:sp>
    </p:spTree>
    <p:extLst>
      <p:ext uri="{BB962C8B-B14F-4D97-AF65-F5344CB8AC3E}">
        <p14:creationId xmlns:p14="http://schemas.microsoft.com/office/powerpoint/2010/main" val="17669221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650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6.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0.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31.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8.png"/><Relationship Id="rId7" Type="http://schemas.openxmlformats.org/officeDocument/2006/relationships/image" Target="../media/image20.png"/><Relationship Id="rId12" Type="http://schemas.openxmlformats.org/officeDocument/2006/relationships/image" Target="../media/image41.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sv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27.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31.png"/><Relationship Id="rId7" Type="http://schemas.openxmlformats.org/officeDocument/2006/relationships/image" Target="../media/image33.png"/><Relationship Id="rId12" Type="http://schemas.openxmlformats.org/officeDocument/2006/relationships/image" Target="../media/image62.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6.svg"/><Relationship Id="rId11" Type="http://schemas.openxmlformats.org/officeDocument/2006/relationships/image" Target="../media/image35.png"/><Relationship Id="rId5" Type="http://schemas.openxmlformats.org/officeDocument/2006/relationships/image" Target="../media/image32.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72.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6.sv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40.png"/><Relationship Id="rId14" Type="http://schemas.openxmlformats.org/officeDocument/2006/relationships/image" Target="../media/image74.sv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6.sv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8.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45.png"/><Relationship Id="rId7" Type="http://schemas.openxmlformats.org/officeDocument/2006/relationships/image" Target="../media/image47.png"/><Relationship Id="rId12" Type="http://schemas.openxmlformats.org/officeDocument/2006/relationships/image" Target="../media/image88.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2.svg"/><Relationship Id="rId11" Type="http://schemas.openxmlformats.org/officeDocument/2006/relationships/image" Target="../media/image49.png"/><Relationship Id="rId5" Type="http://schemas.openxmlformats.org/officeDocument/2006/relationships/image" Target="../media/image46.png"/><Relationship Id="rId10" Type="http://schemas.openxmlformats.org/officeDocument/2006/relationships/image" Target="../media/image86.svg"/><Relationship Id="rId4" Type="http://schemas.openxmlformats.org/officeDocument/2006/relationships/image" Target="../media/image80.svg"/><Relationship Id="rId9" Type="http://schemas.openxmlformats.org/officeDocument/2006/relationships/image" Target="../media/image4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98.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2.svg"/><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image" Target="../media/image96.svg"/><Relationship Id="rId4" Type="http://schemas.openxmlformats.org/officeDocument/2006/relationships/image" Target="../media/image90.svg"/><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55.png"/><Relationship Id="rId7" Type="http://schemas.openxmlformats.org/officeDocument/2006/relationships/image" Target="../media/image57.png"/><Relationship Id="rId12" Type="http://schemas.openxmlformats.org/officeDocument/2006/relationships/image" Target="../media/image108.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02.svg"/><Relationship Id="rId11" Type="http://schemas.openxmlformats.org/officeDocument/2006/relationships/image" Target="../media/image59.png"/><Relationship Id="rId5" Type="http://schemas.openxmlformats.org/officeDocument/2006/relationships/image" Target="../media/image56.png"/><Relationship Id="rId10" Type="http://schemas.openxmlformats.org/officeDocument/2006/relationships/image" Target="../media/image106.svg"/><Relationship Id="rId4" Type="http://schemas.openxmlformats.org/officeDocument/2006/relationships/image" Target="../media/image100.svg"/><Relationship Id="rId9"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12.svg"/><Relationship Id="rId5" Type="http://schemas.openxmlformats.org/officeDocument/2006/relationships/image" Target="../media/image61.png"/><Relationship Id="rId10" Type="http://schemas.openxmlformats.org/officeDocument/2006/relationships/image" Target="../media/image116.svg"/><Relationship Id="rId4" Type="http://schemas.openxmlformats.org/officeDocument/2006/relationships/image" Target="../media/image110.svg"/><Relationship Id="rId9" Type="http://schemas.openxmlformats.org/officeDocument/2006/relationships/image" Target="../media/image6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0.svg"/><Relationship Id="rId5" Type="http://schemas.openxmlformats.org/officeDocument/2006/relationships/image" Target="../media/image65.png"/><Relationship Id="rId10" Type="http://schemas.openxmlformats.org/officeDocument/2006/relationships/image" Target="../media/image124.svg"/><Relationship Id="rId4" Type="http://schemas.openxmlformats.org/officeDocument/2006/relationships/image" Target="../media/image118.svg"/><Relationship Id="rId9"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8.svg"/><Relationship Id="rId5" Type="http://schemas.openxmlformats.org/officeDocument/2006/relationships/image" Target="../media/image69.png"/><Relationship Id="rId4" Type="http://schemas.openxmlformats.org/officeDocument/2006/relationships/image" Target="../media/image126.sv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71.png"/><Relationship Id="rId7"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3.svg"/><Relationship Id="rId5" Type="http://schemas.openxmlformats.org/officeDocument/2006/relationships/image" Target="../media/image72.png"/><Relationship Id="rId10" Type="http://schemas.openxmlformats.org/officeDocument/2006/relationships/image" Target="../media/image137.svg"/><Relationship Id="rId4" Type="http://schemas.openxmlformats.org/officeDocument/2006/relationships/image" Target="../media/image131.svg"/><Relationship Id="rId9" Type="http://schemas.openxmlformats.org/officeDocument/2006/relationships/image" Target="../media/image74.png"/></Relationships>
</file>

<file path=ppt/slides/_rels/slide34.xml.rels><?xml version="1.0" encoding="UTF-8" standalone="yes"?>
<Relationships xmlns="http://schemas.openxmlformats.org/package/2006/relationships"><Relationship Id="rId8" Type="http://schemas.openxmlformats.org/officeDocument/2006/relationships/image" Target="../media/image143.svg"/><Relationship Id="rId3" Type="http://schemas.openxmlformats.org/officeDocument/2006/relationships/image" Target="../media/image75.png"/><Relationship Id="rId7"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41.svg"/><Relationship Id="rId5" Type="http://schemas.openxmlformats.org/officeDocument/2006/relationships/image" Target="../media/image76.png"/><Relationship Id="rId4" Type="http://schemas.openxmlformats.org/officeDocument/2006/relationships/image" Target="../media/image139.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半闭框 4">
            <a:extLst>
              <a:ext uri="{FF2B5EF4-FFF2-40B4-BE49-F238E27FC236}">
                <a16:creationId xmlns:a16="http://schemas.microsoft.com/office/drawing/2014/main" xmlns="" id="{04D9709E-4827-449F-BFA1-3007B3328E64}"/>
              </a:ext>
            </a:extLst>
          </p:cNvPr>
          <p:cNvSpPr/>
          <p:nvPr/>
        </p:nvSpPr>
        <p:spPr>
          <a:xfrm flipV="1">
            <a:off x="3676975" y="2724505"/>
            <a:ext cx="3306799" cy="2121559"/>
          </a:xfrm>
          <a:prstGeom prst="halfFrame">
            <a:avLst>
              <a:gd name="adj1" fmla="val 4609"/>
              <a:gd name="adj2" fmla="val 4615"/>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半闭框 5">
            <a:extLst>
              <a:ext uri="{FF2B5EF4-FFF2-40B4-BE49-F238E27FC236}">
                <a16:creationId xmlns:a16="http://schemas.microsoft.com/office/drawing/2014/main" xmlns="" id="{6044E0F5-9D5C-49ED-8596-E36A6E11009D}"/>
              </a:ext>
            </a:extLst>
          </p:cNvPr>
          <p:cNvSpPr/>
          <p:nvPr/>
        </p:nvSpPr>
        <p:spPr>
          <a:xfrm rot="10800000" flipV="1">
            <a:off x="5179490" y="2154644"/>
            <a:ext cx="3247376" cy="2080074"/>
          </a:xfrm>
          <a:prstGeom prst="halfFrame">
            <a:avLst>
              <a:gd name="adj1" fmla="val 4609"/>
              <a:gd name="adj2" fmla="val 4615"/>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文本框 6">
            <a:extLst>
              <a:ext uri="{FF2B5EF4-FFF2-40B4-BE49-F238E27FC236}">
                <a16:creationId xmlns:a16="http://schemas.microsoft.com/office/drawing/2014/main" xmlns="" id="{E07C96C3-6BDD-422B-99DA-F1000B34CD32}"/>
              </a:ext>
            </a:extLst>
          </p:cNvPr>
          <p:cNvSpPr txBox="1"/>
          <p:nvPr/>
        </p:nvSpPr>
        <p:spPr>
          <a:xfrm>
            <a:off x="3759845" y="2979984"/>
            <a:ext cx="9738910" cy="646331"/>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装修流程介绍</a:t>
            </a:r>
            <a:r>
              <a:rPr lang="en-US" altLang="zh-CN" sz="3600" b="1" dirty="0" err="1">
                <a:solidFill>
                  <a:schemeClr val="bg1"/>
                </a:solidFill>
                <a:latin typeface="微软雅黑" panose="020B0503020204020204" pitchFamily="34" charset="-122"/>
                <a:ea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rPr>
              <a:t>模板</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1" name="图文框 10">
            <a:extLst>
              <a:ext uri="{FF2B5EF4-FFF2-40B4-BE49-F238E27FC236}">
                <a16:creationId xmlns:a16="http://schemas.microsoft.com/office/drawing/2014/main" xmlns="" id="{889395A5-1236-4F66-8130-61EC8352906D}"/>
              </a:ext>
            </a:extLst>
          </p:cNvPr>
          <p:cNvSpPr/>
          <p:nvPr/>
        </p:nvSpPr>
        <p:spPr>
          <a:xfrm>
            <a:off x="2841698" y="1539942"/>
            <a:ext cx="2337792" cy="1184564"/>
          </a:xfrm>
          <a:prstGeom prst="frame">
            <a:avLst>
              <a:gd name="adj1" fmla="val 5483"/>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201X</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a16="http://schemas.microsoft.com/office/drawing/2014/main" xmlns="" id="{D4AD8310-2930-41FA-A493-EB66649458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18880">
            <a:off x="305403" y="42196"/>
            <a:ext cx="1577874" cy="1577874"/>
          </a:xfrm>
          <a:prstGeom prst="rect">
            <a:avLst/>
          </a:prstGeom>
        </p:spPr>
      </p:pic>
      <p:sp>
        <p:nvSpPr>
          <p:cNvPr id="14" name="图文框 13">
            <a:extLst>
              <a:ext uri="{FF2B5EF4-FFF2-40B4-BE49-F238E27FC236}">
                <a16:creationId xmlns:a16="http://schemas.microsoft.com/office/drawing/2014/main" xmlns="" id="{ABC8BB76-4D29-4112-87CD-4F23ACD360D9}"/>
              </a:ext>
            </a:extLst>
          </p:cNvPr>
          <p:cNvSpPr/>
          <p:nvPr/>
        </p:nvSpPr>
        <p:spPr>
          <a:xfrm>
            <a:off x="7023497" y="4253782"/>
            <a:ext cx="2337792" cy="1184564"/>
          </a:xfrm>
          <a:prstGeom prst="frame">
            <a:avLst>
              <a:gd name="adj1" fmla="val 5483"/>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演讲人</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22469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6" presetClass="emph" presetSubtype="0" fill="hold" grpId="1" nodeType="afterEffect">
                                  <p:stCondLst>
                                    <p:cond delay="0"/>
                                  </p:stCondLst>
                                  <p:childTnLst>
                                    <p:animEffect transition="out" filter="fade">
                                      <p:cBhvr>
                                        <p:cTn id="26" dur="500" tmFilter="0, 0; .2, .5; .8, .5; 1, 0"/>
                                        <p:tgtEl>
                                          <p:spTgt spid="7"/>
                                        </p:tgtEl>
                                      </p:cBhvr>
                                    </p:animEffect>
                                    <p:animScale>
                                      <p:cBhvr>
                                        <p:cTn id="27" dur="250" autoRev="1" fill="hold"/>
                                        <p:tgtEl>
                                          <p:spTgt spid="7"/>
                                        </p:tgtEl>
                                      </p:cBhvr>
                                      <p:by x="105000" y="105000"/>
                                    </p:animScale>
                                  </p:childTnLst>
                                </p:cTn>
                              </p:par>
                            </p:childTnLst>
                          </p:cTn>
                        </p:par>
                        <p:par>
                          <p:cTn id="28" fill="hold">
                            <p:stCondLst>
                              <p:cond delay="3000"/>
                            </p:stCondLst>
                            <p:childTnLst>
                              <p:par>
                                <p:cTn id="29" presetID="26" presetClass="emph" presetSubtype="0" fill="hold" grpId="2" nodeType="afterEffect">
                                  <p:stCondLst>
                                    <p:cond delay="0"/>
                                  </p:stCondLst>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7" grpId="1"/>
      <p:bldP spid="7" grpId="2"/>
      <p:bldP spid="11"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xmlns="" id="{9BEC1B97-B605-4017-A848-AB97DE822325}"/>
              </a:ext>
            </a:extLst>
          </p:cNvPr>
          <p:cNvGrpSpPr/>
          <p:nvPr/>
        </p:nvGrpSpPr>
        <p:grpSpPr>
          <a:xfrm>
            <a:off x="1506864" y="2142658"/>
            <a:ext cx="2914324" cy="2590587"/>
            <a:chOff x="1506864" y="2142658"/>
            <a:chExt cx="2914324" cy="2590587"/>
          </a:xfrm>
        </p:grpSpPr>
        <p:sp>
          <p:nvSpPr>
            <p:cNvPr id="5" name="矩形: 圆角 4">
              <a:extLst>
                <a:ext uri="{FF2B5EF4-FFF2-40B4-BE49-F238E27FC236}">
                  <a16:creationId xmlns:a16="http://schemas.microsoft.com/office/drawing/2014/main" xmlns="" id="{71935227-72F2-4130-BA23-1CA7AE0549A3}"/>
                </a:ext>
              </a:extLst>
            </p:cNvPr>
            <p:cNvSpPr/>
            <p:nvPr/>
          </p:nvSpPr>
          <p:spPr>
            <a:xfrm>
              <a:off x="1550429" y="2184862"/>
              <a:ext cx="2798618" cy="2507673"/>
            </a:xfrm>
            <a:prstGeom prst="roundRect">
              <a:avLst>
                <a:gd name="adj" fmla="val 264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latin typeface="微软雅黑" panose="020B0503020204020204" pitchFamily="34" charset="-122"/>
                  <a:ea typeface="微软雅黑" panose="020B0503020204020204" pitchFamily="34" charset="-122"/>
                </a:rPr>
                <a:t>目录</a:t>
              </a:r>
              <a:endParaRPr lang="en-US" altLang="zh-CN" sz="4000" b="1" dirty="0">
                <a:latin typeface="微软雅黑" panose="020B0503020204020204" pitchFamily="34" charset="-122"/>
                <a:ea typeface="微软雅黑" panose="020B0503020204020204" pitchFamily="34" charset="-122"/>
              </a:endParaRPr>
            </a:p>
            <a:p>
              <a:pPr algn="ctr"/>
              <a:r>
                <a:rPr lang="en-US" altLang="zh-CN" sz="2800" b="1" dirty="0">
                  <a:latin typeface="微软雅黑" panose="020B0503020204020204" pitchFamily="34" charset="-122"/>
                  <a:ea typeface="微软雅黑" panose="020B0503020204020204" pitchFamily="34" charset="-122"/>
                </a:rPr>
                <a:t>CONTENTS</a:t>
              </a:r>
              <a:endParaRPr lang="zh-CN" altLang="en-US" sz="2800" b="1" dirty="0">
                <a:latin typeface="微软雅黑" panose="020B0503020204020204" pitchFamily="34" charset="-122"/>
                <a:ea typeface="微软雅黑" panose="020B0503020204020204" pitchFamily="34" charset="-122"/>
              </a:endParaRPr>
            </a:p>
          </p:txBody>
        </p:sp>
        <p:sp>
          <p:nvSpPr>
            <p:cNvPr id="6" name="半闭框 5">
              <a:extLst>
                <a:ext uri="{FF2B5EF4-FFF2-40B4-BE49-F238E27FC236}">
                  <a16:creationId xmlns:a16="http://schemas.microsoft.com/office/drawing/2014/main" xmlns="" id="{ED6ECDB0-E187-4C2B-A505-85F4E5B29435}"/>
                </a:ext>
              </a:extLst>
            </p:cNvPr>
            <p:cNvSpPr/>
            <p:nvPr/>
          </p:nvSpPr>
          <p:spPr>
            <a:xfrm>
              <a:off x="1522293" y="2142658"/>
              <a:ext cx="703384" cy="703384"/>
            </a:xfrm>
            <a:prstGeom prst="halfFrame">
              <a:avLst>
                <a:gd name="adj1" fmla="val 19333"/>
                <a:gd name="adj2" fmla="val 13333"/>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半闭框 6">
              <a:extLst>
                <a:ext uri="{FF2B5EF4-FFF2-40B4-BE49-F238E27FC236}">
                  <a16:creationId xmlns:a16="http://schemas.microsoft.com/office/drawing/2014/main" xmlns="" id="{D14F16D0-BB60-43C0-8110-EAE7B2E2C865}"/>
                </a:ext>
              </a:extLst>
            </p:cNvPr>
            <p:cNvSpPr/>
            <p:nvPr/>
          </p:nvSpPr>
          <p:spPr>
            <a:xfrm rot="5400000">
              <a:off x="3717804" y="2142658"/>
              <a:ext cx="703384" cy="703384"/>
            </a:xfrm>
            <a:prstGeom prst="halfFrame">
              <a:avLst>
                <a:gd name="adj1" fmla="val 17302"/>
                <a:gd name="adj2" fmla="val 13333"/>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半闭框 7">
              <a:extLst>
                <a:ext uri="{FF2B5EF4-FFF2-40B4-BE49-F238E27FC236}">
                  <a16:creationId xmlns:a16="http://schemas.microsoft.com/office/drawing/2014/main" xmlns="" id="{8DF303B4-0F53-4A03-B07C-E54D73003718}"/>
                </a:ext>
              </a:extLst>
            </p:cNvPr>
            <p:cNvSpPr/>
            <p:nvPr/>
          </p:nvSpPr>
          <p:spPr>
            <a:xfrm rot="10800000">
              <a:off x="3703516" y="4029861"/>
              <a:ext cx="703384" cy="703384"/>
            </a:xfrm>
            <a:prstGeom prst="halfFrame">
              <a:avLst>
                <a:gd name="adj1" fmla="val 19333"/>
                <a:gd name="adj2" fmla="val 13333"/>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半闭框 8">
              <a:extLst>
                <a:ext uri="{FF2B5EF4-FFF2-40B4-BE49-F238E27FC236}">
                  <a16:creationId xmlns:a16="http://schemas.microsoft.com/office/drawing/2014/main" xmlns="" id="{4B384A89-A0A2-46E3-95E2-D9789CB3645D}"/>
                </a:ext>
              </a:extLst>
            </p:cNvPr>
            <p:cNvSpPr/>
            <p:nvPr/>
          </p:nvSpPr>
          <p:spPr>
            <a:xfrm rot="10800000" flipH="1">
              <a:off x="1506864" y="4029861"/>
              <a:ext cx="711422" cy="703384"/>
            </a:xfrm>
            <a:prstGeom prst="halfFrame">
              <a:avLst>
                <a:gd name="adj1" fmla="val 19333"/>
                <a:gd name="adj2" fmla="val 13333"/>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3" name="组合 22">
            <a:extLst>
              <a:ext uri="{FF2B5EF4-FFF2-40B4-BE49-F238E27FC236}">
                <a16:creationId xmlns:a16="http://schemas.microsoft.com/office/drawing/2014/main" xmlns="" id="{688088E6-559D-45CC-B8E9-FFCD1AE84486}"/>
              </a:ext>
            </a:extLst>
          </p:cNvPr>
          <p:cNvGrpSpPr/>
          <p:nvPr/>
        </p:nvGrpSpPr>
        <p:grpSpPr>
          <a:xfrm>
            <a:off x="5491515" y="1576154"/>
            <a:ext cx="4686300" cy="628650"/>
            <a:chOff x="5491515" y="1576154"/>
            <a:chExt cx="4686300" cy="628650"/>
          </a:xfrm>
        </p:grpSpPr>
        <p:sp>
          <p:nvSpPr>
            <p:cNvPr id="10" name="矩形 9">
              <a:extLst>
                <a:ext uri="{FF2B5EF4-FFF2-40B4-BE49-F238E27FC236}">
                  <a16:creationId xmlns:a16="http://schemas.microsoft.com/office/drawing/2014/main" xmlns="" id="{0E34BB3A-D854-42DB-A9E3-95F2749A6BB4}"/>
                </a:ext>
              </a:extLst>
            </p:cNvPr>
            <p:cNvSpPr/>
            <p:nvPr/>
          </p:nvSpPr>
          <p:spPr>
            <a:xfrm>
              <a:off x="5491515" y="1576154"/>
              <a:ext cx="4686300" cy="62865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dirty="0">
                  <a:latin typeface="微软雅黑" panose="020B0503020204020204" pitchFamily="34" charset="-122"/>
                  <a:ea typeface="微软雅黑" panose="020B0503020204020204" pitchFamily="34" charset="-122"/>
                </a:rPr>
                <a:t>请输入标题</a:t>
              </a:r>
            </a:p>
          </p:txBody>
        </p:sp>
        <p:sp>
          <p:nvSpPr>
            <p:cNvPr id="11" name="矩形 10">
              <a:extLst>
                <a:ext uri="{FF2B5EF4-FFF2-40B4-BE49-F238E27FC236}">
                  <a16:creationId xmlns:a16="http://schemas.microsoft.com/office/drawing/2014/main" xmlns="" id="{69609F2D-9351-4EBF-90FF-B639E6EECA73}"/>
                </a:ext>
              </a:extLst>
            </p:cNvPr>
            <p:cNvSpPr/>
            <p:nvPr/>
          </p:nvSpPr>
          <p:spPr>
            <a:xfrm>
              <a:off x="5611331" y="1646114"/>
              <a:ext cx="488729" cy="48872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6B0E6D50-DA47-4DDD-A16B-F7E2815D49F0}"/>
                </a:ext>
              </a:extLst>
            </p:cNvPr>
            <p:cNvSpPr/>
            <p:nvPr/>
          </p:nvSpPr>
          <p:spPr>
            <a:xfrm>
              <a:off x="6297982" y="1576154"/>
              <a:ext cx="45719" cy="62865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xmlns="" id="{3E197B33-2978-4E0A-B89C-00349B13C7B7}"/>
              </a:ext>
            </a:extLst>
          </p:cNvPr>
          <p:cNvGrpSpPr/>
          <p:nvPr/>
        </p:nvGrpSpPr>
        <p:grpSpPr>
          <a:xfrm>
            <a:off x="5491515" y="2494350"/>
            <a:ext cx="4686300" cy="628650"/>
            <a:chOff x="5491515" y="1576154"/>
            <a:chExt cx="4686300" cy="628650"/>
          </a:xfrm>
        </p:grpSpPr>
        <p:sp>
          <p:nvSpPr>
            <p:cNvPr id="25" name="矩形 24">
              <a:extLst>
                <a:ext uri="{FF2B5EF4-FFF2-40B4-BE49-F238E27FC236}">
                  <a16:creationId xmlns:a16="http://schemas.microsoft.com/office/drawing/2014/main" xmlns="" id="{C2D62270-AE4F-4B56-AE4E-D427717F6B5D}"/>
                </a:ext>
              </a:extLst>
            </p:cNvPr>
            <p:cNvSpPr/>
            <p:nvPr/>
          </p:nvSpPr>
          <p:spPr>
            <a:xfrm>
              <a:off x="5491515" y="1576154"/>
              <a:ext cx="4686300" cy="62865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dirty="0">
                  <a:latin typeface="微软雅黑" panose="020B0503020204020204" pitchFamily="34" charset="-122"/>
                  <a:ea typeface="微软雅黑" panose="020B0503020204020204" pitchFamily="34" charset="-122"/>
                </a:rPr>
                <a:t>请输入标题</a:t>
              </a:r>
            </a:p>
          </p:txBody>
        </p:sp>
        <p:sp>
          <p:nvSpPr>
            <p:cNvPr id="26" name="矩形 25">
              <a:extLst>
                <a:ext uri="{FF2B5EF4-FFF2-40B4-BE49-F238E27FC236}">
                  <a16:creationId xmlns:a16="http://schemas.microsoft.com/office/drawing/2014/main" xmlns="" id="{00E764C5-2F4E-4359-92A0-BBC4DC058A66}"/>
                </a:ext>
              </a:extLst>
            </p:cNvPr>
            <p:cNvSpPr/>
            <p:nvPr/>
          </p:nvSpPr>
          <p:spPr>
            <a:xfrm>
              <a:off x="5611331" y="1646114"/>
              <a:ext cx="488729" cy="48872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xmlns="" id="{5061A13D-7991-419E-B351-E98EFB8C7304}"/>
                </a:ext>
              </a:extLst>
            </p:cNvPr>
            <p:cNvSpPr/>
            <p:nvPr/>
          </p:nvSpPr>
          <p:spPr>
            <a:xfrm>
              <a:off x="6297982" y="1576154"/>
              <a:ext cx="45719" cy="62865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a16="http://schemas.microsoft.com/office/drawing/2014/main" xmlns="" id="{B51ACC68-33C4-486C-80CE-A28197687007}"/>
              </a:ext>
            </a:extLst>
          </p:cNvPr>
          <p:cNvGrpSpPr/>
          <p:nvPr/>
        </p:nvGrpSpPr>
        <p:grpSpPr>
          <a:xfrm>
            <a:off x="5491515" y="3465618"/>
            <a:ext cx="4686300" cy="628650"/>
            <a:chOff x="5491515" y="1576154"/>
            <a:chExt cx="4686300" cy="628650"/>
          </a:xfrm>
        </p:grpSpPr>
        <p:sp>
          <p:nvSpPr>
            <p:cNvPr id="29" name="矩形 28">
              <a:extLst>
                <a:ext uri="{FF2B5EF4-FFF2-40B4-BE49-F238E27FC236}">
                  <a16:creationId xmlns:a16="http://schemas.microsoft.com/office/drawing/2014/main" xmlns="" id="{122CC024-767E-426A-B5B4-4443CBDA0BCB}"/>
                </a:ext>
              </a:extLst>
            </p:cNvPr>
            <p:cNvSpPr/>
            <p:nvPr/>
          </p:nvSpPr>
          <p:spPr>
            <a:xfrm>
              <a:off x="5491515" y="1576154"/>
              <a:ext cx="4686300" cy="62865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dirty="0">
                  <a:latin typeface="微软雅黑" panose="020B0503020204020204" pitchFamily="34" charset="-122"/>
                  <a:ea typeface="微软雅黑" panose="020B0503020204020204" pitchFamily="34" charset="-122"/>
                </a:rPr>
                <a:t>请输入标题</a:t>
              </a:r>
            </a:p>
          </p:txBody>
        </p:sp>
        <p:sp>
          <p:nvSpPr>
            <p:cNvPr id="30" name="矩形 29">
              <a:extLst>
                <a:ext uri="{FF2B5EF4-FFF2-40B4-BE49-F238E27FC236}">
                  <a16:creationId xmlns:a16="http://schemas.microsoft.com/office/drawing/2014/main" xmlns="" id="{A2CB4A89-2EAA-4523-8FF4-2F89168932CC}"/>
                </a:ext>
              </a:extLst>
            </p:cNvPr>
            <p:cNvSpPr/>
            <p:nvPr/>
          </p:nvSpPr>
          <p:spPr>
            <a:xfrm>
              <a:off x="5611331" y="1646114"/>
              <a:ext cx="488729" cy="48872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xmlns="" id="{776DF06B-6398-4C19-8F05-A5FEC4CD7301}"/>
                </a:ext>
              </a:extLst>
            </p:cNvPr>
            <p:cNvSpPr/>
            <p:nvPr/>
          </p:nvSpPr>
          <p:spPr>
            <a:xfrm>
              <a:off x="6297982" y="1576154"/>
              <a:ext cx="45719" cy="62865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B7A3A0BD-D1C6-457D-8B59-2975DA53F9DC}"/>
              </a:ext>
            </a:extLst>
          </p:cNvPr>
          <p:cNvGrpSpPr/>
          <p:nvPr/>
        </p:nvGrpSpPr>
        <p:grpSpPr>
          <a:xfrm>
            <a:off x="5491515" y="4381553"/>
            <a:ext cx="4686300" cy="628650"/>
            <a:chOff x="5491515" y="1576154"/>
            <a:chExt cx="4686300" cy="628650"/>
          </a:xfrm>
        </p:grpSpPr>
        <p:sp>
          <p:nvSpPr>
            <p:cNvPr id="33" name="矩形 32">
              <a:extLst>
                <a:ext uri="{FF2B5EF4-FFF2-40B4-BE49-F238E27FC236}">
                  <a16:creationId xmlns:a16="http://schemas.microsoft.com/office/drawing/2014/main" xmlns="" id="{2DAACA4C-9586-4532-A2F1-875338A21016}"/>
                </a:ext>
              </a:extLst>
            </p:cNvPr>
            <p:cNvSpPr/>
            <p:nvPr/>
          </p:nvSpPr>
          <p:spPr>
            <a:xfrm>
              <a:off x="5491515" y="1576154"/>
              <a:ext cx="4686300" cy="62865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dirty="0">
                  <a:latin typeface="微软雅黑" panose="020B0503020204020204" pitchFamily="34" charset="-122"/>
                  <a:ea typeface="微软雅黑" panose="020B0503020204020204" pitchFamily="34" charset="-122"/>
                </a:rPr>
                <a:t>请输入标题</a:t>
              </a:r>
            </a:p>
          </p:txBody>
        </p:sp>
        <p:sp>
          <p:nvSpPr>
            <p:cNvPr id="34" name="矩形 33">
              <a:extLst>
                <a:ext uri="{FF2B5EF4-FFF2-40B4-BE49-F238E27FC236}">
                  <a16:creationId xmlns:a16="http://schemas.microsoft.com/office/drawing/2014/main" xmlns="" id="{5844481B-C9AF-41CE-A331-7AF29590733A}"/>
                </a:ext>
              </a:extLst>
            </p:cNvPr>
            <p:cNvSpPr/>
            <p:nvPr/>
          </p:nvSpPr>
          <p:spPr>
            <a:xfrm>
              <a:off x="5611331" y="1646114"/>
              <a:ext cx="488729" cy="48872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4</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a16="http://schemas.microsoft.com/office/drawing/2014/main" xmlns="" id="{95C0BDAF-16D2-415B-A942-F689ACF3B5BB}"/>
                </a:ext>
              </a:extLst>
            </p:cNvPr>
            <p:cNvSpPr/>
            <p:nvPr/>
          </p:nvSpPr>
          <p:spPr>
            <a:xfrm>
              <a:off x="6297982" y="1576154"/>
              <a:ext cx="45719" cy="62865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954950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1+#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xmlns="" id="{15166AB9-D995-4D1F-9D46-219F093D899A}"/>
              </a:ext>
            </a:extLst>
          </p:cNvPr>
          <p:cNvSpPr/>
          <p:nvPr/>
        </p:nvSpPr>
        <p:spPr>
          <a:xfrm>
            <a:off x="1737121" y="1993102"/>
            <a:ext cx="1557337" cy="1557337"/>
          </a:xfrm>
          <a:prstGeom prst="roundRect">
            <a:avLst>
              <a:gd name="adj" fmla="val 0"/>
            </a:avLst>
          </a:prstGeom>
          <a:solidFill>
            <a:schemeClr val="bg1">
              <a:alpha val="2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a:extLst>
              <a:ext uri="{FF2B5EF4-FFF2-40B4-BE49-F238E27FC236}">
                <a16:creationId xmlns:a16="http://schemas.microsoft.com/office/drawing/2014/main" xmlns="" id="{1FAFDA21-001F-42DD-8A2C-154A6634E271}"/>
              </a:ext>
            </a:extLst>
          </p:cNvPr>
          <p:cNvSpPr/>
          <p:nvPr/>
        </p:nvSpPr>
        <p:spPr>
          <a:xfrm>
            <a:off x="4052887" y="2014538"/>
            <a:ext cx="1557337" cy="1557337"/>
          </a:xfrm>
          <a:prstGeom prst="roundRect">
            <a:avLst>
              <a:gd name="adj" fmla="val 0"/>
            </a:avLst>
          </a:prstGeom>
          <a:solidFill>
            <a:schemeClr val="bg1">
              <a:alpha val="2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xmlns="" id="{8E4A63C2-2188-41C6-9BD5-47530F37D816}"/>
              </a:ext>
            </a:extLst>
          </p:cNvPr>
          <p:cNvSpPr/>
          <p:nvPr/>
        </p:nvSpPr>
        <p:spPr>
          <a:xfrm>
            <a:off x="6374606" y="2014536"/>
            <a:ext cx="1557337" cy="1557337"/>
          </a:xfrm>
          <a:prstGeom prst="roundRect">
            <a:avLst>
              <a:gd name="adj" fmla="val 0"/>
            </a:avLst>
          </a:prstGeom>
          <a:solidFill>
            <a:schemeClr val="bg1">
              <a:alpha val="2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xmlns="" id="{D0EAB2B7-1D20-41D4-88F0-E8F2A6409C1F}"/>
              </a:ext>
            </a:extLst>
          </p:cNvPr>
          <p:cNvSpPr/>
          <p:nvPr/>
        </p:nvSpPr>
        <p:spPr>
          <a:xfrm>
            <a:off x="8696325" y="2014536"/>
            <a:ext cx="1557337" cy="1557337"/>
          </a:xfrm>
          <a:prstGeom prst="roundRect">
            <a:avLst>
              <a:gd name="adj" fmla="val 0"/>
            </a:avLst>
          </a:prstGeom>
          <a:solidFill>
            <a:schemeClr val="bg1">
              <a:alpha val="2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自然&#10;&#10;已生成高可信度的说明">
            <a:extLst>
              <a:ext uri="{FF2B5EF4-FFF2-40B4-BE49-F238E27FC236}">
                <a16:creationId xmlns:a16="http://schemas.microsoft.com/office/drawing/2014/main" xmlns="" id="{DA3737E7-705E-43AC-9CB5-079F26B5E2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1786837" y="2014535"/>
            <a:ext cx="1477318" cy="1535904"/>
          </a:xfrm>
          <a:prstGeom prst="rect">
            <a:avLst/>
          </a:prstGeom>
        </p:spPr>
      </p:pic>
      <p:pic>
        <p:nvPicPr>
          <p:cNvPr id="10" name="图片 9" descr="图片包含 自然&#10;&#10;已生成高可信度的说明">
            <a:extLst>
              <a:ext uri="{FF2B5EF4-FFF2-40B4-BE49-F238E27FC236}">
                <a16:creationId xmlns:a16="http://schemas.microsoft.com/office/drawing/2014/main" xmlns="" id="{F2D88C8E-A890-4609-8F56-1061AFC1B4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4095873" y="2035969"/>
            <a:ext cx="1477318" cy="1535904"/>
          </a:xfrm>
          <a:prstGeom prst="rect">
            <a:avLst/>
          </a:prstGeom>
        </p:spPr>
      </p:pic>
      <p:pic>
        <p:nvPicPr>
          <p:cNvPr id="11" name="图片 10" descr="图片包含 自然&#10;&#10;已生成高可信度的说明">
            <a:extLst>
              <a:ext uri="{FF2B5EF4-FFF2-40B4-BE49-F238E27FC236}">
                <a16:creationId xmlns:a16="http://schemas.microsoft.com/office/drawing/2014/main" xmlns="" id="{DA7C46EE-D7D1-4017-80D9-925B258B30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6414615" y="2028364"/>
            <a:ext cx="1477318" cy="1535904"/>
          </a:xfrm>
          <a:prstGeom prst="rect">
            <a:avLst/>
          </a:prstGeom>
        </p:spPr>
      </p:pic>
      <p:pic>
        <p:nvPicPr>
          <p:cNvPr id="12" name="图片 11" descr="图片包含 自然&#10;&#10;已生成高可信度的说明">
            <a:extLst>
              <a:ext uri="{FF2B5EF4-FFF2-40B4-BE49-F238E27FC236}">
                <a16:creationId xmlns:a16="http://schemas.microsoft.com/office/drawing/2014/main" xmlns="" id="{54F7DC37-5767-48C7-B232-F756F67518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8736334" y="2028364"/>
            <a:ext cx="1477318" cy="1535904"/>
          </a:xfrm>
          <a:prstGeom prst="rect">
            <a:avLst/>
          </a:prstGeom>
        </p:spPr>
      </p:pic>
      <p:sp>
        <p:nvSpPr>
          <p:cNvPr id="13" name="矩形 12">
            <a:extLst>
              <a:ext uri="{FF2B5EF4-FFF2-40B4-BE49-F238E27FC236}">
                <a16:creationId xmlns:a16="http://schemas.microsoft.com/office/drawing/2014/main" xmlns="" id="{F22DCC7A-1C01-4321-8CBB-625E1ABB4D1B}"/>
              </a:ext>
            </a:extLst>
          </p:cNvPr>
          <p:cNvSpPr/>
          <p:nvPr/>
        </p:nvSpPr>
        <p:spPr>
          <a:xfrm>
            <a:off x="1737120" y="3814764"/>
            <a:ext cx="1557337" cy="557212"/>
          </a:xfrm>
          <a:prstGeom prst="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输入标题</a:t>
            </a:r>
          </a:p>
        </p:txBody>
      </p:sp>
      <p:sp>
        <p:nvSpPr>
          <p:cNvPr id="14" name="矩形 13">
            <a:extLst>
              <a:ext uri="{FF2B5EF4-FFF2-40B4-BE49-F238E27FC236}">
                <a16:creationId xmlns:a16="http://schemas.microsoft.com/office/drawing/2014/main" xmlns="" id="{79CA1E8F-0E97-4318-997B-B74DB83B301A}"/>
              </a:ext>
            </a:extLst>
          </p:cNvPr>
          <p:cNvSpPr/>
          <p:nvPr/>
        </p:nvSpPr>
        <p:spPr>
          <a:xfrm>
            <a:off x="4015854" y="3814764"/>
            <a:ext cx="1557337" cy="557212"/>
          </a:xfrm>
          <a:prstGeom prst="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输入标题</a:t>
            </a:r>
          </a:p>
        </p:txBody>
      </p:sp>
      <p:sp>
        <p:nvSpPr>
          <p:cNvPr id="15" name="矩形 14">
            <a:extLst>
              <a:ext uri="{FF2B5EF4-FFF2-40B4-BE49-F238E27FC236}">
                <a16:creationId xmlns:a16="http://schemas.microsoft.com/office/drawing/2014/main" xmlns="" id="{42516F0C-5118-4726-86E1-AB5834FD9ADB}"/>
              </a:ext>
            </a:extLst>
          </p:cNvPr>
          <p:cNvSpPr/>
          <p:nvPr/>
        </p:nvSpPr>
        <p:spPr>
          <a:xfrm>
            <a:off x="6374605" y="3814764"/>
            <a:ext cx="1557337" cy="557212"/>
          </a:xfrm>
          <a:prstGeom prst="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输入标题</a:t>
            </a:r>
          </a:p>
        </p:txBody>
      </p:sp>
      <p:sp>
        <p:nvSpPr>
          <p:cNvPr id="16" name="矩形 15">
            <a:extLst>
              <a:ext uri="{FF2B5EF4-FFF2-40B4-BE49-F238E27FC236}">
                <a16:creationId xmlns:a16="http://schemas.microsoft.com/office/drawing/2014/main" xmlns="" id="{CD8B96F4-1EC4-41A0-B424-AF49EA6B3492}"/>
              </a:ext>
            </a:extLst>
          </p:cNvPr>
          <p:cNvSpPr/>
          <p:nvPr/>
        </p:nvSpPr>
        <p:spPr>
          <a:xfrm>
            <a:off x="8736334" y="3814764"/>
            <a:ext cx="1557337" cy="557212"/>
          </a:xfrm>
          <a:prstGeom prst="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输入标题</a:t>
            </a:r>
          </a:p>
        </p:txBody>
      </p:sp>
      <p:sp>
        <p:nvSpPr>
          <p:cNvPr id="17" name="文本框 16">
            <a:extLst>
              <a:ext uri="{FF2B5EF4-FFF2-40B4-BE49-F238E27FC236}">
                <a16:creationId xmlns:a16="http://schemas.microsoft.com/office/drawing/2014/main" xmlns="" id="{8666E2F5-394C-44F3-8D3C-B2D3E8833990}"/>
              </a:ext>
            </a:extLst>
          </p:cNvPr>
          <p:cNvSpPr txBox="1"/>
          <p:nvPr/>
        </p:nvSpPr>
        <p:spPr>
          <a:xfrm>
            <a:off x="1746827" y="4636301"/>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18" name="文本框 17">
            <a:extLst>
              <a:ext uri="{FF2B5EF4-FFF2-40B4-BE49-F238E27FC236}">
                <a16:creationId xmlns:a16="http://schemas.microsoft.com/office/drawing/2014/main" xmlns="" id="{B28158BC-6D89-475E-8B06-1071DD95D68C}"/>
              </a:ext>
            </a:extLst>
          </p:cNvPr>
          <p:cNvSpPr txBox="1"/>
          <p:nvPr/>
        </p:nvSpPr>
        <p:spPr>
          <a:xfrm>
            <a:off x="4015853" y="4614878"/>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19" name="文本框 18">
            <a:extLst>
              <a:ext uri="{FF2B5EF4-FFF2-40B4-BE49-F238E27FC236}">
                <a16:creationId xmlns:a16="http://schemas.microsoft.com/office/drawing/2014/main" xmlns="" id="{DED5FE41-E218-4A05-922C-9D766F60E6EF}"/>
              </a:ext>
            </a:extLst>
          </p:cNvPr>
          <p:cNvSpPr txBox="1"/>
          <p:nvPr/>
        </p:nvSpPr>
        <p:spPr>
          <a:xfrm>
            <a:off x="6374604" y="4636300"/>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20" name="文本框 19">
            <a:extLst>
              <a:ext uri="{FF2B5EF4-FFF2-40B4-BE49-F238E27FC236}">
                <a16:creationId xmlns:a16="http://schemas.microsoft.com/office/drawing/2014/main" xmlns="" id="{E1E0F4F7-283F-4396-8A85-5C6B7C6CB0DF}"/>
              </a:ext>
            </a:extLst>
          </p:cNvPr>
          <p:cNvSpPr txBox="1"/>
          <p:nvPr/>
        </p:nvSpPr>
        <p:spPr>
          <a:xfrm>
            <a:off x="8657669" y="4614878"/>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18694245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ppt_x"/>
                                          </p:val>
                                        </p:tav>
                                        <p:tav tm="100000">
                                          <p:val>
                                            <p:strVal val="#ppt_x"/>
                                          </p:val>
                                        </p:tav>
                                      </p:tavLst>
                                    </p:anim>
                                    <p:anim calcmode="lin" valueType="num">
                                      <p:cBhvr additive="base">
                                        <p:cTn id="47" dur="500" fill="hold"/>
                                        <p:tgtEl>
                                          <p:spTgt spid="6"/>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42"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 presetClass="entr" presetSubtype="4"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ppt_x"/>
                                          </p:val>
                                        </p:tav>
                                        <p:tav tm="100000">
                                          <p:val>
                                            <p:strVal val="#ppt_x"/>
                                          </p:val>
                                        </p:tav>
                                      </p:tavLst>
                                    </p:anim>
                                    <p:anim calcmode="lin" valueType="num">
                                      <p:cBhvr additive="base">
                                        <p:cTn id="67" dur="500" fill="hold"/>
                                        <p:tgtEl>
                                          <p:spTgt spid="7"/>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1+#ppt_h/2"/>
                                          </p:val>
                                        </p:tav>
                                        <p:tav tm="100000">
                                          <p:val>
                                            <p:strVal val="#ppt_y"/>
                                          </p:val>
                                        </p:tav>
                                      </p:tavLst>
                                    </p:anim>
                                  </p:childTnLst>
                                </p:cTn>
                              </p:par>
                            </p:childTnLst>
                          </p:cTn>
                        </p:par>
                        <p:par>
                          <p:cTn id="72" fill="hold">
                            <p:stCondLst>
                              <p:cond delay="6000"/>
                            </p:stCondLst>
                            <p:childTnLst>
                              <p:par>
                                <p:cTn id="73" presetID="2" presetClass="entr" presetSubtype="4"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childTnLst>
                          </p:cTn>
                        </p:par>
                        <p:par>
                          <p:cTn id="77" fill="hold">
                            <p:stCondLst>
                              <p:cond delay="6500"/>
                            </p:stCondLst>
                            <p:childTnLst>
                              <p:par>
                                <p:cTn id="78" presetID="42"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animBg="1"/>
      <p:bldP spid="15" grpId="0" animBg="1"/>
      <p:bldP spid="16" grpId="0" animBg="1"/>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 形 3">
            <a:extLst>
              <a:ext uri="{FF2B5EF4-FFF2-40B4-BE49-F238E27FC236}">
                <a16:creationId xmlns:a16="http://schemas.microsoft.com/office/drawing/2014/main" xmlns="" id="{5FFB8FAC-6654-4ED3-A036-478174D463F8}"/>
              </a:ext>
            </a:extLst>
          </p:cNvPr>
          <p:cNvSpPr/>
          <p:nvPr/>
        </p:nvSpPr>
        <p:spPr>
          <a:xfrm>
            <a:off x="3929063" y="3000374"/>
            <a:ext cx="1400175" cy="2286001"/>
          </a:xfrm>
          <a:prstGeom prst="corner">
            <a:avLst>
              <a:gd name="adj1" fmla="val 26067"/>
              <a:gd name="adj2" fmla="val 26468"/>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5">
            <a:extLst>
              <a:ext uri="{FF2B5EF4-FFF2-40B4-BE49-F238E27FC236}">
                <a16:creationId xmlns:a16="http://schemas.microsoft.com/office/drawing/2014/main" xmlns="" id="{92D51A33-099B-4F01-8BBE-96CA94EA4BFE}"/>
              </a:ext>
            </a:extLst>
          </p:cNvPr>
          <p:cNvSpPr/>
          <p:nvPr/>
        </p:nvSpPr>
        <p:spPr>
          <a:xfrm rot="5400000">
            <a:off x="4371976" y="885824"/>
            <a:ext cx="1400175" cy="2286001"/>
          </a:xfrm>
          <a:prstGeom prst="corner">
            <a:avLst>
              <a:gd name="adj1" fmla="val 29096"/>
              <a:gd name="adj2" fmla="val 32688"/>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 形 6">
            <a:extLst>
              <a:ext uri="{FF2B5EF4-FFF2-40B4-BE49-F238E27FC236}">
                <a16:creationId xmlns:a16="http://schemas.microsoft.com/office/drawing/2014/main" xmlns="" id="{86F9A493-C68E-4132-986E-22C53923A59E}"/>
              </a:ext>
            </a:extLst>
          </p:cNvPr>
          <p:cNvSpPr/>
          <p:nvPr/>
        </p:nvSpPr>
        <p:spPr>
          <a:xfrm rot="10800000">
            <a:off x="6524625" y="1328737"/>
            <a:ext cx="1400175" cy="2286001"/>
          </a:xfrm>
          <a:prstGeom prst="corner">
            <a:avLst>
              <a:gd name="adj1" fmla="val 31152"/>
              <a:gd name="adj2" fmla="val 30614"/>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L 形 7">
            <a:extLst>
              <a:ext uri="{FF2B5EF4-FFF2-40B4-BE49-F238E27FC236}">
                <a16:creationId xmlns:a16="http://schemas.microsoft.com/office/drawing/2014/main" xmlns="" id="{12C74252-54B7-4FC1-B61D-17AF9C1E16BC}"/>
              </a:ext>
            </a:extLst>
          </p:cNvPr>
          <p:cNvSpPr/>
          <p:nvPr/>
        </p:nvSpPr>
        <p:spPr>
          <a:xfrm rot="16200000">
            <a:off x="6081712" y="3443287"/>
            <a:ext cx="1400175" cy="2286001"/>
          </a:xfrm>
          <a:prstGeom prst="corner">
            <a:avLst>
              <a:gd name="adj1" fmla="val 30132"/>
              <a:gd name="adj2" fmla="val 2758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FCFA671C-2B2F-45A3-AAF4-DCBA613E9C5A}"/>
              </a:ext>
            </a:extLst>
          </p:cNvPr>
          <p:cNvSpPr/>
          <p:nvPr/>
        </p:nvSpPr>
        <p:spPr>
          <a:xfrm>
            <a:off x="4557713" y="1971675"/>
            <a:ext cx="1271587" cy="127158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a:extLst>
              <a:ext uri="{FF2B5EF4-FFF2-40B4-BE49-F238E27FC236}">
                <a16:creationId xmlns:a16="http://schemas.microsoft.com/office/drawing/2014/main" xmlns="" id="{CA34E2DC-061C-474B-8485-64509AC532DB}"/>
              </a:ext>
            </a:extLst>
          </p:cNvPr>
          <p:cNvSpPr/>
          <p:nvPr/>
        </p:nvSpPr>
        <p:spPr>
          <a:xfrm>
            <a:off x="6015037" y="1971674"/>
            <a:ext cx="1271587" cy="127158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xmlns="" id="{82B691DB-562F-4371-98D2-31AE0BA6F010}"/>
              </a:ext>
            </a:extLst>
          </p:cNvPr>
          <p:cNvSpPr/>
          <p:nvPr/>
        </p:nvSpPr>
        <p:spPr>
          <a:xfrm>
            <a:off x="4567239" y="3407566"/>
            <a:ext cx="1271587" cy="127158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xmlns="" id="{C3329738-B2A0-4343-B527-BCAC99352F77}"/>
              </a:ext>
            </a:extLst>
          </p:cNvPr>
          <p:cNvSpPr/>
          <p:nvPr/>
        </p:nvSpPr>
        <p:spPr>
          <a:xfrm>
            <a:off x="6015036" y="3407565"/>
            <a:ext cx="1271587" cy="127158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4" name="图形 13" descr="游戏控制器">
            <a:extLst>
              <a:ext uri="{FF2B5EF4-FFF2-40B4-BE49-F238E27FC236}">
                <a16:creationId xmlns:a16="http://schemas.microsoft.com/office/drawing/2014/main" xmlns="" id="{54EB5578-FE24-4586-99C8-35F597113D5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091235" y="3467099"/>
            <a:ext cx="1119188" cy="1119188"/>
          </a:xfrm>
          <a:prstGeom prst="rect">
            <a:avLst/>
          </a:prstGeom>
        </p:spPr>
      </p:pic>
      <p:pic>
        <p:nvPicPr>
          <p:cNvPr id="16" name="图形 15" descr="网络">
            <a:extLst>
              <a:ext uri="{FF2B5EF4-FFF2-40B4-BE49-F238E27FC236}">
                <a16:creationId xmlns:a16="http://schemas.microsoft.com/office/drawing/2014/main" xmlns="" id="{DC007124-BF3D-405F-9E78-10610EF83F0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629150" y="3500433"/>
            <a:ext cx="1119188" cy="1119188"/>
          </a:xfrm>
          <a:prstGeom prst="rect">
            <a:avLst/>
          </a:prstGeom>
        </p:spPr>
      </p:pic>
      <p:pic>
        <p:nvPicPr>
          <p:cNvPr id="18" name="图形 17" descr="发送">
            <a:extLst>
              <a:ext uri="{FF2B5EF4-FFF2-40B4-BE49-F238E27FC236}">
                <a16:creationId xmlns:a16="http://schemas.microsoft.com/office/drawing/2014/main" xmlns="" id="{653C87D1-6CE7-449D-98D6-2BAD5576931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003133" y="2028824"/>
            <a:ext cx="1119188" cy="1119188"/>
          </a:xfrm>
          <a:prstGeom prst="rect">
            <a:avLst/>
          </a:prstGeom>
        </p:spPr>
      </p:pic>
      <p:pic>
        <p:nvPicPr>
          <p:cNvPr id="20" name="图形 19" descr="呼叫中心">
            <a:extLst>
              <a:ext uri="{FF2B5EF4-FFF2-40B4-BE49-F238E27FC236}">
                <a16:creationId xmlns:a16="http://schemas.microsoft.com/office/drawing/2014/main" xmlns="" id="{89AC697E-8D3B-406A-9D0B-D04D3DFE88E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641055" y="2007389"/>
            <a:ext cx="1119188" cy="1119188"/>
          </a:xfrm>
          <a:prstGeom prst="rect">
            <a:avLst/>
          </a:prstGeom>
        </p:spPr>
      </p:pic>
      <p:sp>
        <p:nvSpPr>
          <p:cNvPr id="21" name="文本框 20">
            <a:extLst>
              <a:ext uri="{FF2B5EF4-FFF2-40B4-BE49-F238E27FC236}">
                <a16:creationId xmlns:a16="http://schemas.microsoft.com/office/drawing/2014/main" xmlns="" id="{0EE0A55C-C036-4B69-8CC6-BE298561B5EE}"/>
              </a:ext>
            </a:extLst>
          </p:cNvPr>
          <p:cNvSpPr txBox="1"/>
          <p:nvPr/>
        </p:nvSpPr>
        <p:spPr>
          <a:xfrm>
            <a:off x="1774032" y="2148571"/>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22" name="文本框 21">
            <a:extLst>
              <a:ext uri="{FF2B5EF4-FFF2-40B4-BE49-F238E27FC236}">
                <a16:creationId xmlns:a16="http://schemas.microsoft.com/office/drawing/2014/main" xmlns="" id="{4DD0D07A-C932-4106-8F51-6FAD08C36C91}"/>
              </a:ext>
            </a:extLst>
          </p:cNvPr>
          <p:cNvSpPr txBox="1"/>
          <p:nvPr/>
        </p:nvSpPr>
        <p:spPr>
          <a:xfrm>
            <a:off x="1774033" y="3820208"/>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23" name="文本框 22">
            <a:extLst>
              <a:ext uri="{FF2B5EF4-FFF2-40B4-BE49-F238E27FC236}">
                <a16:creationId xmlns:a16="http://schemas.microsoft.com/office/drawing/2014/main" xmlns="" id="{4212F6D4-550C-447D-B74F-0973BDFBD041}"/>
              </a:ext>
            </a:extLst>
          </p:cNvPr>
          <p:cNvSpPr txBox="1"/>
          <p:nvPr/>
        </p:nvSpPr>
        <p:spPr>
          <a:xfrm>
            <a:off x="8482011" y="2148571"/>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24" name="文本框 23">
            <a:extLst>
              <a:ext uri="{FF2B5EF4-FFF2-40B4-BE49-F238E27FC236}">
                <a16:creationId xmlns:a16="http://schemas.microsoft.com/office/drawing/2014/main" xmlns="" id="{0DF7EBAF-4684-4AA3-845E-781BD2A46BE8}"/>
              </a:ext>
            </a:extLst>
          </p:cNvPr>
          <p:cNvSpPr txBox="1"/>
          <p:nvPr/>
        </p:nvSpPr>
        <p:spPr>
          <a:xfrm>
            <a:off x="8482011" y="3820207"/>
            <a:ext cx="155733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12227500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6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600"/>
                            </p:stCondLst>
                            <p:childTnLst>
                              <p:par>
                                <p:cTn id="11" presetID="1" presetClass="entr" presetSubtype="0" fill="hold" grpId="0" nodeType="afterEffect">
                                  <p:stCondLst>
                                    <p:cond delay="5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1100"/>
                            </p:stCondLst>
                            <p:childTnLst>
                              <p:par>
                                <p:cTn id="14" presetID="1" presetClass="entr" presetSubtype="0" fill="hold" grpId="0" nodeType="afterEffect">
                                  <p:stCondLst>
                                    <p:cond delay="5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1600"/>
                            </p:stCondLst>
                            <p:childTnLst>
                              <p:par>
                                <p:cTn id="17" presetID="10" presetClass="entr" presetSubtype="0" fill="hold" grpId="0" nodeType="afterEffect">
                                  <p:stCondLst>
                                    <p:cond delay="4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4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par>
                          <p:cTn id="53" fill="hold">
                            <p:stCondLst>
                              <p:cond delay="5000"/>
                            </p:stCondLst>
                            <p:childTnLst>
                              <p:par>
                                <p:cTn id="54" presetID="2" presetClass="entr" presetSubtype="4"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C88186B7-9571-4401-9505-711A88579D1A}"/>
              </a:ext>
            </a:extLst>
          </p:cNvPr>
          <p:cNvGrpSpPr/>
          <p:nvPr/>
        </p:nvGrpSpPr>
        <p:grpSpPr>
          <a:xfrm>
            <a:off x="5910263" y="3357562"/>
            <a:ext cx="1628775" cy="1628775"/>
            <a:chOff x="5910263" y="3357562"/>
            <a:chExt cx="1628775" cy="1628775"/>
          </a:xfrm>
        </p:grpSpPr>
        <p:sp>
          <p:nvSpPr>
            <p:cNvPr id="4" name="泪滴形 3">
              <a:extLst>
                <a:ext uri="{FF2B5EF4-FFF2-40B4-BE49-F238E27FC236}">
                  <a16:creationId xmlns:a16="http://schemas.microsoft.com/office/drawing/2014/main" xmlns="" id="{DC602D8E-8704-481C-86D4-F637217EC720}"/>
                </a:ext>
              </a:extLst>
            </p:cNvPr>
            <p:cNvSpPr/>
            <p:nvPr/>
          </p:nvSpPr>
          <p:spPr>
            <a:xfrm rot="16200000">
              <a:off x="5910263" y="3357562"/>
              <a:ext cx="1628775" cy="1628775"/>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形 6" descr="硬币">
              <a:extLst>
                <a:ext uri="{FF2B5EF4-FFF2-40B4-BE49-F238E27FC236}">
                  <a16:creationId xmlns:a16="http://schemas.microsoft.com/office/drawing/2014/main" xmlns="" id="{C8BBAB42-F73E-4C7F-98EF-578B53AC609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267450" y="3621936"/>
              <a:ext cx="914400" cy="914400"/>
            </a:xfrm>
            <a:prstGeom prst="rect">
              <a:avLst/>
            </a:prstGeom>
          </p:spPr>
        </p:pic>
      </p:grpSp>
      <p:grpSp>
        <p:nvGrpSpPr>
          <p:cNvPr id="23" name="组合 22">
            <a:extLst>
              <a:ext uri="{FF2B5EF4-FFF2-40B4-BE49-F238E27FC236}">
                <a16:creationId xmlns:a16="http://schemas.microsoft.com/office/drawing/2014/main" xmlns="" id="{321912A7-DA21-402B-84E7-CFBC5944C608}"/>
              </a:ext>
            </a:extLst>
          </p:cNvPr>
          <p:cNvGrpSpPr/>
          <p:nvPr/>
        </p:nvGrpSpPr>
        <p:grpSpPr>
          <a:xfrm>
            <a:off x="4129088" y="3357563"/>
            <a:ext cx="1628775" cy="1628775"/>
            <a:chOff x="4129088" y="3357563"/>
            <a:chExt cx="1628775" cy="1628775"/>
          </a:xfrm>
        </p:grpSpPr>
        <p:sp>
          <p:nvSpPr>
            <p:cNvPr id="2" name="泪滴形 1">
              <a:extLst>
                <a:ext uri="{FF2B5EF4-FFF2-40B4-BE49-F238E27FC236}">
                  <a16:creationId xmlns:a16="http://schemas.microsoft.com/office/drawing/2014/main" xmlns="" id="{EFF2FA8D-4496-44A2-97BA-2542D0FE5CD5}"/>
                </a:ext>
              </a:extLst>
            </p:cNvPr>
            <p:cNvSpPr/>
            <p:nvPr/>
          </p:nvSpPr>
          <p:spPr>
            <a:xfrm>
              <a:off x="4129088" y="3357563"/>
              <a:ext cx="1628775" cy="1628775"/>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形 8" descr="购物车">
              <a:extLst>
                <a:ext uri="{FF2B5EF4-FFF2-40B4-BE49-F238E27FC236}">
                  <a16:creationId xmlns:a16="http://schemas.microsoft.com/office/drawing/2014/main" xmlns="" id="{412DB082-0470-4562-AC7F-19229360DC0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557713" y="3621936"/>
              <a:ext cx="914400" cy="914400"/>
            </a:xfrm>
            <a:prstGeom prst="rect">
              <a:avLst/>
            </a:prstGeom>
          </p:spPr>
        </p:pic>
      </p:grpSp>
      <p:grpSp>
        <p:nvGrpSpPr>
          <p:cNvPr id="22" name="组合 21">
            <a:extLst>
              <a:ext uri="{FF2B5EF4-FFF2-40B4-BE49-F238E27FC236}">
                <a16:creationId xmlns:a16="http://schemas.microsoft.com/office/drawing/2014/main" xmlns="" id="{635E49A3-801F-43EA-A012-B9794595B107}"/>
              </a:ext>
            </a:extLst>
          </p:cNvPr>
          <p:cNvGrpSpPr/>
          <p:nvPr/>
        </p:nvGrpSpPr>
        <p:grpSpPr>
          <a:xfrm>
            <a:off x="5910263" y="1566862"/>
            <a:ext cx="1628775" cy="1628775"/>
            <a:chOff x="5910263" y="1566862"/>
            <a:chExt cx="1628775" cy="1628775"/>
          </a:xfrm>
        </p:grpSpPr>
        <p:sp>
          <p:nvSpPr>
            <p:cNvPr id="5" name="泪滴形 4">
              <a:extLst>
                <a:ext uri="{FF2B5EF4-FFF2-40B4-BE49-F238E27FC236}">
                  <a16:creationId xmlns:a16="http://schemas.microsoft.com/office/drawing/2014/main" xmlns="" id="{EC7612BD-187D-47CD-AF88-7741D91C6196}"/>
                </a:ext>
              </a:extLst>
            </p:cNvPr>
            <p:cNvSpPr/>
            <p:nvPr/>
          </p:nvSpPr>
          <p:spPr>
            <a:xfrm rot="10800000">
              <a:off x="5910263" y="1566862"/>
              <a:ext cx="1628775" cy="1628775"/>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形 10" descr="购物袋">
              <a:extLst>
                <a:ext uri="{FF2B5EF4-FFF2-40B4-BE49-F238E27FC236}">
                  <a16:creationId xmlns:a16="http://schemas.microsoft.com/office/drawing/2014/main" xmlns="" id="{DEBD562D-B6CF-415C-9B90-918B7A4B6FD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267450" y="1904999"/>
              <a:ext cx="914400" cy="914400"/>
            </a:xfrm>
            <a:prstGeom prst="rect">
              <a:avLst/>
            </a:prstGeom>
          </p:spPr>
        </p:pic>
      </p:grpSp>
      <p:grpSp>
        <p:nvGrpSpPr>
          <p:cNvPr id="21" name="组合 20">
            <a:extLst>
              <a:ext uri="{FF2B5EF4-FFF2-40B4-BE49-F238E27FC236}">
                <a16:creationId xmlns:a16="http://schemas.microsoft.com/office/drawing/2014/main" xmlns="" id="{1465677B-ECAF-4E4E-A595-0C8E9B140F1C}"/>
              </a:ext>
            </a:extLst>
          </p:cNvPr>
          <p:cNvGrpSpPr/>
          <p:nvPr/>
        </p:nvGrpSpPr>
        <p:grpSpPr>
          <a:xfrm>
            <a:off x="4129088" y="1566863"/>
            <a:ext cx="1628775" cy="1628775"/>
            <a:chOff x="4129088" y="1566863"/>
            <a:chExt cx="1628775" cy="1628775"/>
          </a:xfrm>
        </p:grpSpPr>
        <p:sp>
          <p:nvSpPr>
            <p:cNvPr id="3" name="泪滴形 2">
              <a:extLst>
                <a:ext uri="{FF2B5EF4-FFF2-40B4-BE49-F238E27FC236}">
                  <a16:creationId xmlns:a16="http://schemas.microsoft.com/office/drawing/2014/main" xmlns="" id="{244C14A6-603A-4E7E-8E7A-1505E6F33400}"/>
                </a:ext>
              </a:extLst>
            </p:cNvPr>
            <p:cNvSpPr/>
            <p:nvPr/>
          </p:nvSpPr>
          <p:spPr>
            <a:xfrm rot="5400000">
              <a:off x="4129088" y="1566863"/>
              <a:ext cx="1628775" cy="1628775"/>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3" name="图形 12" descr="购物篮">
              <a:extLst>
                <a:ext uri="{FF2B5EF4-FFF2-40B4-BE49-F238E27FC236}">
                  <a16:creationId xmlns:a16="http://schemas.microsoft.com/office/drawing/2014/main" xmlns="" id="{83CD878F-008D-47A9-8F2C-5915D0F3607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492201" y="1993161"/>
              <a:ext cx="914400" cy="914400"/>
            </a:xfrm>
            <a:prstGeom prst="rect">
              <a:avLst/>
            </a:prstGeom>
          </p:spPr>
        </p:pic>
      </p:grpSp>
      <p:sp>
        <p:nvSpPr>
          <p:cNvPr id="14" name="文本框 13">
            <a:extLst>
              <a:ext uri="{FF2B5EF4-FFF2-40B4-BE49-F238E27FC236}">
                <a16:creationId xmlns:a16="http://schemas.microsoft.com/office/drawing/2014/main" xmlns="" id="{2AF5326F-D9AE-4659-8EB0-AC2F8581FD4A}"/>
              </a:ext>
            </a:extLst>
          </p:cNvPr>
          <p:cNvSpPr txBox="1"/>
          <p:nvPr/>
        </p:nvSpPr>
        <p:spPr>
          <a:xfrm>
            <a:off x="1774032" y="2148571"/>
            <a:ext cx="1557337" cy="954107"/>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请输入标题</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18" name="文本框 17">
            <a:extLst>
              <a:ext uri="{FF2B5EF4-FFF2-40B4-BE49-F238E27FC236}">
                <a16:creationId xmlns:a16="http://schemas.microsoft.com/office/drawing/2014/main" xmlns="" id="{E3F67D6F-16F9-4EF1-9BC2-0E78EA8E5088}"/>
              </a:ext>
            </a:extLst>
          </p:cNvPr>
          <p:cNvSpPr txBox="1"/>
          <p:nvPr/>
        </p:nvSpPr>
        <p:spPr>
          <a:xfrm>
            <a:off x="1774031" y="3621936"/>
            <a:ext cx="1557337" cy="954107"/>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请输入标题</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19" name="文本框 18">
            <a:extLst>
              <a:ext uri="{FF2B5EF4-FFF2-40B4-BE49-F238E27FC236}">
                <a16:creationId xmlns:a16="http://schemas.microsoft.com/office/drawing/2014/main" xmlns="" id="{E13448AC-BB70-4337-A4D0-2AC7A25579FD}"/>
              </a:ext>
            </a:extLst>
          </p:cNvPr>
          <p:cNvSpPr txBox="1"/>
          <p:nvPr/>
        </p:nvSpPr>
        <p:spPr>
          <a:xfrm>
            <a:off x="8184357" y="2148570"/>
            <a:ext cx="1557337" cy="954107"/>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请输入标题</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
        <p:nvSpPr>
          <p:cNvPr id="20" name="文本框 19">
            <a:extLst>
              <a:ext uri="{FF2B5EF4-FFF2-40B4-BE49-F238E27FC236}">
                <a16:creationId xmlns:a16="http://schemas.microsoft.com/office/drawing/2014/main" xmlns="" id="{7F2B3490-87A7-4ADE-8F1D-F4118F8ABAD4}"/>
              </a:ext>
            </a:extLst>
          </p:cNvPr>
          <p:cNvSpPr txBox="1"/>
          <p:nvPr/>
        </p:nvSpPr>
        <p:spPr>
          <a:xfrm>
            <a:off x="8184356" y="3602082"/>
            <a:ext cx="1557337" cy="954107"/>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请输入标题</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29441834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6*min(max(#ppt_w*#ppt_h,.3),1)-7.4)/-.7*#ppt_w"/>
                                          </p:val>
                                        </p:tav>
                                        <p:tav tm="100000">
                                          <p:val>
                                            <p:strVal val="#ppt_w"/>
                                          </p:val>
                                        </p:tav>
                                      </p:tavLst>
                                    </p:anim>
                                    <p:anim calcmode="lin" valueType="num">
                                      <p:cBhvr>
                                        <p:cTn id="8" dur="500" fill="hold"/>
                                        <p:tgtEl>
                                          <p:spTgt spid="21"/>
                                        </p:tgtEl>
                                        <p:attrNameLst>
                                          <p:attrName>ppt_h</p:attrName>
                                        </p:attrNameLst>
                                      </p:cBhvr>
                                      <p:tavLst>
                                        <p:tav tm="0">
                                          <p:val>
                                            <p:strVal val="(6*min(max(#ppt_w*#ppt_h,.3),1)-7.4)/-.7*#ppt_h"/>
                                          </p:val>
                                        </p:tav>
                                        <p:tav tm="100000">
                                          <p:val>
                                            <p:strVal val="#ppt_h"/>
                                          </p:val>
                                        </p:tav>
                                      </p:tavLst>
                                    </p:anim>
                                    <p:anim calcmode="lin" valueType="num">
                                      <p:cBhvr>
                                        <p:cTn id="9" dur="500" fill="hold"/>
                                        <p:tgtEl>
                                          <p:spTgt spid="21"/>
                                        </p:tgtEl>
                                        <p:attrNameLst>
                                          <p:attrName>ppt_x</p:attrName>
                                        </p:attrNameLst>
                                      </p:cBhvr>
                                      <p:tavLst>
                                        <p:tav tm="0">
                                          <p:val>
                                            <p:fltVal val="0.5"/>
                                          </p:val>
                                        </p:tav>
                                        <p:tav tm="100000">
                                          <p:val>
                                            <p:strVal val="#ppt_x"/>
                                          </p:val>
                                        </p:tav>
                                      </p:tavLst>
                                    </p:anim>
                                    <p:anim calcmode="lin" valueType="num">
                                      <p:cBhvr>
                                        <p:cTn id="10"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strVal val="(6*min(max(#ppt_w*#ppt_h,.3),1)-7.4)/-.7*#ppt_w"/>
                                          </p:val>
                                        </p:tav>
                                        <p:tav tm="100000">
                                          <p:val>
                                            <p:strVal val="#ppt_w"/>
                                          </p:val>
                                        </p:tav>
                                      </p:tavLst>
                                    </p:anim>
                                    <p:anim calcmode="lin" valueType="num">
                                      <p:cBhvr>
                                        <p:cTn id="15" dur="500" fill="hold"/>
                                        <p:tgtEl>
                                          <p:spTgt spid="22"/>
                                        </p:tgtEl>
                                        <p:attrNameLst>
                                          <p:attrName>ppt_h</p:attrName>
                                        </p:attrNameLst>
                                      </p:cBhvr>
                                      <p:tavLst>
                                        <p:tav tm="0">
                                          <p:val>
                                            <p:strVal val="(6*min(max(#ppt_w*#ppt_h,.3),1)-7.4)/-.7*#ppt_h"/>
                                          </p:val>
                                        </p:tav>
                                        <p:tav tm="100000">
                                          <p:val>
                                            <p:strVal val="#ppt_h"/>
                                          </p:val>
                                        </p:tav>
                                      </p:tavLst>
                                    </p:anim>
                                    <p:anim calcmode="lin" valueType="num">
                                      <p:cBhvr>
                                        <p:cTn id="16" dur="500" fill="hold"/>
                                        <p:tgtEl>
                                          <p:spTgt spid="22"/>
                                        </p:tgtEl>
                                        <p:attrNameLst>
                                          <p:attrName>ppt_x</p:attrName>
                                        </p:attrNameLst>
                                      </p:cBhvr>
                                      <p:tavLst>
                                        <p:tav tm="0">
                                          <p:val>
                                            <p:fltVal val="0.5"/>
                                          </p:val>
                                        </p:tav>
                                        <p:tav tm="100000">
                                          <p:val>
                                            <p:strVal val="#ppt_x"/>
                                          </p:val>
                                        </p:tav>
                                      </p:tavLst>
                                    </p:anim>
                                    <p:anim calcmode="lin" valueType="num">
                                      <p:cBhvr>
                                        <p:cTn id="17"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strVal val="(6*min(max(#ppt_w*#ppt_h,.3),1)-7.4)/-.7*#ppt_w"/>
                                          </p:val>
                                        </p:tav>
                                        <p:tav tm="100000">
                                          <p:val>
                                            <p:strVal val="#ppt_w"/>
                                          </p:val>
                                        </p:tav>
                                      </p:tavLst>
                                    </p:anim>
                                    <p:anim calcmode="lin" valueType="num">
                                      <p:cBhvr>
                                        <p:cTn id="22" dur="500" fill="hold"/>
                                        <p:tgtEl>
                                          <p:spTgt spid="23"/>
                                        </p:tgtEl>
                                        <p:attrNameLst>
                                          <p:attrName>ppt_h</p:attrName>
                                        </p:attrNameLst>
                                      </p:cBhvr>
                                      <p:tavLst>
                                        <p:tav tm="0">
                                          <p:val>
                                            <p:strVal val="(6*min(max(#ppt_w*#ppt_h,.3),1)-7.4)/-.7*#ppt_h"/>
                                          </p:val>
                                        </p:tav>
                                        <p:tav tm="100000">
                                          <p:val>
                                            <p:strVal val="#ppt_h"/>
                                          </p:val>
                                        </p:tav>
                                      </p:tavLst>
                                    </p:anim>
                                    <p:anim calcmode="lin" valueType="num">
                                      <p:cBhvr>
                                        <p:cTn id="23" dur="500" fill="hold"/>
                                        <p:tgtEl>
                                          <p:spTgt spid="23"/>
                                        </p:tgtEl>
                                        <p:attrNameLst>
                                          <p:attrName>ppt_x</p:attrName>
                                        </p:attrNameLst>
                                      </p:cBhvr>
                                      <p:tavLst>
                                        <p:tav tm="0">
                                          <p:val>
                                            <p:fltVal val="0.5"/>
                                          </p:val>
                                        </p:tav>
                                        <p:tav tm="100000">
                                          <p:val>
                                            <p:strVal val="#ppt_x"/>
                                          </p:val>
                                        </p:tav>
                                      </p:tavLst>
                                    </p:anim>
                                    <p:anim calcmode="lin" valueType="num">
                                      <p:cBhvr>
                                        <p:cTn id="24" dur="500" fill="hold"/>
                                        <p:tgtEl>
                                          <p:spTgt spid="23"/>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strVal val="(6*min(max(#ppt_w*#ppt_h,.3),1)-7.4)/-.7*#ppt_w"/>
                                          </p:val>
                                        </p:tav>
                                        <p:tav tm="100000">
                                          <p:val>
                                            <p:strVal val="#ppt_w"/>
                                          </p:val>
                                        </p:tav>
                                      </p:tavLst>
                                    </p:anim>
                                    <p:anim calcmode="lin" valueType="num">
                                      <p:cBhvr>
                                        <p:cTn id="29" dur="500" fill="hold"/>
                                        <p:tgtEl>
                                          <p:spTgt spid="24"/>
                                        </p:tgtEl>
                                        <p:attrNameLst>
                                          <p:attrName>ppt_h</p:attrName>
                                        </p:attrNameLst>
                                      </p:cBhvr>
                                      <p:tavLst>
                                        <p:tav tm="0">
                                          <p:val>
                                            <p:strVal val="(6*min(max(#ppt_w*#ppt_h,.3),1)-7.4)/-.7*#ppt_h"/>
                                          </p:val>
                                        </p:tav>
                                        <p:tav tm="100000">
                                          <p:val>
                                            <p:strVal val="#ppt_h"/>
                                          </p:val>
                                        </p:tav>
                                      </p:tavLst>
                                    </p:anim>
                                    <p:anim calcmode="lin" valueType="num">
                                      <p:cBhvr>
                                        <p:cTn id="30" dur="500" fill="hold"/>
                                        <p:tgtEl>
                                          <p:spTgt spid="24"/>
                                        </p:tgtEl>
                                        <p:attrNameLst>
                                          <p:attrName>ppt_x</p:attrName>
                                        </p:attrNameLst>
                                      </p:cBhvr>
                                      <p:tavLst>
                                        <p:tav tm="0">
                                          <p:val>
                                            <p:fltVal val="0.5"/>
                                          </p:val>
                                        </p:tav>
                                        <p:tav tm="100000">
                                          <p:val>
                                            <p:strVal val="#ppt_x"/>
                                          </p:val>
                                        </p:tav>
                                      </p:tavLst>
                                    </p:anim>
                                    <p:anim calcmode="lin" valueType="num">
                                      <p:cBhvr>
                                        <p:cTn id="31" dur="50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0-#ppt_w/2"/>
                                          </p:val>
                                        </p:tav>
                                        <p:tav tm="100000">
                                          <p:val>
                                            <p:strVal val="#ppt_x"/>
                                          </p:val>
                                        </p:tav>
                                      </p:tavLst>
                                    </p:anim>
                                    <p:anim calcmode="lin" valueType="num">
                                      <p:cBhvr additive="base">
                                        <p:cTn id="46" dur="500" fill="hold"/>
                                        <p:tgtEl>
                                          <p:spTgt spid="18"/>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1+#ppt_w/2"/>
                                          </p:val>
                                        </p:tav>
                                        <p:tav tm="100000">
                                          <p:val>
                                            <p:strVal val="#ppt_x"/>
                                          </p:val>
                                        </p:tav>
                                      </p:tavLst>
                                    </p:anim>
                                    <p:anim calcmode="lin" valueType="num">
                                      <p:cBhvr additive="base">
                                        <p:cTn id="5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a:extLst>
              <a:ext uri="{FF2B5EF4-FFF2-40B4-BE49-F238E27FC236}">
                <a16:creationId xmlns:a16="http://schemas.microsoft.com/office/drawing/2014/main" xmlns="" id="{72E8630A-D712-4E8A-B801-4B169636E6B0}"/>
              </a:ext>
            </a:extLst>
          </p:cNvPr>
          <p:cNvSpPr/>
          <p:nvPr/>
        </p:nvSpPr>
        <p:spPr>
          <a:xfrm>
            <a:off x="4652961" y="2566986"/>
            <a:ext cx="1776351" cy="1776351"/>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6B7A90D6-8ED7-4539-8297-CFBCE3F25CE4}"/>
              </a:ext>
            </a:extLst>
          </p:cNvPr>
          <p:cNvSpPr/>
          <p:nvPr/>
        </p:nvSpPr>
        <p:spPr>
          <a:xfrm>
            <a:off x="4849223" y="2763248"/>
            <a:ext cx="1383825" cy="1383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形 22" descr="握手">
            <a:extLst>
              <a:ext uri="{FF2B5EF4-FFF2-40B4-BE49-F238E27FC236}">
                <a16:creationId xmlns:a16="http://schemas.microsoft.com/office/drawing/2014/main" xmlns="" id="{40B717A7-993D-473C-A4C0-D3C1227F3F1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076791" y="3019390"/>
            <a:ext cx="914400" cy="914400"/>
          </a:xfrm>
          <a:prstGeom prst="rect">
            <a:avLst/>
          </a:prstGeom>
        </p:spPr>
      </p:pic>
      <p:grpSp>
        <p:nvGrpSpPr>
          <p:cNvPr id="36" name="组合 35">
            <a:extLst>
              <a:ext uri="{FF2B5EF4-FFF2-40B4-BE49-F238E27FC236}">
                <a16:creationId xmlns:a16="http://schemas.microsoft.com/office/drawing/2014/main" xmlns="" id="{4607EA10-94F7-4410-9F0E-D9D3A8DD55E3}"/>
              </a:ext>
            </a:extLst>
          </p:cNvPr>
          <p:cNvGrpSpPr/>
          <p:nvPr/>
        </p:nvGrpSpPr>
        <p:grpSpPr>
          <a:xfrm>
            <a:off x="1271588" y="1657350"/>
            <a:ext cx="3286125" cy="1271588"/>
            <a:chOff x="1271588" y="1657350"/>
            <a:chExt cx="3286125" cy="1271588"/>
          </a:xfrm>
        </p:grpSpPr>
        <p:grpSp>
          <p:nvGrpSpPr>
            <p:cNvPr id="7" name="组合 6">
              <a:extLst>
                <a:ext uri="{FF2B5EF4-FFF2-40B4-BE49-F238E27FC236}">
                  <a16:creationId xmlns:a16="http://schemas.microsoft.com/office/drawing/2014/main" xmlns="" id="{89361AA8-1669-423C-B7BB-88E03A762537}"/>
                </a:ext>
              </a:extLst>
            </p:cNvPr>
            <p:cNvGrpSpPr/>
            <p:nvPr/>
          </p:nvGrpSpPr>
          <p:grpSpPr>
            <a:xfrm>
              <a:off x="1271588" y="1657350"/>
              <a:ext cx="3286125" cy="1271588"/>
              <a:chOff x="1171575" y="1314450"/>
              <a:chExt cx="3286125" cy="1271588"/>
            </a:xfrm>
          </p:grpSpPr>
          <p:sp>
            <p:nvSpPr>
              <p:cNvPr id="6" name="矩形: 圆角 5">
                <a:extLst>
                  <a:ext uri="{FF2B5EF4-FFF2-40B4-BE49-F238E27FC236}">
                    <a16:creationId xmlns:a16="http://schemas.microsoft.com/office/drawing/2014/main" xmlns="" id="{FF773B80-A9C3-4231-99E9-5F2593D4659F}"/>
                  </a:ext>
                </a:extLst>
              </p:cNvPr>
              <p:cNvSpPr/>
              <p:nvPr/>
            </p:nvSpPr>
            <p:spPr>
              <a:xfrm>
                <a:off x="1171575" y="1593054"/>
                <a:ext cx="2536030" cy="845345"/>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xmlns="" id="{22DA3A26-60C5-46B9-8987-AFE10155B098}"/>
                  </a:ext>
                </a:extLst>
              </p:cNvPr>
              <p:cNvSpPr/>
              <p:nvPr/>
            </p:nvSpPr>
            <p:spPr>
              <a:xfrm>
                <a:off x="3186112" y="1314450"/>
                <a:ext cx="1271588" cy="12715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8A141B6A-EAE7-4F09-8AA0-FDC150EDAE3E}"/>
                  </a:ext>
                </a:extLst>
              </p:cNvPr>
              <p:cNvSpPr/>
              <p:nvPr/>
            </p:nvSpPr>
            <p:spPr>
              <a:xfrm>
                <a:off x="3326605" y="1454943"/>
                <a:ext cx="990601" cy="990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形 26" descr="坐在轮椅上的人">
              <a:extLst>
                <a:ext uri="{FF2B5EF4-FFF2-40B4-BE49-F238E27FC236}">
                  <a16:creationId xmlns:a16="http://schemas.microsoft.com/office/drawing/2014/main" xmlns="" id="{E14D4629-92A7-43E0-8025-9F12F07BA65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513421" y="1848848"/>
              <a:ext cx="914400" cy="914400"/>
            </a:xfrm>
            <a:prstGeom prst="rect">
              <a:avLst/>
            </a:prstGeom>
          </p:spPr>
        </p:pic>
        <p:sp>
          <p:nvSpPr>
            <p:cNvPr id="32" name="文本框 31">
              <a:extLst>
                <a:ext uri="{FF2B5EF4-FFF2-40B4-BE49-F238E27FC236}">
                  <a16:creationId xmlns:a16="http://schemas.microsoft.com/office/drawing/2014/main" xmlns="" id="{311286C3-C5B6-4BF6-8A31-B9A3CAC4AA84}"/>
                </a:ext>
              </a:extLst>
            </p:cNvPr>
            <p:cNvSpPr txBox="1"/>
            <p:nvPr/>
          </p:nvSpPr>
          <p:spPr>
            <a:xfrm>
              <a:off x="1695991" y="1973490"/>
              <a:ext cx="1557337" cy="892552"/>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grpSp>
      <p:grpSp>
        <p:nvGrpSpPr>
          <p:cNvPr id="37" name="组合 36">
            <a:extLst>
              <a:ext uri="{FF2B5EF4-FFF2-40B4-BE49-F238E27FC236}">
                <a16:creationId xmlns:a16="http://schemas.microsoft.com/office/drawing/2014/main" xmlns="" id="{431CCFC8-C416-4B77-8EB0-231458611C3D}"/>
              </a:ext>
            </a:extLst>
          </p:cNvPr>
          <p:cNvGrpSpPr/>
          <p:nvPr/>
        </p:nvGrpSpPr>
        <p:grpSpPr>
          <a:xfrm>
            <a:off x="6572250" y="1657350"/>
            <a:ext cx="3343276" cy="1271588"/>
            <a:chOff x="6572250" y="1657350"/>
            <a:chExt cx="3343276" cy="1271588"/>
          </a:xfrm>
        </p:grpSpPr>
        <p:grpSp>
          <p:nvGrpSpPr>
            <p:cNvPr id="12" name="组合 11">
              <a:extLst>
                <a:ext uri="{FF2B5EF4-FFF2-40B4-BE49-F238E27FC236}">
                  <a16:creationId xmlns:a16="http://schemas.microsoft.com/office/drawing/2014/main" xmlns="" id="{E73A8FC2-4176-4687-BE6F-1806DC11B09E}"/>
                </a:ext>
              </a:extLst>
            </p:cNvPr>
            <p:cNvGrpSpPr/>
            <p:nvPr/>
          </p:nvGrpSpPr>
          <p:grpSpPr>
            <a:xfrm flipH="1">
              <a:off x="6572250" y="1657350"/>
              <a:ext cx="3343276" cy="1271588"/>
              <a:chOff x="1171575" y="1314450"/>
              <a:chExt cx="3286125" cy="1271588"/>
            </a:xfrm>
          </p:grpSpPr>
          <p:sp>
            <p:nvSpPr>
              <p:cNvPr id="13" name="矩形: 圆角 12">
                <a:extLst>
                  <a:ext uri="{FF2B5EF4-FFF2-40B4-BE49-F238E27FC236}">
                    <a16:creationId xmlns:a16="http://schemas.microsoft.com/office/drawing/2014/main" xmlns="" id="{F8500BCD-DF8F-42E9-813B-9160E117A860}"/>
                  </a:ext>
                </a:extLst>
              </p:cNvPr>
              <p:cNvSpPr/>
              <p:nvPr/>
            </p:nvSpPr>
            <p:spPr>
              <a:xfrm>
                <a:off x="1171575" y="1593054"/>
                <a:ext cx="2536030" cy="845345"/>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xmlns="" id="{356D091D-86E7-46B3-B44B-E005F080CFFE}"/>
                  </a:ext>
                </a:extLst>
              </p:cNvPr>
              <p:cNvSpPr/>
              <p:nvPr/>
            </p:nvSpPr>
            <p:spPr>
              <a:xfrm>
                <a:off x="3186112" y="1314450"/>
                <a:ext cx="1271588" cy="12715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59DDE16B-2A32-45F1-8445-59704A9068DD}"/>
                  </a:ext>
                </a:extLst>
              </p:cNvPr>
              <p:cNvSpPr/>
              <p:nvPr/>
            </p:nvSpPr>
            <p:spPr>
              <a:xfrm>
                <a:off x="3326605" y="1454943"/>
                <a:ext cx="990601" cy="990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5" name="图形 24" descr="讲师">
              <a:extLst>
                <a:ext uri="{FF2B5EF4-FFF2-40B4-BE49-F238E27FC236}">
                  <a16:creationId xmlns:a16="http://schemas.microsoft.com/office/drawing/2014/main" xmlns="" id="{C18F06DA-7ACF-47AA-960C-5502B8355FA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761901" y="1835943"/>
              <a:ext cx="914400" cy="914400"/>
            </a:xfrm>
            <a:prstGeom prst="rect">
              <a:avLst/>
            </a:prstGeom>
          </p:spPr>
        </p:pic>
        <p:sp>
          <p:nvSpPr>
            <p:cNvPr id="33" name="文本框 32">
              <a:extLst>
                <a:ext uri="{FF2B5EF4-FFF2-40B4-BE49-F238E27FC236}">
                  <a16:creationId xmlns:a16="http://schemas.microsoft.com/office/drawing/2014/main" xmlns="" id="{6EAD6381-E7C1-4A0D-B0F3-FA450C642606}"/>
                </a:ext>
              </a:extLst>
            </p:cNvPr>
            <p:cNvSpPr txBox="1"/>
            <p:nvPr/>
          </p:nvSpPr>
          <p:spPr>
            <a:xfrm>
              <a:off x="8008890" y="1938332"/>
              <a:ext cx="1557337" cy="892552"/>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grpSp>
      <p:grpSp>
        <p:nvGrpSpPr>
          <p:cNvPr id="38" name="组合 37">
            <a:extLst>
              <a:ext uri="{FF2B5EF4-FFF2-40B4-BE49-F238E27FC236}">
                <a16:creationId xmlns:a16="http://schemas.microsoft.com/office/drawing/2014/main" xmlns="" id="{A098C6A1-1424-43B2-A068-9C828663875A}"/>
              </a:ext>
            </a:extLst>
          </p:cNvPr>
          <p:cNvGrpSpPr/>
          <p:nvPr/>
        </p:nvGrpSpPr>
        <p:grpSpPr>
          <a:xfrm>
            <a:off x="1271588" y="3838575"/>
            <a:ext cx="3286125" cy="1271588"/>
            <a:chOff x="1271588" y="3838575"/>
            <a:chExt cx="3286125" cy="1271588"/>
          </a:xfrm>
        </p:grpSpPr>
        <p:grpSp>
          <p:nvGrpSpPr>
            <p:cNvPr id="8" name="组合 7">
              <a:extLst>
                <a:ext uri="{FF2B5EF4-FFF2-40B4-BE49-F238E27FC236}">
                  <a16:creationId xmlns:a16="http://schemas.microsoft.com/office/drawing/2014/main" xmlns="" id="{80E3CD71-D9A0-4E05-8848-BA31BE717426}"/>
                </a:ext>
              </a:extLst>
            </p:cNvPr>
            <p:cNvGrpSpPr/>
            <p:nvPr/>
          </p:nvGrpSpPr>
          <p:grpSpPr>
            <a:xfrm>
              <a:off x="1271588" y="3838575"/>
              <a:ext cx="3286125" cy="1271588"/>
              <a:chOff x="1171575" y="1314450"/>
              <a:chExt cx="3286125" cy="1271588"/>
            </a:xfrm>
          </p:grpSpPr>
          <p:sp>
            <p:nvSpPr>
              <p:cNvPr id="9" name="矩形: 圆角 8">
                <a:extLst>
                  <a:ext uri="{FF2B5EF4-FFF2-40B4-BE49-F238E27FC236}">
                    <a16:creationId xmlns:a16="http://schemas.microsoft.com/office/drawing/2014/main" xmlns="" id="{89F6CA9A-73D0-4BBB-B5AA-453E9F85CAF8}"/>
                  </a:ext>
                </a:extLst>
              </p:cNvPr>
              <p:cNvSpPr/>
              <p:nvPr/>
            </p:nvSpPr>
            <p:spPr>
              <a:xfrm>
                <a:off x="1171575" y="1593054"/>
                <a:ext cx="2536030" cy="845345"/>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8BCB997D-457E-4F25-9917-91FEA2A400C4}"/>
                  </a:ext>
                </a:extLst>
              </p:cNvPr>
              <p:cNvSpPr/>
              <p:nvPr/>
            </p:nvSpPr>
            <p:spPr>
              <a:xfrm>
                <a:off x="3186112" y="1314450"/>
                <a:ext cx="1271588" cy="12715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860398B1-5879-49DE-BB51-326F65EF188D}"/>
                  </a:ext>
                </a:extLst>
              </p:cNvPr>
              <p:cNvSpPr/>
              <p:nvPr/>
            </p:nvSpPr>
            <p:spPr>
              <a:xfrm>
                <a:off x="3326605" y="1454943"/>
                <a:ext cx="990601" cy="990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1" name="图形 30" descr="耳机">
              <a:extLst>
                <a:ext uri="{FF2B5EF4-FFF2-40B4-BE49-F238E27FC236}">
                  <a16:creationId xmlns:a16="http://schemas.microsoft.com/office/drawing/2014/main" xmlns="" id="{FD26F12B-5B69-4EE3-AE4C-38853ECE9F3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3459421" y="3933790"/>
              <a:ext cx="914400" cy="914400"/>
            </a:xfrm>
            <a:prstGeom prst="rect">
              <a:avLst/>
            </a:prstGeom>
          </p:spPr>
        </p:pic>
        <p:sp>
          <p:nvSpPr>
            <p:cNvPr id="34" name="文本框 33">
              <a:extLst>
                <a:ext uri="{FF2B5EF4-FFF2-40B4-BE49-F238E27FC236}">
                  <a16:creationId xmlns:a16="http://schemas.microsoft.com/office/drawing/2014/main" xmlns="" id="{8043995D-1A00-45C7-AC23-AF9E503ECF10}"/>
                </a:ext>
              </a:extLst>
            </p:cNvPr>
            <p:cNvSpPr txBox="1"/>
            <p:nvPr/>
          </p:nvSpPr>
          <p:spPr>
            <a:xfrm>
              <a:off x="1694800" y="4147073"/>
              <a:ext cx="1557337" cy="892552"/>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grpSp>
      <p:grpSp>
        <p:nvGrpSpPr>
          <p:cNvPr id="39" name="组合 38">
            <a:extLst>
              <a:ext uri="{FF2B5EF4-FFF2-40B4-BE49-F238E27FC236}">
                <a16:creationId xmlns:a16="http://schemas.microsoft.com/office/drawing/2014/main" xmlns="" id="{436A8993-1A7A-477C-B45C-F0B4B8D6D78A}"/>
              </a:ext>
            </a:extLst>
          </p:cNvPr>
          <p:cNvGrpSpPr/>
          <p:nvPr/>
        </p:nvGrpSpPr>
        <p:grpSpPr>
          <a:xfrm>
            <a:off x="6572250" y="3838575"/>
            <a:ext cx="3343276" cy="1271588"/>
            <a:chOff x="6572250" y="3838575"/>
            <a:chExt cx="3343276" cy="1271588"/>
          </a:xfrm>
        </p:grpSpPr>
        <p:grpSp>
          <p:nvGrpSpPr>
            <p:cNvPr id="16" name="组合 15">
              <a:extLst>
                <a:ext uri="{FF2B5EF4-FFF2-40B4-BE49-F238E27FC236}">
                  <a16:creationId xmlns:a16="http://schemas.microsoft.com/office/drawing/2014/main" xmlns="" id="{35574C90-A69E-4FD1-A792-D08350377E1A}"/>
                </a:ext>
              </a:extLst>
            </p:cNvPr>
            <p:cNvGrpSpPr/>
            <p:nvPr/>
          </p:nvGrpSpPr>
          <p:grpSpPr>
            <a:xfrm flipH="1">
              <a:off x="6572250" y="3838575"/>
              <a:ext cx="3343276" cy="1271588"/>
              <a:chOff x="1171575" y="1314450"/>
              <a:chExt cx="3286125" cy="1271588"/>
            </a:xfrm>
          </p:grpSpPr>
          <p:sp>
            <p:nvSpPr>
              <p:cNvPr id="17" name="矩形: 圆角 16">
                <a:extLst>
                  <a:ext uri="{FF2B5EF4-FFF2-40B4-BE49-F238E27FC236}">
                    <a16:creationId xmlns:a16="http://schemas.microsoft.com/office/drawing/2014/main" xmlns="" id="{D1B3D9ED-0608-438E-BEA1-C3119017D42B}"/>
                  </a:ext>
                </a:extLst>
              </p:cNvPr>
              <p:cNvSpPr/>
              <p:nvPr/>
            </p:nvSpPr>
            <p:spPr>
              <a:xfrm>
                <a:off x="1171575" y="1593054"/>
                <a:ext cx="2536030" cy="845345"/>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xmlns="" id="{88408715-F6AC-4A14-88E1-2C6C8508CB09}"/>
                  </a:ext>
                </a:extLst>
              </p:cNvPr>
              <p:cNvSpPr/>
              <p:nvPr/>
            </p:nvSpPr>
            <p:spPr>
              <a:xfrm>
                <a:off x="3186112" y="1314450"/>
                <a:ext cx="1271588" cy="127158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xmlns="" id="{F32A3A70-244E-4AA0-88EC-EF10E3B7DBD5}"/>
                  </a:ext>
                </a:extLst>
              </p:cNvPr>
              <p:cNvSpPr/>
              <p:nvPr/>
            </p:nvSpPr>
            <p:spPr>
              <a:xfrm>
                <a:off x="3326605" y="1454943"/>
                <a:ext cx="990601" cy="9906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图形 28" descr="耳塞">
              <a:extLst>
                <a:ext uri="{FF2B5EF4-FFF2-40B4-BE49-F238E27FC236}">
                  <a16:creationId xmlns:a16="http://schemas.microsoft.com/office/drawing/2014/main" xmlns="" id="{F1609381-7167-445B-9D9D-F4F4CB95B26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6761901" y="4048124"/>
              <a:ext cx="914400" cy="914400"/>
            </a:xfrm>
            <a:prstGeom prst="rect">
              <a:avLst/>
            </a:prstGeom>
          </p:spPr>
        </p:pic>
        <p:sp>
          <p:nvSpPr>
            <p:cNvPr id="35" name="文本框 34">
              <a:extLst>
                <a:ext uri="{FF2B5EF4-FFF2-40B4-BE49-F238E27FC236}">
                  <a16:creationId xmlns:a16="http://schemas.microsoft.com/office/drawing/2014/main" xmlns="" id="{EC8AB1C6-78B1-4462-BDD5-10BEE56BEBBA}"/>
                </a:ext>
              </a:extLst>
            </p:cNvPr>
            <p:cNvSpPr txBox="1"/>
            <p:nvPr/>
          </p:nvSpPr>
          <p:spPr>
            <a:xfrm>
              <a:off x="8012651" y="4119275"/>
              <a:ext cx="1557337" cy="892552"/>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grpSp>
    </p:spTree>
    <p:extLst>
      <p:ext uri="{BB962C8B-B14F-4D97-AF65-F5344CB8AC3E}">
        <p14:creationId xmlns:p14="http://schemas.microsoft.com/office/powerpoint/2010/main" val="31689850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0-#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a:extLst>
              <a:ext uri="{FF2B5EF4-FFF2-40B4-BE49-F238E27FC236}">
                <a16:creationId xmlns:a16="http://schemas.microsoft.com/office/drawing/2014/main" xmlns="" id="{4C23E233-9A07-4D29-A1D0-97AE6A406D6E}"/>
              </a:ext>
            </a:extLst>
          </p:cNvPr>
          <p:cNvSpPr/>
          <p:nvPr/>
        </p:nvSpPr>
        <p:spPr>
          <a:xfrm>
            <a:off x="1714500" y="2471738"/>
            <a:ext cx="1800225" cy="1800225"/>
          </a:xfrm>
          <a:prstGeom prst="blockArc">
            <a:avLst>
              <a:gd name="adj1" fmla="val 10439458"/>
              <a:gd name="adj2" fmla="val 326420"/>
              <a:gd name="adj3" fmla="val 8145"/>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a:extLst>
              <a:ext uri="{FF2B5EF4-FFF2-40B4-BE49-F238E27FC236}">
                <a16:creationId xmlns:a16="http://schemas.microsoft.com/office/drawing/2014/main" xmlns="" id="{C0ED70B7-4E4A-4751-BD2C-EDEABDE07E3B}"/>
              </a:ext>
            </a:extLst>
          </p:cNvPr>
          <p:cNvSpPr/>
          <p:nvPr/>
        </p:nvSpPr>
        <p:spPr>
          <a:xfrm>
            <a:off x="4991099" y="2471737"/>
            <a:ext cx="1800225" cy="1800225"/>
          </a:xfrm>
          <a:prstGeom prst="blockArc">
            <a:avLst>
              <a:gd name="adj1" fmla="val 10578515"/>
              <a:gd name="adj2" fmla="val 326420"/>
              <a:gd name="adj3" fmla="val 8145"/>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a:extLst>
              <a:ext uri="{FF2B5EF4-FFF2-40B4-BE49-F238E27FC236}">
                <a16:creationId xmlns:a16="http://schemas.microsoft.com/office/drawing/2014/main" xmlns="" id="{0A8B2F88-A76E-48CE-80D6-53BE5F1EBA89}"/>
              </a:ext>
            </a:extLst>
          </p:cNvPr>
          <p:cNvSpPr/>
          <p:nvPr/>
        </p:nvSpPr>
        <p:spPr>
          <a:xfrm rot="10800000">
            <a:off x="3352800" y="2709863"/>
            <a:ext cx="1800225" cy="1800225"/>
          </a:xfrm>
          <a:prstGeom prst="blockArc">
            <a:avLst>
              <a:gd name="adj1" fmla="val 10483564"/>
              <a:gd name="adj2" fmla="val 326420"/>
              <a:gd name="adj3" fmla="val 8145"/>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空心弧 6">
            <a:extLst>
              <a:ext uri="{FF2B5EF4-FFF2-40B4-BE49-F238E27FC236}">
                <a16:creationId xmlns:a16="http://schemas.microsoft.com/office/drawing/2014/main" xmlns="" id="{780F200A-6162-456F-A602-DDB0B856B8C6}"/>
              </a:ext>
            </a:extLst>
          </p:cNvPr>
          <p:cNvSpPr/>
          <p:nvPr/>
        </p:nvSpPr>
        <p:spPr>
          <a:xfrm rot="10800000">
            <a:off x="6629399" y="2709864"/>
            <a:ext cx="1800225" cy="1800225"/>
          </a:xfrm>
          <a:prstGeom prst="blockArc">
            <a:avLst>
              <a:gd name="adj1" fmla="val 10483564"/>
              <a:gd name="adj2" fmla="val 326420"/>
              <a:gd name="adj3" fmla="val 8145"/>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a:extLst>
              <a:ext uri="{FF2B5EF4-FFF2-40B4-BE49-F238E27FC236}">
                <a16:creationId xmlns:a16="http://schemas.microsoft.com/office/drawing/2014/main" xmlns="" id="{B5BE0A3D-0F1E-441C-A5E1-2CE80AFD543E}"/>
              </a:ext>
            </a:extLst>
          </p:cNvPr>
          <p:cNvSpPr/>
          <p:nvPr/>
        </p:nvSpPr>
        <p:spPr>
          <a:xfrm>
            <a:off x="8267698" y="2471736"/>
            <a:ext cx="1800225" cy="1800225"/>
          </a:xfrm>
          <a:prstGeom prst="blockArc">
            <a:avLst>
              <a:gd name="adj1" fmla="val 10578515"/>
              <a:gd name="adj2" fmla="val 326420"/>
              <a:gd name="adj3" fmla="val 8145"/>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a:extLst>
              <a:ext uri="{FF2B5EF4-FFF2-40B4-BE49-F238E27FC236}">
                <a16:creationId xmlns:a16="http://schemas.microsoft.com/office/drawing/2014/main" xmlns="" id="{F3B8D6DE-C14F-415A-B880-DC4E12D7D2E4}"/>
              </a:ext>
            </a:extLst>
          </p:cNvPr>
          <p:cNvSpPr/>
          <p:nvPr/>
        </p:nvSpPr>
        <p:spPr>
          <a:xfrm>
            <a:off x="1950243" y="2709863"/>
            <a:ext cx="1328738" cy="132873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0576BA0F-AADB-4484-A72A-6C585712E3EA}"/>
              </a:ext>
            </a:extLst>
          </p:cNvPr>
          <p:cNvSpPr/>
          <p:nvPr/>
        </p:nvSpPr>
        <p:spPr>
          <a:xfrm>
            <a:off x="3588542" y="2924173"/>
            <a:ext cx="1328738" cy="132873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973B138F-4484-41A9-9719-27837B24767C}"/>
              </a:ext>
            </a:extLst>
          </p:cNvPr>
          <p:cNvSpPr/>
          <p:nvPr/>
        </p:nvSpPr>
        <p:spPr>
          <a:xfrm>
            <a:off x="5226842" y="2709863"/>
            <a:ext cx="1328738" cy="132873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38B4E4C1-267E-4313-9C06-D44C4D2CFD92}"/>
              </a:ext>
            </a:extLst>
          </p:cNvPr>
          <p:cNvSpPr/>
          <p:nvPr/>
        </p:nvSpPr>
        <p:spPr>
          <a:xfrm>
            <a:off x="6865142" y="2924173"/>
            <a:ext cx="1328738" cy="132873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778A44-15E4-4800-8151-51733E78A6F2}"/>
              </a:ext>
            </a:extLst>
          </p:cNvPr>
          <p:cNvSpPr/>
          <p:nvPr/>
        </p:nvSpPr>
        <p:spPr>
          <a:xfrm>
            <a:off x="8518918" y="2707479"/>
            <a:ext cx="1328738" cy="132873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形 14" descr="放大镜">
            <a:extLst>
              <a:ext uri="{FF2B5EF4-FFF2-40B4-BE49-F238E27FC236}">
                <a16:creationId xmlns:a16="http://schemas.microsoft.com/office/drawing/2014/main" xmlns="" id="{C3321A3C-C4B5-4919-B64D-28D7AF08049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464371" y="2931298"/>
            <a:ext cx="914400" cy="914400"/>
          </a:xfrm>
          <a:prstGeom prst="rect">
            <a:avLst/>
          </a:prstGeom>
        </p:spPr>
      </p:pic>
      <p:pic>
        <p:nvPicPr>
          <p:cNvPr id="17" name="图形 16" descr="眼睛">
            <a:extLst>
              <a:ext uri="{FF2B5EF4-FFF2-40B4-BE49-F238E27FC236}">
                <a16:creationId xmlns:a16="http://schemas.microsoft.com/office/drawing/2014/main" xmlns="" id="{BF1993E3-8FB8-414F-A8F8-1B939ED74C0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075879" y="3121800"/>
            <a:ext cx="914400" cy="914400"/>
          </a:xfrm>
          <a:prstGeom prst="rect">
            <a:avLst/>
          </a:prstGeom>
        </p:spPr>
      </p:pic>
      <p:pic>
        <p:nvPicPr>
          <p:cNvPr id="19" name="图形 18" descr="仪表">
            <a:extLst>
              <a:ext uri="{FF2B5EF4-FFF2-40B4-BE49-F238E27FC236}">
                <a16:creationId xmlns:a16="http://schemas.microsoft.com/office/drawing/2014/main" xmlns="" id="{2BFD7BDA-183C-4F2D-9EC0-EC84AA4AD63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741958" y="2832565"/>
            <a:ext cx="914400" cy="914400"/>
          </a:xfrm>
          <a:prstGeom prst="rect">
            <a:avLst/>
          </a:prstGeom>
        </p:spPr>
      </p:pic>
      <p:pic>
        <p:nvPicPr>
          <p:cNvPr id="21" name="图形 20" descr="靶心">
            <a:extLst>
              <a:ext uri="{FF2B5EF4-FFF2-40B4-BE49-F238E27FC236}">
                <a16:creationId xmlns:a16="http://schemas.microsoft.com/office/drawing/2014/main" xmlns="" id="{76183309-495A-41AB-9602-3E39F65E8D0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3773099" y="3121800"/>
            <a:ext cx="914400" cy="914400"/>
          </a:xfrm>
          <a:prstGeom prst="rect">
            <a:avLst/>
          </a:prstGeom>
        </p:spPr>
      </p:pic>
      <p:pic>
        <p:nvPicPr>
          <p:cNvPr id="23" name="图形 22" descr="沙漏">
            <a:extLst>
              <a:ext uri="{FF2B5EF4-FFF2-40B4-BE49-F238E27FC236}">
                <a16:creationId xmlns:a16="http://schemas.microsoft.com/office/drawing/2014/main" xmlns="" id="{4D94F339-CBA4-4F1E-B460-158680621B5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2134799" y="2931298"/>
            <a:ext cx="914400" cy="914400"/>
          </a:xfrm>
          <a:prstGeom prst="rect">
            <a:avLst/>
          </a:prstGeom>
        </p:spPr>
      </p:pic>
      <p:sp>
        <p:nvSpPr>
          <p:cNvPr id="24" name="文本框 23">
            <a:extLst>
              <a:ext uri="{FF2B5EF4-FFF2-40B4-BE49-F238E27FC236}">
                <a16:creationId xmlns:a16="http://schemas.microsoft.com/office/drawing/2014/main" xmlns="" id="{3AE64CC6-CE74-4D4B-816A-D29976DBA155}"/>
              </a:ext>
            </a:extLst>
          </p:cNvPr>
          <p:cNvSpPr txBox="1"/>
          <p:nvPr/>
        </p:nvSpPr>
        <p:spPr>
          <a:xfrm>
            <a:off x="1957388" y="4301937"/>
            <a:ext cx="1557337" cy="8925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25" name="文本框 24">
            <a:extLst>
              <a:ext uri="{FF2B5EF4-FFF2-40B4-BE49-F238E27FC236}">
                <a16:creationId xmlns:a16="http://schemas.microsoft.com/office/drawing/2014/main" xmlns="" id="{EF57D7D3-A785-41A0-98D2-67272D45E626}"/>
              </a:ext>
            </a:extLst>
          </p:cNvPr>
          <p:cNvSpPr txBox="1"/>
          <p:nvPr/>
        </p:nvSpPr>
        <p:spPr>
          <a:xfrm>
            <a:off x="3595688" y="1486532"/>
            <a:ext cx="1557337" cy="8925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26" name="文本框 25">
            <a:extLst>
              <a:ext uri="{FF2B5EF4-FFF2-40B4-BE49-F238E27FC236}">
                <a16:creationId xmlns:a16="http://schemas.microsoft.com/office/drawing/2014/main" xmlns="" id="{466E055A-0611-4D11-923B-F4964A9CB1AE}"/>
              </a:ext>
            </a:extLst>
          </p:cNvPr>
          <p:cNvSpPr txBox="1"/>
          <p:nvPr/>
        </p:nvSpPr>
        <p:spPr>
          <a:xfrm>
            <a:off x="5233987" y="4329879"/>
            <a:ext cx="1557337" cy="8925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27" name="文本框 26">
            <a:extLst>
              <a:ext uri="{FF2B5EF4-FFF2-40B4-BE49-F238E27FC236}">
                <a16:creationId xmlns:a16="http://schemas.microsoft.com/office/drawing/2014/main" xmlns="" id="{5EF8CFCF-5EEE-4130-A20B-B07205419FF0}"/>
              </a:ext>
            </a:extLst>
          </p:cNvPr>
          <p:cNvSpPr txBox="1"/>
          <p:nvPr/>
        </p:nvSpPr>
        <p:spPr>
          <a:xfrm>
            <a:off x="6791324" y="1486532"/>
            <a:ext cx="1557337" cy="8925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28" name="文本框 27">
            <a:extLst>
              <a:ext uri="{FF2B5EF4-FFF2-40B4-BE49-F238E27FC236}">
                <a16:creationId xmlns:a16="http://schemas.microsoft.com/office/drawing/2014/main" xmlns="" id="{E40898BB-EBCD-4139-ACFB-B2EA019A7B2E}"/>
              </a:ext>
            </a:extLst>
          </p:cNvPr>
          <p:cNvSpPr txBox="1"/>
          <p:nvPr/>
        </p:nvSpPr>
        <p:spPr>
          <a:xfrm>
            <a:off x="8579640" y="4252911"/>
            <a:ext cx="1557337" cy="89255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637396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7" presetClass="entr" presetSubtype="0"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additive="base">
                                        <p:cTn id="82" dur="500" fill="hold"/>
                                        <p:tgtEl>
                                          <p:spTgt spid="24"/>
                                        </p:tgtEl>
                                        <p:attrNameLst>
                                          <p:attrName>ppt_x</p:attrName>
                                        </p:attrNameLst>
                                      </p:cBhvr>
                                      <p:tavLst>
                                        <p:tav tm="0">
                                          <p:val>
                                            <p:strVal val="#ppt_x"/>
                                          </p:val>
                                        </p:tav>
                                        <p:tav tm="100000">
                                          <p:val>
                                            <p:strVal val="#ppt_x"/>
                                          </p:val>
                                        </p:tav>
                                      </p:tavLst>
                                    </p:anim>
                                    <p:anim calcmode="lin" valueType="num">
                                      <p:cBhvr additive="base">
                                        <p:cTn id="83" dur="500" fill="hold"/>
                                        <p:tgtEl>
                                          <p:spTgt spid="24"/>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additive="base">
                                        <p:cTn id="86" dur="500" fill="hold"/>
                                        <p:tgtEl>
                                          <p:spTgt spid="26"/>
                                        </p:tgtEl>
                                        <p:attrNameLst>
                                          <p:attrName>ppt_x</p:attrName>
                                        </p:attrNameLst>
                                      </p:cBhvr>
                                      <p:tavLst>
                                        <p:tav tm="0">
                                          <p:val>
                                            <p:strVal val="#ppt_x"/>
                                          </p:val>
                                        </p:tav>
                                        <p:tav tm="100000">
                                          <p:val>
                                            <p:strVal val="#ppt_x"/>
                                          </p:val>
                                        </p:tav>
                                      </p:tavLst>
                                    </p:anim>
                                    <p:anim calcmode="lin" valueType="num">
                                      <p:cBhvr additive="base">
                                        <p:cTn id="87" dur="500" fill="hold"/>
                                        <p:tgtEl>
                                          <p:spTgt spid="26"/>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ppt_x"/>
                                          </p:val>
                                        </p:tav>
                                        <p:tav tm="100000">
                                          <p:val>
                                            <p:strVal val="#ppt_x"/>
                                          </p:val>
                                        </p:tav>
                                      </p:tavLst>
                                    </p:anim>
                                    <p:anim calcmode="lin" valueType="num">
                                      <p:cBhvr additive="base">
                                        <p:cTn id="91" dur="500" fill="hold"/>
                                        <p:tgtEl>
                                          <p:spTgt spid="28"/>
                                        </p:tgtEl>
                                        <p:attrNameLst>
                                          <p:attrName>ppt_y</p:attrName>
                                        </p:attrNameLst>
                                      </p:cBhvr>
                                      <p:tavLst>
                                        <p:tav tm="0">
                                          <p:val>
                                            <p:strVal val="1+#ppt_h/2"/>
                                          </p:val>
                                        </p:tav>
                                        <p:tav tm="100000">
                                          <p:val>
                                            <p:strVal val="#ppt_y"/>
                                          </p:val>
                                        </p:tav>
                                      </p:tavLst>
                                    </p:anim>
                                  </p:childTnLst>
                                </p:cTn>
                              </p:par>
                            </p:childTnLst>
                          </p:cTn>
                        </p:par>
                        <p:par>
                          <p:cTn id="92" fill="hold">
                            <p:stCondLst>
                              <p:cond delay="8000"/>
                            </p:stCondLst>
                            <p:childTnLst>
                              <p:par>
                                <p:cTn id="93" presetID="2" presetClass="entr" presetSubtype="1"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fill="hold"/>
                                        <p:tgtEl>
                                          <p:spTgt spid="25"/>
                                        </p:tgtEl>
                                        <p:attrNameLst>
                                          <p:attrName>ppt_x</p:attrName>
                                        </p:attrNameLst>
                                      </p:cBhvr>
                                      <p:tavLst>
                                        <p:tav tm="0">
                                          <p:val>
                                            <p:strVal val="#ppt_x"/>
                                          </p:val>
                                        </p:tav>
                                        <p:tav tm="100000">
                                          <p:val>
                                            <p:strVal val="#ppt_x"/>
                                          </p:val>
                                        </p:tav>
                                      </p:tavLst>
                                    </p:anim>
                                    <p:anim calcmode="lin" valueType="num">
                                      <p:cBhvr additive="base">
                                        <p:cTn id="96" dur="500" fill="hold"/>
                                        <p:tgtEl>
                                          <p:spTgt spid="2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xmlns="" id="{5FC353B7-6D95-42D1-82A5-89D6BD66EBB2}"/>
              </a:ext>
            </a:extLst>
          </p:cNvPr>
          <p:cNvSpPr/>
          <p:nvPr/>
        </p:nvSpPr>
        <p:spPr>
          <a:xfrm>
            <a:off x="2100261" y="1914526"/>
            <a:ext cx="3052763"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a:extLst>
              <a:ext uri="{FF2B5EF4-FFF2-40B4-BE49-F238E27FC236}">
                <a16:creationId xmlns:a16="http://schemas.microsoft.com/office/drawing/2014/main" xmlns="" id="{66A5EE10-C236-42F4-8910-40DD623C33A8}"/>
              </a:ext>
            </a:extLst>
          </p:cNvPr>
          <p:cNvSpPr/>
          <p:nvPr/>
        </p:nvSpPr>
        <p:spPr>
          <a:xfrm>
            <a:off x="2100261" y="3886201"/>
            <a:ext cx="3052763"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xmlns="" id="{E78D6A7E-FED0-4184-9D2C-7633A693D345}"/>
              </a:ext>
            </a:extLst>
          </p:cNvPr>
          <p:cNvCxnSpPr>
            <a:cxnSpLocks/>
            <a:stCxn id="4" idx="3"/>
            <a:endCxn id="8" idx="1"/>
          </p:cNvCxnSpPr>
          <p:nvPr/>
        </p:nvCxnSpPr>
        <p:spPr>
          <a:xfrm>
            <a:off x="5153024" y="2571751"/>
            <a:ext cx="1828800" cy="0"/>
          </a:xfrm>
          <a:prstGeom prst="line">
            <a:avLst/>
          </a:prstGeom>
          <a:ln>
            <a:solidFill>
              <a:schemeClr val="bg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8" name="矩形: 圆角 7">
            <a:extLst>
              <a:ext uri="{FF2B5EF4-FFF2-40B4-BE49-F238E27FC236}">
                <a16:creationId xmlns:a16="http://schemas.microsoft.com/office/drawing/2014/main" xmlns="" id="{10B1834B-0728-4396-82E2-9B3D29EC2AE3}"/>
              </a:ext>
            </a:extLst>
          </p:cNvPr>
          <p:cNvSpPr/>
          <p:nvPr/>
        </p:nvSpPr>
        <p:spPr>
          <a:xfrm>
            <a:off x="6981824" y="1914526"/>
            <a:ext cx="3052763"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AEA9BEE5-0ADD-4987-97BE-D1952A4DD123}"/>
              </a:ext>
            </a:extLst>
          </p:cNvPr>
          <p:cNvSpPr/>
          <p:nvPr/>
        </p:nvSpPr>
        <p:spPr>
          <a:xfrm>
            <a:off x="6981825" y="3886201"/>
            <a:ext cx="3052763"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a:extLst>
              <a:ext uri="{FF2B5EF4-FFF2-40B4-BE49-F238E27FC236}">
                <a16:creationId xmlns:a16="http://schemas.microsoft.com/office/drawing/2014/main" xmlns="" id="{D1CD6E83-D0AF-4520-BCAF-4C35046DF255}"/>
              </a:ext>
            </a:extLst>
          </p:cNvPr>
          <p:cNvCxnSpPr>
            <a:cxnSpLocks/>
            <a:stCxn id="5" idx="3"/>
            <a:endCxn id="9" idx="1"/>
          </p:cNvCxnSpPr>
          <p:nvPr/>
        </p:nvCxnSpPr>
        <p:spPr>
          <a:xfrm>
            <a:off x="5153024" y="4543426"/>
            <a:ext cx="1828801" cy="0"/>
          </a:xfrm>
          <a:prstGeom prst="line">
            <a:avLst/>
          </a:prstGeom>
          <a:ln>
            <a:solidFill>
              <a:schemeClr val="bg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9" name="矩形: 圆角 18">
            <a:extLst>
              <a:ext uri="{FF2B5EF4-FFF2-40B4-BE49-F238E27FC236}">
                <a16:creationId xmlns:a16="http://schemas.microsoft.com/office/drawing/2014/main" xmlns="" id="{F5DD9480-6E7F-467C-AB79-B865E56FBAC0}"/>
              </a:ext>
            </a:extLst>
          </p:cNvPr>
          <p:cNvSpPr/>
          <p:nvPr/>
        </p:nvSpPr>
        <p:spPr>
          <a:xfrm>
            <a:off x="2271713" y="1628775"/>
            <a:ext cx="671512" cy="6715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1</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0" name="矩形: 圆角 19">
            <a:extLst>
              <a:ext uri="{FF2B5EF4-FFF2-40B4-BE49-F238E27FC236}">
                <a16:creationId xmlns:a16="http://schemas.microsoft.com/office/drawing/2014/main" xmlns="" id="{08623D5F-59A5-4E8D-9F2A-3A99390F273F}"/>
              </a:ext>
            </a:extLst>
          </p:cNvPr>
          <p:cNvSpPr/>
          <p:nvPr/>
        </p:nvSpPr>
        <p:spPr>
          <a:xfrm>
            <a:off x="2271713" y="3550445"/>
            <a:ext cx="671512" cy="6715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3</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圆角 20">
            <a:extLst>
              <a:ext uri="{FF2B5EF4-FFF2-40B4-BE49-F238E27FC236}">
                <a16:creationId xmlns:a16="http://schemas.microsoft.com/office/drawing/2014/main" xmlns="" id="{CF928F49-2817-49BC-A996-B6FB9C178638}"/>
              </a:ext>
            </a:extLst>
          </p:cNvPr>
          <p:cNvSpPr/>
          <p:nvPr/>
        </p:nvSpPr>
        <p:spPr>
          <a:xfrm>
            <a:off x="7153275" y="1628775"/>
            <a:ext cx="671512" cy="6715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2</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矩形: 圆角 21">
            <a:extLst>
              <a:ext uri="{FF2B5EF4-FFF2-40B4-BE49-F238E27FC236}">
                <a16:creationId xmlns:a16="http://schemas.microsoft.com/office/drawing/2014/main" xmlns="" id="{AFF5ED20-2CAD-4FC4-8710-796B063DE696}"/>
              </a:ext>
            </a:extLst>
          </p:cNvPr>
          <p:cNvSpPr/>
          <p:nvPr/>
        </p:nvSpPr>
        <p:spPr>
          <a:xfrm>
            <a:off x="7153275" y="3550446"/>
            <a:ext cx="671512" cy="6715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rPr>
              <a:t>4</a:t>
            </a:r>
            <a:endPar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E1D965E5-CCAF-4F81-86A7-8058E5E64174}"/>
              </a:ext>
            </a:extLst>
          </p:cNvPr>
          <p:cNvSpPr txBox="1"/>
          <p:nvPr/>
        </p:nvSpPr>
        <p:spPr>
          <a:xfrm>
            <a:off x="3214687" y="2125475"/>
            <a:ext cx="1557337" cy="892552"/>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p>
        </p:txBody>
      </p:sp>
      <p:sp>
        <p:nvSpPr>
          <p:cNvPr id="24" name="文本框 23">
            <a:extLst>
              <a:ext uri="{FF2B5EF4-FFF2-40B4-BE49-F238E27FC236}">
                <a16:creationId xmlns:a16="http://schemas.microsoft.com/office/drawing/2014/main" xmlns="" id="{EEA1B094-DF8F-4C4B-951C-444FC277B494}"/>
              </a:ext>
            </a:extLst>
          </p:cNvPr>
          <p:cNvSpPr txBox="1"/>
          <p:nvPr/>
        </p:nvSpPr>
        <p:spPr>
          <a:xfrm>
            <a:off x="3214687" y="4097150"/>
            <a:ext cx="1557337" cy="892552"/>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p>
        </p:txBody>
      </p:sp>
      <p:sp>
        <p:nvSpPr>
          <p:cNvPr id="25" name="文本框 24">
            <a:extLst>
              <a:ext uri="{FF2B5EF4-FFF2-40B4-BE49-F238E27FC236}">
                <a16:creationId xmlns:a16="http://schemas.microsoft.com/office/drawing/2014/main" xmlns="" id="{5D0452EE-A2B6-4501-97A7-F095F598E7AC}"/>
              </a:ext>
            </a:extLst>
          </p:cNvPr>
          <p:cNvSpPr txBox="1"/>
          <p:nvPr/>
        </p:nvSpPr>
        <p:spPr>
          <a:xfrm>
            <a:off x="8151018" y="2125475"/>
            <a:ext cx="1557337" cy="892552"/>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p>
        </p:txBody>
      </p:sp>
      <p:sp>
        <p:nvSpPr>
          <p:cNvPr id="26" name="文本框 25">
            <a:extLst>
              <a:ext uri="{FF2B5EF4-FFF2-40B4-BE49-F238E27FC236}">
                <a16:creationId xmlns:a16="http://schemas.microsoft.com/office/drawing/2014/main" xmlns="" id="{4BEDD55B-505A-4540-B35C-083BE25D3EFD}"/>
              </a:ext>
            </a:extLst>
          </p:cNvPr>
          <p:cNvSpPr txBox="1"/>
          <p:nvPr/>
        </p:nvSpPr>
        <p:spPr>
          <a:xfrm>
            <a:off x="8151018" y="4097150"/>
            <a:ext cx="1557337" cy="892552"/>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34590758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childTnLst>
                          </p:cTn>
                        </p:par>
                        <p:par>
                          <p:cTn id="55" fill="hold">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up)">
                                      <p:cBhvr>
                                        <p:cTn id="58" dur="500"/>
                                        <p:tgtEl>
                                          <p:spTgt spid="22"/>
                                        </p:tgtEl>
                                      </p:cBhvr>
                                    </p:animEffect>
                                  </p:childTnLst>
                                </p:cTn>
                              </p:par>
                            </p:childTnLst>
                          </p:cTn>
                        </p:par>
                        <p:par>
                          <p:cTn id="59" fill="hold">
                            <p:stCondLst>
                              <p:cond delay="6500"/>
                            </p:stCondLst>
                            <p:childTnLst>
                              <p:par>
                                <p:cTn id="60" presetID="2" presetClass="entr" presetSubtype="4"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ppt_x"/>
                                          </p:val>
                                        </p:tav>
                                        <p:tav tm="100000">
                                          <p:val>
                                            <p:strVal val="#ppt_x"/>
                                          </p:val>
                                        </p:tav>
                                      </p:tavLst>
                                    </p:anim>
                                    <p:anim calcmode="lin" valueType="num">
                                      <p:cBhvr additive="base">
                                        <p:cTn id="6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9" grpId="0" animBg="1"/>
      <p:bldP spid="20" grpId="0" animBg="1"/>
      <p:bldP spid="21" grpId="0" animBg="1"/>
      <p:bldP spid="22" grpId="0" animBg="1"/>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自然&#10;&#10;已生成高可信度的说明">
            <a:extLst>
              <a:ext uri="{FF2B5EF4-FFF2-40B4-BE49-F238E27FC236}">
                <a16:creationId xmlns:a16="http://schemas.microsoft.com/office/drawing/2014/main" xmlns="" id="{C8801325-FF58-4AC8-B7D3-72CECC950E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rot="20125863">
            <a:off x="872436" y="2100260"/>
            <a:ext cx="3009613" cy="3128965"/>
          </a:xfrm>
          <a:prstGeom prst="rect">
            <a:avLst/>
          </a:prstGeom>
        </p:spPr>
      </p:pic>
      <p:pic>
        <p:nvPicPr>
          <p:cNvPr id="3" name="图片 2" descr="图片包含 自然&#10;&#10;已生成高可信度的说明">
            <a:extLst>
              <a:ext uri="{FF2B5EF4-FFF2-40B4-BE49-F238E27FC236}">
                <a16:creationId xmlns:a16="http://schemas.microsoft.com/office/drawing/2014/main" xmlns="" id="{6CE29BB6-6906-43B4-968C-06F326BB61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rot="1123645">
            <a:off x="2553599" y="2486022"/>
            <a:ext cx="3009613" cy="3128965"/>
          </a:xfrm>
          <a:prstGeom prst="rect">
            <a:avLst/>
          </a:prstGeom>
        </p:spPr>
      </p:pic>
      <p:sp>
        <p:nvSpPr>
          <p:cNvPr id="4" name="文本框 3">
            <a:extLst>
              <a:ext uri="{FF2B5EF4-FFF2-40B4-BE49-F238E27FC236}">
                <a16:creationId xmlns:a16="http://schemas.microsoft.com/office/drawing/2014/main" xmlns="" id="{23221E9E-44F3-40CB-993C-469078061F8D}"/>
              </a:ext>
            </a:extLst>
          </p:cNvPr>
          <p:cNvSpPr txBox="1"/>
          <p:nvPr/>
        </p:nvSpPr>
        <p:spPr>
          <a:xfrm>
            <a:off x="6943726" y="2085708"/>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 name="文本框 4">
            <a:extLst>
              <a:ext uri="{FF2B5EF4-FFF2-40B4-BE49-F238E27FC236}">
                <a16:creationId xmlns:a16="http://schemas.microsoft.com/office/drawing/2014/main" xmlns="" id="{BD664EBD-5142-4E2C-9C64-FA63F10378F1}"/>
              </a:ext>
            </a:extLst>
          </p:cNvPr>
          <p:cNvSpPr txBox="1"/>
          <p:nvPr/>
        </p:nvSpPr>
        <p:spPr>
          <a:xfrm>
            <a:off x="6943725" y="3183464"/>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6" name="文本框 5">
            <a:extLst>
              <a:ext uri="{FF2B5EF4-FFF2-40B4-BE49-F238E27FC236}">
                <a16:creationId xmlns:a16="http://schemas.microsoft.com/office/drawing/2014/main" xmlns="" id="{07617BD7-167D-4BD5-9EE3-C55F7604B7F6}"/>
              </a:ext>
            </a:extLst>
          </p:cNvPr>
          <p:cNvSpPr txBox="1"/>
          <p:nvPr/>
        </p:nvSpPr>
        <p:spPr>
          <a:xfrm>
            <a:off x="6943725" y="4281221"/>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Tree>
    <p:extLst>
      <p:ext uri="{BB962C8B-B14F-4D97-AF65-F5344CB8AC3E}">
        <p14:creationId xmlns:p14="http://schemas.microsoft.com/office/powerpoint/2010/main" val="6597983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电子产品, 监视器, 陈列&#10;&#10;已生成极高可信度的说明">
            <a:extLst>
              <a:ext uri="{FF2B5EF4-FFF2-40B4-BE49-F238E27FC236}">
                <a16:creationId xmlns:a16="http://schemas.microsoft.com/office/drawing/2014/main" xmlns="" id="{773CAEDF-5456-42AD-9B27-74637A133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7215" y="1685924"/>
            <a:ext cx="2393260" cy="3957637"/>
          </a:xfrm>
          <a:prstGeom prst="rect">
            <a:avLst/>
          </a:prstGeom>
        </p:spPr>
      </p:pic>
      <p:pic>
        <p:nvPicPr>
          <p:cNvPr id="4" name="图片 3" descr="图片包含 自然&#10;&#10;已生成高可信度的说明">
            <a:extLst>
              <a:ext uri="{FF2B5EF4-FFF2-40B4-BE49-F238E27FC236}">
                <a16:creationId xmlns:a16="http://schemas.microsoft.com/office/drawing/2014/main" xmlns="" id="{E9DB6AC2-0AAB-4C0D-9901-D45F4E9F844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52" b="39584"/>
          <a:stretch/>
        </p:blipFill>
        <p:spPr>
          <a:xfrm>
            <a:off x="1551783" y="2128834"/>
            <a:ext cx="2104124" cy="3071816"/>
          </a:xfrm>
          <a:prstGeom prst="rect">
            <a:avLst/>
          </a:prstGeom>
        </p:spPr>
      </p:pic>
      <p:grpSp>
        <p:nvGrpSpPr>
          <p:cNvPr id="11" name="组合 10">
            <a:extLst>
              <a:ext uri="{FF2B5EF4-FFF2-40B4-BE49-F238E27FC236}">
                <a16:creationId xmlns:a16="http://schemas.microsoft.com/office/drawing/2014/main" xmlns="" id="{994A0AAB-6EFE-4D65-98B7-65E66D4E5F84}"/>
              </a:ext>
            </a:extLst>
          </p:cNvPr>
          <p:cNvGrpSpPr/>
          <p:nvPr/>
        </p:nvGrpSpPr>
        <p:grpSpPr>
          <a:xfrm>
            <a:off x="4557712" y="1685924"/>
            <a:ext cx="900113" cy="900113"/>
            <a:chOff x="4514850" y="1400166"/>
            <a:chExt cx="900113" cy="900113"/>
          </a:xfrm>
        </p:grpSpPr>
        <p:sp>
          <p:nvSpPr>
            <p:cNvPr id="5" name="椭圆 4">
              <a:extLst>
                <a:ext uri="{FF2B5EF4-FFF2-40B4-BE49-F238E27FC236}">
                  <a16:creationId xmlns:a16="http://schemas.microsoft.com/office/drawing/2014/main" xmlns="" id="{31C7D392-48FE-48F0-8FB3-4B6FD0C97F0D}"/>
                </a:ext>
              </a:extLst>
            </p:cNvPr>
            <p:cNvSpPr/>
            <p:nvPr/>
          </p:nvSpPr>
          <p:spPr>
            <a:xfrm>
              <a:off x="4514850" y="1400166"/>
              <a:ext cx="900113" cy="90011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xmlns="" id="{71EAA6CA-31A0-4744-89BC-641FCAB7E33A}"/>
                </a:ext>
              </a:extLst>
            </p:cNvPr>
            <p:cNvSpPr/>
            <p:nvPr/>
          </p:nvSpPr>
          <p:spPr>
            <a:xfrm>
              <a:off x="4619625" y="1504941"/>
              <a:ext cx="690562" cy="6905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cxnSp>
        <p:nvCxnSpPr>
          <p:cNvPr id="10" name="直接连接符 9">
            <a:extLst>
              <a:ext uri="{FF2B5EF4-FFF2-40B4-BE49-F238E27FC236}">
                <a16:creationId xmlns:a16="http://schemas.microsoft.com/office/drawing/2014/main" xmlns="" id="{4442FE81-AA8F-4FAF-A117-08F8D0693CFC}"/>
              </a:ext>
            </a:extLst>
          </p:cNvPr>
          <p:cNvCxnSpPr>
            <a:cxnSpLocks/>
            <a:stCxn id="5" idx="4"/>
            <a:endCxn id="13" idx="0"/>
          </p:cNvCxnSpPr>
          <p:nvPr/>
        </p:nvCxnSpPr>
        <p:spPr>
          <a:xfrm>
            <a:off x="5007769" y="2586037"/>
            <a:ext cx="5193506" cy="0"/>
          </a:xfrm>
          <a:prstGeom prst="line">
            <a:avLst/>
          </a:prstGeom>
          <a:ln w="285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xmlns="" id="{F8C05297-1F93-4168-8FE7-0CFC10EF471F}"/>
              </a:ext>
            </a:extLst>
          </p:cNvPr>
          <p:cNvGrpSpPr/>
          <p:nvPr/>
        </p:nvGrpSpPr>
        <p:grpSpPr>
          <a:xfrm>
            <a:off x="9751218" y="2586037"/>
            <a:ext cx="900113" cy="900113"/>
            <a:chOff x="4514850" y="1400166"/>
            <a:chExt cx="900113" cy="900113"/>
          </a:xfrm>
        </p:grpSpPr>
        <p:sp>
          <p:nvSpPr>
            <p:cNvPr id="13" name="椭圆 12">
              <a:extLst>
                <a:ext uri="{FF2B5EF4-FFF2-40B4-BE49-F238E27FC236}">
                  <a16:creationId xmlns:a16="http://schemas.microsoft.com/office/drawing/2014/main" xmlns="" id="{3574D52E-0D8A-4148-BE66-0E0E639A1809}"/>
                </a:ext>
              </a:extLst>
            </p:cNvPr>
            <p:cNvSpPr/>
            <p:nvPr/>
          </p:nvSpPr>
          <p:spPr>
            <a:xfrm>
              <a:off x="4514850" y="1400166"/>
              <a:ext cx="900113" cy="90011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xmlns="" id="{76FBB722-38D9-4521-B5C7-0B6322A0786F}"/>
                </a:ext>
              </a:extLst>
            </p:cNvPr>
            <p:cNvSpPr/>
            <p:nvPr/>
          </p:nvSpPr>
          <p:spPr>
            <a:xfrm>
              <a:off x="4619625" y="1504941"/>
              <a:ext cx="690562" cy="6905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16" name="直接连接符 15">
            <a:extLst>
              <a:ext uri="{FF2B5EF4-FFF2-40B4-BE49-F238E27FC236}">
                <a16:creationId xmlns:a16="http://schemas.microsoft.com/office/drawing/2014/main" xmlns="" id="{66550984-AD2C-4073-9915-60CB356DAE3B}"/>
              </a:ext>
            </a:extLst>
          </p:cNvPr>
          <p:cNvCxnSpPr>
            <a:cxnSpLocks/>
            <a:stCxn id="19" idx="0"/>
            <a:endCxn id="13" idx="4"/>
          </p:cNvCxnSpPr>
          <p:nvPr/>
        </p:nvCxnSpPr>
        <p:spPr>
          <a:xfrm flipV="1">
            <a:off x="5007769" y="3486150"/>
            <a:ext cx="5193506" cy="14293"/>
          </a:xfrm>
          <a:prstGeom prst="line">
            <a:avLst/>
          </a:prstGeom>
          <a:ln w="285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xmlns="" id="{BE79BFFD-CA00-4457-AE35-2EECFC601C00}"/>
              </a:ext>
            </a:extLst>
          </p:cNvPr>
          <p:cNvGrpSpPr/>
          <p:nvPr/>
        </p:nvGrpSpPr>
        <p:grpSpPr>
          <a:xfrm>
            <a:off x="4557712" y="3500443"/>
            <a:ext cx="900113" cy="900113"/>
            <a:chOff x="4514850" y="1400166"/>
            <a:chExt cx="900113" cy="900113"/>
          </a:xfrm>
        </p:grpSpPr>
        <p:sp>
          <p:nvSpPr>
            <p:cNvPr id="19" name="椭圆 18">
              <a:extLst>
                <a:ext uri="{FF2B5EF4-FFF2-40B4-BE49-F238E27FC236}">
                  <a16:creationId xmlns:a16="http://schemas.microsoft.com/office/drawing/2014/main" xmlns="" id="{D5341492-320F-46BA-BB2D-99D8C490BE0B}"/>
                </a:ext>
              </a:extLst>
            </p:cNvPr>
            <p:cNvSpPr/>
            <p:nvPr/>
          </p:nvSpPr>
          <p:spPr>
            <a:xfrm>
              <a:off x="4514850" y="1400166"/>
              <a:ext cx="900113" cy="90011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xmlns="" id="{461D7D61-6B7A-403D-99CD-3EA23AC268DC}"/>
                </a:ext>
              </a:extLst>
            </p:cNvPr>
            <p:cNvSpPr/>
            <p:nvPr/>
          </p:nvSpPr>
          <p:spPr>
            <a:xfrm>
              <a:off x="4619625" y="1504941"/>
              <a:ext cx="690562" cy="6905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a:extLst>
              <a:ext uri="{FF2B5EF4-FFF2-40B4-BE49-F238E27FC236}">
                <a16:creationId xmlns:a16="http://schemas.microsoft.com/office/drawing/2014/main" xmlns="" id="{E043C344-DF85-482B-8597-A714A8ED3DA4}"/>
              </a:ext>
            </a:extLst>
          </p:cNvPr>
          <p:cNvGrpSpPr/>
          <p:nvPr/>
        </p:nvGrpSpPr>
        <p:grpSpPr>
          <a:xfrm>
            <a:off x="9751217" y="4400555"/>
            <a:ext cx="900113" cy="900113"/>
            <a:chOff x="4514850" y="1400166"/>
            <a:chExt cx="900113" cy="900113"/>
          </a:xfrm>
        </p:grpSpPr>
        <p:sp>
          <p:nvSpPr>
            <p:cNvPr id="23" name="椭圆 22">
              <a:extLst>
                <a:ext uri="{FF2B5EF4-FFF2-40B4-BE49-F238E27FC236}">
                  <a16:creationId xmlns:a16="http://schemas.microsoft.com/office/drawing/2014/main" xmlns="" id="{B516AE60-4890-4284-B2D1-9450F191B36C}"/>
                </a:ext>
              </a:extLst>
            </p:cNvPr>
            <p:cNvSpPr/>
            <p:nvPr/>
          </p:nvSpPr>
          <p:spPr>
            <a:xfrm>
              <a:off x="4514850" y="1400166"/>
              <a:ext cx="900113" cy="90011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xmlns="" id="{E0BF6499-F1C8-4FDD-854F-F95D9CEB6A2E}"/>
                </a:ext>
              </a:extLst>
            </p:cNvPr>
            <p:cNvSpPr/>
            <p:nvPr/>
          </p:nvSpPr>
          <p:spPr>
            <a:xfrm>
              <a:off x="4619625" y="1504941"/>
              <a:ext cx="690562" cy="6905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a:extLst>
              <a:ext uri="{FF2B5EF4-FFF2-40B4-BE49-F238E27FC236}">
                <a16:creationId xmlns:a16="http://schemas.microsoft.com/office/drawing/2014/main" xmlns="" id="{B73BD9C0-0E54-47A5-AA59-5E25DBF3724B}"/>
              </a:ext>
            </a:extLst>
          </p:cNvPr>
          <p:cNvCxnSpPr>
            <a:cxnSpLocks/>
            <a:stCxn id="19" idx="4"/>
            <a:endCxn id="23" idx="0"/>
          </p:cNvCxnSpPr>
          <p:nvPr/>
        </p:nvCxnSpPr>
        <p:spPr>
          <a:xfrm flipV="1">
            <a:off x="5007769" y="4400555"/>
            <a:ext cx="5193505" cy="1"/>
          </a:xfrm>
          <a:prstGeom prst="line">
            <a:avLst/>
          </a:prstGeom>
          <a:ln w="285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FE775503-0D29-492B-8CD2-FB8E9B61EA7C}"/>
              </a:ext>
            </a:extLst>
          </p:cNvPr>
          <p:cNvCxnSpPr>
            <a:cxnSpLocks/>
            <a:endCxn id="23" idx="4"/>
          </p:cNvCxnSpPr>
          <p:nvPr/>
        </p:nvCxnSpPr>
        <p:spPr>
          <a:xfrm flipV="1">
            <a:off x="5007768" y="5300668"/>
            <a:ext cx="5193506" cy="14296"/>
          </a:xfrm>
          <a:prstGeom prst="line">
            <a:avLst/>
          </a:prstGeom>
          <a:ln w="285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xmlns="" id="{52C7A988-C26B-482F-9EA6-C28666224043}"/>
              </a:ext>
            </a:extLst>
          </p:cNvPr>
          <p:cNvSpPr txBox="1"/>
          <p:nvPr/>
        </p:nvSpPr>
        <p:spPr>
          <a:xfrm>
            <a:off x="5661421" y="1819868"/>
            <a:ext cx="3886199" cy="615553"/>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31" name="文本框 30">
            <a:extLst>
              <a:ext uri="{FF2B5EF4-FFF2-40B4-BE49-F238E27FC236}">
                <a16:creationId xmlns:a16="http://schemas.microsoft.com/office/drawing/2014/main" xmlns="" id="{5BE0CE4E-A8C1-4643-8FDC-3512F1F10F58}"/>
              </a:ext>
            </a:extLst>
          </p:cNvPr>
          <p:cNvSpPr txBox="1"/>
          <p:nvPr/>
        </p:nvSpPr>
        <p:spPr>
          <a:xfrm>
            <a:off x="5661421" y="2736654"/>
            <a:ext cx="3886199" cy="615553"/>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32" name="文本框 31">
            <a:extLst>
              <a:ext uri="{FF2B5EF4-FFF2-40B4-BE49-F238E27FC236}">
                <a16:creationId xmlns:a16="http://schemas.microsoft.com/office/drawing/2014/main" xmlns="" id="{C9CE0A2D-00BE-47EC-93F7-63637A9F64BC}"/>
              </a:ext>
            </a:extLst>
          </p:cNvPr>
          <p:cNvSpPr txBox="1"/>
          <p:nvPr/>
        </p:nvSpPr>
        <p:spPr>
          <a:xfrm>
            <a:off x="5661420" y="3634385"/>
            <a:ext cx="3886199" cy="615553"/>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33" name="文本框 32">
            <a:extLst>
              <a:ext uri="{FF2B5EF4-FFF2-40B4-BE49-F238E27FC236}">
                <a16:creationId xmlns:a16="http://schemas.microsoft.com/office/drawing/2014/main" xmlns="" id="{DE8292E9-CF13-46A3-9B41-980D3A58A9D4}"/>
              </a:ext>
            </a:extLst>
          </p:cNvPr>
          <p:cNvSpPr txBox="1"/>
          <p:nvPr/>
        </p:nvSpPr>
        <p:spPr>
          <a:xfrm>
            <a:off x="5663299" y="4534496"/>
            <a:ext cx="3886199" cy="615553"/>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Tree>
    <p:extLst>
      <p:ext uri="{BB962C8B-B14F-4D97-AF65-F5344CB8AC3E}">
        <p14:creationId xmlns:p14="http://schemas.microsoft.com/office/powerpoint/2010/main" val="8186873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500"/>
                                        <p:tgtEl>
                                          <p:spTgt spid="16"/>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childTnLst>
                          </p:cTn>
                        </p:par>
                        <p:par>
                          <p:cTn id="45" fill="hold">
                            <p:stCondLst>
                              <p:cond delay="45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childTnLst>
                          </p:cTn>
                        </p:par>
                        <p:par>
                          <p:cTn id="49" fill="hold">
                            <p:stCondLst>
                              <p:cond delay="50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childTnLst>
                          </p:cTn>
                        </p:par>
                        <p:par>
                          <p:cTn id="67" fill="hold">
                            <p:stCondLst>
                              <p:cond delay="8000"/>
                            </p:stCondLst>
                            <p:childTnLst>
                              <p:par>
                                <p:cTn id="68" presetID="42" presetClass="entr" presetSubtype="0"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BD71BAC3-12B3-4DC8-8CCE-429DA7CDE3DE}"/>
              </a:ext>
            </a:extLst>
          </p:cNvPr>
          <p:cNvGrpSpPr/>
          <p:nvPr/>
        </p:nvGrpSpPr>
        <p:grpSpPr>
          <a:xfrm rot="10800000">
            <a:off x="4441032" y="1871966"/>
            <a:ext cx="3360738" cy="3360738"/>
            <a:chOff x="4241007" y="1771953"/>
            <a:chExt cx="3360738" cy="3360738"/>
          </a:xfrm>
        </p:grpSpPr>
        <p:sp>
          <p:nvSpPr>
            <p:cNvPr id="2" name="Freeform 7">
              <a:extLst>
                <a:ext uri="{FF2B5EF4-FFF2-40B4-BE49-F238E27FC236}">
                  <a16:creationId xmlns:a16="http://schemas.microsoft.com/office/drawing/2014/main" xmlns="" id="{0A625E5E-EF58-475F-A552-91B51F2EB9F4}"/>
                </a:ext>
              </a:extLst>
            </p:cNvPr>
            <p:cNvSpPr>
              <a:spLocks/>
            </p:cNvSpPr>
            <p:nvPr/>
          </p:nvSpPr>
          <p:spPr bwMode="auto">
            <a:xfrm>
              <a:off x="4241007" y="1771953"/>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 name="Freeform 7">
              <a:extLst>
                <a:ext uri="{FF2B5EF4-FFF2-40B4-BE49-F238E27FC236}">
                  <a16:creationId xmlns:a16="http://schemas.microsoft.com/office/drawing/2014/main" xmlns="" id="{3B41C8DA-63F3-4638-A01C-6A6DA993132B}"/>
                </a:ext>
              </a:extLst>
            </p:cNvPr>
            <p:cNvSpPr>
              <a:spLocks/>
            </p:cNvSpPr>
            <p:nvPr/>
          </p:nvSpPr>
          <p:spPr bwMode="auto">
            <a:xfrm rot="16200000">
              <a:off x="4579146" y="3138790"/>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alpha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 name="Freeform 7">
              <a:extLst>
                <a:ext uri="{FF2B5EF4-FFF2-40B4-BE49-F238E27FC236}">
                  <a16:creationId xmlns:a16="http://schemas.microsoft.com/office/drawing/2014/main" xmlns="" id="{A2E1BDBF-0E5E-4D57-8ED7-BC187E1B0E69}"/>
                </a:ext>
              </a:extLst>
            </p:cNvPr>
            <p:cNvSpPr>
              <a:spLocks/>
            </p:cNvSpPr>
            <p:nvPr/>
          </p:nvSpPr>
          <p:spPr bwMode="auto">
            <a:xfrm rot="5400000">
              <a:off x="5607844" y="1433816"/>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alpha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 name="Freeform 7">
              <a:extLst>
                <a:ext uri="{FF2B5EF4-FFF2-40B4-BE49-F238E27FC236}">
                  <a16:creationId xmlns:a16="http://schemas.microsoft.com/office/drawing/2014/main" xmlns="" id="{7A394391-BBEE-428B-B849-1EC096C2517D}"/>
                </a:ext>
              </a:extLst>
            </p:cNvPr>
            <p:cNvSpPr>
              <a:spLocks/>
            </p:cNvSpPr>
            <p:nvPr/>
          </p:nvSpPr>
          <p:spPr bwMode="auto">
            <a:xfrm rot="10800000">
              <a:off x="5945982" y="2800653"/>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8" name="文本框 7">
            <a:extLst>
              <a:ext uri="{FF2B5EF4-FFF2-40B4-BE49-F238E27FC236}">
                <a16:creationId xmlns:a16="http://schemas.microsoft.com/office/drawing/2014/main" xmlns="" id="{50417F41-9C9F-49CC-9F11-45D444F571E5}"/>
              </a:ext>
            </a:extLst>
          </p:cNvPr>
          <p:cNvSpPr txBox="1"/>
          <p:nvPr/>
        </p:nvSpPr>
        <p:spPr>
          <a:xfrm>
            <a:off x="1382714" y="2038892"/>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9" name="文本框 8">
            <a:extLst>
              <a:ext uri="{FF2B5EF4-FFF2-40B4-BE49-F238E27FC236}">
                <a16:creationId xmlns:a16="http://schemas.microsoft.com/office/drawing/2014/main" xmlns="" id="{05713CF6-91F3-4077-B2DC-19E52A8553EB}"/>
              </a:ext>
            </a:extLst>
          </p:cNvPr>
          <p:cNvSpPr txBox="1"/>
          <p:nvPr/>
        </p:nvSpPr>
        <p:spPr>
          <a:xfrm>
            <a:off x="1382713" y="4287467"/>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10" name="文本框 9">
            <a:extLst>
              <a:ext uri="{FF2B5EF4-FFF2-40B4-BE49-F238E27FC236}">
                <a16:creationId xmlns:a16="http://schemas.microsoft.com/office/drawing/2014/main" xmlns="" id="{71E4C97C-3132-4CF5-926F-B626C13BA762}"/>
              </a:ext>
            </a:extLst>
          </p:cNvPr>
          <p:cNvSpPr txBox="1"/>
          <p:nvPr/>
        </p:nvSpPr>
        <p:spPr>
          <a:xfrm>
            <a:off x="8002586" y="2042826"/>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11" name="文本框 10">
            <a:extLst>
              <a:ext uri="{FF2B5EF4-FFF2-40B4-BE49-F238E27FC236}">
                <a16:creationId xmlns:a16="http://schemas.microsoft.com/office/drawing/2014/main" xmlns="" id="{DBDAB8BD-4B84-4D28-B5AA-8141E8D6D5C4}"/>
              </a:ext>
            </a:extLst>
          </p:cNvPr>
          <p:cNvSpPr txBox="1"/>
          <p:nvPr/>
        </p:nvSpPr>
        <p:spPr>
          <a:xfrm>
            <a:off x="8002586" y="4287467"/>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pic>
        <p:nvPicPr>
          <p:cNvPr id="15" name="图形 14" descr="双筒望远镜">
            <a:extLst>
              <a:ext uri="{FF2B5EF4-FFF2-40B4-BE49-F238E27FC236}">
                <a16:creationId xmlns:a16="http://schemas.microsoft.com/office/drawing/2014/main" xmlns="" id="{75AF1C26-48B7-473F-B35B-C3F03B67A79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493814" y="1969140"/>
            <a:ext cx="914400" cy="914400"/>
          </a:xfrm>
          <a:prstGeom prst="rect">
            <a:avLst/>
          </a:prstGeom>
        </p:spPr>
      </p:pic>
      <p:pic>
        <p:nvPicPr>
          <p:cNvPr id="17" name="图形 16" descr="篝火">
            <a:extLst>
              <a:ext uri="{FF2B5EF4-FFF2-40B4-BE49-F238E27FC236}">
                <a16:creationId xmlns:a16="http://schemas.microsoft.com/office/drawing/2014/main" xmlns="" id="{A1DA7200-8E42-4D6D-8298-D52B82C571A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555328" y="4234841"/>
            <a:ext cx="914400" cy="914400"/>
          </a:xfrm>
          <a:prstGeom prst="rect">
            <a:avLst/>
          </a:prstGeom>
        </p:spPr>
      </p:pic>
      <p:pic>
        <p:nvPicPr>
          <p:cNvPr id="19" name="图形 18" descr="野餐桌">
            <a:extLst>
              <a:ext uri="{FF2B5EF4-FFF2-40B4-BE49-F238E27FC236}">
                <a16:creationId xmlns:a16="http://schemas.microsoft.com/office/drawing/2014/main" xmlns="" id="{95856AF9-7CF7-4B4C-B7C2-AB0B3F5BA2C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853200" y="4261200"/>
            <a:ext cx="914400" cy="914400"/>
          </a:xfrm>
          <a:prstGeom prst="rect">
            <a:avLst/>
          </a:prstGeom>
        </p:spPr>
      </p:pic>
      <p:pic>
        <p:nvPicPr>
          <p:cNvPr id="21" name="图形 20" descr="棕榈树">
            <a:extLst>
              <a:ext uri="{FF2B5EF4-FFF2-40B4-BE49-F238E27FC236}">
                <a16:creationId xmlns:a16="http://schemas.microsoft.com/office/drawing/2014/main" xmlns="" id="{D62B33EE-1C3E-4B0E-9785-41285DC3337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6781782" y="1911266"/>
            <a:ext cx="914400" cy="914400"/>
          </a:xfrm>
          <a:prstGeom prst="rect">
            <a:avLst/>
          </a:prstGeom>
        </p:spPr>
      </p:pic>
    </p:spTree>
    <p:extLst>
      <p:ext uri="{BB962C8B-B14F-4D97-AF65-F5344CB8AC3E}">
        <p14:creationId xmlns:p14="http://schemas.microsoft.com/office/powerpoint/2010/main" val="26736008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a:extLst>
              <a:ext uri="{FF2B5EF4-FFF2-40B4-BE49-F238E27FC236}">
                <a16:creationId xmlns:a16="http://schemas.microsoft.com/office/drawing/2014/main" xmlns="" id="{9C77730E-4E55-44F1-BD37-B885D9279D18}"/>
              </a:ext>
            </a:extLst>
          </p:cNvPr>
          <p:cNvGrpSpPr/>
          <p:nvPr/>
        </p:nvGrpSpPr>
        <p:grpSpPr>
          <a:xfrm>
            <a:off x="3466384" y="1205093"/>
            <a:ext cx="4569332" cy="4697074"/>
            <a:chOff x="3466384" y="1205093"/>
            <a:chExt cx="4569332" cy="4697074"/>
          </a:xfrm>
        </p:grpSpPr>
        <p:grpSp>
          <p:nvGrpSpPr>
            <p:cNvPr id="2" name="组合 1">
              <a:extLst>
                <a:ext uri="{FF2B5EF4-FFF2-40B4-BE49-F238E27FC236}">
                  <a16:creationId xmlns:a16="http://schemas.microsoft.com/office/drawing/2014/main" xmlns="" id="{BDDDFECB-53D0-45E0-880C-A728FDC481E6}"/>
                </a:ext>
              </a:extLst>
            </p:cNvPr>
            <p:cNvGrpSpPr/>
            <p:nvPr/>
          </p:nvGrpSpPr>
          <p:grpSpPr>
            <a:xfrm>
              <a:off x="5262038" y="3088091"/>
              <a:ext cx="994632" cy="1072026"/>
              <a:chOff x="9345894" y="685333"/>
              <a:chExt cx="550862" cy="593725"/>
            </a:xfrm>
            <a:solidFill>
              <a:schemeClr val="bg1"/>
            </a:solidFill>
          </p:grpSpPr>
          <p:sp>
            <p:nvSpPr>
              <p:cNvPr id="3" name="Freeform 29">
                <a:extLst>
                  <a:ext uri="{FF2B5EF4-FFF2-40B4-BE49-F238E27FC236}">
                    <a16:creationId xmlns:a16="http://schemas.microsoft.com/office/drawing/2014/main" xmlns="" id="{5A141F65-5E2B-435C-90F3-BFF7DCFD148B}"/>
                  </a:ext>
                </a:extLst>
              </p:cNvPr>
              <p:cNvSpPr>
                <a:spLocks noEditPoints="1"/>
              </p:cNvSpPr>
              <p:nvPr/>
            </p:nvSpPr>
            <p:spPr bwMode="auto">
              <a:xfrm>
                <a:off x="9345894" y="685333"/>
                <a:ext cx="423863" cy="423863"/>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30">
                <a:extLst>
                  <a:ext uri="{FF2B5EF4-FFF2-40B4-BE49-F238E27FC236}">
                    <a16:creationId xmlns:a16="http://schemas.microsoft.com/office/drawing/2014/main" xmlns="" id="{135DB5EC-B736-4CBD-87F9-73014B558271}"/>
                  </a:ext>
                </a:extLst>
              </p:cNvPr>
              <p:cNvSpPr>
                <a:spLocks noEditPoints="1"/>
              </p:cNvSpPr>
              <p:nvPr/>
            </p:nvSpPr>
            <p:spPr bwMode="auto">
              <a:xfrm>
                <a:off x="9684031" y="1066333"/>
                <a:ext cx="212725" cy="212725"/>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Freeform 5">
              <a:extLst>
                <a:ext uri="{FF2B5EF4-FFF2-40B4-BE49-F238E27FC236}">
                  <a16:creationId xmlns:a16="http://schemas.microsoft.com/office/drawing/2014/main" xmlns="" id="{EA96300D-D99E-4266-9B60-9F71785C23C3}"/>
                </a:ext>
              </a:extLst>
            </p:cNvPr>
            <p:cNvSpPr>
              <a:spLocks/>
            </p:cNvSpPr>
            <p:nvPr/>
          </p:nvSpPr>
          <p:spPr bwMode="auto">
            <a:xfrm rot="1800000">
              <a:off x="4770428" y="1205093"/>
              <a:ext cx="1704975" cy="1570037"/>
            </a:xfrm>
            <a:custGeom>
              <a:avLst/>
              <a:gdLst>
                <a:gd name="T0" fmla="*/ 222 w 452"/>
                <a:gd name="T1" fmla="*/ 0 h 416"/>
                <a:gd name="T2" fmla="*/ 452 w 452"/>
                <a:gd name="T3" fmla="*/ 0 h 416"/>
                <a:gd name="T4" fmla="*/ 452 w 452"/>
                <a:gd name="T5" fmla="*/ 98 h 416"/>
                <a:gd name="T6" fmla="*/ 452 w 452"/>
                <a:gd name="T7" fmla="*/ 202 h 416"/>
                <a:gd name="T8" fmla="*/ 452 w 452"/>
                <a:gd name="T9" fmla="*/ 298 h 416"/>
                <a:gd name="T10" fmla="*/ 361 w 452"/>
                <a:gd name="T11" fmla="*/ 298 h 416"/>
                <a:gd name="T12" fmla="*/ 361 w 452"/>
                <a:gd name="T13" fmla="*/ 298 h 416"/>
                <a:gd name="T14" fmla="*/ 353 w 452"/>
                <a:gd name="T15" fmla="*/ 299 h 416"/>
                <a:gd name="T16" fmla="*/ 309 w 452"/>
                <a:gd name="T17" fmla="*/ 331 h 416"/>
                <a:gd name="T18" fmla="*/ 309 w 452"/>
                <a:gd name="T19" fmla="*/ 332 h 416"/>
                <a:gd name="T20" fmla="*/ 308 w 452"/>
                <a:gd name="T21" fmla="*/ 332 h 416"/>
                <a:gd name="T22" fmla="*/ 261 w 452"/>
                <a:gd name="T23" fmla="*/ 416 h 416"/>
                <a:gd name="T24" fmla="*/ 0 w 452"/>
                <a:gd name="T25" fmla="*/ 267 h 416"/>
                <a:gd name="T26" fmla="*/ 112 w 452"/>
                <a:gd name="T27" fmla="*/ 70 h 416"/>
                <a:gd name="T28" fmla="*/ 112 w 452"/>
                <a:gd name="T29" fmla="*/ 70 h 416"/>
                <a:gd name="T30" fmla="*/ 113 w 452"/>
                <a:gd name="T31" fmla="*/ 69 h 416"/>
                <a:gd name="T32" fmla="*/ 205 w 452"/>
                <a:gd name="T33" fmla="*/ 2 h 416"/>
                <a:gd name="T34" fmla="*/ 222 w 452"/>
                <a:gd name="T35" fmla="*/ 1 h 416"/>
                <a:gd name="T36" fmla="*/ 222 w 452"/>
                <a:gd name="T3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16">
                  <a:moveTo>
                    <a:pt x="222" y="0"/>
                  </a:moveTo>
                  <a:cubicBezTo>
                    <a:pt x="452" y="0"/>
                    <a:pt x="452" y="0"/>
                    <a:pt x="452" y="0"/>
                  </a:cubicBezTo>
                  <a:cubicBezTo>
                    <a:pt x="452" y="98"/>
                    <a:pt x="452" y="98"/>
                    <a:pt x="452" y="98"/>
                  </a:cubicBezTo>
                  <a:cubicBezTo>
                    <a:pt x="452" y="202"/>
                    <a:pt x="452" y="202"/>
                    <a:pt x="452" y="202"/>
                  </a:cubicBezTo>
                  <a:cubicBezTo>
                    <a:pt x="452" y="298"/>
                    <a:pt x="452" y="298"/>
                    <a:pt x="452" y="298"/>
                  </a:cubicBezTo>
                  <a:cubicBezTo>
                    <a:pt x="361" y="298"/>
                    <a:pt x="361" y="298"/>
                    <a:pt x="361" y="298"/>
                  </a:cubicBezTo>
                  <a:cubicBezTo>
                    <a:pt x="361" y="298"/>
                    <a:pt x="361" y="298"/>
                    <a:pt x="361" y="298"/>
                  </a:cubicBezTo>
                  <a:cubicBezTo>
                    <a:pt x="353" y="299"/>
                    <a:pt x="353" y="299"/>
                    <a:pt x="353" y="299"/>
                  </a:cubicBezTo>
                  <a:cubicBezTo>
                    <a:pt x="334" y="303"/>
                    <a:pt x="318" y="315"/>
                    <a:pt x="309" y="331"/>
                  </a:cubicBezTo>
                  <a:cubicBezTo>
                    <a:pt x="309" y="332"/>
                    <a:pt x="309" y="332"/>
                    <a:pt x="309" y="332"/>
                  </a:cubicBezTo>
                  <a:cubicBezTo>
                    <a:pt x="308" y="332"/>
                    <a:pt x="308" y="332"/>
                    <a:pt x="308" y="332"/>
                  </a:cubicBezTo>
                  <a:cubicBezTo>
                    <a:pt x="261" y="416"/>
                    <a:pt x="261" y="416"/>
                    <a:pt x="261" y="416"/>
                  </a:cubicBezTo>
                  <a:cubicBezTo>
                    <a:pt x="0" y="267"/>
                    <a:pt x="0" y="267"/>
                    <a:pt x="0" y="267"/>
                  </a:cubicBezTo>
                  <a:cubicBezTo>
                    <a:pt x="112" y="70"/>
                    <a:pt x="112" y="70"/>
                    <a:pt x="112" y="70"/>
                  </a:cubicBezTo>
                  <a:cubicBezTo>
                    <a:pt x="112" y="70"/>
                    <a:pt x="112" y="70"/>
                    <a:pt x="112" y="70"/>
                  </a:cubicBezTo>
                  <a:cubicBezTo>
                    <a:pt x="113" y="69"/>
                    <a:pt x="113" y="69"/>
                    <a:pt x="113" y="69"/>
                  </a:cubicBezTo>
                  <a:cubicBezTo>
                    <a:pt x="132" y="35"/>
                    <a:pt x="165" y="10"/>
                    <a:pt x="205" y="2"/>
                  </a:cubicBezTo>
                  <a:cubicBezTo>
                    <a:pt x="222" y="1"/>
                    <a:pt x="222" y="1"/>
                    <a:pt x="222" y="1"/>
                  </a:cubicBezTo>
                  <a:lnTo>
                    <a:pt x="222"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6" name="组合 5">
              <a:extLst>
                <a:ext uri="{FF2B5EF4-FFF2-40B4-BE49-F238E27FC236}">
                  <a16:creationId xmlns:a16="http://schemas.microsoft.com/office/drawing/2014/main" xmlns="" id="{B03E218F-3788-4083-B3CE-29738E44E014}"/>
                </a:ext>
              </a:extLst>
            </p:cNvPr>
            <p:cNvGrpSpPr/>
            <p:nvPr/>
          </p:nvGrpSpPr>
          <p:grpSpPr>
            <a:xfrm>
              <a:off x="5530204" y="1675841"/>
              <a:ext cx="423863" cy="523875"/>
              <a:chOff x="7300913" y="3284538"/>
              <a:chExt cx="423863" cy="523875"/>
            </a:xfrm>
            <a:solidFill>
              <a:schemeClr val="bg1"/>
            </a:solidFill>
          </p:grpSpPr>
          <p:sp>
            <p:nvSpPr>
              <p:cNvPr id="7" name="Rectangle 94">
                <a:extLst>
                  <a:ext uri="{FF2B5EF4-FFF2-40B4-BE49-F238E27FC236}">
                    <a16:creationId xmlns:a16="http://schemas.microsoft.com/office/drawing/2014/main" xmlns="" id="{6CE17011-3220-48AE-BD18-8EF790119BA7}"/>
                  </a:ext>
                </a:extLst>
              </p:cNvPr>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95">
                <a:extLst>
                  <a:ext uri="{FF2B5EF4-FFF2-40B4-BE49-F238E27FC236}">
                    <a16:creationId xmlns:a16="http://schemas.microsoft.com/office/drawing/2014/main" xmlns="" id="{6D050030-AD76-40A4-BA4C-935E5A08035E}"/>
                  </a:ext>
                </a:extLst>
              </p:cNvPr>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Rectangle 96">
                <a:extLst>
                  <a:ext uri="{FF2B5EF4-FFF2-40B4-BE49-F238E27FC236}">
                    <a16:creationId xmlns:a16="http://schemas.microsoft.com/office/drawing/2014/main" xmlns="" id="{E76A1513-53C2-4833-B5DE-513E65BEB5FB}"/>
                  </a:ext>
                </a:extLst>
              </p:cNvPr>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97">
                <a:extLst>
                  <a:ext uri="{FF2B5EF4-FFF2-40B4-BE49-F238E27FC236}">
                    <a16:creationId xmlns:a16="http://schemas.microsoft.com/office/drawing/2014/main" xmlns="" id="{687CEC2B-BF54-4916-8947-EBEA374704F5}"/>
                  </a:ext>
                </a:extLst>
              </p:cNvPr>
              <p:cNvSpPr>
                <a:spLocks noChangeArrowheads="1"/>
              </p:cNvSpPr>
              <p:nvPr/>
            </p:nvSpPr>
            <p:spPr bwMode="auto">
              <a:xfrm>
                <a:off x="7597776" y="3284538"/>
                <a:ext cx="857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98">
                <a:extLst>
                  <a:ext uri="{FF2B5EF4-FFF2-40B4-BE49-F238E27FC236}">
                    <a16:creationId xmlns:a16="http://schemas.microsoft.com/office/drawing/2014/main" xmlns="" id="{EA45C653-8780-4857-8CAC-1A1C7794C098}"/>
                  </a:ext>
                </a:extLst>
              </p:cNvPr>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99">
                <a:extLst>
                  <a:ext uri="{FF2B5EF4-FFF2-40B4-BE49-F238E27FC236}">
                    <a16:creationId xmlns:a16="http://schemas.microsoft.com/office/drawing/2014/main" xmlns="" id="{528EE05A-6C12-4809-89A2-3B94F13278AB}"/>
                  </a:ext>
                </a:extLst>
              </p:cNvPr>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00">
                <a:extLst>
                  <a:ext uri="{FF2B5EF4-FFF2-40B4-BE49-F238E27FC236}">
                    <a16:creationId xmlns:a16="http://schemas.microsoft.com/office/drawing/2014/main" xmlns="" id="{D065D89C-0D6D-42E0-A9F4-673808A9CC46}"/>
                  </a:ext>
                </a:extLst>
              </p:cNvPr>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01">
                <a:extLst>
                  <a:ext uri="{FF2B5EF4-FFF2-40B4-BE49-F238E27FC236}">
                    <a16:creationId xmlns:a16="http://schemas.microsoft.com/office/drawing/2014/main" xmlns="" id="{F4606E58-3A83-44A3-8936-C08E79BD7D6E}"/>
                  </a:ext>
                </a:extLst>
              </p:cNvPr>
              <p:cNvSpPr>
                <a:spLocks noChangeArrowheads="1"/>
              </p:cNvSpPr>
              <p:nvPr/>
            </p:nvSpPr>
            <p:spPr bwMode="auto">
              <a:xfrm>
                <a:off x="7343776" y="3284538"/>
                <a:ext cx="84138"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2">
                <a:extLst>
                  <a:ext uri="{FF2B5EF4-FFF2-40B4-BE49-F238E27FC236}">
                    <a16:creationId xmlns:a16="http://schemas.microsoft.com/office/drawing/2014/main" xmlns="" id="{CAB0C7D0-92E0-46BB-89B3-D3D78B2B29D5}"/>
                  </a:ext>
                </a:extLst>
              </p:cNvPr>
              <p:cNvSpPr>
                <a:spLocks/>
              </p:cNvSpPr>
              <p:nvPr/>
            </p:nvSpPr>
            <p:spPr bwMode="auto">
              <a:xfrm>
                <a:off x="7300913" y="3405188"/>
                <a:ext cx="423863" cy="403225"/>
              </a:xfrm>
              <a:custGeom>
                <a:avLst/>
                <a:gdLst>
                  <a:gd name="T0" fmla="*/ 134 w 267"/>
                  <a:gd name="T1" fmla="*/ 0 h 254"/>
                  <a:gd name="T2" fmla="*/ 167 w 267"/>
                  <a:gd name="T3" fmla="*/ 96 h 254"/>
                  <a:gd name="T4" fmla="*/ 267 w 267"/>
                  <a:gd name="T5" fmla="*/ 98 h 254"/>
                  <a:gd name="T6" fmla="*/ 187 w 267"/>
                  <a:gd name="T7" fmla="*/ 158 h 254"/>
                  <a:gd name="T8" fmla="*/ 216 w 267"/>
                  <a:gd name="T9" fmla="*/ 254 h 254"/>
                  <a:gd name="T10" fmla="*/ 134 w 267"/>
                  <a:gd name="T11" fmla="*/ 199 h 254"/>
                  <a:gd name="T12" fmla="*/ 51 w 267"/>
                  <a:gd name="T13" fmla="*/ 254 h 254"/>
                  <a:gd name="T14" fmla="*/ 80 w 267"/>
                  <a:gd name="T15" fmla="*/ 158 h 254"/>
                  <a:gd name="T16" fmla="*/ 0 w 267"/>
                  <a:gd name="T17" fmla="*/ 98 h 254"/>
                  <a:gd name="T18" fmla="*/ 100 w 267"/>
                  <a:gd name="T19" fmla="*/ 96 h 254"/>
                  <a:gd name="T20" fmla="*/ 134 w 267"/>
                  <a:gd name="T2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254">
                    <a:moveTo>
                      <a:pt x="134" y="0"/>
                    </a:moveTo>
                    <a:lnTo>
                      <a:pt x="167" y="96"/>
                    </a:lnTo>
                    <a:lnTo>
                      <a:pt x="267" y="98"/>
                    </a:lnTo>
                    <a:lnTo>
                      <a:pt x="187" y="158"/>
                    </a:lnTo>
                    <a:lnTo>
                      <a:pt x="216" y="254"/>
                    </a:lnTo>
                    <a:lnTo>
                      <a:pt x="134" y="199"/>
                    </a:lnTo>
                    <a:lnTo>
                      <a:pt x="51" y="254"/>
                    </a:lnTo>
                    <a:lnTo>
                      <a:pt x="80" y="158"/>
                    </a:lnTo>
                    <a:lnTo>
                      <a:pt x="0" y="98"/>
                    </a:lnTo>
                    <a:lnTo>
                      <a:pt x="100" y="96"/>
                    </a:ln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3">
                <a:extLst>
                  <a:ext uri="{FF2B5EF4-FFF2-40B4-BE49-F238E27FC236}">
                    <a16:creationId xmlns:a16="http://schemas.microsoft.com/office/drawing/2014/main" xmlns="" id="{64E81EB0-DC36-4FF9-8A72-2B13DBAC5E48}"/>
                  </a:ext>
                </a:extLst>
              </p:cNvPr>
              <p:cNvSpPr>
                <a:spLocks/>
              </p:cNvSpPr>
              <p:nvPr/>
            </p:nvSpPr>
            <p:spPr bwMode="auto">
              <a:xfrm>
                <a:off x="7300913" y="3405188"/>
                <a:ext cx="423863" cy="403225"/>
              </a:xfrm>
              <a:custGeom>
                <a:avLst/>
                <a:gdLst>
                  <a:gd name="T0" fmla="*/ 134 w 267"/>
                  <a:gd name="T1" fmla="*/ 0 h 254"/>
                  <a:gd name="T2" fmla="*/ 167 w 267"/>
                  <a:gd name="T3" fmla="*/ 96 h 254"/>
                  <a:gd name="T4" fmla="*/ 267 w 267"/>
                  <a:gd name="T5" fmla="*/ 98 h 254"/>
                  <a:gd name="T6" fmla="*/ 187 w 267"/>
                  <a:gd name="T7" fmla="*/ 158 h 254"/>
                  <a:gd name="T8" fmla="*/ 216 w 267"/>
                  <a:gd name="T9" fmla="*/ 254 h 254"/>
                  <a:gd name="T10" fmla="*/ 134 w 267"/>
                  <a:gd name="T11" fmla="*/ 199 h 254"/>
                  <a:gd name="T12" fmla="*/ 51 w 267"/>
                  <a:gd name="T13" fmla="*/ 254 h 254"/>
                  <a:gd name="T14" fmla="*/ 80 w 267"/>
                  <a:gd name="T15" fmla="*/ 158 h 254"/>
                  <a:gd name="T16" fmla="*/ 0 w 267"/>
                  <a:gd name="T17" fmla="*/ 98 h 254"/>
                  <a:gd name="T18" fmla="*/ 100 w 267"/>
                  <a:gd name="T19" fmla="*/ 96 h 254"/>
                  <a:gd name="T20" fmla="*/ 134 w 267"/>
                  <a:gd name="T2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254">
                    <a:moveTo>
                      <a:pt x="134" y="0"/>
                    </a:moveTo>
                    <a:lnTo>
                      <a:pt x="167" y="96"/>
                    </a:lnTo>
                    <a:lnTo>
                      <a:pt x="267" y="98"/>
                    </a:lnTo>
                    <a:lnTo>
                      <a:pt x="187" y="158"/>
                    </a:lnTo>
                    <a:lnTo>
                      <a:pt x="216" y="254"/>
                    </a:lnTo>
                    <a:lnTo>
                      <a:pt x="134" y="199"/>
                    </a:lnTo>
                    <a:lnTo>
                      <a:pt x="51" y="254"/>
                    </a:lnTo>
                    <a:lnTo>
                      <a:pt x="80" y="158"/>
                    </a:lnTo>
                    <a:lnTo>
                      <a:pt x="0" y="98"/>
                    </a:lnTo>
                    <a:lnTo>
                      <a:pt x="100" y="96"/>
                    </a:lnTo>
                    <a:lnTo>
                      <a:pt x="13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04">
                <a:extLst>
                  <a:ext uri="{FF2B5EF4-FFF2-40B4-BE49-F238E27FC236}">
                    <a16:creationId xmlns:a16="http://schemas.microsoft.com/office/drawing/2014/main" xmlns="" id="{E38F76DD-F667-4522-9E67-348C1D2C1F85}"/>
                  </a:ext>
                </a:extLst>
              </p:cNvPr>
              <p:cNvSpPr>
                <a:spLocks noChangeArrowheads="1"/>
              </p:cNvSpPr>
              <p:nvPr/>
            </p:nvSpPr>
            <p:spPr bwMode="auto">
              <a:xfrm>
                <a:off x="7470776" y="3284538"/>
                <a:ext cx="84138"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105">
                <a:extLst>
                  <a:ext uri="{FF2B5EF4-FFF2-40B4-BE49-F238E27FC236}">
                    <a16:creationId xmlns:a16="http://schemas.microsoft.com/office/drawing/2014/main" xmlns="" id="{14B6AFB9-5948-4BE2-B242-1936D7298DAB}"/>
                  </a:ext>
                </a:extLst>
              </p:cNvPr>
              <p:cNvSpPr>
                <a:spLocks noChangeArrowheads="1"/>
              </p:cNvSpPr>
              <p:nvPr/>
            </p:nvSpPr>
            <p:spPr bwMode="auto">
              <a:xfrm>
                <a:off x="7470776" y="3284538"/>
                <a:ext cx="84138"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6">
                <a:extLst>
                  <a:ext uri="{FF2B5EF4-FFF2-40B4-BE49-F238E27FC236}">
                    <a16:creationId xmlns:a16="http://schemas.microsoft.com/office/drawing/2014/main" xmlns="" id="{2AA14F4F-5C13-4CC2-B999-50C7133236DD}"/>
                  </a:ext>
                </a:extLst>
              </p:cNvPr>
              <p:cNvSpPr>
                <a:spLocks/>
              </p:cNvSpPr>
              <p:nvPr/>
            </p:nvSpPr>
            <p:spPr bwMode="auto">
              <a:xfrm>
                <a:off x="7470776" y="3284538"/>
                <a:ext cx="84138" cy="192088"/>
              </a:xfrm>
              <a:custGeom>
                <a:avLst/>
                <a:gdLst>
                  <a:gd name="T0" fmla="*/ 53 w 53"/>
                  <a:gd name="T1" fmla="*/ 0 h 121"/>
                  <a:gd name="T2" fmla="*/ 0 w 53"/>
                  <a:gd name="T3" fmla="*/ 0 h 121"/>
                  <a:gd name="T4" fmla="*/ 0 w 53"/>
                  <a:gd name="T5" fmla="*/ 121 h 121"/>
                  <a:gd name="T6" fmla="*/ 27 w 53"/>
                  <a:gd name="T7" fmla="*/ 43 h 121"/>
                  <a:gd name="T8" fmla="*/ 53 w 53"/>
                  <a:gd name="T9" fmla="*/ 121 h 121"/>
                  <a:gd name="T10" fmla="*/ 53 w 53"/>
                  <a:gd name="T11" fmla="*/ 0 h 121"/>
                </a:gdLst>
                <a:ahLst/>
                <a:cxnLst>
                  <a:cxn ang="0">
                    <a:pos x="T0" y="T1"/>
                  </a:cxn>
                  <a:cxn ang="0">
                    <a:pos x="T2" y="T3"/>
                  </a:cxn>
                  <a:cxn ang="0">
                    <a:pos x="T4" y="T5"/>
                  </a:cxn>
                  <a:cxn ang="0">
                    <a:pos x="T6" y="T7"/>
                  </a:cxn>
                  <a:cxn ang="0">
                    <a:pos x="T8" y="T9"/>
                  </a:cxn>
                  <a:cxn ang="0">
                    <a:pos x="T10" y="T11"/>
                  </a:cxn>
                </a:cxnLst>
                <a:rect l="0" t="0" r="r" b="b"/>
                <a:pathLst>
                  <a:path w="53" h="121">
                    <a:moveTo>
                      <a:pt x="53" y="0"/>
                    </a:moveTo>
                    <a:lnTo>
                      <a:pt x="0" y="0"/>
                    </a:lnTo>
                    <a:lnTo>
                      <a:pt x="0" y="121"/>
                    </a:lnTo>
                    <a:lnTo>
                      <a:pt x="27" y="43"/>
                    </a:lnTo>
                    <a:lnTo>
                      <a:pt x="53" y="121"/>
                    </a:lnTo>
                    <a:lnTo>
                      <a:pt x="5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7">
                <a:extLst>
                  <a:ext uri="{FF2B5EF4-FFF2-40B4-BE49-F238E27FC236}">
                    <a16:creationId xmlns:a16="http://schemas.microsoft.com/office/drawing/2014/main" xmlns="" id="{A039BD73-2FB7-47EE-B5F7-D0A94D95803E}"/>
                  </a:ext>
                </a:extLst>
              </p:cNvPr>
              <p:cNvSpPr>
                <a:spLocks/>
              </p:cNvSpPr>
              <p:nvPr/>
            </p:nvSpPr>
            <p:spPr bwMode="auto">
              <a:xfrm>
                <a:off x="7470776" y="3284538"/>
                <a:ext cx="84138" cy="192088"/>
              </a:xfrm>
              <a:custGeom>
                <a:avLst/>
                <a:gdLst>
                  <a:gd name="T0" fmla="*/ 53 w 53"/>
                  <a:gd name="T1" fmla="*/ 0 h 121"/>
                  <a:gd name="T2" fmla="*/ 0 w 53"/>
                  <a:gd name="T3" fmla="*/ 0 h 121"/>
                  <a:gd name="T4" fmla="*/ 0 w 53"/>
                  <a:gd name="T5" fmla="*/ 121 h 121"/>
                  <a:gd name="T6" fmla="*/ 27 w 53"/>
                  <a:gd name="T7" fmla="*/ 43 h 121"/>
                  <a:gd name="T8" fmla="*/ 53 w 53"/>
                  <a:gd name="T9" fmla="*/ 121 h 121"/>
                  <a:gd name="T10" fmla="*/ 53 w 53"/>
                  <a:gd name="T11" fmla="*/ 0 h 121"/>
                </a:gdLst>
                <a:ahLst/>
                <a:cxnLst>
                  <a:cxn ang="0">
                    <a:pos x="T0" y="T1"/>
                  </a:cxn>
                  <a:cxn ang="0">
                    <a:pos x="T2" y="T3"/>
                  </a:cxn>
                  <a:cxn ang="0">
                    <a:pos x="T4" y="T5"/>
                  </a:cxn>
                  <a:cxn ang="0">
                    <a:pos x="T6" y="T7"/>
                  </a:cxn>
                  <a:cxn ang="0">
                    <a:pos x="T8" y="T9"/>
                  </a:cxn>
                  <a:cxn ang="0">
                    <a:pos x="T10" y="T11"/>
                  </a:cxn>
                </a:cxnLst>
                <a:rect l="0" t="0" r="r" b="b"/>
                <a:pathLst>
                  <a:path w="53" h="121">
                    <a:moveTo>
                      <a:pt x="53" y="0"/>
                    </a:moveTo>
                    <a:lnTo>
                      <a:pt x="0" y="0"/>
                    </a:lnTo>
                    <a:lnTo>
                      <a:pt x="0" y="121"/>
                    </a:lnTo>
                    <a:lnTo>
                      <a:pt x="27" y="43"/>
                    </a:lnTo>
                    <a:lnTo>
                      <a:pt x="53" y="121"/>
                    </a:lnTo>
                    <a:lnTo>
                      <a:pt x="5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Freeform 5">
              <a:extLst>
                <a:ext uri="{FF2B5EF4-FFF2-40B4-BE49-F238E27FC236}">
                  <a16:creationId xmlns:a16="http://schemas.microsoft.com/office/drawing/2014/main" xmlns="" id="{ED794415-A813-41C1-9AD9-7CAB2B1CFF08}"/>
                </a:ext>
              </a:extLst>
            </p:cNvPr>
            <p:cNvSpPr>
              <a:spLocks/>
            </p:cNvSpPr>
            <p:nvPr/>
          </p:nvSpPr>
          <p:spPr bwMode="auto">
            <a:xfrm rot="1789583" flipH="1">
              <a:off x="6330741" y="2104841"/>
              <a:ext cx="1704975" cy="1570037"/>
            </a:xfrm>
            <a:custGeom>
              <a:avLst/>
              <a:gdLst>
                <a:gd name="T0" fmla="*/ 222 w 452"/>
                <a:gd name="T1" fmla="*/ 0 h 416"/>
                <a:gd name="T2" fmla="*/ 452 w 452"/>
                <a:gd name="T3" fmla="*/ 0 h 416"/>
                <a:gd name="T4" fmla="*/ 452 w 452"/>
                <a:gd name="T5" fmla="*/ 98 h 416"/>
                <a:gd name="T6" fmla="*/ 452 w 452"/>
                <a:gd name="T7" fmla="*/ 202 h 416"/>
                <a:gd name="T8" fmla="*/ 452 w 452"/>
                <a:gd name="T9" fmla="*/ 298 h 416"/>
                <a:gd name="T10" fmla="*/ 361 w 452"/>
                <a:gd name="T11" fmla="*/ 298 h 416"/>
                <a:gd name="T12" fmla="*/ 361 w 452"/>
                <a:gd name="T13" fmla="*/ 298 h 416"/>
                <a:gd name="T14" fmla="*/ 353 w 452"/>
                <a:gd name="T15" fmla="*/ 299 h 416"/>
                <a:gd name="T16" fmla="*/ 309 w 452"/>
                <a:gd name="T17" fmla="*/ 331 h 416"/>
                <a:gd name="T18" fmla="*/ 309 w 452"/>
                <a:gd name="T19" fmla="*/ 332 h 416"/>
                <a:gd name="T20" fmla="*/ 308 w 452"/>
                <a:gd name="T21" fmla="*/ 332 h 416"/>
                <a:gd name="T22" fmla="*/ 261 w 452"/>
                <a:gd name="T23" fmla="*/ 416 h 416"/>
                <a:gd name="T24" fmla="*/ 0 w 452"/>
                <a:gd name="T25" fmla="*/ 267 h 416"/>
                <a:gd name="T26" fmla="*/ 112 w 452"/>
                <a:gd name="T27" fmla="*/ 70 h 416"/>
                <a:gd name="T28" fmla="*/ 112 w 452"/>
                <a:gd name="T29" fmla="*/ 70 h 416"/>
                <a:gd name="T30" fmla="*/ 113 w 452"/>
                <a:gd name="T31" fmla="*/ 69 h 416"/>
                <a:gd name="T32" fmla="*/ 205 w 452"/>
                <a:gd name="T33" fmla="*/ 2 h 416"/>
                <a:gd name="T34" fmla="*/ 222 w 452"/>
                <a:gd name="T35" fmla="*/ 1 h 416"/>
                <a:gd name="T36" fmla="*/ 222 w 452"/>
                <a:gd name="T3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16">
                  <a:moveTo>
                    <a:pt x="222" y="0"/>
                  </a:moveTo>
                  <a:cubicBezTo>
                    <a:pt x="452" y="0"/>
                    <a:pt x="452" y="0"/>
                    <a:pt x="452" y="0"/>
                  </a:cubicBezTo>
                  <a:cubicBezTo>
                    <a:pt x="452" y="98"/>
                    <a:pt x="452" y="98"/>
                    <a:pt x="452" y="98"/>
                  </a:cubicBezTo>
                  <a:cubicBezTo>
                    <a:pt x="452" y="202"/>
                    <a:pt x="452" y="202"/>
                    <a:pt x="452" y="202"/>
                  </a:cubicBezTo>
                  <a:cubicBezTo>
                    <a:pt x="452" y="298"/>
                    <a:pt x="452" y="298"/>
                    <a:pt x="452" y="298"/>
                  </a:cubicBezTo>
                  <a:cubicBezTo>
                    <a:pt x="361" y="298"/>
                    <a:pt x="361" y="298"/>
                    <a:pt x="361" y="298"/>
                  </a:cubicBezTo>
                  <a:cubicBezTo>
                    <a:pt x="361" y="298"/>
                    <a:pt x="361" y="298"/>
                    <a:pt x="361" y="298"/>
                  </a:cubicBezTo>
                  <a:cubicBezTo>
                    <a:pt x="353" y="299"/>
                    <a:pt x="353" y="299"/>
                    <a:pt x="353" y="299"/>
                  </a:cubicBezTo>
                  <a:cubicBezTo>
                    <a:pt x="334" y="303"/>
                    <a:pt x="318" y="315"/>
                    <a:pt x="309" y="331"/>
                  </a:cubicBezTo>
                  <a:cubicBezTo>
                    <a:pt x="309" y="332"/>
                    <a:pt x="309" y="332"/>
                    <a:pt x="309" y="332"/>
                  </a:cubicBezTo>
                  <a:cubicBezTo>
                    <a:pt x="308" y="332"/>
                    <a:pt x="308" y="332"/>
                    <a:pt x="308" y="332"/>
                  </a:cubicBezTo>
                  <a:cubicBezTo>
                    <a:pt x="261" y="416"/>
                    <a:pt x="261" y="416"/>
                    <a:pt x="261" y="416"/>
                  </a:cubicBezTo>
                  <a:cubicBezTo>
                    <a:pt x="0" y="267"/>
                    <a:pt x="0" y="267"/>
                    <a:pt x="0" y="267"/>
                  </a:cubicBezTo>
                  <a:cubicBezTo>
                    <a:pt x="112" y="70"/>
                    <a:pt x="112" y="70"/>
                    <a:pt x="112" y="70"/>
                  </a:cubicBezTo>
                  <a:cubicBezTo>
                    <a:pt x="112" y="70"/>
                    <a:pt x="112" y="70"/>
                    <a:pt x="112" y="70"/>
                  </a:cubicBezTo>
                  <a:cubicBezTo>
                    <a:pt x="113" y="69"/>
                    <a:pt x="113" y="69"/>
                    <a:pt x="113" y="69"/>
                  </a:cubicBezTo>
                  <a:cubicBezTo>
                    <a:pt x="132" y="35"/>
                    <a:pt x="165" y="10"/>
                    <a:pt x="205" y="2"/>
                  </a:cubicBezTo>
                  <a:cubicBezTo>
                    <a:pt x="222" y="1"/>
                    <a:pt x="222" y="1"/>
                    <a:pt x="222" y="1"/>
                  </a:cubicBezTo>
                  <a:lnTo>
                    <a:pt x="222"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23" name="组合 22">
              <a:extLst>
                <a:ext uri="{FF2B5EF4-FFF2-40B4-BE49-F238E27FC236}">
                  <a16:creationId xmlns:a16="http://schemas.microsoft.com/office/drawing/2014/main" xmlns="" id="{0ED9F691-E8C0-4957-AE6D-15807CDE4F00}"/>
                </a:ext>
              </a:extLst>
            </p:cNvPr>
            <p:cNvGrpSpPr/>
            <p:nvPr/>
          </p:nvGrpSpPr>
          <p:grpSpPr>
            <a:xfrm>
              <a:off x="6907796" y="2560817"/>
              <a:ext cx="550863" cy="466725"/>
              <a:chOff x="9259888" y="3257550"/>
              <a:chExt cx="550863" cy="466725"/>
            </a:xfrm>
            <a:solidFill>
              <a:schemeClr val="bg1">
                <a:alpha val="97000"/>
              </a:schemeClr>
            </a:solidFill>
          </p:grpSpPr>
          <p:sp>
            <p:nvSpPr>
              <p:cNvPr id="24" name="Rectangle 111">
                <a:extLst>
                  <a:ext uri="{FF2B5EF4-FFF2-40B4-BE49-F238E27FC236}">
                    <a16:creationId xmlns:a16="http://schemas.microsoft.com/office/drawing/2014/main" xmlns="" id="{C0DB9DB5-8305-44C2-A603-A4C5F9610B39}"/>
                  </a:ext>
                </a:extLst>
              </p:cNvPr>
              <p:cNvSpPr>
                <a:spLocks noChangeArrowheads="1"/>
              </p:cNvSpPr>
              <p:nvPr/>
            </p:nvSpPr>
            <p:spPr bwMode="auto">
              <a:xfrm>
                <a:off x="9366251"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12">
                <a:extLst>
                  <a:ext uri="{FF2B5EF4-FFF2-40B4-BE49-F238E27FC236}">
                    <a16:creationId xmlns:a16="http://schemas.microsoft.com/office/drawing/2014/main" xmlns="" id="{CB192049-0C6F-4F39-B117-F34BC0D0F4EC}"/>
                  </a:ext>
                </a:extLst>
              </p:cNvPr>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13">
                <a:extLst>
                  <a:ext uri="{FF2B5EF4-FFF2-40B4-BE49-F238E27FC236}">
                    <a16:creationId xmlns:a16="http://schemas.microsoft.com/office/drawing/2014/main" xmlns="" id="{F9504E16-6892-4615-940C-6EACA57017FD}"/>
                  </a:ext>
                </a:extLst>
              </p:cNvPr>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114">
                <a:extLst>
                  <a:ext uri="{FF2B5EF4-FFF2-40B4-BE49-F238E27FC236}">
                    <a16:creationId xmlns:a16="http://schemas.microsoft.com/office/drawing/2014/main" xmlns="" id="{B5B78EED-AF82-4EF9-B974-DE1338491F1D}"/>
                  </a:ext>
                </a:extLst>
              </p:cNvPr>
              <p:cNvSpPr>
                <a:spLocks noChangeArrowheads="1"/>
              </p:cNvSpPr>
              <p:nvPr/>
            </p:nvSpPr>
            <p:spPr bwMode="auto">
              <a:xfrm>
                <a:off x="9663113" y="3468688"/>
                <a:ext cx="412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Freeform 9">
              <a:extLst>
                <a:ext uri="{FF2B5EF4-FFF2-40B4-BE49-F238E27FC236}">
                  <a16:creationId xmlns:a16="http://schemas.microsoft.com/office/drawing/2014/main" xmlns="" id="{AC96B7D7-C8E8-476F-B031-7D76F464CFC4}"/>
                </a:ext>
              </a:extLst>
            </p:cNvPr>
            <p:cNvSpPr>
              <a:spLocks/>
            </p:cNvSpPr>
            <p:nvPr/>
          </p:nvSpPr>
          <p:spPr bwMode="auto">
            <a:xfrm rot="1789583">
              <a:off x="3647438" y="1783736"/>
              <a:ext cx="1492249" cy="1982788"/>
            </a:xfrm>
            <a:custGeom>
              <a:avLst/>
              <a:gdLst>
                <a:gd name="T0" fmla="*/ 140 w 395"/>
                <a:gd name="T1" fmla="*/ 0 h 526"/>
                <a:gd name="T2" fmla="*/ 395 w 395"/>
                <a:gd name="T3" fmla="*/ 150 h 526"/>
                <a:gd name="T4" fmla="*/ 348 w 395"/>
                <a:gd name="T5" fmla="*/ 229 h 526"/>
                <a:gd name="T6" fmla="*/ 348 w 395"/>
                <a:gd name="T7" fmla="*/ 229 h 526"/>
                <a:gd name="T8" fmla="*/ 348 w 395"/>
                <a:gd name="T9" fmla="*/ 230 h 526"/>
                <a:gd name="T10" fmla="*/ 342 w 395"/>
                <a:gd name="T11" fmla="*/ 284 h 526"/>
                <a:gd name="T12" fmla="*/ 346 w 395"/>
                <a:gd name="T13" fmla="*/ 292 h 526"/>
                <a:gd name="T14" fmla="*/ 345 w 395"/>
                <a:gd name="T15" fmla="*/ 292 h 526"/>
                <a:gd name="T16" fmla="*/ 394 w 395"/>
                <a:gd name="T17" fmla="*/ 376 h 526"/>
                <a:gd name="T18" fmla="*/ 309 w 395"/>
                <a:gd name="T19" fmla="*/ 425 h 526"/>
                <a:gd name="T20" fmla="*/ 218 w 395"/>
                <a:gd name="T21" fmla="*/ 477 h 526"/>
                <a:gd name="T22" fmla="*/ 133 w 395"/>
                <a:gd name="T23" fmla="*/ 526 h 526"/>
                <a:gd name="T24" fmla="*/ 19 w 395"/>
                <a:gd name="T25" fmla="*/ 326 h 526"/>
                <a:gd name="T26" fmla="*/ 20 w 395"/>
                <a:gd name="T27" fmla="*/ 325 h 526"/>
                <a:gd name="T28" fmla="*/ 13 w 395"/>
                <a:gd name="T29" fmla="*/ 309 h 526"/>
                <a:gd name="T30" fmla="*/ 24 w 395"/>
                <a:gd name="T31" fmla="*/ 197 h 526"/>
                <a:gd name="T32" fmla="*/ 26 w 395"/>
                <a:gd name="T33" fmla="*/ 196 h 526"/>
                <a:gd name="T34" fmla="*/ 25 w 395"/>
                <a:gd name="T35" fmla="*/ 195 h 526"/>
                <a:gd name="T36" fmla="*/ 140 w 395"/>
                <a:gd name="T37"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526">
                  <a:moveTo>
                    <a:pt x="140" y="0"/>
                  </a:moveTo>
                  <a:cubicBezTo>
                    <a:pt x="395" y="150"/>
                    <a:pt x="395" y="150"/>
                    <a:pt x="395" y="150"/>
                  </a:cubicBezTo>
                  <a:cubicBezTo>
                    <a:pt x="348" y="229"/>
                    <a:pt x="348" y="229"/>
                    <a:pt x="348" y="229"/>
                  </a:cubicBezTo>
                  <a:cubicBezTo>
                    <a:pt x="348" y="229"/>
                    <a:pt x="348" y="229"/>
                    <a:pt x="348" y="229"/>
                  </a:cubicBezTo>
                  <a:cubicBezTo>
                    <a:pt x="348" y="230"/>
                    <a:pt x="348" y="230"/>
                    <a:pt x="348" y="230"/>
                  </a:cubicBezTo>
                  <a:cubicBezTo>
                    <a:pt x="339" y="246"/>
                    <a:pt x="336" y="266"/>
                    <a:pt x="342" y="284"/>
                  </a:cubicBezTo>
                  <a:cubicBezTo>
                    <a:pt x="346" y="292"/>
                    <a:pt x="346" y="292"/>
                    <a:pt x="346" y="292"/>
                  </a:cubicBezTo>
                  <a:cubicBezTo>
                    <a:pt x="345" y="292"/>
                    <a:pt x="345" y="292"/>
                    <a:pt x="345" y="292"/>
                  </a:cubicBezTo>
                  <a:cubicBezTo>
                    <a:pt x="394" y="376"/>
                    <a:pt x="394" y="376"/>
                    <a:pt x="394" y="376"/>
                  </a:cubicBezTo>
                  <a:cubicBezTo>
                    <a:pt x="309" y="425"/>
                    <a:pt x="309" y="425"/>
                    <a:pt x="309" y="425"/>
                  </a:cubicBezTo>
                  <a:cubicBezTo>
                    <a:pt x="218" y="477"/>
                    <a:pt x="218" y="477"/>
                    <a:pt x="218" y="477"/>
                  </a:cubicBezTo>
                  <a:cubicBezTo>
                    <a:pt x="133" y="526"/>
                    <a:pt x="133" y="526"/>
                    <a:pt x="133" y="526"/>
                  </a:cubicBezTo>
                  <a:cubicBezTo>
                    <a:pt x="19" y="326"/>
                    <a:pt x="19" y="326"/>
                    <a:pt x="19" y="326"/>
                  </a:cubicBezTo>
                  <a:cubicBezTo>
                    <a:pt x="20" y="325"/>
                    <a:pt x="20" y="325"/>
                    <a:pt x="20" y="325"/>
                  </a:cubicBezTo>
                  <a:cubicBezTo>
                    <a:pt x="13" y="309"/>
                    <a:pt x="13" y="309"/>
                    <a:pt x="13" y="309"/>
                  </a:cubicBezTo>
                  <a:cubicBezTo>
                    <a:pt x="0" y="272"/>
                    <a:pt x="5" y="231"/>
                    <a:pt x="24" y="197"/>
                  </a:cubicBezTo>
                  <a:cubicBezTo>
                    <a:pt x="26" y="196"/>
                    <a:pt x="26" y="196"/>
                    <a:pt x="26" y="196"/>
                  </a:cubicBezTo>
                  <a:cubicBezTo>
                    <a:pt x="25" y="195"/>
                    <a:pt x="25" y="195"/>
                    <a:pt x="25" y="195"/>
                  </a:cubicBezTo>
                  <a:lnTo>
                    <a:pt x="14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30" name="组合 29">
              <a:extLst>
                <a:ext uri="{FF2B5EF4-FFF2-40B4-BE49-F238E27FC236}">
                  <a16:creationId xmlns:a16="http://schemas.microsoft.com/office/drawing/2014/main" xmlns="" id="{21765C89-8793-4DB7-8CCE-99A6403D1ABB}"/>
                </a:ext>
              </a:extLst>
            </p:cNvPr>
            <p:cNvGrpSpPr/>
            <p:nvPr/>
          </p:nvGrpSpPr>
          <p:grpSpPr>
            <a:xfrm>
              <a:off x="4070427" y="2602921"/>
              <a:ext cx="509588" cy="339725"/>
              <a:chOff x="1390931" y="2695108"/>
              <a:chExt cx="509588" cy="339725"/>
            </a:xfrm>
            <a:solidFill>
              <a:schemeClr val="bg1">
                <a:alpha val="97000"/>
              </a:schemeClr>
            </a:solidFill>
          </p:grpSpPr>
          <p:sp>
            <p:nvSpPr>
              <p:cNvPr id="31" name="Freeform 60">
                <a:extLst>
                  <a:ext uri="{FF2B5EF4-FFF2-40B4-BE49-F238E27FC236}">
                    <a16:creationId xmlns:a16="http://schemas.microsoft.com/office/drawing/2014/main" xmlns="" id="{7AC7288E-033E-4C8E-AD96-90EB8E2497DE}"/>
                  </a:ext>
                </a:extLst>
              </p:cNvPr>
              <p:cNvSpPr>
                <a:spLocks/>
              </p:cNvSpPr>
              <p:nvPr/>
            </p:nvSpPr>
            <p:spPr bwMode="auto">
              <a:xfrm>
                <a:off x="1408394" y="2695108"/>
                <a:ext cx="474663" cy="196850"/>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1">
                <a:extLst>
                  <a:ext uri="{FF2B5EF4-FFF2-40B4-BE49-F238E27FC236}">
                    <a16:creationId xmlns:a16="http://schemas.microsoft.com/office/drawing/2014/main" xmlns="" id="{ABD85A49-744C-49C4-80DE-2B68C1982F2A}"/>
                  </a:ext>
                </a:extLst>
              </p:cNvPr>
              <p:cNvSpPr>
                <a:spLocks/>
              </p:cNvSpPr>
              <p:nvPr/>
            </p:nvSpPr>
            <p:spPr bwMode="auto">
              <a:xfrm>
                <a:off x="1730656" y="2709395"/>
                <a:ext cx="169863" cy="30638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2">
                <a:extLst>
                  <a:ext uri="{FF2B5EF4-FFF2-40B4-BE49-F238E27FC236}">
                    <a16:creationId xmlns:a16="http://schemas.microsoft.com/office/drawing/2014/main" xmlns="" id="{76841E4B-5D55-4E06-9424-6BE18A0FD929}"/>
                  </a:ext>
                </a:extLst>
              </p:cNvPr>
              <p:cNvSpPr>
                <a:spLocks/>
              </p:cNvSpPr>
              <p:nvPr/>
            </p:nvSpPr>
            <p:spPr bwMode="auto">
              <a:xfrm>
                <a:off x="1390931" y="2709395"/>
                <a:ext cx="169863" cy="30638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3">
                <a:extLst>
                  <a:ext uri="{FF2B5EF4-FFF2-40B4-BE49-F238E27FC236}">
                    <a16:creationId xmlns:a16="http://schemas.microsoft.com/office/drawing/2014/main" xmlns="" id="{263C4004-5658-42EB-B717-C27D94D61988}"/>
                  </a:ext>
                </a:extLst>
              </p:cNvPr>
              <p:cNvSpPr>
                <a:spLocks/>
              </p:cNvSpPr>
              <p:nvPr/>
            </p:nvSpPr>
            <p:spPr bwMode="auto">
              <a:xfrm>
                <a:off x="1408394" y="2864970"/>
                <a:ext cx="474663" cy="169863"/>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Freeform 13">
              <a:extLst>
                <a:ext uri="{FF2B5EF4-FFF2-40B4-BE49-F238E27FC236}">
                  <a16:creationId xmlns:a16="http://schemas.microsoft.com/office/drawing/2014/main" xmlns="" id="{E417B9D8-D9E5-4BCB-BF9E-326F31C64C1C}"/>
                </a:ext>
              </a:extLst>
            </p:cNvPr>
            <p:cNvSpPr>
              <a:spLocks/>
            </p:cNvSpPr>
            <p:nvPr/>
          </p:nvSpPr>
          <p:spPr bwMode="auto">
            <a:xfrm rot="1789583">
              <a:off x="3466384" y="3432582"/>
              <a:ext cx="1717675" cy="1566863"/>
            </a:xfrm>
            <a:custGeom>
              <a:avLst/>
              <a:gdLst>
                <a:gd name="T0" fmla="*/ 257 w 455"/>
                <a:gd name="T1" fmla="*/ 0 h 415"/>
                <a:gd name="T2" fmla="*/ 309 w 455"/>
                <a:gd name="T3" fmla="*/ 88 h 415"/>
                <a:gd name="T4" fmla="*/ 309 w 455"/>
                <a:gd name="T5" fmla="*/ 88 h 415"/>
                <a:gd name="T6" fmla="*/ 310 w 455"/>
                <a:gd name="T7" fmla="*/ 89 h 415"/>
                <a:gd name="T8" fmla="*/ 354 w 455"/>
                <a:gd name="T9" fmla="*/ 120 h 415"/>
                <a:gd name="T10" fmla="*/ 363 w 455"/>
                <a:gd name="T11" fmla="*/ 121 h 415"/>
                <a:gd name="T12" fmla="*/ 363 w 455"/>
                <a:gd name="T13" fmla="*/ 121 h 415"/>
                <a:gd name="T14" fmla="*/ 452 w 455"/>
                <a:gd name="T15" fmla="*/ 120 h 415"/>
                <a:gd name="T16" fmla="*/ 454 w 455"/>
                <a:gd name="T17" fmla="*/ 209 h 415"/>
                <a:gd name="T18" fmla="*/ 455 w 455"/>
                <a:gd name="T19" fmla="*/ 291 h 415"/>
                <a:gd name="T20" fmla="*/ 455 w 455"/>
                <a:gd name="T21" fmla="*/ 412 h 415"/>
                <a:gd name="T22" fmla="*/ 226 w 455"/>
                <a:gd name="T23" fmla="*/ 415 h 415"/>
                <a:gd name="T24" fmla="*/ 226 w 455"/>
                <a:gd name="T25" fmla="*/ 414 h 415"/>
                <a:gd name="T26" fmla="*/ 209 w 455"/>
                <a:gd name="T27" fmla="*/ 413 h 415"/>
                <a:gd name="T28" fmla="*/ 116 w 455"/>
                <a:gd name="T29" fmla="*/ 348 h 415"/>
                <a:gd name="T30" fmla="*/ 116 w 455"/>
                <a:gd name="T31" fmla="*/ 346 h 415"/>
                <a:gd name="T32" fmla="*/ 115 w 455"/>
                <a:gd name="T33" fmla="*/ 346 h 415"/>
                <a:gd name="T34" fmla="*/ 0 w 455"/>
                <a:gd name="T35" fmla="*/ 151 h 415"/>
                <a:gd name="T36" fmla="*/ 257 w 455"/>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5" h="415">
                  <a:moveTo>
                    <a:pt x="257" y="0"/>
                  </a:moveTo>
                  <a:cubicBezTo>
                    <a:pt x="309" y="88"/>
                    <a:pt x="309" y="88"/>
                    <a:pt x="309" y="88"/>
                  </a:cubicBezTo>
                  <a:cubicBezTo>
                    <a:pt x="309" y="88"/>
                    <a:pt x="309" y="88"/>
                    <a:pt x="309" y="88"/>
                  </a:cubicBezTo>
                  <a:cubicBezTo>
                    <a:pt x="310" y="89"/>
                    <a:pt x="310" y="89"/>
                    <a:pt x="310" y="89"/>
                  </a:cubicBezTo>
                  <a:cubicBezTo>
                    <a:pt x="319" y="105"/>
                    <a:pt x="335" y="116"/>
                    <a:pt x="354" y="120"/>
                  </a:cubicBezTo>
                  <a:cubicBezTo>
                    <a:pt x="363" y="121"/>
                    <a:pt x="363" y="121"/>
                    <a:pt x="363" y="121"/>
                  </a:cubicBezTo>
                  <a:cubicBezTo>
                    <a:pt x="363" y="121"/>
                    <a:pt x="363" y="121"/>
                    <a:pt x="363" y="121"/>
                  </a:cubicBezTo>
                  <a:cubicBezTo>
                    <a:pt x="452" y="120"/>
                    <a:pt x="452" y="120"/>
                    <a:pt x="452" y="120"/>
                  </a:cubicBezTo>
                  <a:cubicBezTo>
                    <a:pt x="454" y="209"/>
                    <a:pt x="454" y="209"/>
                    <a:pt x="454" y="209"/>
                  </a:cubicBezTo>
                  <a:cubicBezTo>
                    <a:pt x="455" y="291"/>
                    <a:pt x="455" y="291"/>
                    <a:pt x="455" y="291"/>
                  </a:cubicBezTo>
                  <a:cubicBezTo>
                    <a:pt x="455" y="412"/>
                    <a:pt x="455" y="412"/>
                    <a:pt x="455" y="412"/>
                  </a:cubicBezTo>
                  <a:cubicBezTo>
                    <a:pt x="226" y="415"/>
                    <a:pt x="226" y="415"/>
                    <a:pt x="226" y="415"/>
                  </a:cubicBezTo>
                  <a:cubicBezTo>
                    <a:pt x="226" y="414"/>
                    <a:pt x="226" y="414"/>
                    <a:pt x="226" y="414"/>
                  </a:cubicBezTo>
                  <a:cubicBezTo>
                    <a:pt x="209" y="413"/>
                    <a:pt x="209" y="413"/>
                    <a:pt x="209" y="413"/>
                  </a:cubicBezTo>
                  <a:cubicBezTo>
                    <a:pt x="170" y="405"/>
                    <a:pt x="136" y="381"/>
                    <a:pt x="116" y="348"/>
                  </a:cubicBezTo>
                  <a:cubicBezTo>
                    <a:pt x="116" y="346"/>
                    <a:pt x="116" y="346"/>
                    <a:pt x="116" y="346"/>
                  </a:cubicBezTo>
                  <a:cubicBezTo>
                    <a:pt x="115" y="346"/>
                    <a:pt x="115" y="346"/>
                    <a:pt x="115" y="346"/>
                  </a:cubicBezTo>
                  <a:cubicBezTo>
                    <a:pt x="0" y="151"/>
                    <a:pt x="0" y="151"/>
                    <a:pt x="0" y="151"/>
                  </a:cubicBezTo>
                  <a:lnTo>
                    <a:pt x="257"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7" name="Freeform 188">
              <a:extLst>
                <a:ext uri="{FF2B5EF4-FFF2-40B4-BE49-F238E27FC236}">
                  <a16:creationId xmlns:a16="http://schemas.microsoft.com/office/drawing/2014/main" xmlns="" id="{C2085330-6F7C-4629-B10C-A0BA6668D695}"/>
                </a:ext>
              </a:extLst>
            </p:cNvPr>
            <p:cNvSpPr>
              <a:spLocks/>
            </p:cNvSpPr>
            <p:nvPr/>
          </p:nvSpPr>
          <p:spPr bwMode="auto">
            <a:xfrm>
              <a:off x="4108444" y="4121963"/>
              <a:ext cx="582613" cy="552450"/>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alpha val="97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3">
              <a:extLst>
                <a:ext uri="{FF2B5EF4-FFF2-40B4-BE49-F238E27FC236}">
                  <a16:creationId xmlns:a16="http://schemas.microsoft.com/office/drawing/2014/main" xmlns="" id="{6F3C1B36-4CC1-4252-9F7D-9BE119C4B5ED}"/>
                </a:ext>
              </a:extLst>
            </p:cNvPr>
            <p:cNvSpPr>
              <a:spLocks/>
            </p:cNvSpPr>
            <p:nvPr/>
          </p:nvSpPr>
          <p:spPr bwMode="auto">
            <a:xfrm rot="1789583" flipH="1">
              <a:off x="5040944" y="4335304"/>
              <a:ext cx="1717675" cy="1566863"/>
            </a:xfrm>
            <a:custGeom>
              <a:avLst/>
              <a:gdLst>
                <a:gd name="T0" fmla="*/ 257 w 455"/>
                <a:gd name="T1" fmla="*/ 0 h 415"/>
                <a:gd name="T2" fmla="*/ 309 w 455"/>
                <a:gd name="T3" fmla="*/ 88 h 415"/>
                <a:gd name="T4" fmla="*/ 309 w 455"/>
                <a:gd name="T5" fmla="*/ 88 h 415"/>
                <a:gd name="T6" fmla="*/ 310 w 455"/>
                <a:gd name="T7" fmla="*/ 89 h 415"/>
                <a:gd name="T8" fmla="*/ 354 w 455"/>
                <a:gd name="T9" fmla="*/ 120 h 415"/>
                <a:gd name="T10" fmla="*/ 363 w 455"/>
                <a:gd name="T11" fmla="*/ 121 h 415"/>
                <a:gd name="T12" fmla="*/ 363 w 455"/>
                <a:gd name="T13" fmla="*/ 121 h 415"/>
                <a:gd name="T14" fmla="*/ 452 w 455"/>
                <a:gd name="T15" fmla="*/ 120 h 415"/>
                <a:gd name="T16" fmla="*/ 454 w 455"/>
                <a:gd name="T17" fmla="*/ 209 h 415"/>
                <a:gd name="T18" fmla="*/ 455 w 455"/>
                <a:gd name="T19" fmla="*/ 291 h 415"/>
                <a:gd name="T20" fmla="*/ 455 w 455"/>
                <a:gd name="T21" fmla="*/ 412 h 415"/>
                <a:gd name="T22" fmla="*/ 226 w 455"/>
                <a:gd name="T23" fmla="*/ 415 h 415"/>
                <a:gd name="T24" fmla="*/ 226 w 455"/>
                <a:gd name="T25" fmla="*/ 414 h 415"/>
                <a:gd name="T26" fmla="*/ 209 w 455"/>
                <a:gd name="T27" fmla="*/ 413 h 415"/>
                <a:gd name="T28" fmla="*/ 116 w 455"/>
                <a:gd name="T29" fmla="*/ 348 h 415"/>
                <a:gd name="T30" fmla="*/ 116 w 455"/>
                <a:gd name="T31" fmla="*/ 346 h 415"/>
                <a:gd name="T32" fmla="*/ 115 w 455"/>
                <a:gd name="T33" fmla="*/ 346 h 415"/>
                <a:gd name="T34" fmla="*/ 0 w 455"/>
                <a:gd name="T35" fmla="*/ 151 h 415"/>
                <a:gd name="T36" fmla="*/ 257 w 455"/>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5" h="415">
                  <a:moveTo>
                    <a:pt x="257" y="0"/>
                  </a:moveTo>
                  <a:cubicBezTo>
                    <a:pt x="309" y="88"/>
                    <a:pt x="309" y="88"/>
                    <a:pt x="309" y="88"/>
                  </a:cubicBezTo>
                  <a:cubicBezTo>
                    <a:pt x="309" y="88"/>
                    <a:pt x="309" y="88"/>
                    <a:pt x="309" y="88"/>
                  </a:cubicBezTo>
                  <a:cubicBezTo>
                    <a:pt x="310" y="89"/>
                    <a:pt x="310" y="89"/>
                    <a:pt x="310" y="89"/>
                  </a:cubicBezTo>
                  <a:cubicBezTo>
                    <a:pt x="319" y="105"/>
                    <a:pt x="335" y="116"/>
                    <a:pt x="354" y="120"/>
                  </a:cubicBezTo>
                  <a:cubicBezTo>
                    <a:pt x="363" y="121"/>
                    <a:pt x="363" y="121"/>
                    <a:pt x="363" y="121"/>
                  </a:cubicBezTo>
                  <a:cubicBezTo>
                    <a:pt x="363" y="121"/>
                    <a:pt x="363" y="121"/>
                    <a:pt x="363" y="121"/>
                  </a:cubicBezTo>
                  <a:cubicBezTo>
                    <a:pt x="452" y="120"/>
                    <a:pt x="452" y="120"/>
                    <a:pt x="452" y="120"/>
                  </a:cubicBezTo>
                  <a:cubicBezTo>
                    <a:pt x="454" y="209"/>
                    <a:pt x="454" y="209"/>
                    <a:pt x="454" y="209"/>
                  </a:cubicBezTo>
                  <a:cubicBezTo>
                    <a:pt x="455" y="291"/>
                    <a:pt x="455" y="291"/>
                    <a:pt x="455" y="291"/>
                  </a:cubicBezTo>
                  <a:cubicBezTo>
                    <a:pt x="455" y="412"/>
                    <a:pt x="455" y="412"/>
                    <a:pt x="455" y="412"/>
                  </a:cubicBezTo>
                  <a:cubicBezTo>
                    <a:pt x="226" y="415"/>
                    <a:pt x="226" y="415"/>
                    <a:pt x="226" y="415"/>
                  </a:cubicBezTo>
                  <a:cubicBezTo>
                    <a:pt x="226" y="414"/>
                    <a:pt x="226" y="414"/>
                    <a:pt x="226" y="414"/>
                  </a:cubicBezTo>
                  <a:cubicBezTo>
                    <a:pt x="209" y="413"/>
                    <a:pt x="209" y="413"/>
                    <a:pt x="209" y="413"/>
                  </a:cubicBezTo>
                  <a:cubicBezTo>
                    <a:pt x="170" y="405"/>
                    <a:pt x="136" y="381"/>
                    <a:pt x="116" y="348"/>
                  </a:cubicBezTo>
                  <a:cubicBezTo>
                    <a:pt x="116" y="346"/>
                    <a:pt x="116" y="346"/>
                    <a:pt x="116" y="346"/>
                  </a:cubicBezTo>
                  <a:cubicBezTo>
                    <a:pt x="115" y="346"/>
                    <a:pt x="115" y="346"/>
                    <a:pt x="115" y="346"/>
                  </a:cubicBezTo>
                  <a:cubicBezTo>
                    <a:pt x="0" y="151"/>
                    <a:pt x="0" y="151"/>
                    <a:pt x="0" y="151"/>
                  </a:cubicBezTo>
                  <a:lnTo>
                    <a:pt x="257"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40" name="组合 39">
              <a:extLst>
                <a:ext uri="{FF2B5EF4-FFF2-40B4-BE49-F238E27FC236}">
                  <a16:creationId xmlns:a16="http://schemas.microsoft.com/office/drawing/2014/main" xmlns="" id="{1E1C2D6C-98F4-42C0-8A87-A5C558AE218C}"/>
                </a:ext>
              </a:extLst>
            </p:cNvPr>
            <p:cNvGrpSpPr/>
            <p:nvPr/>
          </p:nvGrpSpPr>
          <p:grpSpPr>
            <a:xfrm>
              <a:off x="5475174" y="4995912"/>
              <a:ext cx="509588" cy="382588"/>
              <a:chOff x="6240463" y="3313113"/>
              <a:chExt cx="509588" cy="382588"/>
            </a:xfrm>
            <a:solidFill>
              <a:schemeClr val="bg1">
                <a:alpha val="97000"/>
              </a:schemeClr>
            </a:solidFill>
          </p:grpSpPr>
          <p:sp>
            <p:nvSpPr>
              <p:cNvPr id="41" name="Oval 85">
                <a:extLst>
                  <a:ext uri="{FF2B5EF4-FFF2-40B4-BE49-F238E27FC236}">
                    <a16:creationId xmlns:a16="http://schemas.microsoft.com/office/drawing/2014/main" xmlns="" id="{485C47EE-6290-4638-8A5F-171424921FCA}"/>
                  </a:ext>
                </a:extLst>
              </p:cNvPr>
              <p:cNvSpPr>
                <a:spLocks noChangeArrowheads="1"/>
              </p:cNvSpPr>
              <p:nvPr/>
            </p:nvSpPr>
            <p:spPr bwMode="auto">
              <a:xfrm>
                <a:off x="6453188" y="3462338"/>
                <a:ext cx="127000" cy="127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86">
                <a:extLst>
                  <a:ext uri="{FF2B5EF4-FFF2-40B4-BE49-F238E27FC236}">
                    <a16:creationId xmlns:a16="http://schemas.microsoft.com/office/drawing/2014/main" xmlns="" id="{EDDCCACF-AAEC-4F7D-B432-AB562D80D6C8}"/>
                  </a:ext>
                </a:extLst>
              </p:cNvPr>
              <p:cNvSpPr>
                <a:spLocks noEditPoints="1"/>
              </p:cNvSpPr>
              <p:nvPr/>
            </p:nvSpPr>
            <p:spPr bwMode="auto">
              <a:xfrm>
                <a:off x="6240463" y="3313113"/>
                <a:ext cx="509588" cy="382588"/>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7">
                <a:extLst>
                  <a:ext uri="{FF2B5EF4-FFF2-40B4-BE49-F238E27FC236}">
                    <a16:creationId xmlns:a16="http://schemas.microsoft.com/office/drawing/2014/main" xmlns="" id="{74D89654-B911-4D5B-B75F-209151243789}"/>
                  </a:ext>
                </a:extLst>
              </p:cNvPr>
              <p:cNvSpPr>
                <a:spLocks noChangeArrowheads="1"/>
              </p:cNvSpPr>
              <p:nvPr/>
            </p:nvSpPr>
            <p:spPr bwMode="auto">
              <a:xfrm>
                <a:off x="6643688" y="3419475"/>
                <a:ext cx="6350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8">
                <a:extLst>
                  <a:ext uri="{FF2B5EF4-FFF2-40B4-BE49-F238E27FC236}">
                    <a16:creationId xmlns:a16="http://schemas.microsoft.com/office/drawing/2014/main" xmlns="" id="{053097E8-79AC-49D1-B83E-758C4FE72B65}"/>
                  </a:ext>
                </a:extLst>
              </p:cNvPr>
              <p:cNvSpPr>
                <a:spLocks noChangeArrowheads="1"/>
              </p:cNvSpPr>
              <p:nvPr/>
            </p:nvSpPr>
            <p:spPr bwMode="auto">
              <a:xfrm>
                <a:off x="6643688" y="3419475"/>
                <a:ext cx="6350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89">
                <a:extLst>
                  <a:ext uri="{FF2B5EF4-FFF2-40B4-BE49-F238E27FC236}">
                    <a16:creationId xmlns:a16="http://schemas.microsoft.com/office/drawing/2014/main" xmlns="" id="{22DC9A9E-2F46-466B-90BC-35B3AA5BB95D}"/>
                  </a:ext>
                </a:extLst>
              </p:cNvPr>
              <p:cNvSpPr>
                <a:spLocks noChangeArrowheads="1"/>
              </p:cNvSpPr>
              <p:nvPr/>
            </p:nvSpPr>
            <p:spPr bwMode="auto">
              <a:xfrm>
                <a:off x="6643688" y="3419475"/>
                <a:ext cx="63500" cy="63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90">
                <a:extLst>
                  <a:ext uri="{FF2B5EF4-FFF2-40B4-BE49-F238E27FC236}">
                    <a16:creationId xmlns:a16="http://schemas.microsoft.com/office/drawing/2014/main" xmlns="" id="{A29972E8-F2F4-4FF2-A9B7-7748CBE9C346}"/>
                  </a:ext>
                </a:extLst>
              </p:cNvPr>
              <p:cNvSpPr>
                <a:spLocks/>
              </p:cNvSpPr>
              <p:nvPr/>
            </p:nvSpPr>
            <p:spPr bwMode="auto">
              <a:xfrm>
                <a:off x="6240463" y="3398838"/>
                <a:ext cx="0" cy="254000"/>
              </a:xfrm>
              <a:custGeom>
                <a:avLst/>
                <a:gdLst>
                  <a:gd name="T0" fmla="*/ 160 h 160"/>
                  <a:gd name="T1" fmla="*/ 160 h 160"/>
                  <a:gd name="T2" fmla="*/ 0 h 160"/>
                  <a:gd name="T3" fmla="*/ 160 h 160"/>
                </a:gdLst>
                <a:ahLst/>
                <a:cxnLst>
                  <a:cxn ang="0">
                    <a:pos x="0" y="T0"/>
                  </a:cxn>
                  <a:cxn ang="0">
                    <a:pos x="0" y="T1"/>
                  </a:cxn>
                  <a:cxn ang="0">
                    <a:pos x="0" y="T2"/>
                  </a:cxn>
                  <a:cxn ang="0">
                    <a:pos x="0" y="T3"/>
                  </a:cxn>
                </a:cxnLst>
                <a:rect l="0" t="0" r="r" b="b"/>
                <a:pathLst>
                  <a:path h="160">
                    <a:moveTo>
                      <a:pt x="0" y="160"/>
                    </a:moveTo>
                    <a:lnTo>
                      <a:pt x="0" y="160"/>
                    </a:lnTo>
                    <a:lnTo>
                      <a:pt x="0" y="0"/>
                    </a:ln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91">
                <a:extLst>
                  <a:ext uri="{FF2B5EF4-FFF2-40B4-BE49-F238E27FC236}">
                    <a16:creationId xmlns:a16="http://schemas.microsoft.com/office/drawing/2014/main" xmlns="" id="{455FA728-470F-4024-89C1-99EE6DED614C}"/>
                  </a:ext>
                </a:extLst>
              </p:cNvPr>
              <p:cNvSpPr>
                <a:spLocks noChangeArrowheads="1"/>
              </p:cNvSpPr>
              <p:nvPr/>
            </p:nvSpPr>
            <p:spPr bwMode="auto">
              <a:xfrm>
                <a:off x="6240463" y="3398838"/>
                <a:ext cx="84138" cy="254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92">
                <a:extLst>
                  <a:ext uri="{FF2B5EF4-FFF2-40B4-BE49-F238E27FC236}">
                    <a16:creationId xmlns:a16="http://schemas.microsoft.com/office/drawing/2014/main" xmlns="" id="{5CA35D4E-141B-47EB-935B-40835D5227A1}"/>
                  </a:ext>
                </a:extLst>
              </p:cNvPr>
              <p:cNvSpPr>
                <a:spLocks noChangeArrowheads="1"/>
              </p:cNvSpPr>
              <p:nvPr/>
            </p:nvSpPr>
            <p:spPr bwMode="auto">
              <a:xfrm>
                <a:off x="6240463" y="3398838"/>
                <a:ext cx="84138" cy="254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3">
                <a:extLst>
                  <a:ext uri="{FF2B5EF4-FFF2-40B4-BE49-F238E27FC236}">
                    <a16:creationId xmlns:a16="http://schemas.microsoft.com/office/drawing/2014/main" xmlns="" id="{E2DCC62F-8BE9-4177-96BC-D876DAB8B711}"/>
                  </a:ext>
                </a:extLst>
              </p:cNvPr>
              <p:cNvSpPr>
                <a:spLocks/>
              </p:cNvSpPr>
              <p:nvPr/>
            </p:nvSpPr>
            <p:spPr bwMode="auto">
              <a:xfrm>
                <a:off x="6240463" y="3398838"/>
                <a:ext cx="84138" cy="25400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Freeform 9">
              <a:extLst>
                <a:ext uri="{FF2B5EF4-FFF2-40B4-BE49-F238E27FC236}">
                  <a16:creationId xmlns:a16="http://schemas.microsoft.com/office/drawing/2014/main" xmlns="" id="{8273D5F6-0A6C-4204-8669-502286069A04}"/>
                </a:ext>
              </a:extLst>
            </p:cNvPr>
            <p:cNvSpPr>
              <a:spLocks/>
            </p:cNvSpPr>
            <p:nvPr/>
          </p:nvSpPr>
          <p:spPr bwMode="auto">
            <a:xfrm rot="1789583" flipH="1">
              <a:off x="6379021" y="3330749"/>
              <a:ext cx="1492249" cy="1982788"/>
            </a:xfrm>
            <a:custGeom>
              <a:avLst/>
              <a:gdLst>
                <a:gd name="T0" fmla="*/ 140 w 395"/>
                <a:gd name="T1" fmla="*/ 0 h 526"/>
                <a:gd name="T2" fmla="*/ 395 w 395"/>
                <a:gd name="T3" fmla="*/ 150 h 526"/>
                <a:gd name="T4" fmla="*/ 348 w 395"/>
                <a:gd name="T5" fmla="*/ 229 h 526"/>
                <a:gd name="T6" fmla="*/ 348 w 395"/>
                <a:gd name="T7" fmla="*/ 229 h 526"/>
                <a:gd name="T8" fmla="*/ 348 w 395"/>
                <a:gd name="T9" fmla="*/ 230 h 526"/>
                <a:gd name="T10" fmla="*/ 342 w 395"/>
                <a:gd name="T11" fmla="*/ 284 h 526"/>
                <a:gd name="T12" fmla="*/ 346 w 395"/>
                <a:gd name="T13" fmla="*/ 292 h 526"/>
                <a:gd name="T14" fmla="*/ 345 w 395"/>
                <a:gd name="T15" fmla="*/ 292 h 526"/>
                <a:gd name="T16" fmla="*/ 394 w 395"/>
                <a:gd name="T17" fmla="*/ 376 h 526"/>
                <a:gd name="T18" fmla="*/ 309 w 395"/>
                <a:gd name="T19" fmla="*/ 425 h 526"/>
                <a:gd name="T20" fmla="*/ 218 w 395"/>
                <a:gd name="T21" fmla="*/ 477 h 526"/>
                <a:gd name="T22" fmla="*/ 133 w 395"/>
                <a:gd name="T23" fmla="*/ 526 h 526"/>
                <a:gd name="T24" fmla="*/ 19 w 395"/>
                <a:gd name="T25" fmla="*/ 326 h 526"/>
                <a:gd name="T26" fmla="*/ 20 w 395"/>
                <a:gd name="T27" fmla="*/ 325 h 526"/>
                <a:gd name="T28" fmla="*/ 13 w 395"/>
                <a:gd name="T29" fmla="*/ 309 h 526"/>
                <a:gd name="T30" fmla="*/ 24 w 395"/>
                <a:gd name="T31" fmla="*/ 197 h 526"/>
                <a:gd name="T32" fmla="*/ 26 w 395"/>
                <a:gd name="T33" fmla="*/ 196 h 526"/>
                <a:gd name="T34" fmla="*/ 25 w 395"/>
                <a:gd name="T35" fmla="*/ 195 h 526"/>
                <a:gd name="T36" fmla="*/ 140 w 395"/>
                <a:gd name="T37"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526">
                  <a:moveTo>
                    <a:pt x="140" y="0"/>
                  </a:moveTo>
                  <a:cubicBezTo>
                    <a:pt x="395" y="150"/>
                    <a:pt x="395" y="150"/>
                    <a:pt x="395" y="150"/>
                  </a:cubicBezTo>
                  <a:cubicBezTo>
                    <a:pt x="348" y="229"/>
                    <a:pt x="348" y="229"/>
                    <a:pt x="348" y="229"/>
                  </a:cubicBezTo>
                  <a:cubicBezTo>
                    <a:pt x="348" y="229"/>
                    <a:pt x="348" y="229"/>
                    <a:pt x="348" y="229"/>
                  </a:cubicBezTo>
                  <a:cubicBezTo>
                    <a:pt x="348" y="230"/>
                    <a:pt x="348" y="230"/>
                    <a:pt x="348" y="230"/>
                  </a:cubicBezTo>
                  <a:cubicBezTo>
                    <a:pt x="339" y="246"/>
                    <a:pt x="336" y="266"/>
                    <a:pt x="342" y="284"/>
                  </a:cubicBezTo>
                  <a:cubicBezTo>
                    <a:pt x="346" y="292"/>
                    <a:pt x="346" y="292"/>
                    <a:pt x="346" y="292"/>
                  </a:cubicBezTo>
                  <a:cubicBezTo>
                    <a:pt x="345" y="292"/>
                    <a:pt x="345" y="292"/>
                    <a:pt x="345" y="292"/>
                  </a:cubicBezTo>
                  <a:cubicBezTo>
                    <a:pt x="394" y="376"/>
                    <a:pt x="394" y="376"/>
                    <a:pt x="394" y="376"/>
                  </a:cubicBezTo>
                  <a:cubicBezTo>
                    <a:pt x="309" y="425"/>
                    <a:pt x="309" y="425"/>
                    <a:pt x="309" y="425"/>
                  </a:cubicBezTo>
                  <a:cubicBezTo>
                    <a:pt x="218" y="477"/>
                    <a:pt x="218" y="477"/>
                    <a:pt x="218" y="477"/>
                  </a:cubicBezTo>
                  <a:cubicBezTo>
                    <a:pt x="133" y="526"/>
                    <a:pt x="133" y="526"/>
                    <a:pt x="133" y="526"/>
                  </a:cubicBezTo>
                  <a:cubicBezTo>
                    <a:pt x="19" y="326"/>
                    <a:pt x="19" y="326"/>
                    <a:pt x="19" y="326"/>
                  </a:cubicBezTo>
                  <a:cubicBezTo>
                    <a:pt x="20" y="325"/>
                    <a:pt x="20" y="325"/>
                    <a:pt x="20" y="325"/>
                  </a:cubicBezTo>
                  <a:cubicBezTo>
                    <a:pt x="13" y="309"/>
                    <a:pt x="13" y="309"/>
                    <a:pt x="13" y="309"/>
                  </a:cubicBezTo>
                  <a:cubicBezTo>
                    <a:pt x="0" y="272"/>
                    <a:pt x="5" y="231"/>
                    <a:pt x="24" y="197"/>
                  </a:cubicBezTo>
                  <a:cubicBezTo>
                    <a:pt x="26" y="196"/>
                    <a:pt x="26" y="196"/>
                    <a:pt x="26" y="196"/>
                  </a:cubicBezTo>
                  <a:cubicBezTo>
                    <a:pt x="25" y="195"/>
                    <a:pt x="25" y="195"/>
                    <a:pt x="25" y="195"/>
                  </a:cubicBezTo>
                  <a:lnTo>
                    <a:pt x="14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2" name="Freeform 374">
              <a:extLst>
                <a:ext uri="{FF2B5EF4-FFF2-40B4-BE49-F238E27FC236}">
                  <a16:creationId xmlns:a16="http://schemas.microsoft.com/office/drawing/2014/main" xmlns="" id="{ED80126C-886B-4094-8221-8E9A7483D5BD}"/>
                </a:ext>
              </a:extLst>
            </p:cNvPr>
            <p:cNvSpPr>
              <a:spLocks noEditPoints="1"/>
            </p:cNvSpPr>
            <p:nvPr/>
          </p:nvSpPr>
          <p:spPr bwMode="auto">
            <a:xfrm>
              <a:off x="6947484" y="4173642"/>
              <a:ext cx="509034" cy="499642"/>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bg1">
                <a:alpha val="97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3" name="文本框 52">
            <a:extLst>
              <a:ext uri="{FF2B5EF4-FFF2-40B4-BE49-F238E27FC236}">
                <a16:creationId xmlns:a16="http://schemas.microsoft.com/office/drawing/2014/main" xmlns="" id="{B8566EA6-04CA-4B64-B44E-BB10893127D3}"/>
              </a:ext>
            </a:extLst>
          </p:cNvPr>
          <p:cNvSpPr txBox="1"/>
          <p:nvPr/>
        </p:nvSpPr>
        <p:spPr>
          <a:xfrm>
            <a:off x="8034562" y="1807035"/>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4" name="文本框 53">
            <a:extLst>
              <a:ext uri="{FF2B5EF4-FFF2-40B4-BE49-F238E27FC236}">
                <a16:creationId xmlns:a16="http://schemas.microsoft.com/office/drawing/2014/main" xmlns="" id="{A4594C1F-8357-4BF1-8115-3B3A3683EAA3}"/>
              </a:ext>
            </a:extLst>
          </p:cNvPr>
          <p:cNvSpPr txBox="1"/>
          <p:nvPr/>
        </p:nvSpPr>
        <p:spPr>
          <a:xfrm>
            <a:off x="8095588" y="3369018"/>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5" name="文本框 54">
            <a:extLst>
              <a:ext uri="{FF2B5EF4-FFF2-40B4-BE49-F238E27FC236}">
                <a16:creationId xmlns:a16="http://schemas.microsoft.com/office/drawing/2014/main" xmlns="" id="{8EEE83F7-6416-4085-9225-D1E353F26CB9}"/>
              </a:ext>
            </a:extLst>
          </p:cNvPr>
          <p:cNvSpPr txBox="1"/>
          <p:nvPr/>
        </p:nvSpPr>
        <p:spPr>
          <a:xfrm>
            <a:off x="8034562" y="4736941"/>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6" name="文本框 55">
            <a:extLst>
              <a:ext uri="{FF2B5EF4-FFF2-40B4-BE49-F238E27FC236}">
                <a16:creationId xmlns:a16="http://schemas.microsoft.com/office/drawing/2014/main" xmlns="" id="{37533136-8835-4370-868B-E30D8D123B2E}"/>
              </a:ext>
            </a:extLst>
          </p:cNvPr>
          <p:cNvSpPr txBox="1"/>
          <p:nvPr/>
        </p:nvSpPr>
        <p:spPr>
          <a:xfrm>
            <a:off x="771312" y="1807035"/>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7" name="文本框 56">
            <a:extLst>
              <a:ext uri="{FF2B5EF4-FFF2-40B4-BE49-F238E27FC236}">
                <a16:creationId xmlns:a16="http://schemas.microsoft.com/office/drawing/2014/main" xmlns="" id="{39D5815B-2EF9-44F4-95A5-94C90C4CEF0A}"/>
              </a:ext>
            </a:extLst>
          </p:cNvPr>
          <p:cNvSpPr txBox="1"/>
          <p:nvPr/>
        </p:nvSpPr>
        <p:spPr>
          <a:xfrm>
            <a:off x="832338" y="3369018"/>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58" name="文本框 57">
            <a:extLst>
              <a:ext uri="{FF2B5EF4-FFF2-40B4-BE49-F238E27FC236}">
                <a16:creationId xmlns:a16="http://schemas.microsoft.com/office/drawing/2014/main" xmlns="" id="{FB51CB4A-2D13-44E8-B70F-2A9ABE1866D8}"/>
              </a:ext>
            </a:extLst>
          </p:cNvPr>
          <p:cNvSpPr txBox="1"/>
          <p:nvPr/>
        </p:nvSpPr>
        <p:spPr>
          <a:xfrm>
            <a:off x="771312" y="4736941"/>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Tree>
    <p:extLst>
      <p:ext uri="{BB962C8B-B14F-4D97-AF65-F5344CB8AC3E}">
        <p14:creationId xmlns:p14="http://schemas.microsoft.com/office/powerpoint/2010/main" val="13991609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2000"/>
                                        <p:tgtEl>
                                          <p:spTgt spid="59"/>
                                        </p:tgtEl>
                                      </p:cBhvr>
                                    </p:animEffect>
                                    <p:anim calcmode="lin" valueType="num">
                                      <p:cBhvr>
                                        <p:cTn id="8" dur="2000" fill="hold"/>
                                        <p:tgtEl>
                                          <p:spTgt spid="59"/>
                                        </p:tgtEl>
                                        <p:attrNameLst>
                                          <p:attrName>style.rotation</p:attrName>
                                        </p:attrNameLst>
                                      </p:cBhvr>
                                      <p:tavLst>
                                        <p:tav tm="0">
                                          <p:val>
                                            <p:fltVal val="720"/>
                                          </p:val>
                                        </p:tav>
                                        <p:tav tm="100000">
                                          <p:val>
                                            <p:fltVal val="0"/>
                                          </p:val>
                                        </p:tav>
                                      </p:tavLst>
                                    </p:anim>
                                    <p:anim calcmode="lin" valueType="num">
                                      <p:cBhvr>
                                        <p:cTn id="9" dur="2000" fill="hold"/>
                                        <p:tgtEl>
                                          <p:spTgt spid="59"/>
                                        </p:tgtEl>
                                        <p:attrNameLst>
                                          <p:attrName>ppt_h</p:attrName>
                                        </p:attrNameLst>
                                      </p:cBhvr>
                                      <p:tavLst>
                                        <p:tav tm="0">
                                          <p:val>
                                            <p:fltVal val="0"/>
                                          </p:val>
                                        </p:tav>
                                        <p:tav tm="100000">
                                          <p:val>
                                            <p:strVal val="#ppt_h"/>
                                          </p:val>
                                        </p:tav>
                                      </p:tavLst>
                                    </p:anim>
                                    <p:anim calcmode="lin" valueType="num">
                                      <p:cBhvr>
                                        <p:cTn id="10" dur="2000" fill="hold"/>
                                        <p:tgtEl>
                                          <p:spTgt spid="59"/>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 presetClass="entr" presetSubtype="8"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fill="hold"/>
                                        <p:tgtEl>
                                          <p:spTgt spid="56"/>
                                        </p:tgtEl>
                                        <p:attrNameLst>
                                          <p:attrName>ppt_x</p:attrName>
                                        </p:attrNameLst>
                                      </p:cBhvr>
                                      <p:tavLst>
                                        <p:tav tm="0">
                                          <p:val>
                                            <p:strVal val="0-#ppt_w/2"/>
                                          </p:val>
                                        </p:tav>
                                        <p:tav tm="100000">
                                          <p:val>
                                            <p:strVal val="#ppt_x"/>
                                          </p:val>
                                        </p:tav>
                                      </p:tavLst>
                                    </p:anim>
                                    <p:anim calcmode="lin" valueType="num">
                                      <p:cBhvr additive="base">
                                        <p:cTn id="15" dur="500" fill="hold"/>
                                        <p:tgtEl>
                                          <p:spTgt spid="5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additive="base">
                                        <p:cTn id="18" dur="500" fill="hold"/>
                                        <p:tgtEl>
                                          <p:spTgt spid="57"/>
                                        </p:tgtEl>
                                        <p:attrNameLst>
                                          <p:attrName>ppt_x</p:attrName>
                                        </p:attrNameLst>
                                      </p:cBhvr>
                                      <p:tavLst>
                                        <p:tav tm="0">
                                          <p:val>
                                            <p:strVal val="0-#ppt_w/2"/>
                                          </p:val>
                                        </p:tav>
                                        <p:tav tm="100000">
                                          <p:val>
                                            <p:strVal val="#ppt_x"/>
                                          </p:val>
                                        </p:tav>
                                      </p:tavLst>
                                    </p:anim>
                                    <p:anim calcmode="lin" valueType="num">
                                      <p:cBhvr additive="base">
                                        <p:cTn id="19" dur="500" fill="hold"/>
                                        <p:tgtEl>
                                          <p:spTgt spid="5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500" fill="hold"/>
                                        <p:tgtEl>
                                          <p:spTgt spid="58"/>
                                        </p:tgtEl>
                                        <p:attrNameLst>
                                          <p:attrName>ppt_x</p:attrName>
                                        </p:attrNameLst>
                                      </p:cBhvr>
                                      <p:tavLst>
                                        <p:tav tm="0">
                                          <p:val>
                                            <p:strVal val="0-#ppt_w/2"/>
                                          </p:val>
                                        </p:tav>
                                        <p:tav tm="100000">
                                          <p:val>
                                            <p:strVal val="#ppt_x"/>
                                          </p:val>
                                        </p:tav>
                                      </p:tavLst>
                                    </p:anim>
                                    <p:anim calcmode="lin" valueType="num">
                                      <p:cBhvr additive="base">
                                        <p:cTn id="23" dur="500" fill="hold"/>
                                        <p:tgtEl>
                                          <p:spTgt spid="5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0-#ppt_w/2"/>
                                          </p:val>
                                        </p:tav>
                                        <p:tav tm="100000">
                                          <p:val>
                                            <p:strVal val="#ppt_x"/>
                                          </p:val>
                                        </p:tav>
                                      </p:tavLst>
                                    </p:anim>
                                    <p:anim calcmode="lin" valueType="num">
                                      <p:cBhvr additive="base">
                                        <p:cTn id="27" dur="500" fill="hold"/>
                                        <p:tgtEl>
                                          <p:spTgt spid="5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0-#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additive="base">
                                        <p:cTn id="34" dur="500" fill="hold"/>
                                        <p:tgtEl>
                                          <p:spTgt spid="55"/>
                                        </p:tgtEl>
                                        <p:attrNameLst>
                                          <p:attrName>ppt_x</p:attrName>
                                        </p:attrNameLst>
                                      </p:cBhvr>
                                      <p:tavLst>
                                        <p:tav tm="0">
                                          <p:val>
                                            <p:strVal val="0-#ppt_w/2"/>
                                          </p:val>
                                        </p:tav>
                                        <p:tav tm="100000">
                                          <p:val>
                                            <p:strVal val="#ppt_x"/>
                                          </p:val>
                                        </p:tav>
                                      </p:tavLst>
                                    </p:anim>
                                    <p:anim calcmode="lin" valueType="num">
                                      <p:cBhvr additive="base">
                                        <p:cTn id="35"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xmlns="" id="{8A7B8A0E-01B8-4A13-B392-5CA0AA1CB62B}"/>
              </a:ext>
            </a:extLst>
          </p:cNvPr>
          <p:cNvSpPr/>
          <p:nvPr/>
        </p:nvSpPr>
        <p:spPr>
          <a:xfrm>
            <a:off x="5343232" y="2199134"/>
            <a:ext cx="4986631"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xmlns="" id="{01477F59-7D4E-4C12-B0E6-CDE30680FD74}"/>
              </a:ext>
            </a:extLst>
          </p:cNvPr>
          <p:cNvSpPr/>
          <p:nvPr/>
        </p:nvSpPr>
        <p:spPr>
          <a:xfrm>
            <a:off x="5343232" y="3829050"/>
            <a:ext cx="4986631" cy="131445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图文框 1">
            <a:extLst>
              <a:ext uri="{FF2B5EF4-FFF2-40B4-BE49-F238E27FC236}">
                <a16:creationId xmlns:a16="http://schemas.microsoft.com/office/drawing/2014/main" xmlns="" id="{86D09AAE-DB31-4DA0-9CCE-66EC210D5D8D}"/>
              </a:ext>
            </a:extLst>
          </p:cNvPr>
          <p:cNvSpPr/>
          <p:nvPr/>
        </p:nvSpPr>
        <p:spPr>
          <a:xfrm>
            <a:off x="1085850" y="1514476"/>
            <a:ext cx="9886950" cy="4371975"/>
          </a:xfrm>
          <a:prstGeom prst="frame">
            <a:avLst>
              <a:gd name="adj1" fmla="val 433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圆角 2">
            <a:extLst>
              <a:ext uri="{FF2B5EF4-FFF2-40B4-BE49-F238E27FC236}">
                <a16:creationId xmlns:a16="http://schemas.microsoft.com/office/drawing/2014/main" xmlns="" id="{A928C808-C238-47C4-8702-A3C34E926194}"/>
              </a:ext>
            </a:extLst>
          </p:cNvPr>
          <p:cNvSpPr/>
          <p:nvPr/>
        </p:nvSpPr>
        <p:spPr>
          <a:xfrm>
            <a:off x="1808559" y="2250277"/>
            <a:ext cx="2811964" cy="2911865"/>
          </a:xfrm>
          <a:prstGeom prst="roundRect">
            <a:avLst>
              <a:gd name="adj" fmla="val 0"/>
            </a:avLst>
          </a:prstGeom>
          <a:solidFill>
            <a:schemeClr val="bg1">
              <a:alpha val="2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图片包含 自然&#10;&#10;已生成高可信度的说明">
            <a:extLst>
              <a:ext uri="{FF2B5EF4-FFF2-40B4-BE49-F238E27FC236}">
                <a16:creationId xmlns:a16="http://schemas.microsoft.com/office/drawing/2014/main" xmlns="" id="{3E0B70E3-4DB7-4657-AE5F-97B2B6907A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1858275" y="2271710"/>
            <a:ext cx="2762248" cy="2871790"/>
          </a:xfrm>
          <a:prstGeom prst="rect">
            <a:avLst/>
          </a:prstGeom>
        </p:spPr>
      </p:pic>
      <p:sp>
        <p:nvSpPr>
          <p:cNvPr id="5" name="文本框 4">
            <a:extLst>
              <a:ext uri="{FF2B5EF4-FFF2-40B4-BE49-F238E27FC236}">
                <a16:creationId xmlns:a16="http://schemas.microsoft.com/office/drawing/2014/main" xmlns="" id="{371684E9-9331-4B71-9879-E75891EE804E}"/>
              </a:ext>
            </a:extLst>
          </p:cNvPr>
          <p:cNvSpPr txBox="1"/>
          <p:nvPr/>
        </p:nvSpPr>
        <p:spPr>
          <a:xfrm>
            <a:off x="5853562" y="2391527"/>
            <a:ext cx="3886199"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p>
        </p:txBody>
      </p:sp>
      <p:sp>
        <p:nvSpPr>
          <p:cNvPr id="6" name="文本框 5">
            <a:extLst>
              <a:ext uri="{FF2B5EF4-FFF2-40B4-BE49-F238E27FC236}">
                <a16:creationId xmlns:a16="http://schemas.microsoft.com/office/drawing/2014/main" xmlns="" id="{3C4F92BE-8275-4475-9077-7A89A94621C6}"/>
              </a:ext>
            </a:extLst>
          </p:cNvPr>
          <p:cNvSpPr txBox="1"/>
          <p:nvPr/>
        </p:nvSpPr>
        <p:spPr>
          <a:xfrm>
            <a:off x="5853561" y="4055388"/>
            <a:ext cx="3886199"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p>
        </p:txBody>
      </p:sp>
    </p:spTree>
    <p:extLst>
      <p:ext uri="{BB962C8B-B14F-4D97-AF65-F5344CB8AC3E}">
        <p14:creationId xmlns:p14="http://schemas.microsoft.com/office/powerpoint/2010/main" val="15975135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animBg="1"/>
      <p:bldP spid="3" grpId="0" animBg="1"/>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a:extLst>
              <a:ext uri="{FF2B5EF4-FFF2-40B4-BE49-F238E27FC236}">
                <a16:creationId xmlns:a16="http://schemas.microsoft.com/office/drawing/2014/main" xmlns="" id="{E78CB862-941F-4EB8-968B-02E42F296024}"/>
              </a:ext>
            </a:extLst>
          </p:cNvPr>
          <p:cNvSpPr/>
          <p:nvPr/>
        </p:nvSpPr>
        <p:spPr>
          <a:xfrm>
            <a:off x="4200525" y="1414463"/>
            <a:ext cx="1614488" cy="1614488"/>
          </a:xfrm>
          <a:prstGeom prst="blockArc">
            <a:avLst>
              <a:gd name="adj1" fmla="val 274638"/>
              <a:gd name="adj2" fmla="val 17323273"/>
              <a:gd name="adj3" fmla="val 7952"/>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空心弧 2">
            <a:extLst>
              <a:ext uri="{FF2B5EF4-FFF2-40B4-BE49-F238E27FC236}">
                <a16:creationId xmlns:a16="http://schemas.microsoft.com/office/drawing/2014/main" xmlns="" id="{1686A3E4-8E36-4647-A11C-51E191EEECD1}"/>
              </a:ext>
            </a:extLst>
          </p:cNvPr>
          <p:cNvSpPr/>
          <p:nvPr/>
        </p:nvSpPr>
        <p:spPr>
          <a:xfrm>
            <a:off x="5710237" y="1281113"/>
            <a:ext cx="1614488" cy="1614488"/>
          </a:xfrm>
          <a:prstGeom prst="blockArc">
            <a:avLst>
              <a:gd name="adj1" fmla="val 10698171"/>
              <a:gd name="adj2" fmla="val 4762825"/>
              <a:gd name="adj3" fmla="val 10383"/>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空心弧 3">
            <a:extLst>
              <a:ext uri="{FF2B5EF4-FFF2-40B4-BE49-F238E27FC236}">
                <a16:creationId xmlns:a16="http://schemas.microsoft.com/office/drawing/2014/main" xmlns="" id="{3C1CC16F-2DEC-4049-A4B7-DFDC6C71743E}"/>
              </a:ext>
            </a:extLst>
          </p:cNvPr>
          <p:cNvSpPr/>
          <p:nvPr/>
        </p:nvSpPr>
        <p:spPr>
          <a:xfrm rot="11011783">
            <a:off x="5863181" y="2719388"/>
            <a:ext cx="1614488" cy="1614488"/>
          </a:xfrm>
          <a:prstGeom prst="blockArc">
            <a:avLst>
              <a:gd name="adj1" fmla="val 16444811"/>
              <a:gd name="adj2" fmla="val 4762825"/>
              <a:gd name="adj3" fmla="val 10383"/>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a:extLst>
              <a:ext uri="{FF2B5EF4-FFF2-40B4-BE49-F238E27FC236}">
                <a16:creationId xmlns:a16="http://schemas.microsoft.com/office/drawing/2014/main" xmlns="" id="{FCBA7119-C442-472D-9742-F3E50902FD1D}"/>
              </a:ext>
            </a:extLst>
          </p:cNvPr>
          <p:cNvSpPr/>
          <p:nvPr/>
        </p:nvSpPr>
        <p:spPr>
          <a:xfrm>
            <a:off x="5710237" y="4157663"/>
            <a:ext cx="1614488" cy="1614488"/>
          </a:xfrm>
          <a:prstGeom prst="blockArc">
            <a:avLst>
              <a:gd name="adj1" fmla="val 16827030"/>
              <a:gd name="adj2" fmla="val 11268499"/>
              <a:gd name="adj3" fmla="val 10921"/>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a:extLst>
              <a:ext uri="{FF2B5EF4-FFF2-40B4-BE49-F238E27FC236}">
                <a16:creationId xmlns:a16="http://schemas.microsoft.com/office/drawing/2014/main" xmlns="" id="{335076A8-D7C8-4BEB-9482-1796C2FDF8E1}"/>
              </a:ext>
            </a:extLst>
          </p:cNvPr>
          <p:cNvSpPr/>
          <p:nvPr/>
        </p:nvSpPr>
        <p:spPr>
          <a:xfrm rot="10800000">
            <a:off x="4300538" y="3776128"/>
            <a:ext cx="1614488" cy="1614488"/>
          </a:xfrm>
          <a:prstGeom prst="blockArc">
            <a:avLst>
              <a:gd name="adj1" fmla="val 16827030"/>
              <a:gd name="adj2" fmla="val 11268499"/>
              <a:gd name="adj3" fmla="val 10921"/>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a:extLst>
              <a:ext uri="{FF2B5EF4-FFF2-40B4-BE49-F238E27FC236}">
                <a16:creationId xmlns:a16="http://schemas.microsoft.com/office/drawing/2014/main" xmlns="" id="{A4CF2A9F-56D0-4ED8-98D5-2140716E98E0}"/>
              </a:ext>
            </a:extLst>
          </p:cNvPr>
          <p:cNvSpPr/>
          <p:nvPr/>
        </p:nvSpPr>
        <p:spPr>
          <a:xfrm>
            <a:off x="4452937" y="1666875"/>
            <a:ext cx="1109663" cy="110966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8" name="椭圆 7">
            <a:extLst>
              <a:ext uri="{FF2B5EF4-FFF2-40B4-BE49-F238E27FC236}">
                <a16:creationId xmlns:a16="http://schemas.microsoft.com/office/drawing/2014/main" xmlns="" id="{CA99C011-671C-4380-9238-248C90DA3C2B}"/>
              </a:ext>
            </a:extLst>
          </p:cNvPr>
          <p:cNvSpPr/>
          <p:nvPr/>
        </p:nvSpPr>
        <p:spPr>
          <a:xfrm>
            <a:off x="5962650" y="1561557"/>
            <a:ext cx="1109663" cy="110966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9" name="椭圆 8">
            <a:extLst>
              <a:ext uri="{FF2B5EF4-FFF2-40B4-BE49-F238E27FC236}">
                <a16:creationId xmlns:a16="http://schemas.microsoft.com/office/drawing/2014/main" xmlns="" id="{045814F5-1024-44DF-B6EA-AF869BB38526}"/>
              </a:ext>
            </a:extLst>
          </p:cNvPr>
          <p:cNvSpPr/>
          <p:nvPr/>
        </p:nvSpPr>
        <p:spPr>
          <a:xfrm>
            <a:off x="6165600" y="2976563"/>
            <a:ext cx="1109663" cy="110966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0" name="椭圆 9">
            <a:extLst>
              <a:ext uri="{FF2B5EF4-FFF2-40B4-BE49-F238E27FC236}">
                <a16:creationId xmlns:a16="http://schemas.microsoft.com/office/drawing/2014/main" xmlns="" id="{BBA0E701-3001-4DC6-8681-254E6E0DE0B8}"/>
              </a:ext>
            </a:extLst>
          </p:cNvPr>
          <p:cNvSpPr/>
          <p:nvPr/>
        </p:nvSpPr>
        <p:spPr>
          <a:xfrm>
            <a:off x="5969794" y="4410075"/>
            <a:ext cx="1109663" cy="110966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1" name="椭圆 10">
            <a:extLst>
              <a:ext uri="{FF2B5EF4-FFF2-40B4-BE49-F238E27FC236}">
                <a16:creationId xmlns:a16="http://schemas.microsoft.com/office/drawing/2014/main" xmlns="" id="{C81D9E5D-67EF-435F-9DE3-F921D90288F7}"/>
              </a:ext>
            </a:extLst>
          </p:cNvPr>
          <p:cNvSpPr/>
          <p:nvPr/>
        </p:nvSpPr>
        <p:spPr>
          <a:xfrm>
            <a:off x="4575571" y="4028540"/>
            <a:ext cx="1109663" cy="110966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2" name="文本框 11">
            <a:extLst>
              <a:ext uri="{FF2B5EF4-FFF2-40B4-BE49-F238E27FC236}">
                <a16:creationId xmlns:a16="http://schemas.microsoft.com/office/drawing/2014/main" xmlns="" id="{D198D916-0585-4402-94BE-FC18C280C778}"/>
              </a:ext>
            </a:extLst>
          </p:cNvPr>
          <p:cNvSpPr txBox="1"/>
          <p:nvPr/>
        </p:nvSpPr>
        <p:spPr>
          <a:xfrm>
            <a:off x="1244203" y="1809446"/>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13" name="文本框 12">
            <a:extLst>
              <a:ext uri="{FF2B5EF4-FFF2-40B4-BE49-F238E27FC236}">
                <a16:creationId xmlns:a16="http://schemas.microsoft.com/office/drawing/2014/main" xmlns="" id="{D86BF647-A514-440D-8918-3CDDB574A1C6}"/>
              </a:ext>
            </a:extLst>
          </p:cNvPr>
          <p:cNvSpPr txBox="1"/>
          <p:nvPr/>
        </p:nvSpPr>
        <p:spPr>
          <a:xfrm>
            <a:off x="1244203" y="4228383"/>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14" name="文本框 13">
            <a:extLst>
              <a:ext uri="{FF2B5EF4-FFF2-40B4-BE49-F238E27FC236}">
                <a16:creationId xmlns:a16="http://schemas.microsoft.com/office/drawing/2014/main" xmlns="" id="{14DDCB26-945D-4CA1-9B35-37F7E04755CD}"/>
              </a:ext>
            </a:extLst>
          </p:cNvPr>
          <p:cNvSpPr txBox="1"/>
          <p:nvPr/>
        </p:nvSpPr>
        <p:spPr>
          <a:xfrm>
            <a:off x="7673474" y="1809446"/>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sp>
        <p:nvSpPr>
          <p:cNvPr id="15" name="文本框 14">
            <a:extLst>
              <a:ext uri="{FF2B5EF4-FFF2-40B4-BE49-F238E27FC236}">
                <a16:creationId xmlns:a16="http://schemas.microsoft.com/office/drawing/2014/main" xmlns="" id="{550F4A4D-06B4-4859-BD5B-6ABC09A1FCC4}"/>
              </a:ext>
            </a:extLst>
          </p:cNvPr>
          <p:cNvSpPr txBox="1"/>
          <p:nvPr/>
        </p:nvSpPr>
        <p:spPr>
          <a:xfrm>
            <a:off x="7675311" y="4227536"/>
            <a:ext cx="3886199"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p>
        </p:txBody>
      </p:sp>
      <p:pic>
        <p:nvPicPr>
          <p:cNvPr id="17" name="图形 16" descr="磁体">
            <a:extLst>
              <a:ext uri="{FF2B5EF4-FFF2-40B4-BE49-F238E27FC236}">
                <a16:creationId xmlns:a16="http://schemas.microsoft.com/office/drawing/2014/main" xmlns="" id="{A600F6A6-B4B2-4370-86DC-7F1B60E2152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094262" y="4539459"/>
            <a:ext cx="914400" cy="914400"/>
          </a:xfrm>
          <a:prstGeom prst="rect">
            <a:avLst/>
          </a:prstGeom>
        </p:spPr>
      </p:pic>
      <p:pic>
        <p:nvPicPr>
          <p:cNvPr id="19" name="图形 18" descr="原子">
            <a:extLst>
              <a:ext uri="{FF2B5EF4-FFF2-40B4-BE49-F238E27FC236}">
                <a16:creationId xmlns:a16="http://schemas.microsoft.com/office/drawing/2014/main" xmlns="" id="{8F6E86F9-67E7-431F-BD84-C4396934A46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673202" y="4155213"/>
            <a:ext cx="914400" cy="914400"/>
          </a:xfrm>
          <a:prstGeom prst="rect">
            <a:avLst/>
          </a:prstGeom>
        </p:spPr>
      </p:pic>
      <p:pic>
        <p:nvPicPr>
          <p:cNvPr id="21" name="图形 20" descr="望远镜">
            <a:extLst>
              <a:ext uri="{FF2B5EF4-FFF2-40B4-BE49-F238E27FC236}">
                <a16:creationId xmlns:a16="http://schemas.microsoft.com/office/drawing/2014/main" xmlns="" id="{5E8A6C4C-45B4-44ED-8280-26C3143739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218237" y="3113801"/>
            <a:ext cx="914400" cy="914400"/>
          </a:xfrm>
          <a:prstGeom prst="rect">
            <a:avLst/>
          </a:prstGeom>
        </p:spPr>
      </p:pic>
      <p:pic>
        <p:nvPicPr>
          <p:cNvPr id="23" name="图形 22" descr="书架上的书籍">
            <a:extLst>
              <a:ext uri="{FF2B5EF4-FFF2-40B4-BE49-F238E27FC236}">
                <a16:creationId xmlns:a16="http://schemas.microsoft.com/office/drawing/2014/main" xmlns="" id="{A8C2BB20-D37C-48B9-BB1C-284F7055693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6067425" y="1636192"/>
            <a:ext cx="914400" cy="914400"/>
          </a:xfrm>
          <a:prstGeom prst="rect">
            <a:avLst/>
          </a:prstGeom>
        </p:spPr>
      </p:pic>
      <p:pic>
        <p:nvPicPr>
          <p:cNvPr id="25" name="图形 24" descr="行星">
            <a:extLst>
              <a:ext uri="{FF2B5EF4-FFF2-40B4-BE49-F238E27FC236}">
                <a16:creationId xmlns:a16="http://schemas.microsoft.com/office/drawing/2014/main" xmlns="" id="{A3EDC403-F509-4D3B-9B78-8D00BE3FCCC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4506829" y="1756820"/>
            <a:ext cx="914400" cy="914400"/>
          </a:xfrm>
          <a:prstGeom prst="rect">
            <a:avLst/>
          </a:prstGeom>
        </p:spPr>
      </p:pic>
    </p:spTree>
    <p:extLst>
      <p:ext uri="{BB962C8B-B14F-4D97-AF65-F5344CB8AC3E}">
        <p14:creationId xmlns:p14="http://schemas.microsoft.com/office/powerpoint/2010/main" val="3353803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2500"/>
                            </p:stCondLst>
                            <p:childTnLst>
                              <p:par>
                                <p:cTn id="25" presetID="45"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anim calcmode="lin" valueType="num">
                                      <p:cBhvr>
                                        <p:cTn id="28" dur="2000" fill="hold"/>
                                        <p:tgtEl>
                                          <p:spTgt spid="7"/>
                                        </p:tgtEl>
                                        <p:attrNameLst>
                                          <p:attrName>ppt_w</p:attrName>
                                        </p:attrNameLst>
                                      </p:cBhvr>
                                      <p:tavLst>
                                        <p:tav tm="0" fmla="#ppt_w*sin(2.5*pi*$)">
                                          <p:val>
                                            <p:fltVal val="0"/>
                                          </p:val>
                                        </p:tav>
                                        <p:tav tm="100000">
                                          <p:val>
                                            <p:fltVal val="1"/>
                                          </p:val>
                                        </p:tav>
                                      </p:tavLst>
                                    </p:anim>
                                    <p:anim calcmode="lin" valueType="num">
                                      <p:cBhvr>
                                        <p:cTn id="29" dur="2000" fill="hold"/>
                                        <p:tgtEl>
                                          <p:spTgt spid="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000"/>
                                        <p:tgtEl>
                                          <p:spTgt spid="25"/>
                                        </p:tgtEl>
                                      </p:cBhvr>
                                    </p:animEffect>
                                    <p:anim calcmode="lin" valueType="num">
                                      <p:cBhvr>
                                        <p:cTn id="33" dur="2000" fill="hold"/>
                                        <p:tgtEl>
                                          <p:spTgt spid="25"/>
                                        </p:tgtEl>
                                        <p:attrNameLst>
                                          <p:attrName>ppt_w</p:attrName>
                                        </p:attrNameLst>
                                      </p:cBhvr>
                                      <p:tavLst>
                                        <p:tav tm="0" fmla="#ppt_w*sin(2.5*pi*$)">
                                          <p:val>
                                            <p:fltVal val="0"/>
                                          </p:val>
                                        </p:tav>
                                        <p:tav tm="100000">
                                          <p:val>
                                            <p:fltVal val="1"/>
                                          </p:val>
                                        </p:tav>
                                      </p:tavLst>
                                    </p:anim>
                                    <p:anim calcmode="lin" valueType="num">
                                      <p:cBhvr>
                                        <p:cTn id="34" dur="2000" fill="hold"/>
                                        <p:tgtEl>
                                          <p:spTgt spid="25"/>
                                        </p:tgtEl>
                                        <p:attrNameLst>
                                          <p:attrName>ppt_h</p:attrName>
                                        </p:attrNameLst>
                                      </p:cBhvr>
                                      <p:tavLst>
                                        <p:tav tm="0">
                                          <p:val>
                                            <p:strVal val="#ppt_h"/>
                                          </p:val>
                                        </p:tav>
                                        <p:tav tm="100000">
                                          <p:val>
                                            <p:strVal val="#ppt_h"/>
                                          </p:val>
                                        </p:tav>
                                      </p:tavLst>
                                    </p:anim>
                                  </p:childTnLst>
                                </p:cTn>
                              </p:par>
                            </p:childTnLst>
                          </p:cTn>
                        </p:par>
                        <p:par>
                          <p:cTn id="35" fill="hold">
                            <p:stCondLst>
                              <p:cond delay="4500"/>
                            </p:stCondLst>
                            <p:childTnLst>
                              <p:par>
                                <p:cTn id="36" presetID="45"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000"/>
                                        <p:tgtEl>
                                          <p:spTgt spid="8"/>
                                        </p:tgtEl>
                                      </p:cBhvr>
                                    </p:animEffect>
                                    <p:anim calcmode="lin" valueType="num">
                                      <p:cBhvr>
                                        <p:cTn id="39" dur="2000" fill="hold"/>
                                        <p:tgtEl>
                                          <p:spTgt spid="8"/>
                                        </p:tgtEl>
                                        <p:attrNameLst>
                                          <p:attrName>ppt_w</p:attrName>
                                        </p:attrNameLst>
                                      </p:cBhvr>
                                      <p:tavLst>
                                        <p:tav tm="0" fmla="#ppt_w*sin(2.5*pi*$)">
                                          <p:val>
                                            <p:fltVal val="0"/>
                                          </p:val>
                                        </p:tav>
                                        <p:tav tm="100000">
                                          <p:val>
                                            <p:fltVal val="1"/>
                                          </p:val>
                                        </p:tav>
                                      </p:tavLst>
                                    </p:anim>
                                    <p:anim calcmode="lin" valueType="num">
                                      <p:cBhvr>
                                        <p:cTn id="40" dur="2000" fill="hold"/>
                                        <p:tgtEl>
                                          <p:spTgt spid="8"/>
                                        </p:tgtEl>
                                        <p:attrNameLst>
                                          <p:attrName>ppt_h</p:attrName>
                                        </p:attrNameLst>
                                      </p:cBhvr>
                                      <p:tavLst>
                                        <p:tav tm="0">
                                          <p:val>
                                            <p:strVal val="#ppt_h"/>
                                          </p:val>
                                        </p:tav>
                                        <p:tav tm="100000">
                                          <p:val>
                                            <p:strVal val="#ppt_h"/>
                                          </p:val>
                                        </p:tav>
                                      </p:tavLst>
                                    </p:anim>
                                  </p:childTnLst>
                                </p:cTn>
                              </p:par>
                              <p:par>
                                <p:cTn id="41" presetID="45"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000"/>
                                        <p:tgtEl>
                                          <p:spTgt spid="23"/>
                                        </p:tgtEl>
                                      </p:cBhvr>
                                    </p:animEffect>
                                    <p:anim calcmode="lin" valueType="num">
                                      <p:cBhvr>
                                        <p:cTn id="44" dur="2000" fill="hold"/>
                                        <p:tgtEl>
                                          <p:spTgt spid="23"/>
                                        </p:tgtEl>
                                        <p:attrNameLst>
                                          <p:attrName>ppt_w</p:attrName>
                                        </p:attrNameLst>
                                      </p:cBhvr>
                                      <p:tavLst>
                                        <p:tav tm="0" fmla="#ppt_w*sin(2.5*pi*$)">
                                          <p:val>
                                            <p:fltVal val="0"/>
                                          </p:val>
                                        </p:tav>
                                        <p:tav tm="100000">
                                          <p:val>
                                            <p:fltVal val="1"/>
                                          </p:val>
                                        </p:tav>
                                      </p:tavLst>
                                    </p:anim>
                                    <p:anim calcmode="lin" valueType="num">
                                      <p:cBhvr>
                                        <p:cTn id="45" dur="2000" fill="hold"/>
                                        <p:tgtEl>
                                          <p:spTgt spid="23"/>
                                        </p:tgtEl>
                                        <p:attrNameLst>
                                          <p:attrName>ppt_h</p:attrName>
                                        </p:attrNameLst>
                                      </p:cBhvr>
                                      <p:tavLst>
                                        <p:tav tm="0">
                                          <p:val>
                                            <p:strVal val="#ppt_h"/>
                                          </p:val>
                                        </p:tav>
                                        <p:tav tm="100000">
                                          <p:val>
                                            <p:strVal val="#ppt_h"/>
                                          </p:val>
                                        </p:tav>
                                      </p:tavLst>
                                    </p:anim>
                                  </p:childTnLst>
                                </p:cTn>
                              </p:par>
                            </p:childTnLst>
                          </p:cTn>
                        </p:par>
                        <p:par>
                          <p:cTn id="46" fill="hold">
                            <p:stCondLst>
                              <p:cond delay="6500"/>
                            </p:stCondLst>
                            <p:childTnLst>
                              <p:par>
                                <p:cTn id="47" presetID="45"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0"/>
                                        <p:tgtEl>
                                          <p:spTgt spid="9"/>
                                        </p:tgtEl>
                                      </p:cBhvr>
                                    </p:animEffect>
                                    <p:anim calcmode="lin" valueType="num">
                                      <p:cBhvr>
                                        <p:cTn id="50" dur="2000" fill="hold"/>
                                        <p:tgtEl>
                                          <p:spTgt spid="9"/>
                                        </p:tgtEl>
                                        <p:attrNameLst>
                                          <p:attrName>ppt_w</p:attrName>
                                        </p:attrNameLst>
                                      </p:cBhvr>
                                      <p:tavLst>
                                        <p:tav tm="0" fmla="#ppt_w*sin(2.5*pi*$)">
                                          <p:val>
                                            <p:fltVal val="0"/>
                                          </p:val>
                                        </p:tav>
                                        <p:tav tm="100000">
                                          <p:val>
                                            <p:fltVal val="1"/>
                                          </p:val>
                                        </p:tav>
                                      </p:tavLst>
                                    </p:anim>
                                    <p:anim calcmode="lin" valueType="num">
                                      <p:cBhvr>
                                        <p:cTn id="51" dur="2000" fill="hold"/>
                                        <p:tgtEl>
                                          <p:spTgt spid="9"/>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2000"/>
                                        <p:tgtEl>
                                          <p:spTgt spid="21"/>
                                        </p:tgtEl>
                                      </p:cBhvr>
                                    </p:animEffect>
                                    <p:anim calcmode="lin" valueType="num">
                                      <p:cBhvr>
                                        <p:cTn id="55" dur="2000" fill="hold"/>
                                        <p:tgtEl>
                                          <p:spTgt spid="21"/>
                                        </p:tgtEl>
                                        <p:attrNameLst>
                                          <p:attrName>ppt_w</p:attrName>
                                        </p:attrNameLst>
                                      </p:cBhvr>
                                      <p:tavLst>
                                        <p:tav tm="0" fmla="#ppt_w*sin(2.5*pi*$)">
                                          <p:val>
                                            <p:fltVal val="0"/>
                                          </p:val>
                                        </p:tav>
                                        <p:tav tm="100000">
                                          <p:val>
                                            <p:fltVal val="1"/>
                                          </p:val>
                                        </p:tav>
                                      </p:tavLst>
                                    </p:anim>
                                    <p:anim calcmode="lin" valueType="num">
                                      <p:cBhvr>
                                        <p:cTn id="56" dur="2000" fill="hold"/>
                                        <p:tgtEl>
                                          <p:spTgt spid="21"/>
                                        </p:tgtEl>
                                        <p:attrNameLst>
                                          <p:attrName>ppt_h</p:attrName>
                                        </p:attrNameLst>
                                      </p:cBhvr>
                                      <p:tavLst>
                                        <p:tav tm="0">
                                          <p:val>
                                            <p:strVal val="#ppt_h"/>
                                          </p:val>
                                        </p:tav>
                                        <p:tav tm="100000">
                                          <p:val>
                                            <p:strVal val="#ppt_h"/>
                                          </p:val>
                                        </p:tav>
                                      </p:tavLst>
                                    </p:anim>
                                  </p:childTnLst>
                                </p:cTn>
                              </p:par>
                            </p:childTnLst>
                          </p:cTn>
                        </p:par>
                        <p:par>
                          <p:cTn id="57" fill="hold">
                            <p:stCondLst>
                              <p:cond delay="8500"/>
                            </p:stCondLst>
                            <p:childTnLst>
                              <p:par>
                                <p:cTn id="58" presetID="45" presetClass="entr" presetSubtype="0"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2000"/>
                                        <p:tgtEl>
                                          <p:spTgt spid="17"/>
                                        </p:tgtEl>
                                      </p:cBhvr>
                                    </p:animEffect>
                                    <p:anim calcmode="lin" valueType="num">
                                      <p:cBhvr>
                                        <p:cTn id="61" dur="2000" fill="hold"/>
                                        <p:tgtEl>
                                          <p:spTgt spid="17"/>
                                        </p:tgtEl>
                                        <p:attrNameLst>
                                          <p:attrName>ppt_w</p:attrName>
                                        </p:attrNameLst>
                                      </p:cBhvr>
                                      <p:tavLst>
                                        <p:tav tm="0" fmla="#ppt_w*sin(2.5*pi*$)">
                                          <p:val>
                                            <p:fltVal val="0"/>
                                          </p:val>
                                        </p:tav>
                                        <p:tav tm="100000">
                                          <p:val>
                                            <p:fltVal val="1"/>
                                          </p:val>
                                        </p:tav>
                                      </p:tavLst>
                                    </p:anim>
                                    <p:anim calcmode="lin" valueType="num">
                                      <p:cBhvr>
                                        <p:cTn id="62" dur="2000" fill="hold"/>
                                        <p:tgtEl>
                                          <p:spTgt spid="17"/>
                                        </p:tgtEl>
                                        <p:attrNameLst>
                                          <p:attrName>ppt_h</p:attrName>
                                        </p:attrNameLst>
                                      </p:cBhvr>
                                      <p:tavLst>
                                        <p:tav tm="0">
                                          <p:val>
                                            <p:strVal val="#ppt_h"/>
                                          </p:val>
                                        </p:tav>
                                        <p:tav tm="100000">
                                          <p:val>
                                            <p:strVal val="#ppt_h"/>
                                          </p:val>
                                        </p:tav>
                                      </p:tavLst>
                                    </p:anim>
                                  </p:childTnLst>
                                </p:cTn>
                              </p:par>
                              <p:par>
                                <p:cTn id="63" presetID="45"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2000"/>
                                        <p:tgtEl>
                                          <p:spTgt spid="10"/>
                                        </p:tgtEl>
                                      </p:cBhvr>
                                    </p:animEffect>
                                    <p:anim calcmode="lin" valueType="num">
                                      <p:cBhvr>
                                        <p:cTn id="66" dur="2000" fill="hold"/>
                                        <p:tgtEl>
                                          <p:spTgt spid="10"/>
                                        </p:tgtEl>
                                        <p:attrNameLst>
                                          <p:attrName>ppt_w</p:attrName>
                                        </p:attrNameLst>
                                      </p:cBhvr>
                                      <p:tavLst>
                                        <p:tav tm="0" fmla="#ppt_w*sin(2.5*pi*$)">
                                          <p:val>
                                            <p:fltVal val="0"/>
                                          </p:val>
                                        </p:tav>
                                        <p:tav tm="100000">
                                          <p:val>
                                            <p:fltVal val="1"/>
                                          </p:val>
                                        </p:tav>
                                      </p:tavLst>
                                    </p:anim>
                                    <p:anim calcmode="lin" valueType="num">
                                      <p:cBhvr>
                                        <p:cTn id="67" dur="2000" fill="hold"/>
                                        <p:tgtEl>
                                          <p:spTgt spid="10"/>
                                        </p:tgtEl>
                                        <p:attrNameLst>
                                          <p:attrName>ppt_h</p:attrName>
                                        </p:attrNameLst>
                                      </p:cBhvr>
                                      <p:tavLst>
                                        <p:tav tm="0">
                                          <p:val>
                                            <p:strVal val="#ppt_h"/>
                                          </p:val>
                                        </p:tav>
                                        <p:tav tm="100000">
                                          <p:val>
                                            <p:strVal val="#ppt_h"/>
                                          </p:val>
                                        </p:tav>
                                      </p:tavLst>
                                    </p:anim>
                                  </p:childTnLst>
                                </p:cTn>
                              </p:par>
                            </p:childTnLst>
                          </p:cTn>
                        </p:par>
                        <p:par>
                          <p:cTn id="68" fill="hold">
                            <p:stCondLst>
                              <p:cond delay="10500"/>
                            </p:stCondLst>
                            <p:childTnLst>
                              <p:par>
                                <p:cTn id="69" presetID="45"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2000"/>
                                        <p:tgtEl>
                                          <p:spTgt spid="19"/>
                                        </p:tgtEl>
                                      </p:cBhvr>
                                    </p:animEffect>
                                    <p:anim calcmode="lin" valueType="num">
                                      <p:cBhvr>
                                        <p:cTn id="72" dur="2000" fill="hold"/>
                                        <p:tgtEl>
                                          <p:spTgt spid="19"/>
                                        </p:tgtEl>
                                        <p:attrNameLst>
                                          <p:attrName>ppt_w</p:attrName>
                                        </p:attrNameLst>
                                      </p:cBhvr>
                                      <p:tavLst>
                                        <p:tav tm="0" fmla="#ppt_w*sin(2.5*pi*$)">
                                          <p:val>
                                            <p:fltVal val="0"/>
                                          </p:val>
                                        </p:tav>
                                        <p:tav tm="100000">
                                          <p:val>
                                            <p:fltVal val="1"/>
                                          </p:val>
                                        </p:tav>
                                      </p:tavLst>
                                    </p:anim>
                                    <p:anim calcmode="lin" valueType="num">
                                      <p:cBhvr>
                                        <p:cTn id="73" dur="2000" fill="hold"/>
                                        <p:tgtEl>
                                          <p:spTgt spid="19"/>
                                        </p:tgtEl>
                                        <p:attrNameLst>
                                          <p:attrName>ppt_h</p:attrName>
                                        </p:attrNameLst>
                                      </p:cBhvr>
                                      <p:tavLst>
                                        <p:tav tm="0">
                                          <p:val>
                                            <p:strVal val="#ppt_h"/>
                                          </p:val>
                                        </p:tav>
                                        <p:tav tm="100000">
                                          <p:val>
                                            <p:strVal val="#ppt_h"/>
                                          </p:val>
                                        </p:tav>
                                      </p:tavLst>
                                    </p:anim>
                                  </p:childTnLst>
                                </p:cTn>
                              </p:par>
                              <p:par>
                                <p:cTn id="74" presetID="45" presetClass="entr" presetSubtype="0"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2000"/>
                                        <p:tgtEl>
                                          <p:spTgt spid="11"/>
                                        </p:tgtEl>
                                      </p:cBhvr>
                                    </p:animEffect>
                                    <p:anim calcmode="lin" valueType="num">
                                      <p:cBhvr>
                                        <p:cTn id="77" dur="2000" fill="hold"/>
                                        <p:tgtEl>
                                          <p:spTgt spid="11"/>
                                        </p:tgtEl>
                                        <p:attrNameLst>
                                          <p:attrName>ppt_w</p:attrName>
                                        </p:attrNameLst>
                                      </p:cBhvr>
                                      <p:tavLst>
                                        <p:tav tm="0" fmla="#ppt_w*sin(2.5*pi*$)">
                                          <p:val>
                                            <p:fltVal val="0"/>
                                          </p:val>
                                        </p:tav>
                                        <p:tav tm="100000">
                                          <p:val>
                                            <p:fltVal val="1"/>
                                          </p:val>
                                        </p:tav>
                                      </p:tavLst>
                                    </p:anim>
                                    <p:anim calcmode="lin" valueType="num">
                                      <p:cBhvr>
                                        <p:cTn id="78" dur="2000" fill="hold"/>
                                        <p:tgtEl>
                                          <p:spTgt spid="11"/>
                                        </p:tgtEl>
                                        <p:attrNameLst>
                                          <p:attrName>ppt_h</p:attrName>
                                        </p:attrNameLst>
                                      </p:cBhvr>
                                      <p:tavLst>
                                        <p:tav tm="0">
                                          <p:val>
                                            <p:strVal val="#ppt_h"/>
                                          </p:val>
                                        </p:tav>
                                        <p:tav tm="100000">
                                          <p:val>
                                            <p:strVal val="#ppt_h"/>
                                          </p:val>
                                        </p:tav>
                                      </p:tavLst>
                                    </p:anim>
                                  </p:childTnLst>
                                </p:cTn>
                              </p:par>
                            </p:childTnLst>
                          </p:cTn>
                        </p:par>
                        <p:par>
                          <p:cTn id="79" fill="hold">
                            <p:stCondLst>
                              <p:cond delay="12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fill="hold"/>
                                        <p:tgtEl>
                                          <p:spTgt spid="12"/>
                                        </p:tgtEl>
                                        <p:attrNameLst>
                                          <p:attrName>ppt_x</p:attrName>
                                        </p:attrNameLst>
                                      </p:cBhvr>
                                      <p:tavLst>
                                        <p:tav tm="0">
                                          <p:val>
                                            <p:strVal val="#ppt_x"/>
                                          </p:val>
                                        </p:tav>
                                        <p:tav tm="100000">
                                          <p:val>
                                            <p:strVal val="#ppt_x"/>
                                          </p:val>
                                        </p:tav>
                                      </p:tavLst>
                                    </p:anim>
                                    <p:anim calcmode="lin" valueType="num">
                                      <p:cBhvr additive="base">
                                        <p:cTn id="83" dur="50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13000"/>
                            </p:stCondLst>
                            <p:childTnLst>
                              <p:par>
                                <p:cTn id="85" presetID="2" presetClass="entr" presetSubtype="4"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additive="base">
                                        <p:cTn id="87" dur="500" fill="hold"/>
                                        <p:tgtEl>
                                          <p:spTgt spid="13"/>
                                        </p:tgtEl>
                                        <p:attrNameLst>
                                          <p:attrName>ppt_x</p:attrName>
                                        </p:attrNameLst>
                                      </p:cBhvr>
                                      <p:tavLst>
                                        <p:tav tm="0">
                                          <p:val>
                                            <p:strVal val="#ppt_x"/>
                                          </p:val>
                                        </p:tav>
                                        <p:tav tm="100000">
                                          <p:val>
                                            <p:strVal val="#ppt_x"/>
                                          </p:val>
                                        </p:tav>
                                      </p:tavLst>
                                    </p:anim>
                                    <p:anim calcmode="lin" valueType="num">
                                      <p:cBhvr additive="base">
                                        <p:cTn id="88" dur="500" fill="hold"/>
                                        <p:tgtEl>
                                          <p:spTgt spid="13"/>
                                        </p:tgtEl>
                                        <p:attrNameLst>
                                          <p:attrName>ppt_y</p:attrName>
                                        </p:attrNameLst>
                                      </p:cBhvr>
                                      <p:tavLst>
                                        <p:tav tm="0">
                                          <p:val>
                                            <p:strVal val="1+#ppt_h/2"/>
                                          </p:val>
                                        </p:tav>
                                        <p:tav tm="100000">
                                          <p:val>
                                            <p:strVal val="#ppt_y"/>
                                          </p:val>
                                        </p:tav>
                                      </p:tavLst>
                                    </p:anim>
                                  </p:childTnLst>
                                </p:cTn>
                              </p:par>
                            </p:childTnLst>
                          </p:cTn>
                        </p:par>
                        <p:par>
                          <p:cTn id="89" fill="hold">
                            <p:stCondLst>
                              <p:cond delay="13500"/>
                            </p:stCondLst>
                            <p:childTnLst>
                              <p:par>
                                <p:cTn id="90" presetID="2" presetClass="entr" presetSubtype="4"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500" fill="hold"/>
                                        <p:tgtEl>
                                          <p:spTgt spid="14"/>
                                        </p:tgtEl>
                                        <p:attrNameLst>
                                          <p:attrName>ppt_x</p:attrName>
                                        </p:attrNameLst>
                                      </p:cBhvr>
                                      <p:tavLst>
                                        <p:tav tm="0">
                                          <p:val>
                                            <p:strVal val="#ppt_x"/>
                                          </p:val>
                                        </p:tav>
                                        <p:tav tm="100000">
                                          <p:val>
                                            <p:strVal val="#ppt_x"/>
                                          </p:val>
                                        </p:tav>
                                      </p:tavLst>
                                    </p:anim>
                                    <p:anim calcmode="lin" valueType="num">
                                      <p:cBhvr additive="base">
                                        <p:cTn id="93" dur="500" fill="hold"/>
                                        <p:tgtEl>
                                          <p:spTgt spid="14"/>
                                        </p:tgtEl>
                                        <p:attrNameLst>
                                          <p:attrName>ppt_y</p:attrName>
                                        </p:attrNameLst>
                                      </p:cBhvr>
                                      <p:tavLst>
                                        <p:tav tm="0">
                                          <p:val>
                                            <p:strVal val="1+#ppt_h/2"/>
                                          </p:val>
                                        </p:tav>
                                        <p:tav tm="100000">
                                          <p:val>
                                            <p:strVal val="#ppt_y"/>
                                          </p:val>
                                        </p:tav>
                                      </p:tavLst>
                                    </p:anim>
                                  </p:childTnLst>
                                </p:cTn>
                              </p:par>
                            </p:childTnLst>
                          </p:cTn>
                        </p:par>
                        <p:par>
                          <p:cTn id="94" fill="hold">
                            <p:stCondLst>
                              <p:cond delay="14000"/>
                            </p:stCondLst>
                            <p:childTnLst>
                              <p:par>
                                <p:cTn id="95" presetID="2" presetClass="entr" presetSubtype="4"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ppt_x"/>
                                          </p:val>
                                        </p:tav>
                                        <p:tav tm="100000">
                                          <p:val>
                                            <p:strVal val="#ppt_x"/>
                                          </p:val>
                                        </p:tav>
                                      </p:tavLst>
                                    </p:anim>
                                    <p:anim calcmode="lin" valueType="num">
                                      <p:cBhvr additive="base">
                                        <p:cTn id="9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xmlns="" id="{7722714A-7551-4D62-9667-A39016980278}"/>
              </a:ext>
            </a:extLst>
          </p:cNvPr>
          <p:cNvSpPr/>
          <p:nvPr/>
        </p:nvSpPr>
        <p:spPr>
          <a:xfrm>
            <a:off x="2014538" y="1838325"/>
            <a:ext cx="1776411" cy="1776411"/>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4" name="矩形: 圆角 3">
            <a:extLst>
              <a:ext uri="{FF2B5EF4-FFF2-40B4-BE49-F238E27FC236}">
                <a16:creationId xmlns:a16="http://schemas.microsoft.com/office/drawing/2014/main" xmlns="" id="{9441707E-156C-4FAB-A927-2578FC5DDF6D}"/>
              </a:ext>
            </a:extLst>
          </p:cNvPr>
          <p:cNvSpPr/>
          <p:nvPr/>
        </p:nvSpPr>
        <p:spPr>
          <a:xfrm>
            <a:off x="2014538" y="3733800"/>
            <a:ext cx="1776411" cy="17764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5" name="矩形: 圆角 4">
            <a:extLst>
              <a:ext uri="{FF2B5EF4-FFF2-40B4-BE49-F238E27FC236}">
                <a16:creationId xmlns:a16="http://schemas.microsoft.com/office/drawing/2014/main" xmlns="" id="{BC8A274A-853D-4B7B-9012-07C727F09A06}"/>
              </a:ext>
            </a:extLst>
          </p:cNvPr>
          <p:cNvSpPr/>
          <p:nvPr/>
        </p:nvSpPr>
        <p:spPr>
          <a:xfrm>
            <a:off x="3952875" y="1838324"/>
            <a:ext cx="1776411" cy="17764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6" name="矩形: 圆角 5">
            <a:extLst>
              <a:ext uri="{FF2B5EF4-FFF2-40B4-BE49-F238E27FC236}">
                <a16:creationId xmlns:a16="http://schemas.microsoft.com/office/drawing/2014/main" xmlns="" id="{BFA286F7-BE2B-4C0A-A756-AC664F0007E3}"/>
              </a:ext>
            </a:extLst>
          </p:cNvPr>
          <p:cNvSpPr/>
          <p:nvPr/>
        </p:nvSpPr>
        <p:spPr>
          <a:xfrm>
            <a:off x="5891212" y="1838323"/>
            <a:ext cx="1776411" cy="1776411"/>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7" name="矩形: 圆角 6">
            <a:extLst>
              <a:ext uri="{FF2B5EF4-FFF2-40B4-BE49-F238E27FC236}">
                <a16:creationId xmlns:a16="http://schemas.microsoft.com/office/drawing/2014/main" xmlns="" id="{DA681B09-A725-499B-9698-1C6648253913}"/>
              </a:ext>
            </a:extLst>
          </p:cNvPr>
          <p:cNvSpPr/>
          <p:nvPr/>
        </p:nvSpPr>
        <p:spPr>
          <a:xfrm>
            <a:off x="7829549" y="1838322"/>
            <a:ext cx="1776411" cy="17764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8" name="矩形: 圆角 7">
            <a:extLst>
              <a:ext uri="{FF2B5EF4-FFF2-40B4-BE49-F238E27FC236}">
                <a16:creationId xmlns:a16="http://schemas.microsoft.com/office/drawing/2014/main" xmlns="" id="{A00F8699-DB51-46C7-84E8-15D168117450}"/>
              </a:ext>
            </a:extLst>
          </p:cNvPr>
          <p:cNvSpPr/>
          <p:nvPr/>
        </p:nvSpPr>
        <p:spPr>
          <a:xfrm>
            <a:off x="3952875" y="3733801"/>
            <a:ext cx="1776411" cy="1776411"/>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9" name="矩形: 圆角 8">
            <a:extLst>
              <a:ext uri="{FF2B5EF4-FFF2-40B4-BE49-F238E27FC236}">
                <a16:creationId xmlns:a16="http://schemas.microsoft.com/office/drawing/2014/main" xmlns="" id="{50BADDBD-E8DA-499C-9AE0-878B84C1255F}"/>
              </a:ext>
            </a:extLst>
          </p:cNvPr>
          <p:cNvSpPr/>
          <p:nvPr/>
        </p:nvSpPr>
        <p:spPr>
          <a:xfrm>
            <a:off x="5891212" y="3733800"/>
            <a:ext cx="1776411" cy="17764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0" name="矩形: 圆角 9">
            <a:extLst>
              <a:ext uri="{FF2B5EF4-FFF2-40B4-BE49-F238E27FC236}">
                <a16:creationId xmlns:a16="http://schemas.microsoft.com/office/drawing/2014/main" xmlns="" id="{4D145EEC-ACAB-4D2F-A40A-A4A9CB37631B}"/>
              </a:ext>
            </a:extLst>
          </p:cNvPr>
          <p:cNvSpPr/>
          <p:nvPr/>
        </p:nvSpPr>
        <p:spPr>
          <a:xfrm>
            <a:off x="7829549" y="3733799"/>
            <a:ext cx="1776411" cy="1776411"/>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pic>
        <p:nvPicPr>
          <p:cNvPr id="13" name="图片 12" descr="图片包含 自然&#10;&#10;已生成高可信度的说明">
            <a:extLst>
              <a:ext uri="{FF2B5EF4-FFF2-40B4-BE49-F238E27FC236}">
                <a16:creationId xmlns:a16="http://schemas.microsoft.com/office/drawing/2014/main" xmlns="" id="{C481DFE0-0A89-4A98-AB9C-EA7AA6A0DD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2212182" y="2068949"/>
            <a:ext cx="1381124" cy="1435895"/>
          </a:xfrm>
          <a:prstGeom prst="rect">
            <a:avLst/>
          </a:prstGeom>
        </p:spPr>
      </p:pic>
      <p:pic>
        <p:nvPicPr>
          <p:cNvPr id="14" name="图片 13" descr="图片包含 自然&#10;&#10;已生成高可信度的说明">
            <a:extLst>
              <a:ext uri="{FF2B5EF4-FFF2-40B4-BE49-F238E27FC236}">
                <a16:creationId xmlns:a16="http://schemas.microsoft.com/office/drawing/2014/main" xmlns="" id="{A3B4C5E2-C457-4F4F-B2BF-295311148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4144139" y="3904055"/>
            <a:ext cx="1381124" cy="1435895"/>
          </a:xfrm>
          <a:prstGeom prst="rect">
            <a:avLst/>
          </a:prstGeom>
        </p:spPr>
      </p:pic>
      <p:pic>
        <p:nvPicPr>
          <p:cNvPr id="15" name="图片 14" descr="图片包含 自然&#10;&#10;已生成高可信度的说明">
            <a:extLst>
              <a:ext uri="{FF2B5EF4-FFF2-40B4-BE49-F238E27FC236}">
                <a16:creationId xmlns:a16="http://schemas.microsoft.com/office/drawing/2014/main" xmlns="" id="{01A11BD6-6A28-410F-8E1A-E055CE1E97D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6088855" y="2008579"/>
            <a:ext cx="1381124" cy="1435895"/>
          </a:xfrm>
          <a:prstGeom prst="rect">
            <a:avLst/>
          </a:prstGeom>
        </p:spPr>
      </p:pic>
      <p:pic>
        <p:nvPicPr>
          <p:cNvPr id="16" name="图片 15" descr="图片包含 自然&#10;&#10;已生成高可信度的说明">
            <a:extLst>
              <a:ext uri="{FF2B5EF4-FFF2-40B4-BE49-F238E27FC236}">
                <a16:creationId xmlns:a16="http://schemas.microsoft.com/office/drawing/2014/main" xmlns="" id="{FE8CF1DA-F035-4538-B04B-6D95A31B85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8027192" y="3904055"/>
            <a:ext cx="1381124" cy="1435895"/>
          </a:xfrm>
          <a:prstGeom prst="rect">
            <a:avLst/>
          </a:prstGeom>
        </p:spPr>
      </p:pic>
      <p:sp>
        <p:nvSpPr>
          <p:cNvPr id="17" name="文本框 16">
            <a:extLst>
              <a:ext uri="{FF2B5EF4-FFF2-40B4-BE49-F238E27FC236}">
                <a16:creationId xmlns:a16="http://schemas.microsoft.com/office/drawing/2014/main" xmlns="" id="{2CF0EDAC-DC8D-47B9-BB6D-47F2F7ADD9C8}"/>
              </a:ext>
            </a:extLst>
          </p:cNvPr>
          <p:cNvSpPr txBox="1"/>
          <p:nvPr/>
        </p:nvSpPr>
        <p:spPr>
          <a:xfrm>
            <a:off x="4162425" y="2356012"/>
            <a:ext cx="1728788"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sp>
        <p:nvSpPr>
          <p:cNvPr id="18" name="文本框 17">
            <a:extLst>
              <a:ext uri="{FF2B5EF4-FFF2-40B4-BE49-F238E27FC236}">
                <a16:creationId xmlns:a16="http://schemas.microsoft.com/office/drawing/2014/main" xmlns="" id="{F7A7D68E-7B80-44B7-9015-FD87A53B97BC}"/>
              </a:ext>
            </a:extLst>
          </p:cNvPr>
          <p:cNvSpPr txBox="1"/>
          <p:nvPr/>
        </p:nvSpPr>
        <p:spPr>
          <a:xfrm>
            <a:off x="2155030" y="4191115"/>
            <a:ext cx="1728788"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sp>
        <p:nvSpPr>
          <p:cNvPr id="19" name="文本框 18">
            <a:extLst>
              <a:ext uri="{FF2B5EF4-FFF2-40B4-BE49-F238E27FC236}">
                <a16:creationId xmlns:a16="http://schemas.microsoft.com/office/drawing/2014/main" xmlns="" id="{0242018D-EE55-4957-B50C-DF5C327C3EC0}"/>
              </a:ext>
            </a:extLst>
          </p:cNvPr>
          <p:cNvSpPr txBox="1"/>
          <p:nvPr/>
        </p:nvSpPr>
        <p:spPr>
          <a:xfrm>
            <a:off x="6037657" y="4191115"/>
            <a:ext cx="1728788"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sp>
        <p:nvSpPr>
          <p:cNvPr id="20" name="文本框 19">
            <a:extLst>
              <a:ext uri="{FF2B5EF4-FFF2-40B4-BE49-F238E27FC236}">
                <a16:creationId xmlns:a16="http://schemas.microsoft.com/office/drawing/2014/main" xmlns="" id="{C301EA6B-2807-415E-ABDB-146A71578452}"/>
              </a:ext>
            </a:extLst>
          </p:cNvPr>
          <p:cNvSpPr txBox="1"/>
          <p:nvPr/>
        </p:nvSpPr>
        <p:spPr>
          <a:xfrm>
            <a:off x="8039098" y="2295639"/>
            <a:ext cx="1728788"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1743607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000"/>
                                        <p:tgtEl>
                                          <p:spTgt spid="17"/>
                                        </p:tgtEl>
                                      </p:cBhvr>
                                    </p:animEffect>
                                    <p:anim calcmode="lin" valueType="num">
                                      <p:cBhvr>
                                        <p:cTn id="23" dur="2000" fill="hold"/>
                                        <p:tgtEl>
                                          <p:spTgt spid="17"/>
                                        </p:tgtEl>
                                        <p:attrNameLst>
                                          <p:attrName>ppt_w</p:attrName>
                                        </p:attrNameLst>
                                      </p:cBhvr>
                                      <p:tavLst>
                                        <p:tav tm="0" fmla="#ppt_w*sin(2.5*pi*$)">
                                          <p:val>
                                            <p:fltVal val="0"/>
                                          </p:val>
                                        </p:tav>
                                        <p:tav tm="100000">
                                          <p:val>
                                            <p:fltVal val="1"/>
                                          </p:val>
                                        </p:tav>
                                      </p:tavLst>
                                    </p:anim>
                                    <p:anim calcmode="lin" valueType="num">
                                      <p:cBhvr>
                                        <p:cTn id="24" dur="20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45"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000"/>
                                        <p:tgtEl>
                                          <p:spTgt spid="6"/>
                                        </p:tgtEl>
                                      </p:cBhvr>
                                    </p:animEffect>
                                    <p:anim calcmode="lin" valueType="num">
                                      <p:cBhvr>
                                        <p:cTn id="30" dur="2000" fill="hold"/>
                                        <p:tgtEl>
                                          <p:spTgt spid="6"/>
                                        </p:tgtEl>
                                        <p:attrNameLst>
                                          <p:attrName>ppt_w</p:attrName>
                                        </p:attrNameLst>
                                      </p:cBhvr>
                                      <p:tavLst>
                                        <p:tav tm="0" fmla="#ppt_w*sin(2.5*pi*$)">
                                          <p:val>
                                            <p:fltVal val="0"/>
                                          </p:val>
                                        </p:tav>
                                        <p:tav tm="100000">
                                          <p:val>
                                            <p:fltVal val="1"/>
                                          </p:val>
                                        </p:tav>
                                      </p:tavLst>
                                    </p:anim>
                                    <p:anim calcmode="lin" valueType="num">
                                      <p:cBhvr>
                                        <p:cTn id="31" dur="2000" fill="hold"/>
                                        <p:tgtEl>
                                          <p:spTgt spid="6"/>
                                        </p:tgtEl>
                                        <p:attrNameLst>
                                          <p:attrName>ppt_h</p:attrName>
                                        </p:attrNameLst>
                                      </p:cBhvr>
                                      <p:tavLst>
                                        <p:tav tm="0">
                                          <p:val>
                                            <p:strVal val="#ppt_h"/>
                                          </p:val>
                                        </p:tav>
                                        <p:tav tm="100000">
                                          <p:val>
                                            <p:strVal val="#ppt_h"/>
                                          </p:val>
                                        </p:tav>
                                      </p:tavLst>
                                    </p:anim>
                                  </p:childTnLst>
                                </p:cTn>
                              </p:par>
                              <p:par>
                                <p:cTn id="32" presetID="45"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2000"/>
                                        <p:tgtEl>
                                          <p:spTgt spid="15"/>
                                        </p:tgtEl>
                                      </p:cBhvr>
                                    </p:animEffect>
                                    <p:anim calcmode="lin" valueType="num">
                                      <p:cBhvr>
                                        <p:cTn id="35" dur="2000" fill="hold"/>
                                        <p:tgtEl>
                                          <p:spTgt spid="15"/>
                                        </p:tgtEl>
                                        <p:attrNameLst>
                                          <p:attrName>ppt_w</p:attrName>
                                        </p:attrNameLst>
                                      </p:cBhvr>
                                      <p:tavLst>
                                        <p:tav tm="0" fmla="#ppt_w*sin(2.5*pi*$)">
                                          <p:val>
                                            <p:fltVal val="0"/>
                                          </p:val>
                                        </p:tav>
                                        <p:tav tm="100000">
                                          <p:val>
                                            <p:fltVal val="1"/>
                                          </p:val>
                                        </p:tav>
                                      </p:tavLst>
                                    </p:anim>
                                    <p:anim calcmode="lin" valueType="num">
                                      <p:cBhvr>
                                        <p:cTn id="36" dur="2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5"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2000"/>
                                        <p:tgtEl>
                                          <p:spTgt spid="8"/>
                                        </p:tgtEl>
                                      </p:cBhvr>
                                    </p:animEffect>
                                    <p:anim calcmode="lin" valueType="num">
                                      <p:cBhvr>
                                        <p:cTn id="62" dur="2000" fill="hold"/>
                                        <p:tgtEl>
                                          <p:spTgt spid="8"/>
                                        </p:tgtEl>
                                        <p:attrNameLst>
                                          <p:attrName>ppt_w</p:attrName>
                                        </p:attrNameLst>
                                      </p:cBhvr>
                                      <p:tavLst>
                                        <p:tav tm="0" fmla="#ppt_w*sin(2.5*pi*$)">
                                          <p:val>
                                            <p:fltVal val="0"/>
                                          </p:val>
                                        </p:tav>
                                        <p:tav tm="100000">
                                          <p:val>
                                            <p:fltVal val="1"/>
                                          </p:val>
                                        </p:tav>
                                      </p:tavLst>
                                    </p:anim>
                                    <p:anim calcmode="lin" valueType="num">
                                      <p:cBhvr>
                                        <p:cTn id="63" dur="2000" fill="hold"/>
                                        <p:tgtEl>
                                          <p:spTgt spid="8"/>
                                        </p:tgtEl>
                                        <p:attrNameLst>
                                          <p:attrName>ppt_h</p:attrName>
                                        </p:attrNameLst>
                                      </p:cBhvr>
                                      <p:tavLst>
                                        <p:tav tm="0">
                                          <p:val>
                                            <p:strVal val="#ppt_h"/>
                                          </p:val>
                                        </p:tav>
                                        <p:tav tm="100000">
                                          <p:val>
                                            <p:strVal val="#ppt_h"/>
                                          </p:val>
                                        </p:tav>
                                      </p:tavLst>
                                    </p:anim>
                                  </p:childTnLst>
                                </p:cTn>
                              </p:par>
                              <p:par>
                                <p:cTn id="64" presetID="45" presetClass="entr" presetSubtype="0"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000"/>
                                        <p:tgtEl>
                                          <p:spTgt spid="14"/>
                                        </p:tgtEl>
                                      </p:cBhvr>
                                    </p:animEffect>
                                    <p:anim calcmode="lin" valueType="num">
                                      <p:cBhvr>
                                        <p:cTn id="67" dur="2000" fill="hold"/>
                                        <p:tgtEl>
                                          <p:spTgt spid="14"/>
                                        </p:tgtEl>
                                        <p:attrNameLst>
                                          <p:attrName>ppt_w</p:attrName>
                                        </p:attrNameLst>
                                      </p:cBhvr>
                                      <p:tavLst>
                                        <p:tav tm="0" fmla="#ppt_w*sin(2.5*pi*$)">
                                          <p:val>
                                            <p:fltVal val="0"/>
                                          </p:val>
                                        </p:tav>
                                        <p:tav tm="100000">
                                          <p:val>
                                            <p:fltVal val="1"/>
                                          </p:val>
                                        </p:tav>
                                      </p:tavLst>
                                    </p:anim>
                                    <p:anim calcmode="lin" valueType="num">
                                      <p:cBhvr>
                                        <p:cTn id="68"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45" presetClass="entr" presetSubtype="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2000"/>
                                        <p:tgtEl>
                                          <p:spTgt spid="9"/>
                                        </p:tgtEl>
                                      </p:cBhvr>
                                    </p:animEffect>
                                    <p:anim calcmode="lin" valueType="num">
                                      <p:cBhvr>
                                        <p:cTn id="74" dur="2000" fill="hold"/>
                                        <p:tgtEl>
                                          <p:spTgt spid="9"/>
                                        </p:tgtEl>
                                        <p:attrNameLst>
                                          <p:attrName>ppt_w</p:attrName>
                                        </p:attrNameLst>
                                      </p:cBhvr>
                                      <p:tavLst>
                                        <p:tav tm="0" fmla="#ppt_w*sin(2.5*pi*$)">
                                          <p:val>
                                            <p:fltVal val="0"/>
                                          </p:val>
                                        </p:tav>
                                        <p:tav tm="100000">
                                          <p:val>
                                            <p:fltVal val="1"/>
                                          </p:val>
                                        </p:tav>
                                      </p:tavLst>
                                    </p:anim>
                                    <p:anim calcmode="lin" valueType="num">
                                      <p:cBhvr>
                                        <p:cTn id="75" dur="2000" fill="hold"/>
                                        <p:tgtEl>
                                          <p:spTgt spid="9"/>
                                        </p:tgtEl>
                                        <p:attrNameLst>
                                          <p:attrName>ppt_h</p:attrName>
                                        </p:attrNameLst>
                                      </p:cBhvr>
                                      <p:tavLst>
                                        <p:tav tm="0">
                                          <p:val>
                                            <p:strVal val="#ppt_h"/>
                                          </p:val>
                                        </p:tav>
                                        <p:tav tm="100000">
                                          <p:val>
                                            <p:strVal val="#ppt_h"/>
                                          </p:val>
                                        </p:tav>
                                      </p:tavLst>
                                    </p:anim>
                                  </p:childTnLst>
                                </p:cTn>
                              </p:par>
                              <p:par>
                                <p:cTn id="76" presetID="45"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2000"/>
                                        <p:tgtEl>
                                          <p:spTgt spid="19"/>
                                        </p:tgtEl>
                                      </p:cBhvr>
                                    </p:animEffect>
                                    <p:anim calcmode="lin" valueType="num">
                                      <p:cBhvr>
                                        <p:cTn id="79" dur="2000" fill="hold"/>
                                        <p:tgtEl>
                                          <p:spTgt spid="19"/>
                                        </p:tgtEl>
                                        <p:attrNameLst>
                                          <p:attrName>ppt_w</p:attrName>
                                        </p:attrNameLst>
                                      </p:cBhvr>
                                      <p:tavLst>
                                        <p:tav tm="0" fmla="#ppt_w*sin(2.5*pi*$)">
                                          <p:val>
                                            <p:fltVal val="0"/>
                                          </p:val>
                                        </p:tav>
                                        <p:tav tm="100000">
                                          <p:val>
                                            <p:fltVal val="1"/>
                                          </p:val>
                                        </p:tav>
                                      </p:tavLst>
                                    </p:anim>
                                    <p:anim calcmode="lin" valueType="num">
                                      <p:cBhvr>
                                        <p:cTn id="80" dur="2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additive="base">
                                        <p:cTn id="85" dur="500" fill="hold"/>
                                        <p:tgtEl>
                                          <p:spTgt spid="10"/>
                                        </p:tgtEl>
                                        <p:attrNameLst>
                                          <p:attrName>ppt_x</p:attrName>
                                        </p:attrNameLst>
                                      </p:cBhvr>
                                      <p:tavLst>
                                        <p:tav tm="0">
                                          <p:val>
                                            <p:strVal val="#ppt_x"/>
                                          </p:val>
                                        </p:tav>
                                        <p:tav tm="100000">
                                          <p:val>
                                            <p:strVal val="#ppt_x"/>
                                          </p:val>
                                        </p:tav>
                                      </p:tavLst>
                                    </p:anim>
                                    <p:anim calcmode="lin" valueType="num">
                                      <p:cBhvr additive="base">
                                        <p:cTn id="86" dur="500" fill="hold"/>
                                        <p:tgtEl>
                                          <p:spTgt spid="10"/>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additive="base">
                                        <p:cTn id="89" dur="500" fill="hold"/>
                                        <p:tgtEl>
                                          <p:spTgt spid="16"/>
                                        </p:tgtEl>
                                        <p:attrNameLst>
                                          <p:attrName>ppt_x</p:attrName>
                                        </p:attrNameLst>
                                      </p:cBhvr>
                                      <p:tavLst>
                                        <p:tav tm="0">
                                          <p:val>
                                            <p:strVal val="#ppt_x"/>
                                          </p:val>
                                        </p:tav>
                                        <p:tav tm="100000">
                                          <p:val>
                                            <p:strVal val="#ppt_x"/>
                                          </p:val>
                                        </p:tav>
                                      </p:tavLst>
                                    </p:anim>
                                    <p:anim calcmode="lin" valueType="num">
                                      <p:cBhvr additive="base">
                                        <p:cTn id="9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半闭框 2">
            <a:extLst>
              <a:ext uri="{FF2B5EF4-FFF2-40B4-BE49-F238E27FC236}">
                <a16:creationId xmlns:a16="http://schemas.microsoft.com/office/drawing/2014/main" xmlns="" id="{E576A382-3308-4558-A362-C5A32188E600}"/>
              </a:ext>
            </a:extLst>
          </p:cNvPr>
          <p:cNvSpPr/>
          <p:nvPr/>
        </p:nvSpPr>
        <p:spPr>
          <a:xfrm rot="16200000">
            <a:off x="2286001" y="2057397"/>
            <a:ext cx="3586165" cy="4043363"/>
          </a:xfrm>
          <a:prstGeom prst="halfFrame">
            <a:avLst>
              <a:gd name="adj1" fmla="val 5365"/>
              <a:gd name="adj2" fmla="val 5148"/>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半闭框 3">
            <a:extLst>
              <a:ext uri="{FF2B5EF4-FFF2-40B4-BE49-F238E27FC236}">
                <a16:creationId xmlns:a16="http://schemas.microsoft.com/office/drawing/2014/main" xmlns="" id="{0494CBE6-91D5-4BD7-A62E-FF3B0897D24A}"/>
              </a:ext>
            </a:extLst>
          </p:cNvPr>
          <p:cNvSpPr/>
          <p:nvPr/>
        </p:nvSpPr>
        <p:spPr>
          <a:xfrm rot="10800000">
            <a:off x="6100764" y="2285994"/>
            <a:ext cx="4043360" cy="3586166"/>
          </a:xfrm>
          <a:prstGeom prst="halfFrame">
            <a:avLst>
              <a:gd name="adj1" fmla="val 5365"/>
              <a:gd name="adj2" fmla="val 5148"/>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a:extLst>
              <a:ext uri="{FF2B5EF4-FFF2-40B4-BE49-F238E27FC236}">
                <a16:creationId xmlns:a16="http://schemas.microsoft.com/office/drawing/2014/main" xmlns="" id="{D96E7BDF-A184-4BE3-8F05-2D37158C3708}"/>
              </a:ext>
            </a:extLst>
          </p:cNvPr>
          <p:cNvSpPr/>
          <p:nvPr/>
        </p:nvSpPr>
        <p:spPr>
          <a:xfrm>
            <a:off x="1714502" y="1871656"/>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126F2043-4220-432E-8DCE-302FB3F743AA}"/>
              </a:ext>
            </a:extLst>
          </p:cNvPr>
          <p:cNvSpPr/>
          <p:nvPr/>
        </p:nvSpPr>
        <p:spPr>
          <a:xfrm>
            <a:off x="1714503" y="3157527"/>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6214A327-37A9-40E8-9422-3577D0DBE34A}"/>
              </a:ext>
            </a:extLst>
          </p:cNvPr>
          <p:cNvSpPr/>
          <p:nvPr/>
        </p:nvSpPr>
        <p:spPr>
          <a:xfrm>
            <a:off x="1714502" y="4514846"/>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55CC929E-4851-4459-8A4C-6C226E81CA79}"/>
              </a:ext>
            </a:extLst>
          </p:cNvPr>
          <p:cNvSpPr/>
          <p:nvPr/>
        </p:nvSpPr>
        <p:spPr>
          <a:xfrm>
            <a:off x="9602446" y="1826000"/>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2731E758-DE90-45BC-837A-A85059136AEB}"/>
              </a:ext>
            </a:extLst>
          </p:cNvPr>
          <p:cNvSpPr/>
          <p:nvPr/>
        </p:nvSpPr>
        <p:spPr>
          <a:xfrm>
            <a:off x="9602447" y="3111871"/>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078169BB-4A4B-4CDC-848C-EC8060E8DB45}"/>
              </a:ext>
            </a:extLst>
          </p:cNvPr>
          <p:cNvSpPr/>
          <p:nvPr/>
        </p:nvSpPr>
        <p:spPr>
          <a:xfrm>
            <a:off x="9602446" y="4469190"/>
            <a:ext cx="828675"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F4115CB0-DFB9-4E24-A3C3-20C8FDBBFFA0}"/>
              </a:ext>
            </a:extLst>
          </p:cNvPr>
          <p:cNvSpPr/>
          <p:nvPr/>
        </p:nvSpPr>
        <p:spPr>
          <a:xfrm>
            <a:off x="5965032" y="1871656"/>
            <a:ext cx="271463" cy="385763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pic>
        <p:nvPicPr>
          <p:cNvPr id="13" name="图形 12" descr="秒表">
            <a:extLst>
              <a:ext uri="{FF2B5EF4-FFF2-40B4-BE49-F238E27FC236}">
                <a16:creationId xmlns:a16="http://schemas.microsoft.com/office/drawing/2014/main" xmlns="" id="{19442FC2-E7B2-4BD4-BB54-03788CBABF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688136" y="4545957"/>
            <a:ext cx="678669" cy="678669"/>
          </a:xfrm>
          <a:prstGeom prst="rect">
            <a:avLst/>
          </a:prstGeom>
        </p:spPr>
      </p:pic>
      <p:pic>
        <p:nvPicPr>
          <p:cNvPr id="15" name="图形 14" descr="带齿轮的头部">
            <a:extLst>
              <a:ext uri="{FF2B5EF4-FFF2-40B4-BE49-F238E27FC236}">
                <a16:creationId xmlns:a16="http://schemas.microsoft.com/office/drawing/2014/main" xmlns="" id="{C9852C8B-0CD0-4886-944A-48A624FF8F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752430" y="1909931"/>
            <a:ext cx="678669" cy="678669"/>
          </a:xfrm>
          <a:prstGeom prst="rect">
            <a:avLst/>
          </a:prstGeom>
        </p:spPr>
      </p:pic>
      <p:pic>
        <p:nvPicPr>
          <p:cNvPr id="17" name="图形 16" descr="标牌">
            <a:extLst>
              <a:ext uri="{FF2B5EF4-FFF2-40B4-BE49-F238E27FC236}">
                <a16:creationId xmlns:a16="http://schemas.microsoft.com/office/drawing/2014/main" xmlns="" id="{76941210-BA54-48A5-BEC4-EA57E86516D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9730998" y="3231500"/>
            <a:ext cx="678669" cy="678669"/>
          </a:xfrm>
          <a:prstGeom prst="rect">
            <a:avLst/>
          </a:prstGeom>
        </p:spPr>
      </p:pic>
      <p:pic>
        <p:nvPicPr>
          <p:cNvPr id="19" name="图形 18" descr="金钱">
            <a:extLst>
              <a:ext uri="{FF2B5EF4-FFF2-40B4-BE49-F238E27FC236}">
                <a16:creationId xmlns:a16="http://schemas.microsoft.com/office/drawing/2014/main" xmlns="" id="{40E26FB5-6272-4663-9663-30BCE69BF0E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789504" y="4589838"/>
            <a:ext cx="678669" cy="678669"/>
          </a:xfrm>
          <a:prstGeom prst="rect">
            <a:avLst/>
          </a:prstGeom>
        </p:spPr>
      </p:pic>
      <p:pic>
        <p:nvPicPr>
          <p:cNvPr id="21" name="图形 20" descr="箱车">
            <a:extLst>
              <a:ext uri="{FF2B5EF4-FFF2-40B4-BE49-F238E27FC236}">
                <a16:creationId xmlns:a16="http://schemas.microsoft.com/office/drawing/2014/main" xmlns="" id="{BBC2985A-9D34-4987-AD17-365D0B4E6EF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725189" y="3211066"/>
            <a:ext cx="678669" cy="678669"/>
          </a:xfrm>
          <a:prstGeom prst="rect">
            <a:avLst/>
          </a:prstGeom>
        </p:spPr>
      </p:pic>
      <p:pic>
        <p:nvPicPr>
          <p:cNvPr id="23" name="图形 22" descr="储钱罐">
            <a:extLst>
              <a:ext uri="{FF2B5EF4-FFF2-40B4-BE49-F238E27FC236}">
                <a16:creationId xmlns:a16="http://schemas.microsoft.com/office/drawing/2014/main" xmlns="" id="{1A4E5F53-B1E3-4B27-A5AD-3F74E10CB49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1864508" y="1955587"/>
            <a:ext cx="678669" cy="678669"/>
          </a:xfrm>
          <a:prstGeom prst="rect">
            <a:avLst/>
          </a:prstGeom>
        </p:spPr>
      </p:pic>
      <p:sp>
        <p:nvSpPr>
          <p:cNvPr id="24" name="矩形: 圆角 23">
            <a:extLst>
              <a:ext uri="{FF2B5EF4-FFF2-40B4-BE49-F238E27FC236}">
                <a16:creationId xmlns:a16="http://schemas.microsoft.com/office/drawing/2014/main" xmlns="" id="{AD621A31-F705-4D2F-A1A3-39805C50DF58}"/>
              </a:ext>
            </a:extLst>
          </p:cNvPr>
          <p:cNvSpPr/>
          <p:nvPr/>
        </p:nvSpPr>
        <p:spPr>
          <a:xfrm>
            <a:off x="2784878" y="1852362"/>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xmlns="" id="{85B059E4-F186-4558-8E98-0A10E554F0DF}"/>
              </a:ext>
            </a:extLst>
          </p:cNvPr>
          <p:cNvSpPr txBox="1"/>
          <p:nvPr/>
        </p:nvSpPr>
        <p:spPr>
          <a:xfrm>
            <a:off x="2897530" y="1978219"/>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圆角 25">
            <a:extLst>
              <a:ext uri="{FF2B5EF4-FFF2-40B4-BE49-F238E27FC236}">
                <a16:creationId xmlns:a16="http://schemas.microsoft.com/office/drawing/2014/main" xmlns="" id="{DB465285-E4A0-4AB7-81E7-A4F91E4A056D}"/>
              </a:ext>
            </a:extLst>
          </p:cNvPr>
          <p:cNvSpPr/>
          <p:nvPr/>
        </p:nvSpPr>
        <p:spPr>
          <a:xfrm>
            <a:off x="2762833" y="3140508"/>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xmlns="" id="{8FED6167-AA7A-4698-A9EC-594622F664D3}"/>
              </a:ext>
            </a:extLst>
          </p:cNvPr>
          <p:cNvSpPr txBox="1"/>
          <p:nvPr/>
        </p:nvSpPr>
        <p:spPr>
          <a:xfrm>
            <a:off x="2875485" y="3266365"/>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矩形: 圆角 27">
            <a:extLst>
              <a:ext uri="{FF2B5EF4-FFF2-40B4-BE49-F238E27FC236}">
                <a16:creationId xmlns:a16="http://schemas.microsoft.com/office/drawing/2014/main" xmlns="" id="{6C6DC467-89C9-4175-A696-E4FA473C4630}"/>
              </a:ext>
            </a:extLst>
          </p:cNvPr>
          <p:cNvSpPr/>
          <p:nvPr/>
        </p:nvSpPr>
        <p:spPr>
          <a:xfrm>
            <a:off x="2784285" y="4517516"/>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xmlns="" id="{8202D1E2-A294-4B17-AE3D-32EC99C5C8E0}"/>
              </a:ext>
            </a:extLst>
          </p:cNvPr>
          <p:cNvSpPr txBox="1"/>
          <p:nvPr/>
        </p:nvSpPr>
        <p:spPr>
          <a:xfrm>
            <a:off x="2896937" y="4643373"/>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0" name="矩形: 圆角 29">
            <a:extLst>
              <a:ext uri="{FF2B5EF4-FFF2-40B4-BE49-F238E27FC236}">
                <a16:creationId xmlns:a16="http://schemas.microsoft.com/office/drawing/2014/main" xmlns="" id="{B92B4113-518E-49CD-A69D-E64EF09B3E7A}"/>
              </a:ext>
            </a:extLst>
          </p:cNvPr>
          <p:cNvSpPr/>
          <p:nvPr/>
        </p:nvSpPr>
        <p:spPr>
          <a:xfrm>
            <a:off x="6408495" y="1847190"/>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6E1072B2-4913-4239-AD05-61D1E938D66A}"/>
              </a:ext>
            </a:extLst>
          </p:cNvPr>
          <p:cNvSpPr txBox="1"/>
          <p:nvPr/>
        </p:nvSpPr>
        <p:spPr>
          <a:xfrm>
            <a:off x="6521147" y="1973047"/>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矩形: 圆角 31">
            <a:extLst>
              <a:ext uri="{FF2B5EF4-FFF2-40B4-BE49-F238E27FC236}">
                <a16:creationId xmlns:a16="http://schemas.microsoft.com/office/drawing/2014/main" xmlns="" id="{908FBF13-5A6C-4522-9635-0423214CB374}"/>
              </a:ext>
            </a:extLst>
          </p:cNvPr>
          <p:cNvSpPr/>
          <p:nvPr/>
        </p:nvSpPr>
        <p:spPr>
          <a:xfrm>
            <a:off x="6433519" y="3077677"/>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xmlns="" id="{3598784F-36D2-47DA-AD9A-751AF37C2FF3}"/>
              </a:ext>
            </a:extLst>
          </p:cNvPr>
          <p:cNvSpPr txBox="1"/>
          <p:nvPr/>
        </p:nvSpPr>
        <p:spPr>
          <a:xfrm>
            <a:off x="6546171" y="3203534"/>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4" name="矩形: 圆角 33">
            <a:extLst>
              <a:ext uri="{FF2B5EF4-FFF2-40B4-BE49-F238E27FC236}">
                <a16:creationId xmlns:a16="http://schemas.microsoft.com/office/drawing/2014/main" xmlns="" id="{46555750-8B7D-47C3-AB24-F7A9A53CC436}"/>
              </a:ext>
            </a:extLst>
          </p:cNvPr>
          <p:cNvSpPr/>
          <p:nvPr/>
        </p:nvSpPr>
        <p:spPr>
          <a:xfrm>
            <a:off x="6408495" y="4474918"/>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xmlns="" id="{264F8A5E-5254-4E14-A71E-209E4086A0B8}"/>
              </a:ext>
            </a:extLst>
          </p:cNvPr>
          <p:cNvSpPr txBox="1"/>
          <p:nvPr/>
        </p:nvSpPr>
        <p:spPr>
          <a:xfrm>
            <a:off x="6521147" y="4600775"/>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6" name="矩形 35">
            <a:extLst>
              <a:ext uri="{FF2B5EF4-FFF2-40B4-BE49-F238E27FC236}">
                <a16:creationId xmlns:a16="http://schemas.microsoft.com/office/drawing/2014/main" xmlns="" id="{2F782D19-47C1-4C13-B431-85D10152D58E}"/>
              </a:ext>
            </a:extLst>
          </p:cNvPr>
          <p:cNvSpPr/>
          <p:nvPr/>
        </p:nvSpPr>
        <p:spPr>
          <a:xfrm>
            <a:off x="5747771" y="2114551"/>
            <a:ext cx="685207" cy="28009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8" name="矩形 37">
            <a:extLst>
              <a:ext uri="{FF2B5EF4-FFF2-40B4-BE49-F238E27FC236}">
                <a16:creationId xmlns:a16="http://schemas.microsoft.com/office/drawing/2014/main" xmlns="" id="{3030614D-749D-44F2-844E-868EF522D66E}"/>
              </a:ext>
            </a:extLst>
          </p:cNvPr>
          <p:cNvSpPr/>
          <p:nvPr/>
        </p:nvSpPr>
        <p:spPr>
          <a:xfrm>
            <a:off x="5731043" y="3486842"/>
            <a:ext cx="712621" cy="16114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39" name="矩形 38">
            <a:extLst>
              <a:ext uri="{FF2B5EF4-FFF2-40B4-BE49-F238E27FC236}">
                <a16:creationId xmlns:a16="http://schemas.microsoft.com/office/drawing/2014/main" xmlns="" id="{B39ED73A-03CC-41C6-9231-9487B29A3D53}"/>
              </a:ext>
            </a:extLst>
          </p:cNvPr>
          <p:cNvSpPr/>
          <p:nvPr/>
        </p:nvSpPr>
        <p:spPr>
          <a:xfrm>
            <a:off x="5726319" y="4838060"/>
            <a:ext cx="685207" cy="28009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Tree>
    <p:extLst>
      <p:ext uri="{BB962C8B-B14F-4D97-AF65-F5344CB8AC3E}">
        <p14:creationId xmlns:p14="http://schemas.microsoft.com/office/powerpoint/2010/main" val="38905404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350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par>
                          <p:cTn id="46" fill="hold">
                            <p:stCondLst>
                              <p:cond delay="5500"/>
                            </p:stCondLst>
                            <p:childTnLst>
                              <p:par>
                                <p:cTn id="47" presetID="10" presetClass="entr" presetSubtype="0"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childTnLst>
                          </p:cTn>
                        </p:par>
                        <p:par>
                          <p:cTn id="53" fill="hold">
                            <p:stCondLst>
                              <p:cond delay="6000"/>
                            </p:stCondLst>
                            <p:childTnLst>
                              <p:par>
                                <p:cTn id="54" presetID="2" presetClass="entr" presetSubtype="4"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ppt_x"/>
                                          </p:val>
                                        </p:tav>
                                        <p:tav tm="100000">
                                          <p:val>
                                            <p:strVal val="#ppt_x"/>
                                          </p:val>
                                        </p:tav>
                                      </p:tavLst>
                                    </p:anim>
                                    <p:anim calcmode="lin" valueType="num">
                                      <p:cBhvr additive="base">
                                        <p:cTn id="5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6" presetClass="entr" presetSubtype="37"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arn(outVertical)">
                                      <p:cBhvr>
                                        <p:cTn id="62" dur="500"/>
                                        <p:tgtEl>
                                          <p:spTgt spid="36"/>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barn(outVertical)">
                                      <p:cBhvr>
                                        <p:cTn id="65" dur="500"/>
                                        <p:tgtEl>
                                          <p:spTgt spid="38"/>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barn(outVertical)">
                                      <p:cBhvr>
                                        <p:cTn id="68" dur="500"/>
                                        <p:tgtEl>
                                          <p:spTgt spid="3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right)">
                                      <p:cBhvr>
                                        <p:cTn id="73" dur="500"/>
                                        <p:tgtEl>
                                          <p:spTgt spid="2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right)">
                                      <p:cBhvr>
                                        <p:cTn id="8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24" grpId="0" animBg="1"/>
      <p:bldP spid="25" grpId="0"/>
      <p:bldP spid="30" grpId="0" animBg="1"/>
      <p:bldP spid="31" grpId="0"/>
      <p:bldP spid="36" grpId="0" animBg="1"/>
      <p:bldP spid="38"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133407DD-FB3A-4460-84F8-3FBD89DA6A91}"/>
              </a:ext>
            </a:extLst>
          </p:cNvPr>
          <p:cNvSpPr/>
          <p:nvPr/>
        </p:nvSpPr>
        <p:spPr>
          <a:xfrm>
            <a:off x="1600201" y="1685925"/>
            <a:ext cx="1300162" cy="1300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A7843DAA-3CEA-4DDF-A092-A696D20DBFAC}"/>
              </a:ext>
            </a:extLst>
          </p:cNvPr>
          <p:cNvSpPr/>
          <p:nvPr/>
        </p:nvSpPr>
        <p:spPr>
          <a:xfrm>
            <a:off x="2900362" y="1685925"/>
            <a:ext cx="7000875" cy="130016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半闭框 3">
            <a:extLst>
              <a:ext uri="{FF2B5EF4-FFF2-40B4-BE49-F238E27FC236}">
                <a16:creationId xmlns:a16="http://schemas.microsoft.com/office/drawing/2014/main" xmlns="" id="{3AF8BA47-4E73-40FF-B2B0-108E71B28530}"/>
              </a:ext>
            </a:extLst>
          </p:cNvPr>
          <p:cNvSpPr/>
          <p:nvPr/>
        </p:nvSpPr>
        <p:spPr>
          <a:xfrm rot="16200000">
            <a:off x="5557835" y="-428625"/>
            <a:ext cx="928689" cy="7758114"/>
          </a:xfrm>
          <a:prstGeom prst="halfFrame">
            <a:avLst>
              <a:gd name="adj1" fmla="val 5365"/>
              <a:gd name="adj2" fmla="val 5148"/>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6" name="图形 5" descr="讲师">
            <a:extLst>
              <a:ext uri="{FF2B5EF4-FFF2-40B4-BE49-F238E27FC236}">
                <a16:creationId xmlns:a16="http://schemas.microsoft.com/office/drawing/2014/main" xmlns="" id="{E602BB5F-AF3B-4790-84B1-B991163CC1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793082" y="1878806"/>
            <a:ext cx="914400" cy="914400"/>
          </a:xfrm>
          <a:prstGeom prst="rect">
            <a:avLst/>
          </a:prstGeom>
        </p:spPr>
      </p:pic>
      <p:sp>
        <p:nvSpPr>
          <p:cNvPr id="7" name="文本框 6">
            <a:extLst>
              <a:ext uri="{FF2B5EF4-FFF2-40B4-BE49-F238E27FC236}">
                <a16:creationId xmlns:a16="http://schemas.microsoft.com/office/drawing/2014/main" xmlns="" id="{CF4B3BEE-583D-4CCC-8921-75487CAAF32A}"/>
              </a:ext>
            </a:extLst>
          </p:cNvPr>
          <p:cNvSpPr txBox="1"/>
          <p:nvPr/>
        </p:nvSpPr>
        <p:spPr>
          <a:xfrm>
            <a:off x="3235662" y="1878806"/>
            <a:ext cx="6322676"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8" name="椭圆 7">
            <a:extLst>
              <a:ext uri="{FF2B5EF4-FFF2-40B4-BE49-F238E27FC236}">
                <a16:creationId xmlns:a16="http://schemas.microsoft.com/office/drawing/2014/main" xmlns="" id="{B2DF1C49-9E7D-473D-9EE8-18D609A06A5D}"/>
              </a:ext>
            </a:extLst>
          </p:cNvPr>
          <p:cNvSpPr/>
          <p:nvPr/>
        </p:nvSpPr>
        <p:spPr>
          <a:xfrm>
            <a:off x="2900362" y="3519969"/>
            <a:ext cx="671512" cy="6715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solidFill>
                <a:latin typeface="微软雅黑" panose="020B0503020204020204" pitchFamily="34" charset="-122"/>
                <a:ea typeface="微软雅黑" panose="020B0503020204020204" pitchFamily="34" charset="-122"/>
              </a:rPr>
              <a:t>1</a:t>
            </a:r>
            <a:endParaRPr lang="zh-CN" altLang="en-US" sz="3600" dirty="0">
              <a:solidFill>
                <a:schemeClr val="tx1"/>
              </a:solidFill>
              <a:latin typeface="微软雅黑" panose="020B0503020204020204" pitchFamily="34" charset="-122"/>
              <a:ea typeface="微软雅黑" panose="020B0503020204020204" pitchFamily="34" charset="-122"/>
            </a:endParaRPr>
          </a:p>
        </p:txBody>
      </p:sp>
      <p:sp>
        <p:nvSpPr>
          <p:cNvPr id="9" name="椭圆 8">
            <a:extLst>
              <a:ext uri="{FF2B5EF4-FFF2-40B4-BE49-F238E27FC236}">
                <a16:creationId xmlns:a16="http://schemas.microsoft.com/office/drawing/2014/main" xmlns="" id="{07282325-781B-409A-9A12-0FF66BB7C63C}"/>
              </a:ext>
            </a:extLst>
          </p:cNvPr>
          <p:cNvSpPr/>
          <p:nvPr/>
        </p:nvSpPr>
        <p:spPr>
          <a:xfrm>
            <a:off x="4581525" y="3519969"/>
            <a:ext cx="671512" cy="6715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solidFill>
                  <a:schemeClr val="tx1"/>
                </a:solidFill>
                <a:latin typeface="微软雅黑" panose="020B0503020204020204" pitchFamily="34" charset="-122"/>
                <a:ea typeface="微软雅黑" panose="020B0503020204020204" pitchFamily="34" charset="-122"/>
              </a:rPr>
              <a:t>2</a:t>
            </a:r>
            <a:endParaRPr lang="zh-CN" altLang="en-US" sz="3600" dirty="0">
              <a:solidFill>
                <a:schemeClr val="tx1"/>
              </a:solidFill>
              <a:latin typeface="微软雅黑" panose="020B0503020204020204" pitchFamily="34" charset="-122"/>
              <a:ea typeface="微软雅黑" panose="020B0503020204020204" pitchFamily="34" charset="-122"/>
            </a:endParaRPr>
          </a:p>
        </p:txBody>
      </p:sp>
      <p:sp>
        <p:nvSpPr>
          <p:cNvPr id="10" name="椭圆 9">
            <a:extLst>
              <a:ext uri="{FF2B5EF4-FFF2-40B4-BE49-F238E27FC236}">
                <a16:creationId xmlns:a16="http://schemas.microsoft.com/office/drawing/2014/main" xmlns="" id="{CC90F2E0-0BC5-4862-95D7-E599A1FB9CD8}"/>
              </a:ext>
            </a:extLst>
          </p:cNvPr>
          <p:cNvSpPr/>
          <p:nvPr/>
        </p:nvSpPr>
        <p:spPr>
          <a:xfrm>
            <a:off x="6262688" y="3519969"/>
            <a:ext cx="671512" cy="6715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solidFill>
                  <a:schemeClr val="tx1"/>
                </a:solidFill>
                <a:latin typeface="微软雅黑" panose="020B0503020204020204" pitchFamily="34" charset="-122"/>
                <a:ea typeface="微软雅黑" panose="020B0503020204020204" pitchFamily="34" charset="-122"/>
              </a:rPr>
              <a:t>3</a:t>
            </a:r>
            <a:endParaRPr lang="zh-CN" altLang="en-US" sz="3600" dirty="0">
              <a:solidFill>
                <a:schemeClr val="tx1"/>
              </a:solidFill>
              <a:latin typeface="微软雅黑" panose="020B0503020204020204" pitchFamily="34" charset="-122"/>
              <a:ea typeface="微软雅黑" panose="020B0503020204020204" pitchFamily="34" charset="-122"/>
            </a:endParaRPr>
          </a:p>
        </p:txBody>
      </p:sp>
      <p:sp>
        <p:nvSpPr>
          <p:cNvPr id="11" name="椭圆 10">
            <a:extLst>
              <a:ext uri="{FF2B5EF4-FFF2-40B4-BE49-F238E27FC236}">
                <a16:creationId xmlns:a16="http://schemas.microsoft.com/office/drawing/2014/main" xmlns="" id="{CF0AE671-0C62-4BDC-A728-7FE975C96089}"/>
              </a:ext>
            </a:extLst>
          </p:cNvPr>
          <p:cNvSpPr/>
          <p:nvPr/>
        </p:nvSpPr>
        <p:spPr>
          <a:xfrm>
            <a:off x="7943851" y="3519969"/>
            <a:ext cx="671512" cy="6715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solidFill>
                  <a:schemeClr val="tx1"/>
                </a:solidFill>
                <a:latin typeface="微软雅黑" panose="020B0503020204020204" pitchFamily="34" charset="-122"/>
                <a:ea typeface="微软雅黑" panose="020B0503020204020204" pitchFamily="34" charset="-122"/>
              </a:rPr>
              <a:t>4</a:t>
            </a:r>
            <a:endParaRPr lang="zh-CN" altLang="en-US" sz="3600" dirty="0">
              <a:solidFill>
                <a:schemeClr val="tx1"/>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xmlns="" id="{AD7F7423-8396-4C7B-9DA3-0DE0B4D40E0A}"/>
              </a:ext>
            </a:extLst>
          </p:cNvPr>
          <p:cNvSpPr txBox="1"/>
          <p:nvPr/>
        </p:nvSpPr>
        <p:spPr>
          <a:xfrm>
            <a:off x="2585581" y="4448660"/>
            <a:ext cx="1728788"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13" name="文本框 12">
            <a:extLst>
              <a:ext uri="{FF2B5EF4-FFF2-40B4-BE49-F238E27FC236}">
                <a16:creationId xmlns:a16="http://schemas.microsoft.com/office/drawing/2014/main" xmlns="" id="{15019654-B54D-4259-B0E3-94738C483A49}"/>
              </a:ext>
            </a:extLst>
          </p:cNvPr>
          <p:cNvSpPr txBox="1"/>
          <p:nvPr/>
        </p:nvSpPr>
        <p:spPr>
          <a:xfrm>
            <a:off x="4293391" y="4448659"/>
            <a:ext cx="1728788"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14" name="文本框 13">
            <a:extLst>
              <a:ext uri="{FF2B5EF4-FFF2-40B4-BE49-F238E27FC236}">
                <a16:creationId xmlns:a16="http://schemas.microsoft.com/office/drawing/2014/main" xmlns="" id="{1BC45C75-05AE-4F03-AB8E-5B6AA354596F}"/>
              </a:ext>
            </a:extLst>
          </p:cNvPr>
          <p:cNvSpPr txBox="1"/>
          <p:nvPr/>
        </p:nvSpPr>
        <p:spPr>
          <a:xfrm>
            <a:off x="6001201" y="4448659"/>
            <a:ext cx="1728788"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
        <p:nvSpPr>
          <p:cNvPr id="15" name="文本框 14">
            <a:extLst>
              <a:ext uri="{FF2B5EF4-FFF2-40B4-BE49-F238E27FC236}">
                <a16:creationId xmlns:a16="http://schemas.microsoft.com/office/drawing/2014/main" xmlns="" id="{8ADE798C-861B-4495-A28B-46C99ADB97E7}"/>
              </a:ext>
            </a:extLst>
          </p:cNvPr>
          <p:cNvSpPr txBox="1"/>
          <p:nvPr/>
        </p:nvSpPr>
        <p:spPr>
          <a:xfrm>
            <a:off x="7688033" y="4501295"/>
            <a:ext cx="1728788"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p>
        </p:txBody>
      </p:sp>
    </p:spTree>
    <p:extLst>
      <p:ext uri="{BB962C8B-B14F-4D97-AF65-F5344CB8AC3E}">
        <p14:creationId xmlns:p14="http://schemas.microsoft.com/office/powerpoint/2010/main" val="23237852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8" grpId="0" animBg="1"/>
      <p:bldP spid="9" grpId="0" animBg="1"/>
      <p:bldP spid="10" grpId="0" animBg="1"/>
      <p:bldP spid="11" grpId="0" animBg="1"/>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E3F42424-EA06-4A3A-AC24-217F80D8FBF8}"/>
              </a:ext>
            </a:extLst>
          </p:cNvPr>
          <p:cNvSpPr/>
          <p:nvPr/>
        </p:nvSpPr>
        <p:spPr>
          <a:xfrm rot="2700000">
            <a:off x="4838465" y="2205406"/>
            <a:ext cx="1832826" cy="183282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L 形 2">
            <a:extLst>
              <a:ext uri="{FF2B5EF4-FFF2-40B4-BE49-F238E27FC236}">
                <a16:creationId xmlns:a16="http://schemas.microsoft.com/office/drawing/2014/main" xmlns="" id="{EC6F3F53-D10D-4BF2-8176-A1777750BD2C}"/>
              </a:ext>
            </a:extLst>
          </p:cNvPr>
          <p:cNvSpPr/>
          <p:nvPr/>
        </p:nvSpPr>
        <p:spPr>
          <a:xfrm rot="2700000">
            <a:off x="4171927" y="2291651"/>
            <a:ext cx="1687976" cy="1660335"/>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L 形 3">
            <a:extLst>
              <a:ext uri="{FF2B5EF4-FFF2-40B4-BE49-F238E27FC236}">
                <a16:creationId xmlns:a16="http://schemas.microsoft.com/office/drawing/2014/main" xmlns="" id="{339B0502-3A04-46A5-A1B5-7B19516FA67A}"/>
              </a:ext>
            </a:extLst>
          </p:cNvPr>
          <p:cNvSpPr/>
          <p:nvPr/>
        </p:nvSpPr>
        <p:spPr>
          <a:xfrm rot="2700000">
            <a:off x="3485141" y="2333464"/>
            <a:ext cx="1687976" cy="1660335"/>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L 形 4">
            <a:extLst>
              <a:ext uri="{FF2B5EF4-FFF2-40B4-BE49-F238E27FC236}">
                <a16:creationId xmlns:a16="http://schemas.microsoft.com/office/drawing/2014/main" xmlns="" id="{7BF3FD53-F089-488F-ACC5-082C9F3B76E1}"/>
              </a:ext>
            </a:extLst>
          </p:cNvPr>
          <p:cNvSpPr/>
          <p:nvPr/>
        </p:nvSpPr>
        <p:spPr>
          <a:xfrm rot="2700000">
            <a:off x="2798354" y="2326843"/>
            <a:ext cx="1687976" cy="1660335"/>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L 形 5">
            <a:extLst>
              <a:ext uri="{FF2B5EF4-FFF2-40B4-BE49-F238E27FC236}">
                <a16:creationId xmlns:a16="http://schemas.microsoft.com/office/drawing/2014/main" xmlns="" id="{8AE33B21-2963-4508-9EE8-D5F4EF669766}"/>
              </a:ext>
            </a:extLst>
          </p:cNvPr>
          <p:cNvSpPr/>
          <p:nvPr/>
        </p:nvSpPr>
        <p:spPr>
          <a:xfrm rot="2700000" flipH="1" flipV="1">
            <a:off x="5630764" y="2267478"/>
            <a:ext cx="1708132" cy="1708679"/>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L 形 6">
            <a:extLst>
              <a:ext uri="{FF2B5EF4-FFF2-40B4-BE49-F238E27FC236}">
                <a16:creationId xmlns:a16="http://schemas.microsoft.com/office/drawing/2014/main" xmlns="" id="{5CFFF5B7-D62B-4199-9C55-D8A83F103137}"/>
              </a:ext>
            </a:extLst>
          </p:cNvPr>
          <p:cNvSpPr/>
          <p:nvPr/>
        </p:nvSpPr>
        <p:spPr>
          <a:xfrm rot="2700000" flipH="1" flipV="1">
            <a:off x="6317550" y="2263641"/>
            <a:ext cx="1708132" cy="1708679"/>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L 形 7">
            <a:extLst>
              <a:ext uri="{FF2B5EF4-FFF2-40B4-BE49-F238E27FC236}">
                <a16:creationId xmlns:a16="http://schemas.microsoft.com/office/drawing/2014/main" xmlns="" id="{8C7D8EBD-5CFD-4563-814D-C367EDE222BB}"/>
              </a:ext>
            </a:extLst>
          </p:cNvPr>
          <p:cNvSpPr/>
          <p:nvPr/>
        </p:nvSpPr>
        <p:spPr>
          <a:xfrm rot="2700000" flipH="1" flipV="1">
            <a:off x="7004335" y="2263641"/>
            <a:ext cx="1708132" cy="1708679"/>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0" name="图形 9" descr="地球欧洲-非洲">
            <a:extLst>
              <a:ext uri="{FF2B5EF4-FFF2-40B4-BE49-F238E27FC236}">
                <a16:creationId xmlns:a16="http://schemas.microsoft.com/office/drawing/2014/main" xmlns="" id="{51689D3E-BCD2-4978-B598-EF7ACAFDB0C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993541" y="2328862"/>
            <a:ext cx="1428750" cy="1428750"/>
          </a:xfrm>
          <a:prstGeom prst="rect">
            <a:avLst/>
          </a:prstGeom>
        </p:spPr>
      </p:pic>
      <p:sp>
        <p:nvSpPr>
          <p:cNvPr id="11" name="矩形: 圆角 10">
            <a:extLst>
              <a:ext uri="{FF2B5EF4-FFF2-40B4-BE49-F238E27FC236}">
                <a16:creationId xmlns:a16="http://schemas.microsoft.com/office/drawing/2014/main" xmlns="" id="{9E174B75-2C84-4590-A858-2B1D591B9DEA}"/>
              </a:ext>
            </a:extLst>
          </p:cNvPr>
          <p:cNvSpPr/>
          <p:nvPr/>
        </p:nvSpPr>
        <p:spPr>
          <a:xfrm>
            <a:off x="2458535" y="4832893"/>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18DB9491-1035-4FD0-9409-95E515F4C2D8}"/>
              </a:ext>
            </a:extLst>
          </p:cNvPr>
          <p:cNvSpPr txBox="1"/>
          <p:nvPr/>
        </p:nvSpPr>
        <p:spPr>
          <a:xfrm>
            <a:off x="2571187" y="4958750"/>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矩形: 圆角 12">
            <a:extLst>
              <a:ext uri="{FF2B5EF4-FFF2-40B4-BE49-F238E27FC236}">
                <a16:creationId xmlns:a16="http://schemas.microsoft.com/office/drawing/2014/main" xmlns="" id="{C1EE378C-85CF-4A8E-9217-929AF8996B28}"/>
              </a:ext>
            </a:extLst>
          </p:cNvPr>
          <p:cNvSpPr/>
          <p:nvPr/>
        </p:nvSpPr>
        <p:spPr>
          <a:xfrm>
            <a:off x="6022669" y="4832893"/>
            <a:ext cx="2963486" cy="847969"/>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xmlns="" id="{AEEFA801-5891-4C2C-BAD3-198DE38C2EDB}"/>
              </a:ext>
            </a:extLst>
          </p:cNvPr>
          <p:cNvSpPr txBox="1"/>
          <p:nvPr/>
        </p:nvSpPr>
        <p:spPr>
          <a:xfrm>
            <a:off x="6135321" y="4958750"/>
            <a:ext cx="2786517" cy="615553"/>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7304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left)">
                                      <p:cBhvr>
                                        <p:cTn id="19" dur="500"/>
                                        <p:tgtEl>
                                          <p:spTgt spid="3"/>
                                        </p:tgtEl>
                                      </p:cBhvr>
                                    </p:animEffect>
                                  </p:childTnLst>
                                </p:cTn>
                              </p:par>
                            </p:childTnLst>
                          </p:cTn>
                        </p:par>
                        <p:par>
                          <p:cTn id="20" fill="hold">
                            <p:stCondLst>
                              <p:cond delay="2500"/>
                            </p:stCondLst>
                            <p:childTnLst>
                              <p:par>
                                <p:cTn id="21" presetID="1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left)">
                                      <p:cBhvr>
                                        <p:cTn id="24" dur="500"/>
                                        <p:tgtEl>
                                          <p:spTgt spid="4"/>
                                        </p:tgtEl>
                                      </p:cBhvr>
                                    </p:animEffect>
                                  </p:childTnLst>
                                </p:cTn>
                              </p:par>
                            </p:childTnLst>
                          </p:cTn>
                        </p:par>
                        <p:par>
                          <p:cTn id="25" fill="hold">
                            <p:stCondLst>
                              <p:cond delay="3000"/>
                            </p:stCondLst>
                            <p:childTnLst>
                              <p:par>
                                <p:cTn id="26" presetID="1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left)">
                                      <p:cBhvr>
                                        <p:cTn id="29" dur="500"/>
                                        <p:tgtEl>
                                          <p:spTgt spid="5"/>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ppt_x</p:attrName>
                                        </p:attrNameLst>
                                      </p:cBhvr>
                                      <p:tavLst>
                                        <p:tav tm="0">
                                          <p:val>
                                            <p:strVal val="#ppt_x-#ppt_w*1.125000"/>
                                          </p:val>
                                        </p:tav>
                                        <p:tav tm="100000">
                                          <p:val>
                                            <p:strVal val="#ppt_x"/>
                                          </p:val>
                                        </p:tav>
                                      </p:tavLst>
                                    </p:anim>
                                    <p:animEffect transition="in" filter="wipe(right)">
                                      <p:cBhvr>
                                        <p:cTn id="34" dur="500"/>
                                        <p:tgtEl>
                                          <p:spTgt spid="6"/>
                                        </p:tgtEl>
                                      </p:cBhvr>
                                    </p:animEffect>
                                  </p:childTnLst>
                                </p:cTn>
                              </p:par>
                            </p:childTnLst>
                          </p:cTn>
                        </p:par>
                        <p:par>
                          <p:cTn id="35" fill="hold">
                            <p:stCondLst>
                              <p:cond delay="4000"/>
                            </p:stCondLst>
                            <p:childTnLst>
                              <p:par>
                                <p:cTn id="36" presetID="1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ppt_x</p:attrName>
                                        </p:attrNameLst>
                                      </p:cBhvr>
                                      <p:tavLst>
                                        <p:tav tm="0">
                                          <p:val>
                                            <p:strVal val="#ppt_x-#ppt_w*1.125000"/>
                                          </p:val>
                                        </p:tav>
                                        <p:tav tm="100000">
                                          <p:val>
                                            <p:strVal val="#ppt_x"/>
                                          </p:val>
                                        </p:tav>
                                      </p:tavLst>
                                    </p:anim>
                                    <p:animEffect transition="in" filter="wipe(right)">
                                      <p:cBhvr>
                                        <p:cTn id="39" dur="500"/>
                                        <p:tgtEl>
                                          <p:spTgt spid="7"/>
                                        </p:tgtEl>
                                      </p:cBhvr>
                                    </p:animEffect>
                                  </p:childTnLst>
                                </p:cTn>
                              </p:par>
                            </p:childTnLst>
                          </p:cTn>
                        </p:par>
                        <p:par>
                          <p:cTn id="40" fill="hold">
                            <p:stCondLst>
                              <p:cond delay="4500"/>
                            </p:stCondLst>
                            <p:childTnLst>
                              <p:par>
                                <p:cTn id="41" presetID="1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ppt_x</p:attrName>
                                        </p:attrNameLst>
                                      </p:cBhvr>
                                      <p:tavLst>
                                        <p:tav tm="0">
                                          <p:val>
                                            <p:strVal val="#ppt_x-#ppt_w*1.125000"/>
                                          </p:val>
                                        </p:tav>
                                        <p:tav tm="100000">
                                          <p:val>
                                            <p:strVal val="#ppt_x"/>
                                          </p:val>
                                        </p:tav>
                                      </p:tavLst>
                                    </p:anim>
                                    <p:animEffect transition="in" filter="wipe(right)">
                                      <p:cBhvr>
                                        <p:cTn id="44" dur="500"/>
                                        <p:tgtEl>
                                          <p:spTgt spid="8"/>
                                        </p:tgtEl>
                                      </p:cBhvr>
                                    </p:animEffect>
                                  </p:childTnLst>
                                </p:cTn>
                              </p:par>
                            </p:childTnLst>
                          </p:cTn>
                        </p:par>
                        <p:par>
                          <p:cTn id="45" fill="hold">
                            <p:stCondLst>
                              <p:cond delay="5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1" grpId="0" animBg="1"/>
      <p:bldP spid="12" grpId="0"/>
      <p:bldP spid="13"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3CA2BB1C-2CF3-4FF8-80DA-DC373A3A4F22}"/>
              </a:ext>
            </a:extLst>
          </p:cNvPr>
          <p:cNvSpPr/>
          <p:nvPr/>
        </p:nvSpPr>
        <p:spPr>
          <a:xfrm>
            <a:off x="4281487" y="1357313"/>
            <a:ext cx="3371850" cy="642937"/>
          </a:xfrm>
          <a:prstGeom prst="rect">
            <a:avLst/>
          </a:prstGeom>
          <a:solidFill>
            <a:schemeClr val="bg1">
              <a:alpha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请输入标题</a:t>
            </a:r>
          </a:p>
        </p:txBody>
      </p:sp>
      <p:cxnSp>
        <p:nvCxnSpPr>
          <p:cNvPr id="7" name="直接连接符 6">
            <a:extLst>
              <a:ext uri="{FF2B5EF4-FFF2-40B4-BE49-F238E27FC236}">
                <a16:creationId xmlns:a16="http://schemas.microsoft.com/office/drawing/2014/main" xmlns="" id="{E31E1FF5-0C71-457E-854F-3ADCA2111D43}"/>
              </a:ext>
            </a:extLst>
          </p:cNvPr>
          <p:cNvCxnSpPr/>
          <p:nvPr/>
        </p:nvCxnSpPr>
        <p:spPr>
          <a:xfrm>
            <a:off x="2588418" y="2328862"/>
            <a:ext cx="6757988" cy="0"/>
          </a:xfrm>
          <a:prstGeom prst="line">
            <a:avLst/>
          </a:prstGeom>
          <a:solidFill>
            <a:schemeClr val="bg1">
              <a:alpha val="50000"/>
            </a:schemeClr>
          </a:solidFill>
          <a:ln w="38100">
            <a:solidFill>
              <a:schemeClr val="bg1">
                <a:alpha val="51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a:extLst>
              <a:ext uri="{FF2B5EF4-FFF2-40B4-BE49-F238E27FC236}">
                <a16:creationId xmlns:a16="http://schemas.microsoft.com/office/drawing/2014/main" xmlns="" id="{0C1C82B8-CC3A-49AA-85AF-3E5F472A22F8}"/>
              </a:ext>
            </a:extLst>
          </p:cNvPr>
          <p:cNvCxnSpPr>
            <a:cxnSpLocks/>
            <a:stCxn id="2" idx="2"/>
            <a:endCxn id="4" idx="0"/>
          </p:cNvCxnSpPr>
          <p:nvPr/>
        </p:nvCxnSpPr>
        <p:spPr>
          <a:xfrm>
            <a:off x="5967412" y="2000250"/>
            <a:ext cx="1" cy="738188"/>
          </a:xfrm>
          <a:prstGeom prst="line">
            <a:avLst/>
          </a:prstGeom>
          <a:solidFill>
            <a:schemeClr val="bg1">
              <a:alpha val="50000"/>
            </a:schemeClr>
          </a:solidFill>
          <a:ln w="38100">
            <a:solidFill>
              <a:schemeClr val="bg1">
                <a:alpha val="51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a:extLst>
              <a:ext uri="{FF2B5EF4-FFF2-40B4-BE49-F238E27FC236}">
                <a16:creationId xmlns:a16="http://schemas.microsoft.com/office/drawing/2014/main" xmlns="" id="{B7C5671A-1F56-482B-B9DA-FECD601F4E98}"/>
              </a:ext>
            </a:extLst>
          </p:cNvPr>
          <p:cNvCxnSpPr>
            <a:cxnSpLocks/>
          </p:cNvCxnSpPr>
          <p:nvPr/>
        </p:nvCxnSpPr>
        <p:spPr>
          <a:xfrm>
            <a:off x="2595564" y="2328862"/>
            <a:ext cx="0" cy="395288"/>
          </a:xfrm>
          <a:prstGeom prst="line">
            <a:avLst/>
          </a:prstGeom>
          <a:solidFill>
            <a:schemeClr val="bg1">
              <a:alpha val="50000"/>
            </a:schemeClr>
          </a:solidFill>
          <a:ln w="38100">
            <a:solidFill>
              <a:schemeClr val="bg1">
                <a:alpha val="51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a:extLst>
              <a:ext uri="{FF2B5EF4-FFF2-40B4-BE49-F238E27FC236}">
                <a16:creationId xmlns:a16="http://schemas.microsoft.com/office/drawing/2014/main" xmlns="" id="{7EB0DC30-DF04-4476-88CB-1276297799DC}"/>
              </a:ext>
            </a:extLst>
          </p:cNvPr>
          <p:cNvCxnSpPr>
            <a:cxnSpLocks/>
          </p:cNvCxnSpPr>
          <p:nvPr/>
        </p:nvCxnSpPr>
        <p:spPr>
          <a:xfrm>
            <a:off x="9346406" y="2343150"/>
            <a:ext cx="0" cy="395288"/>
          </a:xfrm>
          <a:prstGeom prst="line">
            <a:avLst/>
          </a:prstGeom>
          <a:solidFill>
            <a:schemeClr val="bg1">
              <a:alpha val="50000"/>
            </a:schemeClr>
          </a:solidFill>
          <a:ln w="38100">
            <a:solidFill>
              <a:schemeClr val="bg1">
                <a:alpha val="51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30" name="组合 29">
            <a:extLst>
              <a:ext uri="{FF2B5EF4-FFF2-40B4-BE49-F238E27FC236}">
                <a16:creationId xmlns:a16="http://schemas.microsoft.com/office/drawing/2014/main" xmlns="" id="{52E07AB0-7597-410B-AD21-E442E5B8AC79}"/>
              </a:ext>
            </a:extLst>
          </p:cNvPr>
          <p:cNvGrpSpPr/>
          <p:nvPr/>
        </p:nvGrpSpPr>
        <p:grpSpPr>
          <a:xfrm>
            <a:off x="1246286" y="2565794"/>
            <a:ext cx="2994716" cy="3837388"/>
            <a:chOff x="1246286" y="2565794"/>
            <a:chExt cx="2994716" cy="3837388"/>
          </a:xfrm>
        </p:grpSpPr>
        <p:sp>
          <p:nvSpPr>
            <p:cNvPr id="3" name="矩形 2">
              <a:extLst>
                <a:ext uri="{FF2B5EF4-FFF2-40B4-BE49-F238E27FC236}">
                  <a16:creationId xmlns:a16="http://schemas.microsoft.com/office/drawing/2014/main" xmlns="" id="{0D5AEACD-A211-4D0C-9FFD-11FB22804DDF}"/>
                </a:ext>
              </a:extLst>
            </p:cNvPr>
            <p:cNvSpPr/>
            <p:nvPr/>
          </p:nvSpPr>
          <p:spPr>
            <a:xfrm>
              <a:off x="1393926" y="2731291"/>
              <a:ext cx="2686051" cy="35052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半闭框 14">
              <a:extLst>
                <a:ext uri="{FF2B5EF4-FFF2-40B4-BE49-F238E27FC236}">
                  <a16:creationId xmlns:a16="http://schemas.microsoft.com/office/drawing/2014/main" xmlns="" id="{E0F72DF3-A2F1-4C46-A9A8-430B717D899C}"/>
                </a:ext>
              </a:extLst>
            </p:cNvPr>
            <p:cNvSpPr/>
            <p:nvPr/>
          </p:nvSpPr>
          <p:spPr>
            <a:xfrm>
              <a:off x="1272781" y="2578894"/>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半闭框 19">
              <a:extLst>
                <a:ext uri="{FF2B5EF4-FFF2-40B4-BE49-F238E27FC236}">
                  <a16:creationId xmlns:a16="http://schemas.microsoft.com/office/drawing/2014/main" xmlns="" id="{F6441AAF-85EE-4E46-AEDB-33F03722E555}"/>
                </a:ext>
              </a:extLst>
            </p:cNvPr>
            <p:cNvSpPr/>
            <p:nvPr/>
          </p:nvSpPr>
          <p:spPr>
            <a:xfrm rot="10800000">
              <a:off x="3455189" y="5643563"/>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半闭框 20">
              <a:extLst>
                <a:ext uri="{FF2B5EF4-FFF2-40B4-BE49-F238E27FC236}">
                  <a16:creationId xmlns:a16="http://schemas.microsoft.com/office/drawing/2014/main" xmlns="" id="{57B748D6-D120-41B2-988B-5D8F34B3F391}"/>
                </a:ext>
              </a:extLst>
            </p:cNvPr>
            <p:cNvSpPr/>
            <p:nvPr/>
          </p:nvSpPr>
          <p:spPr>
            <a:xfrm rot="16200000">
              <a:off x="1233189" y="5616178"/>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半闭框 24">
              <a:extLst>
                <a:ext uri="{FF2B5EF4-FFF2-40B4-BE49-F238E27FC236}">
                  <a16:creationId xmlns:a16="http://schemas.microsoft.com/office/drawing/2014/main" xmlns="" id="{1A4C342B-790A-4126-9AF4-00785C34839C}"/>
                </a:ext>
              </a:extLst>
            </p:cNvPr>
            <p:cNvSpPr/>
            <p:nvPr/>
          </p:nvSpPr>
          <p:spPr>
            <a:xfrm rot="5400000">
              <a:off x="3386124" y="2578891"/>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文本框 26">
              <a:extLst>
                <a:ext uri="{FF2B5EF4-FFF2-40B4-BE49-F238E27FC236}">
                  <a16:creationId xmlns:a16="http://schemas.microsoft.com/office/drawing/2014/main" xmlns="" id="{983D515D-7BA5-4F22-A09A-5F3DC9BDA0FE}"/>
                </a:ext>
              </a:extLst>
            </p:cNvPr>
            <p:cNvSpPr txBox="1"/>
            <p:nvPr/>
          </p:nvSpPr>
          <p:spPr>
            <a:xfrm>
              <a:off x="1332597" y="3321480"/>
              <a:ext cx="2757506" cy="233910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请输入标题</a:t>
              </a:r>
              <a:endParaRPr lang="en-US" altLang="zh-CN" b="1"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a16="http://schemas.microsoft.com/office/drawing/2014/main" xmlns="" id="{27B43867-395D-4705-9CA1-E23EC003150F}"/>
              </a:ext>
            </a:extLst>
          </p:cNvPr>
          <p:cNvGrpSpPr/>
          <p:nvPr/>
        </p:nvGrpSpPr>
        <p:grpSpPr>
          <a:xfrm>
            <a:off x="4510086" y="2578893"/>
            <a:ext cx="2962865" cy="3850483"/>
            <a:chOff x="4510086" y="2578893"/>
            <a:chExt cx="2962865" cy="3850483"/>
          </a:xfrm>
        </p:grpSpPr>
        <p:sp>
          <p:nvSpPr>
            <p:cNvPr id="4" name="矩形 3">
              <a:extLst>
                <a:ext uri="{FF2B5EF4-FFF2-40B4-BE49-F238E27FC236}">
                  <a16:creationId xmlns:a16="http://schemas.microsoft.com/office/drawing/2014/main" xmlns="" id="{7761D9CB-31B4-4232-B146-BE463ACCE783}"/>
                </a:ext>
              </a:extLst>
            </p:cNvPr>
            <p:cNvSpPr/>
            <p:nvPr/>
          </p:nvSpPr>
          <p:spPr>
            <a:xfrm>
              <a:off x="4624387" y="2738438"/>
              <a:ext cx="2686051" cy="35052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半闭框 15">
              <a:extLst>
                <a:ext uri="{FF2B5EF4-FFF2-40B4-BE49-F238E27FC236}">
                  <a16:creationId xmlns:a16="http://schemas.microsoft.com/office/drawing/2014/main" xmlns="" id="{4F795B7B-5CE3-4785-B8FB-FC97840C2FCC}"/>
                </a:ext>
              </a:extLst>
            </p:cNvPr>
            <p:cNvSpPr/>
            <p:nvPr/>
          </p:nvSpPr>
          <p:spPr>
            <a:xfrm>
              <a:off x="4510086" y="2578893"/>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半闭框 18">
              <a:extLst>
                <a:ext uri="{FF2B5EF4-FFF2-40B4-BE49-F238E27FC236}">
                  <a16:creationId xmlns:a16="http://schemas.microsoft.com/office/drawing/2014/main" xmlns="" id="{C2473BF4-C247-4DD2-99B6-776C7B9BBF9B}"/>
                </a:ext>
              </a:extLst>
            </p:cNvPr>
            <p:cNvSpPr/>
            <p:nvPr/>
          </p:nvSpPr>
          <p:spPr>
            <a:xfrm rot="10800000">
              <a:off x="6680595" y="5643563"/>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半闭框 21">
              <a:extLst>
                <a:ext uri="{FF2B5EF4-FFF2-40B4-BE49-F238E27FC236}">
                  <a16:creationId xmlns:a16="http://schemas.microsoft.com/office/drawing/2014/main" xmlns="" id="{BBFF71B7-63B1-41FF-BB45-5955902C5907}"/>
                </a:ext>
              </a:extLst>
            </p:cNvPr>
            <p:cNvSpPr/>
            <p:nvPr/>
          </p:nvSpPr>
          <p:spPr>
            <a:xfrm rot="16200000">
              <a:off x="4496989" y="5656660"/>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半闭框 23">
              <a:extLst>
                <a:ext uri="{FF2B5EF4-FFF2-40B4-BE49-F238E27FC236}">
                  <a16:creationId xmlns:a16="http://schemas.microsoft.com/office/drawing/2014/main" xmlns="" id="{532B416F-05C5-4A6B-BA1C-3EF10705D562}"/>
                </a:ext>
              </a:extLst>
            </p:cNvPr>
            <p:cNvSpPr/>
            <p:nvPr/>
          </p:nvSpPr>
          <p:spPr>
            <a:xfrm rot="5400000">
              <a:off x="6700235" y="2595560"/>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文本框 27">
              <a:extLst>
                <a:ext uri="{FF2B5EF4-FFF2-40B4-BE49-F238E27FC236}">
                  <a16:creationId xmlns:a16="http://schemas.microsoft.com/office/drawing/2014/main" xmlns="" id="{F255E80B-72FF-4EE1-9CBA-CBA44C68B97A}"/>
                </a:ext>
              </a:extLst>
            </p:cNvPr>
            <p:cNvSpPr txBox="1"/>
            <p:nvPr/>
          </p:nvSpPr>
          <p:spPr>
            <a:xfrm>
              <a:off x="4554417" y="3344928"/>
              <a:ext cx="2757506" cy="233910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请输入标题</a:t>
              </a:r>
              <a:endParaRPr lang="en-US" altLang="zh-CN" b="1"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EA6DA329-553C-4C6F-9686-47F01290A6A3}"/>
              </a:ext>
            </a:extLst>
          </p:cNvPr>
          <p:cNvGrpSpPr/>
          <p:nvPr/>
        </p:nvGrpSpPr>
        <p:grpSpPr>
          <a:xfrm>
            <a:off x="7687867" y="2578892"/>
            <a:ext cx="2995609" cy="3824291"/>
            <a:chOff x="7687867" y="2578892"/>
            <a:chExt cx="2995609" cy="3824291"/>
          </a:xfrm>
        </p:grpSpPr>
        <p:sp>
          <p:nvSpPr>
            <p:cNvPr id="5" name="矩形 4">
              <a:extLst>
                <a:ext uri="{FF2B5EF4-FFF2-40B4-BE49-F238E27FC236}">
                  <a16:creationId xmlns:a16="http://schemas.microsoft.com/office/drawing/2014/main" xmlns="" id="{EBF7E82E-E132-4838-8AC9-166572F8C926}"/>
                </a:ext>
              </a:extLst>
            </p:cNvPr>
            <p:cNvSpPr/>
            <p:nvPr/>
          </p:nvSpPr>
          <p:spPr>
            <a:xfrm>
              <a:off x="7848600" y="2738438"/>
              <a:ext cx="2686051" cy="35052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半闭框 16">
              <a:extLst>
                <a:ext uri="{FF2B5EF4-FFF2-40B4-BE49-F238E27FC236}">
                  <a16:creationId xmlns:a16="http://schemas.microsoft.com/office/drawing/2014/main" xmlns="" id="{B04E5B41-21C5-4DD7-8F9A-EA2AF1E70127}"/>
                </a:ext>
              </a:extLst>
            </p:cNvPr>
            <p:cNvSpPr/>
            <p:nvPr/>
          </p:nvSpPr>
          <p:spPr>
            <a:xfrm>
              <a:off x="7687867" y="2578892"/>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半闭框 17">
              <a:extLst>
                <a:ext uri="{FF2B5EF4-FFF2-40B4-BE49-F238E27FC236}">
                  <a16:creationId xmlns:a16="http://schemas.microsoft.com/office/drawing/2014/main" xmlns="" id="{B7D208C5-FC7D-498D-BA42-F67B14C05E1D}"/>
                </a:ext>
              </a:extLst>
            </p:cNvPr>
            <p:cNvSpPr/>
            <p:nvPr/>
          </p:nvSpPr>
          <p:spPr>
            <a:xfrm rot="10800000">
              <a:off x="9897663" y="5643564"/>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半闭框 22">
              <a:extLst>
                <a:ext uri="{FF2B5EF4-FFF2-40B4-BE49-F238E27FC236}">
                  <a16:creationId xmlns:a16="http://schemas.microsoft.com/office/drawing/2014/main" xmlns="" id="{CC48A3B2-6FAD-4A05-9AC8-72643186DC5A}"/>
                </a:ext>
              </a:extLst>
            </p:cNvPr>
            <p:cNvSpPr/>
            <p:nvPr/>
          </p:nvSpPr>
          <p:spPr>
            <a:xfrm rot="16200000">
              <a:off x="7686678" y="5630467"/>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半闭框 25">
              <a:extLst>
                <a:ext uri="{FF2B5EF4-FFF2-40B4-BE49-F238E27FC236}">
                  <a16:creationId xmlns:a16="http://schemas.microsoft.com/office/drawing/2014/main" xmlns="" id="{2CD5B3B8-43D0-4F63-BAA1-7129CC0244EC}"/>
                </a:ext>
              </a:extLst>
            </p:cNvPr>
            <p:cNvSpPr/>
            <p:nvPr/>
          </p:nvSpPr>
          <p:spPr>
            <a:xfrm rot="5400000">
              <a:off x="9909569" y="2620566"/>
              <a:ext cx="785813" cy="759619"/>
            </a:xfrm>
            <a:prstGeom prst="halfFrame">
              <a:avLst>
                <a:gd name="adj1" fmla="val 22048"/>
                <a:gd name="adj2" fmla="val 20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文本框 28">
              <a:extLst>
                <a:ext uri="{FF2B5EF4-FFF2-40B4-BE49-F238E27FC236}">
                  <a16:creationId xmlns:a16="http://schemas.microsoft.com/office/drawing/2014/main" xmlns="" id="{6B0997BE-2A0E-4591-AA34-C438F539A1AA}"/>
                </a:ext>
              </a:extLst>
            </p:cNvPr>
            <p:cNvSpPr txBox="1"/>
            <p:nvPr/>
          </p:nvSpPr>
          <p:spPr>
            <a:xfrm>
              <a:off x="7842057" y="3344928"/>
              <a:ext cx="2757506" cy="233910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请输入标题</a:t>
              </a:r>
              <a:endParaRPr lang="en-US" altLang="zh-CN" b="1"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点击输入文字点击输入文字</a:t>
              </a:r>
              <a:endParaRPr lang="en-US" altLang="zh-CN" sz="16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509638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par>
                                <p:cTn id="22" presetID="22" presetClass="entr" presetSubtype="1"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anim calcmode="lin" valueType="num">
                                      <p:cBhvr>
                                        <p:cTn id="41" dur="1000" fill="hold"/>
                                        <p:tgtEl>
                                          <p:spTgt spid="32"/>
                                        </p:tgtEl>
                                        <p:attrNameLst>
                                          <p:attrName>ppt_x</p:attrName>
                                        </p:attrNameLst>
                                      </p:cBhvr>
                                      <p:tavLst>
                                        <p:tav tm="0">
                                          <p:val>
                                            <p:strVal val="#ppt_x"/>
                                          </p:val>
                                        </p:tav>
                                        <p:tav tm="100000">
                                          <p:val>
                                            <p:strVal val="#ppt_x"/>
                                          </p:val>
                                        </p:tav>
                                      </p:tavLst>
                                    </p:anim>
                                    <p:anim calcmode="lin" valueType="num">
                                      <p:cBhvr>
                                        <p:cTn id="4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立方体 1">
            <a:extLst>
              <a:ext uri="{FF2B5EF4-FFF2-40B4-BE49-F238E27FC236}">
                <a16:creationId xmlns:a16="http://schemas.microsoft.com/office/drawing/2014/main" xmlns="" id="{E3343EEB-BDEC-464B-9C45-4E8B4CF77A8B}"/>
              </a:ext>
            </a:extLst>
          </p:cNvPr>
          <p:cNvSpPr/>
          <p:nvPr/>
        </p:nvSpPr>
        <p:spPr>
          <a:xfrm>
            <a:off x="1814511" y="3300413"/>
            <a:ext cx="1528764" cy="1000124"/>
          </a:xfrm>
          <a:prstGeom prst="cube">
            <a:avLst>
              <a:gd name="adj" fmla="val 15000"/>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33%</a:t>
            </a:r>
            <a:endParaRPr lang="zh-CN" altLang="en-US" dirty="0">
              <a:solidFill>
                <a:schemeClr val="bg1"/>
              </a:solidFill>
            </a:endParaRPr>
          </a:p>
        </p:txBody>
      </p:sp>
      <p:sp>
        <p:nvSpPr>
          <p:cNvPr id="3" name="立方体 2">
            <a:extLst>
              <a:ext uri="{FF2B5EF4-FFF2-40B4-BE49-F238E27FC236}">
                <a16:creationId xmlns:a16="http://schemas.microsoft.com/office/drawing/2014/main" xmlns="" id="{EE6511E4-9499-40A9-83E2-5DB487EE0A9E}"/>
              </a:ext>
            </a:extLst>
          </p:cNvPr>
          <p:cNvSpPr/>
          <p:nvPr/>
        </p:nvSpPr>
        <p:spPr>
          <a:xfrm>
            <a:off x="3709986" y="3014663"/>
            <a:ext cx="1528764" cy="1285874"/>
          </a:xfrm>
          <a:prstGeom prst="cube">
            <a:avLst>
              <a:gd name="adj" fmla="val 15000"/>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55%</a:t>
            </a:r>
            <a:endParaRPr lang="zh-CN" altLang="en-US" dirty="0">
              <a:solidFill>
                <a:schemeClr val="bg1"/>
              </a:solidFill>
            </a:endParaRPr>
          </a:p>
        </p:txBody>
      </p:sp>
      <p:sp>
        <p:nvSpPr>
          <p:cNvPr id="4" name="立方体 3">
            <a:extLst>
              <a:ext uri="{FF2B5EF4-FFF2-40B4-BE49-F238E27FC236}">
                <a16:creationId xmlns:a16="http://schemas.microsoft.com/office/drawing/2014/main" xmlns="" id="{DE2F33E5-03C8-4174-B721-EEDABC39B931}"/>
              </a:ext>
            </a:extLst>
          </p:cNvPr>
          <p:cNvSpPr/>
          <p:nvPr/>
        </p:nvSpPr>
        <p:spPr>
          <a:xfrm>
            <a:off x="5476874" y="2257425"/>
            <a:ext cx="1528764" cy="2043112"/>
          </a:xfrm>
          <a:prstGeom prst="cube">
            <a:avLst>
              <a:gd name="adj" fmla="val 15000"/>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80%</a:t>
            </a:r>
            <a:endParaRPr lang="zh-CN" altLang="en-US" dirty="0">
              <a:solidFill>
                <a:schemeClr val="bg1"/>
              </a:solidFill>
            </a:endParaRPr>
          </a:p>
        </p:txBody>
      </p:sp>
      <p:sp>
        <p:nvSpPr>
          <p:cNvPr id="5" name="立方体 4">
            <a:extLst>
              <a:ext uri="{FF2B5EF4-FFF2-40B4-BE49-F238E27FC236}">
                <a16:creationId xmlns:a16="http://schemas.microsoft.com/office/drawing/2014/main" xmlns="" id="{EDE46E52-662B-4CDB-9D52-F38AD3EAABCC}"/>
              </a:ext>
            </a:extLst>
          </p:cNvPr>
          <p:cNvSpPr/>
          <p:nvPr/>
        </p:nvSpPr>
        <p:spPr>
          <a:xfrm>
            <a:off x="7243762" y="3014663"/>
            <a:ext cx="1528764" cy="1285874"/>
          </a:xfrm>
          <a:prstGeom prst="cube">
            <a:avLst>
              <a:gd name="adj" fmla="val 15000"/>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55%</a:t>
            </a:r>
            <a:endParaRPr lang="zh-CN" altLang="en-US" dirty="0">
              <a:solidFill>
                <a:schemeClr val="bg1"/>
              </a:solidFill>
            </a:endParaRPr>
          </a:p>
        </p:txBody>
      </p:sp>
      <p:sp>
        <p:nvSpPr>
          <p:cNvPr id="6" name="立方体 5">
            <a:extLst>
              <a:ext uri="{FF2B5EF4-FFF2-40B4-BE49-F238E27FC236}">
                <a16:creationId xmlns:a16="http://schemas.microsoft.com/office/drawing/2014/main" xmlns="" id="{99B1C8FC-EC07-4F5C-85FD-98C14B012499}"/>
              </a:ext>
            </a:extLst>
          </p:cNvPr>
          <p:cNvSpPr/>
          <p:nvPr/>
        </p:nvSpPr>
        <p:spPr>
          <a:xfrm>
            <a:off x="9010650" y="3300413"/>
            <a:ext cx="1528764" cy="1000124"/>
          </a:xfrm>
          <a:prstGeom prst="cube">
            <a:avLst>
              <a:gd name="adj" fmla="val 15000"/>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33%</a:t>
            </a:r>
            <a:endParaRPr lang="zh-CN" altLang="en-US" dirty="0">
              <a:solidFill>
                <a:schemeClr val="bg1"/>
              </a:solidFill>
            </a:endParaRPr>
          </a:p>
        </p:txBody>
      </p:sp>
      <p:pic>
        <p:nvPicPr>
          <p:cNvPr id="8" name="图形 7" descr="用户">
            <a:extLst>
              <a:ext uri="{FF2B5EF4-FFF2-40B4-BE49-F238E27FC236}">
                <a16:creationId xmlns:a16="http://schemas.microsoft.com/office/drawing/2014/main" xmlns="" id="{AD978BB3-A0D4-413E-921E-8FB40BAAAF1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753100" y="1325175"/>
            <a:ext cx="914400" cy="914400"/>
          </a:xfrm>
          <a:prstGeom prst="rect">
            <a:avLst/>
          </a:prstGeom>
        </p:spPr>
      </p:pic>
      <p:pic>
        <p:nvPicPr>
          <p:cNvPr id="10" name="图形 9" descr="儿童">
            <a:extLst>
              <a:ext uri="{FF2B5EF4-FFF2-40B4-BE49-F238E27FC236}">
                <a16:creationId xmlns:a16="http://schemas.microsoft.com/office/drawing/2014/main" xmlns="" id="{8C2F1E4D-8111-4633-A5E1-1B0BFDD032A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986212" y="2100263"/>
            <a:ext cx="914400" cy="914400"/>
          </a:xfrm>
          <a:prstGeom prst="rect">
            <a:avLst/>
          </a:prstGeom>
        </p:spPr>
      </p:pic>
      <p:pic>
        <p:nvPicPr>
          <p:cNvPr id="12" name="图形 11" descr="男人和女人">
            <a:extLst>
              <a:ext uri="{FF2B5EF4-FFF2-40B4-BE49-F238E27FC236}">
                <a16:creationId xmlns:a16="http://schemas.microsoft.com/office/drawing/2014/main" xmlns="" id="{C6513317-9E9A-4D9F-BC10-5A7226000AA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7519988" y="2100263"/>
            <a:ext cx="914400" cy="914400"/>
          </a:xfrm>
          <a:prstGeom prst="rect">
            <a:avLst/>
          </a:prstGeom>
        </p:spPr>
      </p:pic>
      <p:pic>
        <p:nvPicPr>
          <p:cNvPr id="14" name="图形 13" descr="讲师">
            <a:extLst>
              <a:ext uri="{FF2B5EF4-FFF2-40B4-BE49-F238E27FC236}">
                <a16:creationId xmlns:a16="http://schemas.microsoft.com/office/drawing/2014/main" xmlns="" id="{C2CF3A15-6F31-4F12-9CB6-98A4E3CCDE4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2065733" y="2257425"/>
            <a:ext cx="914400" cy="914400"/>
          </a:xfrm>
          <a:prstGeom prst="rect">
            <a:avLst/>
          </a:prstGeom>
        </p:spPr>
      </p:pic>
      <p:pic>
        <p:nvPicPr>
          <p:cNvPr id="16" name="图形 15" descr="男士">
            <a:extLst>
              <a:ext uri="{FF2B5EF4-FFF2-40B4-BE49-F238E27FC236}">
                <a16:creationId xmlns:a16="http://schemas.microsoft.com/office/drawing/2014/main" xmlns="" id="{8F20BC28-9888-48FD-8FD4-989CF801118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9317832" y="2239575"/>
            <a:ext cx="914400" cy="914400"/>
          </a:xfrm>
          <a:prstGeom prst="rect">
            <a:avLst/>
          </a:prstGeom>
        </p:spPr>
      </p:pic>
      <p:sp>
        <p:nvSpPr>
          <p:cNvPr id="17" name="矩形: 圆角 16">
            <a:extLst>
              <a:ext uri="{FF2B5EF4-FFF2-40B4-BE49-F238E27FC236}">
                <a16:creationId xmlns:a16="http://schemas.microsoft.com/office/drawing/2014/main" xmlns="" id="{AC68D80E-E242-46A9-90A7-18B8D3749D42}"/>
              </a:ext>
            </a:extLst>
          </p:cNvPr>
          <p:cNvSpPr/>
          <p:nvPr/>
        </p:nvSpPr>
        <p:spPr>
          <a:xfrm>
            <a:off x="1719637" y="4618581"/>
            <a:ext cx="1619253" cy="1210720"/>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8C857D85-2284-44B0-92C4-F1ADE8AC3363}"/>
              </a:ext>
            </a:extLst>
          </p:cNvPr>
          <p:cNvSpPr txBox="1"/>
          <p:nvPr/>
        </p:nvSpPr>
        <p:spPr>
          <a:xfrm>
            <a:off x="1767440" y="4793054"/>
            <a:ext cx="1510985"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圆角 20">
            <a:extLst>
              <a:ext uri="{FF2B5EF4-FFF2-40B4-BE49-F238E27FC236}">
                <a16:creationId xmlns:a16="http://schemas.microsoft.com/office/drawing/2014/main" xmlns="" id="{8F251D63-23AD-4FCD-9AF4-F9CCC94A4471}"/>
              </a:ext>
            </a:extLst>
          </p:cNvPr>
          <p:cNvSpPr/>
          <p:nvPr/>
        </p:nvSpPr>
        <p:spPr>
          <a:xfrm>
            <a:off x="3619497" y="4618581"/>
            <a:ext cx="1619253" cy="1210720"/>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xmlns="" id="{849FEEA0-52DA-44C5-B590-5D3D00025B4C}"/>
              </a:ext>
            </a:extLst>
          </p:cNvPr>
          <p:cNvSpPr txBox="1"/>
          <p:nvPr/>
        </p:nvSpPr>
        <p:spPr>
          <a:xfrm>
            <a:off x="3667300" y="4793054"/>
            <a:ext cx="1510985"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矩形: 圆角 22">
            <a:extLst>
              <a:ext uri="{FF2B5EF4-FFF2-40B4-BE49-F238E27FC236}">
                <a16:creationId xmlns:a16="http://schemas.microsoft.com/office/drawing/2014/main" xmlns="" id="{A59B21ED-449A-4FE2-9597-02B810CEC54A}"/>
              </a:ext>
            </a:extLst>
          </p:cNvPr>
          <p:cNvSpPr/>
          <p:nvPr/>
        </p:nvSpPr>
        <p:spPr>
          <a:xfrm>
            <a:off x="5429071" y="4618581"/>
            <a:ext cx="1619253" cy="1210720"/>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xmlns="" id="{4716EE0D-5ED3-4E50-82EE-81F27224A94D}"/>
              </a:ext>
            </a:extLst>
          </p:cNvPr>
          <p:cNvSpPr txBox="1"/>
          <p:nvPr/>
        </p:nvSpPr>
        <p:spPr>
          <a:xfrm>
            <a:off x="5476874" y="4793054"/>
            <a:ext cx="1510985"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5" name="矩形: 圆角 24">
            <a:extLst>
              <a:ext uri="{FF2B5EF4-FFF2-40B4-BE49-F238E27FC236}">
                <a16:creationId xmlns:a16="http://schemas.microsoft.com/office/drawing/2014/main" xmlns="" id="{897C53EA-2A1E-4001-B721-65A2C27CB0AF}"/>
              </a:ext>
            </a:extLst>
          </p:cNvPr>
          <p:cNvSpPr/>
          <p:nvPr/>
        </p:nvSpPr>
        <p:spPr>
          <a:xfrm>
            <a:off x="7238645" y="4609577"/>
            <a:ext cx="1619253" cy="1210720"/>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xmlns="" id="{4F1A7E3B-1B31-4222-B00A-CFE5B888EAFC}"/>
              </a:ext>
            </a:extLst>
          </p:cNvPr>
          <p:cNvSpPr txBox="1"/>
          <p:nvPr/>
        </p:nvSpPr>
        <p:spPr>
          <a:xfrm>
            <a:off x="7286448" y="4784050"/>
            <a:ext cx="1510985"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矩形: 圆角 26">
            <a:extLst>
              <a:ext uri="{FF2B5EF4-FFF2-40B4-BE49-F238E27FC236}">
                <a16:creationId xmlns:a16="http://schemas.microsoft.com/office/drawing/2014/main" xmlns="" id="{900EBA9D-5312-42E8-A39F-849FA1F0136B}"/>
              </a:ext>
            </a:extLst>
          </p:cNvPr>
          <p:cNvSpPr/>
          <p:nvPr/>
        </p:nvSpPr>
        <p:spPr>
          <a:xfrm>
            <a:off x="9010650" y="4609577"/>
            <a:ext cx="1619253" cy="1210720"/>
          </a:xfrm>
          <a:prstGeom prst="roundRect">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xmlns="" id="{394B34FB-2F18-4CD2-92BA-C3ABC77B332F}"/>
              </a:ext>
            </a:extLst>
          </p:cNvPr>
          <p:cNvSpPr txBox="1"/>
          <p:nvPr/>
        </p:nvSpPr>
        <p:spPr>
          <a:xfrm>
            <a:off x="9058453" y="4784050"/>
            <a:ext cx="1510985" cy="861774"/>
          </a:xfrm>
          <a:prstGeom prst="rect">
            <a:avLst/>
          </a:prstGeom>
          <a:noFill/>
        </p:spPr>
        <p:txBody>
          <a:bodyPr wrap="square" rtlCol="0">
            <a:spAutoFit/>
          </a:bodyPr>
          <a:lstStyle/>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请输入标题</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点击输入文字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13401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anim calcmode="lin" valueType="num">
                                      <p:cBhvr>
                                        <p:cTn id="75" dur="1000" fill="hold"/>
                                        <p:tgtEl>
                                          <p:spTgt spid="21"/>
                                        </p:tgtEl>
                                        <p:attrNameLst>
                                          <p:attrName>ppt_x</p:attrName>
                                        </p:attrNameLst>
                                      </p:cBhvr>
                                      <p:tavLst>
                                        <p:tav tm="0">
                                          <p:val>
                                            <p:strVal val="#ppt_x"/>
                                          </p:val>
                                        </p:tav>
                                        <p:tav tm="100000">
                                          <p:val>
                                            <p:strVal val="#ppt_x"/>
                                          </p:val>
                                        </p:tav>
                                      </p:tavLst>
                                    </p:anim>
                                    <p:anim calcmode="lin" valueType="num">
                                      <p:cBhvr>
                                        <p:cTn id="76" dur="1000" fill="hold"/>
                                        <p:tgtEl>
                                          <p:spTgt spid="2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1000"/>
                                        <p:tgtEl>
                                          <p:spTgt spid="23"/>
                                        </p:tgtEl>
                                      </p:cBhvr>
                                    </p:animEffect>
                                    <p:anim calcmode="lin" valueType="num">
                                      <p:cBhvr>
                                        <p:cTn id="85" dur="1000" fill="hold"/>
                                        <p:tgtEl>
                                          <p:spTgt spid="23"/>
                                        </p:tgtEl>
                                        <p:attrNameLst>
                                          <p:attrName>ppt_x</p:attrName>
                                        </p:attrNameLst>
                                      </p:cBhvr>
                                      <p:tavLst>
                                        <p:tav tm="0">
                                          <p:val>
                                            <p:strVal val="#ppt_x"/>
                                          </p:val>
                                        </p:tav>
                                        <p:tav tm="100000">
                                          <p:val>
                                            <p:strVal val="#ppt_x"/>
                                          </p:val>
                                        </p:tav>
                                      </p:tavLst>
                                    </p:anim>
                                    <p:anim calcmode="lin" valueType="num">
                                      <p:cBhvr>
                                        <p:cTn id="86" dur="1000" fill="hold"/>
                                        <p:tgtEl>
                                          <p:spTgt spid="2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1000"/>
                                        <p:tgtEl>
                                          <p:spTgt spid="28"/>
                                        </p:tgtEl>
                                      </p:cBhvr>
                                    </p:animEffect>
                                    <p:anim calcmode="lin" valueType="num">
                                      <p:cBhvr>
                                        <p:cTn id="105" dur="1000" fill="hold"/>
                                        <p:tgtEl>
                                          <p:spTgt spid="28"/>
                                        </p:tgtEl>
                                        <p:attrNameLst>
                                          <p:attrName>ppt_x</p:attrName>
                                        </p:attrNameLst>
                                      </p:cBhvr>
                                      <p:tavLst>
                                        <p:tav tm="0">
                                          <p:val>
                                            <p:strVal val="#ppt_x"/>
                                          </p:val>
                                        </p:tav>
                                        <p:tav tm="100000">
                                          <p:val>
                                            <p:strVal val="#ppt_x"/>
                                          </p:val>
                                        </p:tav>
                                      </p:tavLst>
                                    </p:anim>
                                    <p:anim calcmode="lin" valueType="num">
                                      <p:cBhvr>
                                        <p:cTn id="10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7" grpId="0" animBg="1"/>
      <p:bldP spid="18" grpId="0"/>
      <p:bldP spid="21" grpId="0" animBg="1"/>
      <p:bldP spid="22" grpId="0"/>
      <p:bldP spid="23" grpId="0" animBg="1"/>
      <p:bldP spid="24" grpId="0"/>
      <p:bldP spid="25" grpId="0" animBg="1"/>
      <p:bldP spid="26" grpId="0"/>
      <p:bldP spid="27" grpId="0" animBg="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85B0EA21-75D6-4FAC-8DA7-0E8DDA99EAAF}"/>
              </a:ext>
            </a:extLst>
          </p:cNvPr>
          <p:cNvGrpSpPr/>
          <p:nvPr/>
        </p:nvGrpSpPr>
        <p:grpSpPr>
          <a:xfrm>
            <a:off x="4506604" y="2192747"/>
            <a:ext cx="1513670" cy="1513670"/>
            <a:chOff x="4549466" y="2592797"/>
            <a:chExt cx="1513670" cy="1513670"/>
          </a:xfrm>
        </p:grpSpPr>
        <p:sp>
          <p:nvSpPr>
            <p:cNvPr id="7" name="任意多边形 4">
              <a:extLst>
                <a:ext uri="{FF2B5EF4-FFF2-40B4-BE49-F238E27FC236}">
                  <a16:creationId xmlns:a16="http://schemas.microsoft.com/office/drawing/2014/main" xmlns="" id="{B511CFFC-A6B0-47E2-AD4E-2F51841B2FF4}"/>
                </a:ext>
              </a:extLst>
            </p:cNvPr>
            <p:cNvSpPr/>
            <p:nvPr/>
          </p:nvSpPr>
          <p:spPr>
            <a:xfrm rot="16200000" flipH="1">
              <a:off x="4549466" y="25927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bg1">
                <a:alpha val="50000"/>
              </a:schemeClr>
            </a:solidFill>
            <a:ln>
              <a:noFill/>
            </a:ln>
            <a:effectLst>
              <a:outerShdw blurRad="50800" dist="38100" dir="13500000" algn="br"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2EF3402A-F97B-45BD-8C02-AE9DCDBF566F}"/>
                </a:ext>
              </a:extLst>
            </p:cNvPr>
            <p:cNvSpPr/>
            <p:nvPr/>
          </p:nvSpPr>
          <p:spPr>
            <a:xfrm rot="16200000" flipH="1">
              <a:off x="4896063" y="2939392"/>
              <a:ext cx="1154655" cy="1154655"/>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6">
              <a:extLst>
                <a:ext uri="{FF2B5EF4-FFF2-40B4-BE49-F238E27FC236}">
                  <a16:creationId xmlns:a16="http://schemas.microsoft.com/office/drawing/2014/main" xmlns="" id="{F42AD740-50A5-4FDB-B9C7-265F1430D33C}"/>
                </a:ext>
              </a:extLst>
            </p:cNvPr>
            <p:cNvSpPr>
              <a:spLocks noEditPoints="1"/>
            </p:cNvSpPr>
            <p:nvPr/>
          </p:nvSpPr>
          <p:spPr bwMode="auto">
            <a:xfrm>
              <a:off x="5274256" y="3296884"/>
              <a:ext cx="398268" cy="45315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chemeClr val="bg1">
                <a:alpha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a:extLst>
              <a:ext uri="{FF2B5EF4-FFF2-40B4-BE49-F238E27FC236}">
                <a16:creationId xmlns:a16="http://schemas.microsoft.com/office/drawing/2014/main" xmlns="" id="{CA2485E5-990C-491A-9B78-77AB8D5ED691}"/>
              </a:ext>
            </a:extLst>
          </p:cNvPr>
          <p:cNvGrpSpPr/>
          <p:nvPr/>
        </p:nvGrpSpPr>
        <p:grpSpPr>
          <a:xfrm>
            <a:off x="6110835" y="3796977"/>
            <a:ext cx="1515539" cy="1515540"/>
            <a:chOff x="6153697" y="4197027"/>
            <a:chExt cx="1515539" cy="1515540"/>
          </a:xfrm>
        </p:grpSpPr>
        <p:sp>
          <p:nvSpPr>
            <p:cNvPr id="11" name="任意多边形 8">
              <a:extLst>
                <a:ext uri="{FF2B5EF4-FFF2-40B4-BE49-F238E27FC236}">
                  <a16:creationId xmlns:a16="http://schemas.microsoft.com/office/drawing/2014/main" xmlns="" id="{5879A9D3-2268-4B66-8FA1-7558954CC802}"/>
                </a:ext>
              </a:extLst>
            </p:cNvPr>
            <p:cNvSpPr/>
            <p:nvPr/>
          </p:nvSpPr>
          <p:spPr>
            <a:xfrm rot="10800000">
              <a:off x="6155566" y="41988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FFFFFF">
                <a:alpha val="48000"/>
              </a:srgbClr>
            </a:solidFill>
            <a:ln>
              <a:noFill/>
            </a:ln>
            <a:effectLst>
              <a:outerShdw blurRad="50800" dist="381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E90DF775-D3A0-4FEF-8B2C-AA34957C6728}"/>
                </a:ext>
              </a:extLst>
            </p:cNvPr>
            <p:cNvSpPr/>
            <p:nvPr/>
          </p:nvSpPr>
          <p:spPr>
            <a:xfrm rot="10800000">
              <a:off x="6153697" y="4197027"/>
              <a:ext cx="1154655" cy="1154655"/>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6">
              <a:extLst>
                <a:ext uri="{FF2B5EF4-FFF2-40B4-BE49-F238E27FC236}">
                  <a16:creationId xmlns:a16="http://schemas.microsoft.com/office/drawing/2014/main" xmlns="" id="{C82F9B5B-CAE0-48D7-AECE-EE8296BAC594}"/>
                </a:ext>
              </a:extLst>
            </p:cNvPr>
            <p:cNvSpPr>
              <a:spLocks noEditPoints="1"/>
            </p:cNvSpPr>
            <p:nvPr/>
          </p:nvSpPr>
          <p:spPr bwMode="auto">
            <a:xfrm>
              <a:off x="6508223" y="4575639"/>
              <a:ext cx="411335" cy="406420"/>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alpha val="48000"/>
              </a:srgb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4" name="组合 13">
            <a:extLst>
              <a:ext uri="{FF2B5EF4-FFF2-40B4-BE49-F238E27FC236}">
                <a16:creationId xmlns:a16="http://schemas.microsoft.com/office/drawing/2014/main" xmlns="" id="{97E1C3AC-391A-4D29-9ECC-7F45E1199FA8}"/>
              </a:ext>
            </a:extLst>
          </p:cNvPr>
          <p:cNvGrpSpPr/>
          <p:nvPr/>
        </p:nvGrpSpPr>
        <p:grpSpPr>
          <a:xfrm>
            <a:off x="6108034" y="2185198"/>
            <a:ext cx="1515541" cy="1515540"/>
            <a:chOff x="6150896" y="2585248"/>
            <a:chExt cx="1515541" cy="1515540"/>
          </a:xfrm>
        </p:grpSpPr>
        <p:sp>
          <p:nvSpPr>
            <p:cNvPr id="15" name="任意多边形 12">
              <a:extLst>
                <a:ext uri="{FF2B5EF4-FFF2-40B4-BE49-F238E27FC236}">
                  <a16:creationId xmlns:a16="http://schemas.microsoft.com/office/drawing/2014/main" xmlns="" id="{225422DF-EFE8-43FC-B475-FCCE688F8003}"/>
                </a:ext>
              </a:extLst>
            </p:cNvPr>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rgbClr val="FFFFFF">
                <a:alpha val="50000"/>
              </a:srgbClr>
            </a:solidFill>
            <a:ln>
              <a:noFill/>
            </a:ln>
            <a:effectLst>
              <a:outerShdw blurRad="50800" dist="38100" dir="18900000" algn="bl" rotWithShape="0">
                <a:srgbClr val="4141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xmlns="" id="{754D57F9-5A89-4216-8F62-7BF480422745}"/>
                </a:ext>
              </a:extLst>
            </p:cNvPr>
            <p:cNvSpPr/>
            <p:nvPr/>
          </p:nvSpPr>
          <p:spPr>
            <a:xfrm rot="5400000">
              <a:off x="6150897" y="2946133"/>
              <a:ext cx="1154654" cy="1154655"/>
            </a:xfrm>
            <a:prstGeom prst="rect">
              <a:avLst/>
            </a:prstGeom>
            <a:noFill/>
            <a:ln>
              <a:solidFill>
                <a:srgbClr val="FFFFFF">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2">
              <a:extLst>
                <a:ext uri="{FF2B5EF4-FFF2-40B4-BE49-F238E27FC236}">
                  <a16:creationId xmlns:a16="http://schemas.microsoft.com/office/drawing/2014/main" xmlns="" id="{78147FB7-BDDE-498A-B0C3-29652618B727}"/>
                </a:ext>
              </a:extLst>
            </p:cNvPr>
            <p:cNvSpPr>
              <a:spLocks noEditPoints="1"/>
            </p:cNvSpPr>
            <p:nvPr/>
          </p:nvSpPr>
          <p:spPr bwMode="auto">
            <a:xfrm>
              <a:off x="6508223" y="3347422"/>
              <a:ext cx="475419" cy="35435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8" name="组合 17">
            <a:extLst>
              <a:ext uri="{FF2B5EF4-FFF2-40B4-BE49-F238E27FC236}">
                <a16:creationId xmlns:a16="http://schemas.microsoft.com/office/drawing/2014/main" xmlns="" id="{8CD41DEF-8776-4AE7-860E-7411DBA9BE14}"/>
              </a:ext>
            </a:extLst>
          </p:cNvPr>
          <p:cNvGrpSpPr/>
          <p:nvPr/>
        </p:nvGrpSpPr>
        <p:grpSpPr>
          <a:xfrm>
            <a:off x="4520557" y="3785928"/>
            <a:ext cx="1513669" cy="1515540"/>
            <a:chOff x="4563419" y="4185978"/>
            <a:chExt cx="1513669" cy="1515540"/>
          </a:xfrm>
        </p:grpSpPr>
        <p:sp>
          <p:nvSpPr>
            <p:cNvPr id="19" name="任意多边形 16">
              <a:extLst>
                <a:ext uri="{FF2B5EF4-FFF2-40B4-BE49-F238E27FC236}">
                  <a16:creationId xmlns:a16="http://schemas.microsoft.com/office/drawing/2014/main" xmlns="" id="{8B019C6F-3AD9-4F44-AA8A-7EE6DF5BBB5B}"/>
                </a:ext>
              </a:extLst>
            </p:cNvPr>
            <p:cNvSpPr/>
            <p:nvPr/>
          </p:nvSpPr>
          <p:spPr>
            <a:xfrm flipV="1">
              <a:off x="4563419"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bg1">
                <a:alpha val="50000"/>
              </a:schemeClr>
            </a:solidFill>
            <a:ln>
              <a:noFill/>
            </a:ln>
            <a:effectLst>
              <a:outerShdw blurRad="101600" dist="63500" dir="8100000" algn="tr" rotWithShape="0">
                <a:srgbClr val="4141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8F875C29-DC98-4FD9-961A-C406FD5C7BDE}"/>
                </a:ext>
              </a:extLst>
            </p:cNvPr>
            <p:cNvSpPr/>
            <p:nvPr/>
          </p:nvSpPr>
          <p:spPr>
            <a:xfrm flipV="1">
              <a:off x="4911050" y="4185978"/>
              <a:ext cx="1154654" cy="1154655"/>
            </a:xfrm>
            <a:prstGeom prst="rect">
              <a:avLst/>
            </a:prstGeom>
            <a:noFill/>
            <a:ln>
              <a:solidFill>
                <a:srgbClr val="FFFFFF">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6">
              <a:extLst>
                <a:ext uri="{FF2B5EF4-FFF2-40B4-BE49-F238E27FC236}">
                  <a16:creationId xmlns:a16="http://schemas.microsoft.com/office/drawing/2014/main" xmlns="" id="{33FD95E5-07E4-41A0-B1DF-3AB55D1C06F4}"/>
                </a:ext>
              </a:extLst>
            </p:cNvPr>
            <p:cNvSpPr>
              <a:spLocks noEditPoints="1"/>
            </p:cNvSpPr>
            <p:nvPr/>
          </p:nvSpPr>
          <p:spPr bwMode="auto">
            <a:xfrm>
              <a:off x="5274256" y="4575639"/>
              <a:ext cx="498367" cy="3974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22" name="文本框 21">
            <a:extLst>
              <a:ext uri="{FF2B5EF4-FFF2-40B4-BE49-F238E27FC236}">
                <a16:creationId xmlns:a16="http://schemas.microsoft.com/office/drawing/2014/main" xmlns="" id="{29577083-EF99-4699-B778-36562747B88F}"/>
              </a:ext>
            </a:extLst>
          </p:cNvPr>
          <p:cNvSpPr txBox="1"/>
          <p:nvPr/>
        </p:nvSpPr>
        <p:spPr>
          <a:xfrm>
            <a:off x="1128464" y="2546083"/>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6C754306-0C10-4B85-99BC-1C1055B36749}"/>
              </a:ext>
            </a:extLst>
          </p:cNvPr>
          <p:cNvSpPr txBox="1"/>
          <p:nvPr/>
        </p:nvSpPr>
        <p:spPr>
          <a:xfrm>
            <a:off x="1128464" y="3943418"/>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7E58C721-5BD3-4B32-8374-6C5CA415617D}"/>
              </a:ext>
            </a:extLst>
          </p:cNvPr>
          <p:cNvSpPr txBox="1"/>
          <p:nvPr/>
        </p:nvSpPr>
        <p:spPr>
          <a:xfrm>
            <a:off x="7979032" y="2546083"/>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A69BEBED-006D-4A79-8B57-89DA165CAD4A}"/>
              </a:ext>
            </a:extLst>
          </p:cNvPr>
          <p:cNvSpPr txBox="1"/>
          <p:nvPr/>
        </p:nvSpPr>
        <p:spPr>
          <a:xfrm>
            <a:off x="7979032" y="3943418"/>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772334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 calcmode="lin" valueType="num">
                                      <p:cBhvr>
                                        <p:cTn id="15" dur="500" fill="hold"/>
                                        <p:tgtEl>
                                          <p:spTgt spid="14"/>
                                        </p:tgtEl>
                                        <p:attrNameLst>
                                          <p:attrName>ppt_x</p:attrName>
                                        </p:attrNameLst>
                                      </p:cBhvr>
                                      <p:tavLst>
                                        <p:tav tm="0">
                                          <p:val>
                                            <p:fltVal val="0.5"/>
                                          </p:val>
                                        </p:tav>
                                        <p:tav tm="100000">
                                          <p:val>
                                            <p:strVal val="#ppt_x"/>
                                          </p:val>
                                        </p:tav>
                                      </p:tavLst>
                                    </p:anim>
                                    <p:anim calcmode="lin" valueType="num">
                                      <p:cBhvr>
                                        <p:cTn id="16" dur="500" fill="hold"/>
                                        <p:tgtEl>
                                          <p:spTgt spid="1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ppt_x</p:attrName>
                                        </p:attrNameLst>
                                      </p:cBhvr>
                                      <p:tavLst>
                                        <p:tav tm="0">
                                          <p:val>
                                            <p:fltVal val="0.5"/>
                                          </p:val>
                                        </p:tav>
                                        <p:tav tm="100000">
                                          <p:val>
                                            <p:strVal val="#ppt_x"/>
                                          </p:val>
                                        </p:tav>
                                      </p:tavLst>
                                    </p:anim>
                                    <p:anim calcmode="lin" valueType="num">
                                      <p:cBhvr>
                                        <p:cTn id="22" dur="500" fill="hold"/>
                                        <p:tgtEl>
                                          <p:spTgt spid="18"/>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新月形 1">
            <a:extLst>
              <a:ext uri="{FF2B5EF4-FFF2-40B4-BE49-F238E27FC236}">
                <a16:creationId xmlns:a16="http://schemas.microsoft.com/office/drawing/2014/main" xmlns="" id="{BF1FEAF4-1A9E-4912-8878-AEE3319170AF}"/>
              </a:ext>
            </a:extLst>
          </p:cNvPr>
          <p:cNvSpPr/>
          <p:nvPr/>
        </p:nvSpPr>
        <p:spPr>
          <a:xfrm rot="9476690">
            <a:off x="4719746" y="3870521"/>
            <a:ext cx="609598" cy="2117842"/>
          </a:xfrm>
          <a:prstGeom prst="moon">
            <a:avLst/>
          </a:prstGeom>
          <a:solidFill>
            <a:schemeClr val="bg1">
              <a:alpha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新月形 2">
            <a:extLst>
              <a:ext uri="{FF2B5EF4-FFF2-40B4-BE49-F238E27FC236}">
                <a16:creationId xmlns:a16="http://schemas.microsoft.com/office/drawing/2014/main" xmlns="" id="{792EDA01-BDDB-447A-A966-A4E1FB09F9EA}"/>
              </a:ext>
            </a:extLst>
          </p:cNvPr>
          <p:cNvSpPr/>
          <p:nvPr/>
        </p:nvSpPr>
        <p:spPr>
          <a:xfrm rot="9906759">
            <a:off x="4942855" y="2248027"/>
            <a:ext cx="512879" cy="3590161"/>
          </a:xfrm>
          <a:prstGeom prst="moon">
            <a:avLst/>
          </a:prstGeom>
          <a:solidFill>
            <a:schemeClr val="bg1">
              <a:alpha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新月形 3">
            <a:extLst>
              <a:ext uri="{FF2B5EF4-FFF2-40B4-BE49-F238E27FC236}">
                <a16:creationId xmlns:a16="http://schemas.microsoft.com/office/drawing/2014/main" xmlns="" id="{92659149-6B97-4295-83AC-A11DD080A077}"/>
              </a:ext>
            </a:extLst>
          </p:cNvPr>
          <p:cNvSpPr/>
          <p:nvPr/>
        </p:nvSpPr>
        <p:spPr>
          <a:xfrm rot="1402733">
            <a:off x="6223316" y="3888728"/>
            <a:ext cx="609598" cy="2117842"/>
          </a:xfrm>
          <a:prstGeom prst="moon">
            <a:avLst>
              <a:gd name="adj" fmla="val 41850"/>
            </a:avLst>
          </a:prstGeom>
          <a:solidFill>
            <a:schemeClr val="bg1">
              <a:alpha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新月形 4">
            <a:extLst>
              <a:ext uri="{FF2B5EF4-FFF2-40B4-BE49-F238E27FC236}">
                <a16:creationId xmlns:a16="http://schemas.microsoft.com/office/drawing/2014/main" xmlns="" id="{D45DEA12-8EE0-4174-87F1-393C41E42076}"/>
              </a:ext>
            </a:extLst>
          </p:cNvPr>
          <p:cNvSpPr/>
          <p:nvPr/>
        </p:nvSpPr>
        <p:spPr>
          <a:xfrm rot="980900">
            <a:off x="6057971" y="2224137"/>
            <a:ext cx="609598" cy="3637940"/>
          </a:xfrm>
          <a:prstGeom prst="moon">
            <a:avLst/>
          </a:prstGeom>
          <a:solidFill>
            <a:schemeClr val="bg1">
              <a:alpha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xmlns="" id="{9CC0F582-EAD7-42BD-A6DA-5077308111DE}"/>
              </a:ext>
            </a:extLst>
          </p:cNvPr>
          <p:cNvSpPr/>
          <p:nvPr/>
        </p:nvSpPr>
        <p:spPr>
          <a:xfrm>
            <a:off x="5635452" y="2996660"/>
            <a:ext cx="260611" cy="2630176"/>
          </a:xfrm>
          <a:prstGeom prst="roundRect">
            <a:avLst/>
          </a:prstGeom>
          <a:solidFill>
            <a:schemeClr val="bg1">
              <a:alpha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剪去顶角 6">
            <a:extLst>
              <a:ext uri="{FF2B5EF4-FFF2-40B4-BE49-F238E27FC236}">
                <a16:creationId xmlns:a16="http://schemas.microsoft.com/office/drawing/2014/main" xmlns="" id="{B3B2E21A-3770-4CF2-8EB2-A463EF23538A}"/>
              </a:ext>
            </a:extLst>
          </p:cNvPr>
          <p:cNvSpPr/>
          <p:nvPr/>
        </p:nvSpPr>
        <p:spPr>
          <a:xfrm>
            <a:off x="4765962" y="5541818"/>
            <a:ext cx="1939637" cy="665017"/>
          </a:xfrm>
          <a:prstGeom prst="snip2SameRect">
            <a:avLst>
              <a:gd name="adj1" fmla="val 16667"/>
              <a:gd name="adj2"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xmlns="" id="{EEA4BB15-9832-4825-A694-2F3AD2EC5322}"/>
              </a:ext>
            </a:extLst>
          </p:cNvPr>
          <p:cNvSpPr/>
          <p:nvPr/>
        </p:nvSpPr>
        <p:spPr>
          <a:xfrm>
            <a:off x="3948545" y="3924841"/>
            <a:ext cx="841201" cy="768138"/>
          </a:xfrm>
          <a:prstGeom prst="roundRect">
            <a:avLst/>
          </a:prstGeom>
          <a:solidFill>
            <a:schemeClr val="bg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圆角 8">
            <a:extLst>
              <a:ext uri="{FF2B5EF4-FFF2-40B4-BE49-F238E27FC236}">
                <a16:creationId xmlns:a16="http://schemas.microsoft.com/office/drawing/2014/main" xmlns="" id="{4A6BC9FB-157F-46CD-B08A-B82AD025BE7F}"/>
              </a:ext>
            </a:extLst>
          </p:cNvPr>
          <p:cNvSpPr/>
          <p:nvPr/>
        </p:nvSpPr>
        <p:spPr>
          <a:xfrm>
            <a:off x="4063780" y="1924715"/>
            <a:ext cx="900977" cy="768138"/>
          </a:xfrm>
          <a:prstGeom prst="roundRect">
            <a:avLst/>
          </a:prstGeom>
          <a:solidFill>
            <a:schemeClr val="bg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圆角 9">
            <a:extLst>
              <a:ext uri="{FF2B5EF4-FFF2-40B4-BE49-F238E27FC236}">
                <a16:creationId xmlns:a16="http://schemas.microsoft.com/office/drawing/2014/main" xmlns="" id="{98A3AEEC-4D7C-44F2-B89D-2D1746508647}"/>
              </a:ext>
            </a:extLst>
          </p:cNvPr>
          <p:cNvSpPr/>
          <p:nvPr/>
        </p:nvSpPr>
        <p:spPr>
          <a:xfrm>
            <a:off x="6636039" y="1924715"/>
            <a:ext cx="871509" cy="768138"/>
          </a:xfrm>
          <a:prstGeom prst="roundRect">
            <a:avLst/>
          </a:prstGeom>
          <a:solidFill>
            <a:schemeClr val="bg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圆角 10">
            <a:extLst>
              <a:ext uri="{FF2B5EF4-FFF2-40B4-BE49-F238E27FC236}">
                <a16:creationId xmlns:a16="http://schemas.microsoft.com/office/drawing/2014/main" xmlns="" id="{7EDAA3EF-E0A9-4BE7-B8C0-20F6E9CD931C}"/>
              </a:ext>
            </a:extLst>
          </p:cNvPr>
          <p:cNvSpPr/>
          <p:nvPr/>
        </p:nvSpPr>
        <p:spPr>
          <a:xfrm>
            <a:off x="5327853" y="2673848"/>
            <a:ext cx="986069" cy="768138"/>
          </a:xfrm>
          <a:prstGeom prst="roundRect">
            <a:avLst/>
          </a:prstGeom>
          <a:solidFill>
            <a:schemeClr val="bg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圆角 11">
            <a:extLst>
              <a:ext uri="{FF2B5EF4-FFF2-40B4-BE49-F238E27FC236}">
                <a16:creationId xmlns:a16="http://schemas.microsoft.com/office/drawing/2014/main" xmlns="" id="{B062619A-510F-4D1B-87F8-46AE408B2679}"/>
              </a:ext>
            </a:extLst>
          </p:cNvPr>
          <p:cNvSpPr/>
          <p:nvPr/>
        </p:nvSpPr>
        <p:spPr>
          <a:xfrm>
            <a:off x="6780560" y="3863499"/>
            <a:ext cx="839440" cy="768138"/>
          </a:xfrm>
          <a:prstGeom prst="roundRect">
            <a:avLst/>
          </a:prstGeom>
          <a:solidFill>
            <a:schemeClr val="bg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3" name="图形 12" descr="越野滑雪">
            <a:extLst>
              <a:ext uri="{FF2B5EF4-FFF2-40B4-BE49-F238E27FC236}">
                <a16:creationId xmlns:a16="http://schemas.microsoft.com/office/drawing/2014/main" xmlns="" id="{503299A6-A3EF-4892-9858-D92B39B7D7A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743162" y="3854717"/>
            <a:ext cx="753398" cy="753398"/>
          </a:xfrm>
          <a:prstGeom prst="rect">
            <a:avLst/>
          </a:prstGeom>
        </p:spPr>
      </p:pic>
      <p:pic>
        <p:nvPicPr>
          <p:cNvPr id="14" name="图形 13" descr="速降滑雪">
            <a:extLst>
              <a:ext uri="{FF2B5EF4-FFF2-40B4-BE49-F238E27FC236}">
                <a16:creationId xmlns:a16="http://schemas.microsoft.com/office/drawing/2014/main" xmlns="" id="{5E7E8223-D1C4-4A03-B642-E51811527F2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636039" y="1976803"/>
            <a:ext cx="758444" cy="758444"/>
          </a:xfrm>
          <a:prstGeom prst="rect">
            <a:avLst/>
          </a:prstGeom>
        </p:spPr>
      </p:pic>
      <p:pic>
        <p:nvPicPr>
          <p:cNvPr id="15" name="图形 14" descr="高尔夫球">
            <a:extLst>
              <a:ext uri="{FF2B5EF4-FFF2-40B4-BE49-F238E27FC236}">
                <a16:creationId xmlns:a16="http://schemas.microsoft.com/office/drawing/2014/main" xmlns="" id="{E4BFDD11-A6E0-4941-B508-D42D168620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445803" y="2676862"/>
            <a:ext cx="748190" cy="748190"/>
          </a:xfrm>
          <a:prstGeom prst="rect">
            <a:avLst/>
          </a:prstGeom>
        </p:spPr>
      </p:pic>
      <p:pic>
        <p:nvPicPr>
          <p:cNvPr id="16" name="图形 15" descr="冰上曲棍球">
            <a:extLst>
              <a:ext uri="{FF2B5EF4-FFF2-40B4-BE49-F238E27FC236}">
                <a16:creationId xmlns:a16="http://schemas.microsoft.com/office/drawing/2014/main" xmlns="" id="{D106DD0F-222E-471A-877C-1BB76D33900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094265" y="1892846"/>
            <a:ext cx="836051" cy="836051"/>
          </a:xfrm>
          <a:prstGeom prst="rect">
            <a:avLst/>
          </a:prstGeom>
        </p:spPr>
      </p:pic>
      <p:pic>
        <p:nvPicPr>
          <p:cNvPr id="17" name="图形 16" descr="网球">
            <a:extLst>
              <a:ext uri="{FF2B5EF4-FFF2-40B4-BE49-F238E27FC236}">
                <a16:creationId xmlns:a16="http://schemas.microsoft.com/office/drawing/2014/main" xmlns="" id="{6456454C-C0EE-4ED0-9519-0FADBFE8623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3974283" y="3953115"/>
            <a:ext cx="770061" cy="770061"/>
          </a:xfrm>
          <a:prstGeom prst="rect">
            <a:avLst/>
          </a:prstGeom>
        </p:spPr>
      </p:pic>
      <p:sp>
        <p:nvSpPr>
          <p:cNvPr id="18" name="文本框 17">
            <a:extLst>
              <a:ext uri="{FF2B5EF4-FFF2-40B4-BE49-F238E27FC236}">
                <a16:creationId xmlns:a16="http://schemas.microsoft.com/office/drawing/2014/main" xmlns="" id="{C5E94B65-56B2-4F07-96C6-9B2CD1B812FF}"/>
              </a:ext>
            </a:extLst>
          </p:cNvPr>
          <p:cNvSpPr txBox="1"/>
          <p:nvPr/>
        </p:nvSpPr>
        <p:spPr>
          <a:xfrm>
            <a:off x="1035344" y="1983520"/>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xmlns="" id="{17FA49B3-401E-4420-B5C8-1A57E5D56CCA}"/>
              </a:ext>
            </a:extLst>
          </p:cNvPr>
          <p:cNvSpPr txBox="1"/>
          <p:nvPr/>
        </p:nvSpPr>
        <p:spPr>
          <a:xfrm>
            <a:off x="1094319" y="3656640"/>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5BF78507-E947-43D4-AFFA-3678794253E9}"/>
              </a:ext>
            </a:extLst>
          </p:cNvPr>
          <p:cNvSpPr txBox="1"/>
          <p:nvPr/>
        </p:nvSpPr>
        <p:spPr>
          <a:xfrm>
            <a:off x="7959578" y="1983520"/>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xmlns="" id="{D416BB68-6364-45EA-B85B-A7730D5104CD}"/>
              </a:ext>
            </a:extLst>
          </p:cNvPr>
          <p:cNvSpPr txBox="1"/>
          <p:nvPr/>
        </p:nvSpPr>
        <p:spPr>
          <a:xfrm>
            <a:off x="7944887" y="3656640"/>
            <a:ext cx="2999946"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31679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down)">
                                      <p:cBhvr>
                                        <p:cTn id="57" dur="500"/>
                                        <p:tgtEl>
                                          <p:spTgt spid="4"/>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6000"/>
                            </p:stCondLst>
                            <p:childTnLst>
                              <p:par>
                                <p:cTn id="66" presetID="42"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7270172-AE24-4BB6-812C-C5AA30AFCD67}"/>
              </a:ext>
            </a:extLst>
          </p:cNvPr>
          <p:cNvGrpSpPr/>
          <p:nvPr/>
        </p:nvGrpSpPr>
        <p:grpSpPr>
          <a:xfrm rot="3660348">
            <a:off x="7627236" y="3143559"/>
            <a:ext cx="1159314" cy="1060009"/>
            <a:chOff x="3116104" y="2755664"/>
            <a:chExt cx="943279" cy="974442"/>
          </a:xfrm>
        </p:grpSpPr>
        <p:cxnSp>
          <p:nvCxnSpPr>
            <p:cNvPr id="3" name="连接符: 曲线 2">
              <a:extLst>
                <a:ext uri="{FF2B5EF4-FFF2-40B4-BE49-F238E27FC236}">
                  <a16:creationId xmlns:a16="http://schemas.microsoft.com/office/drawing/2014/main" xmlns="" id="{FB9B733A-72F6-44D8-9EC3-74A2859E571B}"/>
                </a:ext>
              </a:extLst>
            </p:cNvPr>
            <p:cNvCxnSpPr>
              <a:cxnSpLocks/>
            </p:cNvCxnSpPr>
            <p:nvPr/>
          </p:nvCxnSpPr>
          <p:spPr>
            <a:xfrm rot="5400000" flipH="1" flipV="1">
              <a:off x="3276828" y="2961407"/>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4" name="连接符: 曲线 3">
              <a:extLst>
                <a:ext uri="{FF2B5EF4-FFF2-40B4-BE49-F238E27FC236}">
                  <a16:creationId xmlns:a16="http://schemas.microsoft.com/office/drawing/2014/main" xmlns="" id="{49C87EA3-D0AC-4919-AB71-F04E66E7D40B}"/>
                </a:ext>
              </a:extLst>
            </p:cNvPr>
            <p:cNvCxnSpPr>
              <a:cxnSpLocks/>
            </p:cNvCxnSpPr>
            <p:nvPr/>
          </p:nvCxnSpPr>
          <p:spPr>
            <a:xfrm rot="5400000" flipH="1" flipV="1">
              <a:off x="3150065" y="2759126"/>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5" name="连接符: 曲线 4">
              <a:extLst>
                <a:ext uri="{FF2B5EF4-FFF2-40B4-BE49-F238E27FC236}">
                  <a16:creationId xmlns:a16="http://schemas.microsoft.com/office/drawing/2014/main" xmlns="" id="{B121C79B-9FE1-4EDF-92EB-DF2765D7E843}"/>
                </a:ext>
              </a:extLst>
            </p:cNvPr>
            <p:cNvCxnSpPr>
              <a:cxnSpLocks/>
            </p:cNvCxnSpPr>
            <p:nvPr/>
          </p:nvCxnSpPr>
          <p:spPr>
            <a:xfrm flipV="1">
              <a:off x="3116104" y="2979651"/>
              <a:ext cx="943279" cy="514006"/>
            </a:xfrm>
            <a:prstGeom prst="curvedConnector3">
              <a:avLst>
                <a:gd name="adj1" fmla="val 50000"/>
              </a:avLst>
            </a:prstGeom>
            <a:ln>
              <a:solidFill>
                <a:schemeClr val="bg1"/>
              </a:solidFill>
            </a:ln>
          </p:spPr>
          <p:style>
            <a:lnRef idx="1">
              <a:schemeClr val="dk1"/>
            </a:lnRef>
            <a:fillRef idx="0">
              <a:schemeClr val="dk1"/>
            </a:fillRef>
            <a:effectRef idx="0">
              <a:schemeClr val="dk1"/>
            </a:effectRef>
            <a:fontRef idx="minor">
              <a:schemeClr val="tx1"/>
            </a:fontRef>
          </p:style>
        </p:cxnSp>
      </p:grpSp>
      <p:grpSp>
        <p:nvGrpSpPr>
          <p:cNvPr id="6" name="组合 5">
            <a:extLst>
              <a:ext uri="{FF2B5EF4-FFF2-40B4-BE49-F238E27FC236}">
                <a16:creationId xmlns:a16="http://schemas.microsoft.com/office/drawing/2014/main" xmlns="" id="{63A66195-E64E-4B6C-A7A5-E8809488BC6D}"/>
              </a:ext>
            </a:extLst>
          </p:cNvPr>
          <p:cNvGrpSpPr/>
          <p:nvPr/>
        </p:nvGrpSpPr>
        <p:grpSpPr>
          <a:xfrm rot="1025514">
            <a:off x="6140118" y="2947255"/>
            <a:ext cx="1159314" cy="1060009"/>
            <a:chOff x="3116104" y="2755664"/>
            <a:chExt cx="943279" cy="974442"/>
          </a:xfrm>
        </p:grpSpPr>
        <p:cxnSp>
          <p:nvCxnSpPr>
            <p:cNvPr id="7" name="连接符: 曲线 6">
              <a:extLst>
                <a:ext uri="{FF2B5EF4-FFF2-40B4-BE49-F238E27FC236}">
                  <a16:creationId xmlns:a16="http://schemas.microsoft.com/office/drawing/2014/main" xmlns="" id="{6149EC9B-3046-4C39-87A8-1124BBCCC483}"/>
                </a:ext>
              </a:extLst>
            </p:cNvPr>
            <p:cNvCxnSpPr>
              <a:cxnSpLocks/>
            </p:cNvCxnSpPr>
            <p:nvPr/>
          </p:nvCxnSpPr>
          <p:spPr>
            <a:xfrm rot="5400000" flipH="1" flipV="1">
              <a:off x="3276828" y="2961407"/>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8" name="连接符: 曲线 7">
              <a:extLst>
                <a:ext uri="{FF2B5EF4-FFF2-40B4-BE49-F238E27FC236}">
                  <a16:creationId xmlns:a16="http://schemas.microsoft.com/office/drawing/2014/main" xmlns="" id="{1C8AC75A-B18B-4419-9B7F-41F601F5A42F}"/>
                </a:ext>
              </a:extLst>
            </p:cNvPr>
            <p:cNvCxnSpPr>
              <a:cxnSpLocks/>
            </p:cNvCxnSpPr>
            <p:nvPr/>
          </p:nvCxnSpPr>
          <p:spPr>
            <a:xfrm rot="5400000" flipH="1" flipV="1">
              <a:off x="3150065" y="2759126"/>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9" name="连接符: 曲线 8">
              <a:extLst>
                <a:ext uri="{FF2B5EF4-FFF2-40B4-BE49-F238E27FC236}">
                  <a16:creationId xmlns:a16="http://schemas.microsoft.com/office/drawing/2014/main" xmlns="" id="{FFBC85C1-6FEB-48D6-BB19-B69483BDD9D5}"/>
                </a:ext>
              </a:extLst>
            </p:cNvPr>
            <p:cNvCxnSpPr>
              <a:cxnSpLocks/>
            </p:cNvCxnSpPr>
            <p:nvPr/>
          </p:nvCxnSpPr>
          <p:spPr>
            <a:xfrm flipV="1">
              <a:off x="3116104" y="2979651"/>
              <a:ext cx="943279" cy="514006"/>
            </a:xfrm>
            <a:prstGeom prst="curvedConnector3">
              <a:avLst>
                <a:gd name="adj1" fmla="val 50000"/>
              </a:avLst>
            </a:prstGeom>
            <a:ln>
              <a:solidFill>
                <a:schemeClr val="bg1"/>
              </a:solidFill>
            </a:ln>
          </p:spPr>
          <p:style>
            <a:lnRef idx="1">
              <a:schemeClr val="dk1"/>
            </a:lnRef>
            <a:fillRef idx="0">
              <a:schemeClr val="dk1"/>
            </a:fillRef>
            <a:effectRef idx="0">
              <a:schemeClr val="dk1"/>
            </a:effectRef>
            <a:fontRef idx="minor">
              <a:schemeClr val="tx1"/>
            </a:fontRef>
          </p:style>
        </p:cxnSp>
      </p:grpSp>
      <p:grpSp>
        <p:nvGrpSpPr>
          <p:cNvPr id="10" name="组合 9">
            <a:extLst>
              <a:ext uri="{FF2B5EF4-FFF2-40B4-BE49-F238E27FC236}">
                <a16:creationId xmlns:a16="http://schemas.microsoft.com/office/drawing/2014/main" xmlns="" id="{3C8688E8-106D-4AED-86AC-31A6F21CEF87}"/>
              </a:ext>
            </a:extLst>
          </p:cNvPr>
          <p:cNvGrpSpPr/>
          <p:nvPr/>
        </p:nvGrpSpPr>
        <p:grpSpPr>
          <a:xfrm rot="1025514">
            <a:off x="3204153" y="3108455"/>
            <a:ext cx="1159314" cy="1060009"/>
            <a:chOff x="3116104" y="2755664"/>
            <a:chExt cx="943279" cy="974442"/>
          </a:xfrm>
        </p:grpSpPr>
        <p:cxnSp>
          <p:nvCxnSpPr>
            <p:cNvPr id="11" name="连接符: 曲线 10">
              <a:extLst>
                <a:ext uri="{FF2B5EF4-FFF2-40B4-BE49-F238E27FC236}">
                  <a16:creationId xmlns:a16="http://schemas.microsoft.com/office/drawing/2014/main" xmlns="" id="{D883A6C9-85E9-460A-A743-D7E1DE9F90B1}"/>
                </a:ext>
              </a:extLst>
            </p:cNvPr>
            <p:cNvCxnSpPr>
              <a:cxnSpLocks/>
            </p:cNvCxnSpPr>
            <p:nvPr/>
          </p:nvCxnSpPr>
          <p:spPr>
            <a:xfrm rot="5400000" flipH="1" flipV="1">
              <a:off x="3276828" y="2961407"/>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2" name="连接符: 曲线 11">
              <a:extLst>
                <a:ext uri="{FF2B5EF4-FFF2-40B4-BE49-F238E27FC236}">
                  <a16:creationId xmlns:a16="http://schemas.microsoft.com/office/drawing/2014/main" xmlns="" id="{4B17BD26-83E2-40B9-8D8F-ABADE065FA94}"/>
                </a:ext>
              </a:extLst>
            </p:cNvPr>
            <p:cNvCxnSpPr>
              <a:cxnSpLocks/>
            </p:cNvCxnSpPr>
            <p:nvPr/>
          </p:nvCxnSpPr>
          <p:spPr>
            <a:xfrm rot="5400000" flipH="1" flipV="1">
              <a:off x="3150065" y="2759126"/>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3" name="连接符: 曲线 12">
              <a:extLst>
                <a:ext uri="{FF2B5EF4-FFF2-40B4-BE49-F238E27FC236}">
                  <a16:creationId xmlns:a16="http://schemas.microsoft.com/office/drawing/2014/main" xmlns="" id="{5C99387B-D593-41AD-9557-855290D1E032}"/>
                </a:ext>
              </a:extLst>
            </p:cNvPr>
            <p:cNvCxnSpPr>
              <a:cxnSpLocks/>
            </p:cNvCxnSpPr>
            <p:nvPr/>
          </p:nvCxnSpPr>
          <p:spPr>
            <a:xfrm flipV="1">
              <a:off x="3116104" y="2979651"/>
              <a:ext cx="943279" cy="514006"/>
            </a:xfrm>
            <a:prstGeom prst="curvedConnector3">
              <a:avLst>
                <a:gd name="adj1" fmla="val 50000"/>
              </a:avLst>
            </a:prstGeom>
            <a:ln>
              <a:solidFill>
                <a:schemeClr val="bg1"/>
              </a:solidFill>
            </a:ln>
          </p:spPr>
          <p:style>
            <a:lnRef idx="1">
              <a:schemeClr val="dk1"/>
            </a:lnRef>
            <a:fillRef idx="0">
              <a:schemeClr val="dk1"/>
            </a:fillRef>
            <a:effectRef idx="0">
              <a:schemeClr val="dk1"/>
            </a:effectRef>
            <a:fontRef idx="minor">
              <a:schemeClr val="tx1"/>
            </a:fontRef>
          </p:style>
        </p:cxnSp>
      </p:grpSp>
      <p:grpSp>
        <p:nvGrpSpPr>
          <p:cNvPr id="14" name="组合 13">
            <a:extLst>
              <a:ext uri="{FF2B5EF4-FFF2-40B4-BE49-F238E27FC236}">
                <a16:creationId xmlns:a16="http://schemas.microsoft.com/office/drawing/2014/main" xmlns="" id="{93FA8CF7-DE8B-43B0-B8A2-AD9C0BE33973}"/>
              </a:ext>
            </a:extLst>
          </p:cNvPr>
          <p:cNvGrpSpPr/>
          <p:nvPr/>
        </p:nvGrpSpPr>
        <p:grpSpPr>
          <a:xfrm>
            <a:off x="2311731" y="3390405"/>
            <a:ext cx="1052945" cy="1052945"/>
            <a:chOff x="4793673" y="3034145"/>
            <a:chExt cx="1482437" cy="1482437"/>
          </a:xfrm>
        </p:grpSpPr>
        <p:sp>
          <p:nvSpPr>
            <p:cNvPr id="15" name="椭圆 14">
              <a:extLst>
                <a:ext uri="{FF2B5EF4-FFF2-40B4-BE49-F238E27FC236}">
                  <a16:creationId xmlns:a16="http://schemas.microsoft.com/office/drawing/2014/main" xmlns="" id="{B1FCB0E2-0D06-4DEB-8068-51A2B8945B23}"/>
                </a:ext>
              </a:extLst>
            </p:cNvPr>
            <p:cNvSpPr/>
            <p:nvPr/>
          </p:nvSpPr>
          <p:spPr>
            <a:xfrm>
              <a:off x="4793673" y="3034145"/>
              <a:ext cx="1482437" cy="1482437"/>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AF8A6858-C52B-4546-A371-694ED342FAF8}"/>
                </a:ext>
              </a:extLst>
            </p:cNvPr>
            <p:cNvSpPr/>
            <p:nvPr/>
          </p:nvSpPr>
          <p:spPr>
            <a:xfrm>
              <a:off x="4973781" y="3214253"/>
              <a:ext cx="1122219" cy="1122219"/>
            </a:xfrm>
            <a:prstGeom prst="ellipse">
              <a:avLst/>
            </a:prstGeom>
            <a:solidFill>
              <a:schemeClr val="bg1"/>
            </a:solidFill>
            <a:ln>
              <a:noFill/>
            </a:ln>
            <a:effectLst>
              <a:innerShdw blurRad="114300">
                <a:prstClr val="black"/>
              </a:inn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xmlns="" id="{E1ADB7E6-A96B-4D86-8BA3-415C1005D8AB}"/>
              </a:ext>
            </a:extLst>
          </p:cNvPr>
          <p:cNvGrpSpPr/>
          <p:nvPr/>
        </p:nvGrpSpPr>
        <p:grpSpPr>
          <a:xfrm rot="3660348">
            <a:off x="4680215" y="2860400"/>
            <a:ext cx="1159314" cy="1060009"/>
            <a:chOff x="3116104" y="2755664"/>
            <a:chExt cx="943279" cy="974442"/>
          </a:xfrm>
        </p:grpSpPr>
        <p:cxnSp>
          <p:nvCxnSpPr>
            <p:cNvPr id="18" name="连接符: 曲线 17">
              <a:extLst>
                <a:ext uri="{FF2B5EF4-FFF2-40B4-BE49-F238E27FC236}">
                  <a16:creationId xmlns:a16="http://schemas.microsoft.com/office/drawing/2014/main" xmlns="" id="{B6EB07B9-74DC-4CF6-95AE-E3B7C80865DB}"/>
                </a:ext>
              </a:extLst>
            </p:cNvPr>
            <p:cNvCxnSpPr>
              <a:cxnSpLocks/>
            </p:cNvCxnSpPr>
            <p:nvPr/>
          </p:nvCxnSpPr>
          <p:spPr>
            <a:xfrm rot="5400000" flipH="1" flipV="1">
              <a:off x="3276828" y="2961407"/>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9" name="连接符: 曲线 18">
              <a:extLst>
                <a:ext uri="{FF2B5EF4-FFF2-40B4-BE49-F238E27FC236}">
                  <a16:creationId xmlns:a16="http://schemas.microsoft.com/office/drawing/2014/main" xmlns="" id="{D382ABDA-FE8D-43B9-BC89-B6A0FB5A6867}"/>
                </a:ext>
              </a:extLst>
            </p:cNvPr>
            <p:cNvCxnSpPr>
              <a:cxnSpLocks/>
            </p:cNvCxnSpPr>
            <p:nvPr/>
          </p:nvCxnSpPr>
          <p:spPr>
            <a:xfrm rot="5400000" flipH="1" flipV="1">
              <a:off x="3150065" y="2759126"/>
              <a:ext cx="772161" cy="765238"/>
            </a:xfrm>
            <a:prstGeom prst="curvedConnector3">
              <a:avLst>
                <a:gd name="adj1" fmla="val 37440"/>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0" name="连接符: 曲线 19">
              <a:extLst>
                <a:ext uri="{FF2B5EF4-FFF2-40B4-BE49-F238E27FC236}">
                  <a16:creationId xmlns:a16="http://schemas.microsoft.com/office/drawing/2014/main" xmlns="" id="{D22477EE-4EE4-4655-9B8E-04F4BDC3F9C6}"/>
                </a:ext>
              </a:extLst>
            </p:cNvPr>
            <p:cNvCxnSpPr>
              <a:cxnSpLocks/>
            </p:cNvCxnSpPr>
            <p:nvPr/>
          </p:nvCxnSpPr>
          <p:spPr>
            <a:xfrm flipV="1">
              <a:off x="3116104" y="2979651"/>
              <a:ext cx="943279" cy="514006"/>
            </a:xfrm>
            <a:prstGeom prst="curvedConnector3">
              <a:avLst>
                <a:gd name="adj1" fmla="val 50000"/>
              </a:avLst>
            </a:prstGeom>
            <a:ln>
              <a:solidFill>
                <a:schemeClr val="bg1"/>
              </a:solidFill>
            </a:ln>
          </p:spPr>
          <p:style>
            <a:lnRef idx="1">
              <a:schemeClr val="dk1"/>
            </a:lnRef>
            <a:fillRef idx="0">
              <a:schemeClr val="dk1"/>
            </a:fillRef>
            <a:effectRef idx="0">
              <a:schemeClr val="dk1"/>
            </a:effectRef>
            <a:fontRef idx="minor">
              <a:schemeClr val="tx1"/>
            </a:fontRef>
          </p:style>
        </p:cxnSp>
      </p:grpSp>
      <p:grpSp>
        <p:nvGrpSpPr>
          <p:cNvPr id="21" name="组合 20">
            <a:extLst>
              <a:ext uri="{FF2B5EF4-FFF2-40B4-BE49-F238E27FC236}">
                <a16:creationId xmlns:a16="http://schemas.microsoft.com/office/drawing/2014/main" xmlns="" id="{50F758C9-7D74-453E-AB7A-BB93C9B83BAD}"/>
              </a:ext>
            </a:extLst>
          </p:cNvPr>
          <p:cNvGrpSpPr/>
          <p:nvPr/>
        </p:nvGrpSpPr>
        <p:grpSpPr>
          <a:xfrm>
            <a:off x="3789823" y="2533574"/>
            <a:ext cx="1161632" cy="1161632"/>
            <a:chOff x="4793673" y="3034145"/>
            <a:chExt cx="1482437" cy="1482437"/>
          </a:xfrm>
        </p:grpSpPr>
        <p:sp>
          <p:nvSpPr>
            <p:cNvPr id="22" name="椭圆 21">
              <a:extLst>
                <a:ext uri="{FF2B5EF4-FFF2-40B4-BE49-F238E27FC236}">
                  <a16:creationId xmlns:a16="http://schemas.microsoft.com/office/drawing/2014/main" xmlns="" id="{9F19EFF5-A551-4FC4-83E2-C18040A1A8A3}"/>
                </a:ext>
              </a:extLst>
            </p:cNvPr>
            <p:cNvSpPr/>
            <p:nvPr/>
          </p:nvSpPr>
          <p:spPr>
            <a:xfrm>
              <a:off x="4793673" y="3034145"/>
              <a:ext cx="1482437" cy="1482437"/>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xmlns="" id="{EF0CEF4A-57E9-472D-BB7F-84AD40D6B1CE}"/>
                </a:ext>
              </a:extLst>
            </p:cNvPr>
            <p:cNvSpPr/>
            <p:nvPr/>
          </p:nvSpPr>
          <p:spPr>
            <a:xfrm>
              <a:off x="4973781" y="3214253"/>
              <a:ext cx="1122219" cy="1122219"/>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a:extLst>
              <a:ext uri="{FF2B5EF4-FFF2-40B4-BE49-F238E27FC236}">
                <a16:creationId xmlns:a16="http://schemas.microsoft.com/office/drawing/2014/main" xmlns="" id="{28D604AA-2088-47E8-8A47-5EE5D7E16D9E}"/>
              </a:ext>
            </a:extLst>
          </p:cNvPr>
          <p:cNvGrpSpPr/>
          <p:nvPr/>
        </p:nvGrpSpPr>
        <p:grpSpPr>
          <a:xfrm>
            <a:off x="5400378" y="3356166"/>
            <a:ext cx="1052945" cy="1052945"/>
            <a:chOff x="4793673" y="3034145"/>
            <a:chExt cx="1482437" cy="1482437"/>
          </a:xfrm>
        </p:grpSpPr>
        <p:sp>
          <p:nvSpPr>
            <p:cNvPr id="25" name="椭圆 24">
              <a:extLst>
                <a:ext uri="{FF2B5EF4-FFF2-40B4-BE49-F238E27FC236}">
                  <a16:creationId xmlns:a16="http://schemas.microsoft.com/office/drawing/2014/main" xmlns="" id="{C8685E51-8033-416B-8394-F91929E8D3FC}"/>
                </a:ext>
              </a:extLst>
            </p:cNvPr>
            <p:cNvSpPr/>
            <p:nvPr/>
          </p:nvSpPr>
          <p:spPr>
            <a:xfrm>
              <a:off x="4793673" y="3034145"/>
              <a:ext cx="1482437" cy="1482437"/>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xmlns="" id="{25843AB8-C2E8-4149-A311-77BFAFB3CA5B}"/>
                </a:ext>
              </a:extLst>
            </p:cNvPr>
            <p:cNvSpPr/>
            <p:nvPr/>
          </p:nvSpPr>
          <p:spPr>
            <a:xfrm>
              <a:off x="4973781" y="3214253"/>
              <a:ext cx="1122219" cy="1122219"/>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a:extLst>
              <a:ext uri="{FF2B5EF4-FFF2-40B4-BE49-F238E27FC236}">
                <a16:creationId xmlns:a16="http://schemas.microsoft.com/office/drawing/2014/main" xmlns="" id="{CA0C5316-AFF9-4EB4-B497-994C846AA38F}"/>
              </a:ext>
            </a:extLst>
          </p:cNvPr>
          <p:cNvGrpSpPr/>
          <p:nvPr/>
        </p:nvGrpSpPr>
        <p:grpSpPr>
          <a:xfrm>
            <a:off x="6798257" y="2553922"/>
            <a:ext cx="1161632" cy="1161632"/>
            <a:chOff x="4793673" y="3034145"/>
            <a:chExt cx="1482437" cy="1482437"/>
          </a:xfrm>
        </p:grpSpPr>
        <p:sp>
          <p:nvSpPr>
            <p:cNvPr id="28" name="椭圆 27">
              <a:extLst>
                <a:ext uri="{FF2B5EF4-FFF2-40B4-BE49-F238E27FC236}">
                  <a16:creationId xmlns:a16="http://schemas.microsoft.com/office/drawing/2014/main" xmlns="" id="{F6F77D72-01D2-4E20-A1DD-E971AED46716}"/>
                </a:ext>
              </a:extLst>
            </p:cNvPr>
            <p:cNvSpPr/>
            <p:nvPr/>
          </p:nvSpPr>
          <p:spPr>
            <a:xfrm>
              <a:off x="4793673" y="3034145"/>
              <a:ext cx="1482437" cy="1482437"/>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xmlns="" id="{644DBBE3-9A19-4D57-B439-20BF6B301BC2}"/>
                </a:ext>
              </a:extLst>
            </p:cNvPr>
            <p:cNvSpPr/>
            <p:nvPr/>
          </p:nvSpPr>
          <p:spPr>
            <a:xfrm>
              <a:off x="4973781" y="3214253"/>
              <a:ext cx="1122219" cy="1122219"/>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xmlns="" id="{91D573AC-0AA2-4A7E-A56A-8E1712FE0AFE}"/>
              </a:ext>
            </a:extLst>
          </p:cNvPr>
          <p:cNvGrpSpPr/>
          <p:nvPr/>
        </p:nvGrpSpPr>
        <p:grpSpPr>
          <a:xfrm>
            <a:off x="8584741" y="3424908"/>
            <a:ext cx="1052945" cy="1052945"/>
            <a:chOff x="4793673" y="3034145"/>
            <a:chExt cx="1482437" cy="1482437"/>
          </a:xfrm>
        </p:grpSpPr>
        <p:sp>
          <p:nvSpPr>
            <p:cNvPr id="31" name="椭圆 30">
              <a:extLst>
                <a:ext uri="{FF2B5EF4-FFF2-40B4-BE49-F238E27FC236}">
                  <a16:creationId xmlns:a16="http://schemas.microsoft.com/office/drawing/2014/main" xmlns="" id="{7BCDB896-9A90-4A37-8961-2FD7476E3740}"/>
                </a:ext>
              </a:extLst>
            </p:cNvPr>
            <p:cNvSpPr/>
            <p:nvPr/>
          </p:nvSpPr>
          <p:spPr>
            <a:xfrm>
              <a:off x="4793673" y="3034145"/>
              <a:ext cx="1482437" cy="1482437"/>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D1D761D-81ED-4946-8D1C-0F320059C5CA}"/>
                </a:ext>
              </a:extLst>
            </p:cNvPr>
            <p:cNvSpPr/>
            <p:nvPr/>
          </p:nvSpPr>
          <p:spPr>
            <a:xfrm>
              <a:off x="4973781" y="3214253"/>
              <a:ext cx="1122219" cy="1122219"/>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形 32" descr="爬行">
            <a:extLst>
              <a:ext uri="{FF2B5EF4-FFF2-40B4-BE49-F238E27FC236}">
                <a16:creationId xmlns:a16="http://schemas.microsoft.com/office/drawing/2014/main" xmlns="" id="{91AADB7D-445D-4562-9EB7-A2373D04175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482213" y="3577895"/>
            <a:ext cx="703287" cy="703287"/>
          </a:xfrm>
          <a:prstGeom prst="rect">
            <a:avLst/>
          </a:prstGeom>
        </p:spPr>
      </p:pic>
      <p:pic>
        <p:nvPicPr>
          <p:cNvPr id="34" name="图形 33" descr="步行">
            <a:extLst>
              <a:ext uri="{FF2B5EF4-FFF2-40B4-BE49-F238E27FC236}">
                <a16:creationId xmlns:a16="http://schemas.microsoft.com/office/drawing/2014/main" xmlns="" id="{B939D2D1-270C-4D1F-854A-7641D0CDAFC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995064" y="2719509"/>
            <a:ext cx="787235" cy="787235"/>
          </a:xfrm>
          <a:prstGeom prst="rect">
            <a:avLst/>
          </a:prstGeom>
        </p:spPr>
      </p:pic>
      <p:pic>
        <p:nvPicPr>
          <p:cNvPr id="35" name="图形 34" descr="跑步">
            <a:extLst>
              <a:ext uri="{FF2B5EF4-FFF2-40B4-BE49-F238E27FC236}">
                <a16:creationId xmlns:a16="http://schemas.microsoft.com/office/drawing/2014/main" xmlns="" id="{8ECF9326-F224-44E4-AEB4-B9B790B84B9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560559" y="3544518"/>
            <a:ext cx="619967" cy="619967"/>
          </a:xfrm>
          <a:prstGeom prst="rect">
            <a:avLst/>
          </a:prstGeom>
        </p:spPr>
      </p:pic>
      <p:pic>
        <p:nvPicPr>
          <p:cNvPr id="36" name="图形 35" descr="坐在轮椅上的人">
            <a:extLst>
              <a:ext uri="{FF2B5EF4-FFF2-40B4-BE49-F238E27FC236}">
                <a16:creationId xmlns:a16="http://schemas.microsoft.com/office/drawing/2014/main" xmlns="" id="{537F2AAE-BED2-4E31-912D-54664F4736D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7054597" y="2735875"/>
            <a:ext cx="784808" cy="784808"/>
          </a:xfrm>
          <a:prstGeom prst="rect">
            <a:avLst/>
          </a:prstGeom>
        </p:spPr>
      </p:pic>
      <p:pic>
        <p:nvPicPr>
          <p:cNvPr id="37" name="图形 36" descr="讲师">
            <a:extLst>
              <a:ext uri="{FF2B5EF4-FFF2-40B4-BE49-F238E27FC236}">
                <a16:creationId xmlns:a16="http://schemas.microsoft.com/office/drawing/2014/main" xmlns="" id="{866AA66A-A93B-4FD9-BD04-8D36A4041FF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8779769" y="3564766"/>
            <a:ext cx="730917" cy="730917"/>
          </a:xfrm>
          <a:prstGeom prst="rect">
            <a:avLst/>
          </a:prstGeom>
        </p:spPr>
      </p:pic>
      <p:sp>
        <p:nvSpPr>
          <p:cNvPr id="38" name="文本框 37">
            <a:extLst>
              <a:ext uri="{FF2B5EF4-FFF2-40B4-BE49-F238E27FC236}">
                <a16:creationId xmlns:a16="http://schemas.microsoft.com/office/drawing/2014/main" xmlns="" id="{C1CBA649-3CE1-45AB-98D1-6379CF473ADD}"/>
              </a:ext>
            </a:extLst>
          </p:cNvPr>
          <p:cNvSpPr txBox="1"/>
          <p:nvPr/>
        </p:nvSpPr>
        <p:spPr>
          <a:xfrm>
            <a:off x="2170901" y="4639362"/>
            <a:ext cx="1824163"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xmlns="" id="{867A8C03-2B4F-4BB6-9FCD-49EAE20838E9}"/>
              </a:ext>
            </a:extLst>
          </p:cNvPr>
          <p:cNvSpPr txBox="1"/>
          <p:nvPr/>
        </p:nvSpPr>
        <p:spPr>
          <a:xfrm>
            <a:off x="3701050" y="1460225"/>
            <a:ext cx="1824163"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xmlns="" id="{63D87BDE-D0C2-4657-AF5C-C4B8D12896DF}"/>
              </a:ext>
            </a:extLst>
          </p:cNvPr>
          <p:cNvSpPr txBox="1"/>
          <p:nvPr/>
        </p:nvSpPr>
        <p:spPr>
          <a:xfrm>
            <a:off x="5208417" y="4576336"/>
            <a:ext cx="1824163"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1" name="文本框 40">
            <a:extLst>
              <a:ext uri="{FF2B5EF4-FFF2-40B4-BE49-F238E27FC236}">
                <a16:creationId xmlns:a16="http://schemas.microsoft.com/office/drawing/2014/main" xmlns="" id="{80518D11-8AB1-4347-A555-6FBAAF69A7B7}"/>
              </a:ext>
            </a:extLst>
          </p:cNvPr>
          <p:cNvSpPr txBox="1"/>
          <p:nvPr/>
        </p:nvSpPr>
        <p:spPr>
          <a:xfrm>
            <a:off x="6692083" y="1432253"/>
            <a:ext cx="1824163"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2" name="文本框 41">
            <a:extLst>
              <a:ext uri="{FF2B5EF4-FFF2-40B4-BE49-F238E27FC236}">
                <a16:creationId xmlns:a16="http://schemas.microsoft.com/office/drawing/2014/main" xmlns="" id="{2ADCF1E6-331D-4029-A95D-85A3C41C4689}"/>
              </a:ext>
            </a:extLst>
          </p:cNvPr>
          <p:cNvSpPr txBox="1"/>
          <p:nvPr/>
        </p:nvSpPr>
        <p:spPr>
          <a:xfrm>
            <a:off x="8395488" y="4635797"/>
            <a:ext cx="1824163"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39676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5500"/>
                            </p:stCondLst>
                            <p:childTnLst>
                              <p:par>
                                <p:cTn id="39" presetID="22" presetClass="entr" presetSubtype="8"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childTnLst>
                          </p:cTn>
                        </p:par>
                        <p:par>
                          <p:cTn id="46" fill="hold">
                            <p:stCondLst>
                              <p:cond delay="6500"/>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par>
                          <p:cTn id="50" fill="hold">
                            <p:stCondLst>
                              <p:cond delay="7000"/>
                            </p:stCondLst>
                            <p:childTnLst>
                              <p:par>
                                <p:cTn id="51" presetID="10" presetClass="entr" presetSubtype="0"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par>
                          <p:cTn id="54" fill="hold">
                            <p:stCondLst>
                              <p:cond delay="7500"/>
                            </p:stCondLst>
                            <p:childTnLst>
                              <p:par>
                                <p:cTn id="55" presetID="10" presetClass="entr" presetSubtype="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par>
                          <p:cTn id="58" fill="hold">
                            <p:stCondLst>
                              <p:cond delay="8000"/>
                            </p:stCondLst>
                            <p:childTnLst>
                              <p:par>
                                <p:cTn id="59" presetID="10" presetClass="entr" presetSubtype="0"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par>
                          <p:cTn id="62" fill="hold">
                            <p:stCondLst>
                              <p:cond delay="8500"/>
                            </p:stCondLst>
                            <p:childTnLst>
                              <p:par>
                                <p:cTn id="63" presetID="10"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par>
                          <p:cTn id="66" fill="hold">
                            <p:stCondLst>
                              <p:cond delay="9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childTnLst>
                          </p:cTn>
                        </p:par>
                        <p:par>
                          <p:cTn id="70" fill="hold">
                            <p:stCondLst>
                              <p:cond delay="9500"/>
                            </p:stCondLst>
                            <p:childTnLst>
                              <p:par>
                                <p:cTn id="71" presetID="42" presetClass="entr" presetSubtype="0"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childTnLst>
                          </p:cTn>
                        </p:par>
                        <p:par>
                          <p:cTn id="76" fill="hold">
                            <p:stCondLst>
                              <p:cond delay="10500"/>
                            </p:stCondLst>
                            <p:childTnLst>
                              <p:par>
                                <p:cTn id="77" presetID="42" presetClass="entr" presetSubtype="0"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1000"/>
                                        <p:tgtEl>
                                          <p:spTgt spid="40"/>
                                        </p:tgtEl>
                                      </p:cBhvr>
                                    </p:animEffect>
                                    <p:anim calcmode="lin" valueType="num">
                                      <p:cBhvr>
                                        <p:cTn id="80" dur="1000" fill="hold"/>
                                        <p:tgtEl>
                                          <p:spTgt spid="40"/>
                                        </p:tgtEl>
                                        <p:attrNameLst>
                                          <p:attrName>ppt_x</p:attrName>
                                        </p:attrNameLst>
                                      </p:cBhvr>
                                      <p:tavLst>
                                        <p:tav tm="0">
                                          <p:val>
                                            <p:strVal val="#ppt_x"/>
                                          </p:val>
                                        </p:tav>
                                        <p:tav tm="100000">
                                          <p:val>
                                            <p:strVal val="#ppt_x"/>
                                          </p:val>
                                        </p:tav>
                                      </p:tavLst>
                                    </p:anim>
                                    <p:anim calcmode="lin" valueType="num">
                                      <p:cBhvr>
                                        <p:cTn id="81" dur="1000" fill="hold"/>
                                        <p:tgtEl>
                                          <p:spTgt spid="40"/>
                                        </p:tgtEl>
                                        <p:attrNameLst>
                                          <p:attrName>ppt_y</p:attrName>
                                        </p:attrNameLst>
                                      </p:cBhvr>
                                      <p:tavLst>
                                        <p:tav tm="0">
                                          <p:val>
                                            <p:strVal val="#ppt_y+.1"/>
                                          </p:val>
                                        </p:tav>
                                        <p:tav tm="100000">
                                          <p:val>
                                            <p:strVal val="#ppt_y"/>
                                          </p:val>
                                        </p:tav>
                                      </p:tavLst>
                                    </p:anim>
                                  </p:childTnLst>
                                </p:cTn>
                              </p:par>
                            </p:childTnLst>
                          </p:cTn>
                        </p:par>
                        <p:par>
                          <p:cTn id="82" fill="hold">
                            <p:stCondLst>
                              <p:cond delay="11500"/>
                            </p:stCondLst>
                            <p:childTnLst>
                              <p:par>
                                <p:cTn id="83" presetID="42" presetClass="entr" presetSubtype="0" fill="hold" grpId="0"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1000" fill="hold"/>
                                        <p:tgtEl>
                                          <p:spTgt spid="42"/>
                                        </p:tgtEl>
                                        <p:attrNameLst>
                                          <p:attrName>ppt_y</p:attrName>
                                        </p:attrNameLst>
                                      </p:cBhvr>
                                      <p:tavLst>
                                        <p:tav tm="0">
                                          <p:val>
                                            <p:strVal val="#ppt_y+.1"/>
                                          </p:val>
                                        </p:tav>
                                        <p:tav tm="100000">
                                          <p:val>
                                            <p:strVal val="#ppt_y"/>
                                          </p:val>
                                        </p:tav>
                                      </p:tavLst>
                                    </p:anim>
                                  </p:childTnLst>
                                </p:cTn>
                              </p:par>
                            </p:childTnLst>
                          </p:cTn>
                        </p:par>
                        <p:par>
                          <p:cTn id="88" fill="hold">
                            <p:stCondLst>
                              <p:cond delay="12500"/>
                            </p:stCondLst>
                            <p:childTnLst>
                              <p:par>
                                <p:cTn id="89" presetID="47"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1000"/>
                                        <p:tgtEl>
                                          <p:spTgt spid="39"/>
                                        </p:tgtEl>
                                      </p:cBhvr>
                                    </p:animEffect>
                                    <p:anim calcmode="lin" valueType="num">
                                      <p:cBhvr>
                                        <p:cTn id="92" dur="1000" fill="hold"/>
                                        <p:tgtEl>
                                          <p:spTgt spid="39"/>
                                        </p:tgtEl>
                                        <p:attrNameLst>
                                          <p:attrName>ppt_x</p:attrName>
                                        </p:attrNameLst>
                                      </p:cBhvr>
                                      <p:tavLst>
                                        <p:tav tm="0">
                                          <p:val>
                                            <p:strVal val="#ppt_x"/>
                                          </p:val>
                                        </p:tav>
                                        <p:tav tm="100000">
                                          <p:val>
                                            <p:strVal val="#ppt_x"/>
                                          </p:val>
                                        </p:tav>
                                      </p:tavLst>
                                    </p:anim>
                                    <p:anim calcmode="lin" valueType="num">
                                      <p:cBhvr>
                                        <p:cTn id="93" dur="1000" fill="hold"/>
                                        <p:tgtEl>
                                          <p:spTgt spid="39"/>
                                        </p:tgtEl>
                                        <p:attrNameLst>
                                          <p:attrName>ppt_y</p:attrName>
                                        </p:attrNameLst>
                                      </p:cBhvr>
                                      <p:tavLst>
                                        <p:tav tm="0">
                                          <p:val>
                                            <p:strVal val="#ppt_y-.1"/>
                                          </p:val>
                                        </p:tav>
                                        <p:tav tm="100000">
                                          <p:val>
                                            <p:strVal val="#ppt_y"/>
                                          </p:val>
                                        </p:tav>
                                      </p:tavLst>
                                    </p:anim>
                                  </p:childTnLst>
                                </p:cTn>
                              </p:par>
                            </p:childTnLst>
                          </p:cTn>
                        </p:par>
                        <p:par>
                          <p:cTn id="94" fill="hold">
                            <p:stCondLst>
                              <p:cond delay="13500"/>
                            </p:stCondLst>
                            <p:childTnLst>
                              <p:par>
                                <p:cTn id="95" presetID="47" presetClass="entr" presetSubtype="0"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23FDFC8-E38E-42AE-94F6-C86C13C727A2}"/>
              </a:ext>
            </a:extLst>
          </p:cNvPr>
          <p:cNvGrpSpPr/>
          <p:nvPr/>
        </p:nvGrpSpPr>
        <p:grpSpPr>
          <a:xfrm>
            <a:off x="1982499" y="2056530"/>
            <a:ext cx="2438400" cy="3532913"/>
            <a:chOff x="1939637" y="1856505"/>
            <a:chExt cx="2438400" cy="3532913"/>
          </a:xfrm>
        </p:grpSpPr>
        <p:sp>
          <p:nvSpPr>
            <p:cNvPr id="3" name="矩形: 圆角 2">
              <a:extLst>
                <a:ext uri="{FF2B5EF4-FFF2-40B4-BE49-F238E27FC236}">
                  <a16:creationId xmlns:a16="http://schemas.microsoft.com/office/drawing/2014/main" xmlns="" id="{D67DECC1-78DC-4DA3-9707-81A7B4E6A162}"/>
                </a:ext>
              </a:extLst>
            </p:cNvPr>
            <p:cNvSpPr/>
            <p:nvPr/>
          </p:nvSpPr>
          <p:spPr>
            <a:xfrm>
              <a:off x="1939637" y="1856508"/>
              <a:ext cx="2438400" cy="3532910"/>
            </a:xfrm>
            <a:prstGeom prst="roundRect">
              <a:avLst>
                <a:gd name="adj" fmla="val 5872"/>
              </a:avLst>
            </a:prstGeom>
            <a:solidFill>
              <a:schemeClr val="bg1">
                <a:alpha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xmlns="" id="{313AE6F1-FCD9-4F08-BA8C-D388BCC51BBE}"/>
                </a:ext>
              </a:extLst>
            </p:cNvPr>
            <p:cNvSpPr/>
            <p:nvPr/>
          </p:nvSpPr>
          <p:spPr>
            <a:xfrm>
              <a:off x="1939637" y="1856505"/>
              <a:ext cx="2438400" cy="484910"/>
            </a:xfrm>
            <a:prstGeom prst="roundRect">
              <a:avLst>
                <a:gd name="adj" fmla="val 31481"/>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0023"/>
                  </a:solidFill>
                  <a:latin typeface="微软雅黑" panose="020B0503020204020204" pitchFamily="34" charset="-122"/>
                  <a:ea typeface="微软雅黑" panose="020B0503020204020204" pitchFamily="34" charset="-122"/>
                </a:rPr>
                <a:t>请输入标题</a:t>
              </a:r>
            </a:p>
          </p:txBody>
        </p:sp>
        <p:sp>
          <p:nvSpPr>
            <p:cNvPr id="5" name="矩形: 圆角 4">
              <a:extLst>
                <a:ext uri="{FF2B5EF4-FFF2-40B4-BE49-F238E27FC236}">
                  <a16:creationId xmlns:a16="http://schemas.microsoft.com/office/drawing/2014/main" xmlns="" id="{88313025-7B77-4021-B713-15DFDA21F010}"/>
                </a:ext>
              </a:extLst>
            </p:cNvPr>
            <p:cNvSpPr/>
            <p:nvPr/>
          </p:nvSpPr>
          <p:spPr>
            <a:xfrm>
              <a:off x="2140527" y="4793672"/>
              <a:ext cx="2036619" cy="374074"/>
            </a:xfrm>
            <a:prstGeom prst="roundRect">
              <a:avLst>
                <a:gd name="adj" fmla="val 31481"/>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25817126-45D0-4364-B4BB-A00B195C4D49}"/>
              </a:ext>
            </a:extLst>
          </p:cNvPr>
          <p:cNvSpPr txBox="1"/>
          <p:nvPr/>
        </p:nvSpPr>
        <p:spPr>
          <a:xfrm>
            <a:off x="5118244" y="3161268"/>
            <a:ext cx="2438400" cy="1323439"/>
          </a:xfrm>
          <a:prstGeom prst="rect">
            <a:avLst/>
          </a:prstGeom>
          <a:noFill/>
        </p:spPr>
        <p:txBody>
          <a:bodyPr wrap="square" rtlCol="0">
            <a:spAutoFit/>
          </a:bodyPr>
          <a:lstStyle/>
          <a:p>
            <a:r>
              <a:rPr lang="en-US" altLang="zh-CN" sz="8000" b="1" dirty="0">
                <a:solidFill>
                  <a:schemeClr val="bg1"/>
                </a:solidFill>
                <a:latin typeface="Algerian" panose="04020705040A02060702" pitchFamily="82" charset="0"/>
              </a:rPr>
              <a:t>vs</a:t>
            </a:r>
            <a:endParaRPr lang="zh-CN" altLang="en-US" sz="8000" b="1" dirty="0">
              <a:solidFill>
                <a:schemeClr val="bg1"/>
              </a:solidFill>
              <a:latin typeface="Algerian" panose="04020705040A02060702" pitchFamily="82" charset="0"/>
            </a:endParaRPr>
          </a:p>
        </p:txBody>
      </p:sp>
      <p:grpSp>
        <p:nvGrpSpPr>
          <p:cNvPr id="7" name="组合 6">
            <a:extLst>
              <a:ext uri="{FF2B5EF4-FFF2-40B4-BE49-F238E27FC236}">
                <a16:creationId xmlns:a16="http://schemas.microsoft.com/office/drawing/2014/main" xmlns="" id="{96345FE9-897E-4A9F-A000-6AFF49DD5962}"/>
              </a:ext>
            </a:extLst>
          </p:cNvPr>
          <p:cNvGrpSpPr/>
          <p:nvPr/>
        </p:nvGrpSpPr>
        <p:grpSpPr>
          <a:xfrm>
            <a:off x="7150245" y="2056530"/>
            <a:ext cx="2438400" cy="3532913"/>
            <a:chOff x="1939637" y="1856505"/>
            <a:chExt cx="2438400" cy="3532913"/>
          </a:xfrm>
        </p:grpSpPr>
        <p:sp>
          <p:nvSpPr>
            <p:cNvPr id="8" name="矩形: 圆角 7">
              <a:extLst>
                <a:ext uri="{FF2B5EF4-FFF2-40B4-BE49-F238E27FC236}">
                  <a16:creationId xmlns:a16="http://schemas.microsoft.com/office/drawing/2014/main" xmlns="" id="{B5C1BC92-2543-40B4-9338-8203DAB73274}"/>
                </a:ext>
              </a:extLst>
            </p:cNvPr>
            <p:cNvSpPr/>
            <p:nvPr/>
          </p:nvSpPr>
          <p:spPr>
            <a:xfrm>
              <a:off x="1939637" y="1856508"/>
              <a:ext cx="2438400" cy="3532910"/>
            </a:xfrm>
            <a:prstGeom prst="roundRect">
              <a:avLst>
                <a:gd name="adj" fmla="val 5872"/>
              </a:avLst>
            </a:prstGeom>
            <a:solidFill>
              <a:schemeClr val="bg1">
                <a:alpha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6B6754A5-DEEE-4406-95FE-C2A1453AED06}"/>
                </a:ext>
              </a:extLst>
            </p:cNvPr>
            <p:cNvSpPr/>
            <p:nvPr/>
          </p:nvSpPr>
          <p:spPr>
            <a:xfrm>
              <a:off x="1939637" y="1856505"/>
              <a:ext cx="2438400" cy="484910"/>
            </a:xfrm>
            <a:prstGeom prst="roundRect">
              <a:avLst>
                <a:gd name="adj" fmla="val 31481"/>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0023"/>
                  </a:solidFill>
                  <a:latin typeface="微软雅黑" panose="020B0503020204020204" pitchFamily="34" charset="-122"/>
                  <a:ea typeface="微软雅黑" panose="020B0503020204020204" pitchFamily="34" charset="-122"/>
                </a:rPr>
                <a:t>请输入标题</a:t>
              </a:r>
            </a:p>
          </p:txBody>
        </p:sp>
        <p:sp>
          <p:nvSpPr>
            <p:cNvPr id="10" name="矩形: 圆角 9">
              <a:extLst>
                <a:ext uri="{FF2B5EF4-FFF2-40B4-BE49-F238E27FC236}">
                  <a16:creationId xmlns:a16="http://schemas.microsoft.com/office/drawing/2014/main" xmlns="" id="{EDA0509B-51EE-4922-B84D-77F88DD87E2C}"/>
                </a:ext>
              </a:extLst>
            </p:cNvPr>
            <p:cNvSpPr/>
            <p:nvPr/>
          </p:nvSpPr>
          <p:spPr>
            <a:xfrm>
              <a:off x="2140527" y="4793672"/>
              <a:ext cx="2036619" cy="374074"/>
            </a:xfrm>
            <a:prstGeom prst="roundRect">
              <a:avLst>
                <a:gd name="adj" fmla="val 31481"/>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xmlns="" id="{F41B39D3-4FDF-4169-8653-D63BA5C5F067}"/>
              </a:ext>
            </a:extLst>
          </p:cNvPr>
          <p:cNvSpPr txBox="1"/>
          <p:nvPr/>
        </p:nvSpPr>
        <p:spPr>
          <a:xfrm>
            <a:off x="2506874" y="3228959"/>
            <a:ext cx="1713134" cy="1077218"/>
          </a:xfrm>
          <a:prstGeom prst="rect">
            <a:avLst/>
          </a:prstGeom>
          <a:noFill/>
        </p:spPr>
        <p:txBody>
          <a:bodyPr wrap="square" rtlCol="0">
            <a:spAutoFit/>
          </a:bodyPr>
          <a:lstStyle/>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B1E7B0C2-623D-4D0D-BF5A-1E571638BFB0}"/>
              </a:ext>
            </a:extLst>
          </p:cNvPr>
          <p:cNvSpPr txBox="1"/>
          <p:nvPr/>
        </p:nvSpPr>
        <p:spPr>
          <a:xfrm>
            <a:off x="7716077" y="3228959"/>
            <a:ext cx="1713134" cy="1077218"/>
          </a:xfrm>
          <a:prstGeom prst="rect">
            <a:avLst/>
          </a:prstGeom>
          <a:noFill/>
        </p:spPr>
        <p:txBody>
          <a:bodyPr wrap="square" rtlCol="0">
            <a:spAutoFit/>
          </a:bodyPr>
          <a:lstStyle/>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a:t>
            </a:r>
            <a:endParaRPr lang="en-US" altLang="zh-CN" sz="1600" dirty="0">
              <a:solidFill>
                <a:srgbClr val="00002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565361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56FE3FE-EACC-41A2-8042-147CBBC85E23}"/>
              </a:ext>
            </a:extLst>
          </p:cNvPr>
          <p:cNvGrpSpPr/>
          <p:nvPr/>
        </p:nvGrpSpPr>
        <p:grpSpPr>
          <a:xfrm>
            <a:off x="4350327" y="1449532"/>
            <a:ext cx="4378035" cy="928255"/>
            <a:chOff x="5971309" y="1524000"/>
            <a:chExt cx="4378035" cy="928255"/>
          </a:xfrm>
        </p:grpSpPr>
        <p:sp>
          <p:nvSpPr>
            <p:cNvPr id="3" name="矩形: 圆角 2">
              <a:extLst>
                <a:ext uri="{FF2B5EF4-FFF2-40B4-BE49-F238E27FC236}">
                  <a16:creationId xmlns:a16="http://schemas.microsoft.com/office/drawing/2014/main" xmlns="" id="{1D18FF76-F36B-4A60-8FF9-6BCD78DCE25E}"/>
                </a:ext>
              </a:extLst>
            </p:cNvPr>
            <p:cNvSpPr/>
            <p:nvPr/>
          </p:nvSpPr>
          <p:spPr>
            <a:xfrm>
              <a:off x="5971309" y="1524000"/>
              <a:ext cx="4378035" cy="928255"/>
            </a:xfrm>
            <a:prstGeom prst="roundRect">
              <a:avLst/>
            </a:prstGeom>
            <a:solidFill>
              <a:schemeClr val="bg1">
                <a:alpha val="48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xmlns="" id="{9941CE48-DF1B-4F0F-AD1B-9BD7D7F01AB0}"/>
                </a:ext>
              </a:extLst>
            </p:cNvPr>
            <p:cNvSpPr/>
            <p:nvPr/>
          </p:nvSpPr>
          <p:spPr>
            <a:xfrm>
              <a:off x="6040584" y="1600199"/>
              <a:ext cx="4225635" cy="775855"/>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 name="组合 4">
            <a:extLst>
              <a:ext uri="{FF2B5EF4-FFF2-40B4-BE49-F238E27FC236}">
                <a16:creationId xmlns:a16="http://schemas.microsoft.com/office/drawing/2014/main" xmlns="" id="{BABD4359-6D5B-4362-BAAC-EAA69970700B}"/>
              </a:ext>
            </a:extLst>
          </p:cNvPr>
          <p:cNvGrpSpPr/>
          <p:nvPr/>
        </p:nvGrpSpPr>
        <p:grpSpPr>
          <a:xfrm>
            <a:off x="2581252" y="2662672"/>
            <a:ext cx="4378035" cy="928255"/>
            <a:chOff x="5971309" y="1524000"/>
            <a:chExt cx="4378035" cy="928255"/>
          </a:xfrm>
        </p:grpSpPr>
        <p:sp>
          <p:nvSpPr>
            <p:cNvPr id="6" name="矩形: 圆角 5">
              <a:extLst>
                <a:ext uri="{FF2B5EF4-FFF2-40B4-BE49-F238E27FC236}">
                  <a16:creationId xmlns:a16="http://schemas.microsoft.com/office/drawing/2014/main" xmlns="" id="{25EBF63A-60A8-4100-B6EB-7F4ABD61892E}"/>
                </a:ext>
              </a:extLst>
            </p:cNvPr>
            <p:cNvSpPr/>
            <p:nvPr/>
          </p:nvSpPr>
          <p:spPr>
            <a:xfrm>
              <a:off x="5971309" y="1524000"/>
              <a:ext cx="4378035" cy="928255"/>
            </a:xfrm>
            <a:prstGeom prst="roundRect">
              <a:avLst/>
            </a:prstGeom>
            <a:solidFill>
              <a:schemeClr val="bg1">
                <a:alpha val="51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a:extLst>
                <a:ext uri="{FF2B5EF4-FFF2-40B4-BE49-F238E27FC236}">
                  <a16:creationId xmlns:a16="http://schemas.microsoft.com/office/drawing/2014/main" xmlns="" id="{AC47D29F-4521-490D-8067-93F0B833926C}"/>
                </a:ext>
              </a:extLst>
            </p:cNvPr>
            <p:cNvSpPr/>
            <p:nvPr/>
          </p:nvSpPr>
          <p:spPr>
            <a:xfrm>
              <a:off x="6040584" y="1600199"/>
              <a:ext cx="4225635" cy="775855"/>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xmlns="" id="{FF599723-F742-4FA7-84CA-4B90EB236FCD}"/>
              </a:ext>
            </a:extLst>
          </p:cNvPr>
          <p:cNvGrpSpPr/>
          <p:nvPr/>
        </p:nvGrpSpPr>
        <p:grpSpPr>
          <a:xfrm>
            <a:off x="4419602" y="3919973"/>
            <a:ext cx="4378035" cy="928255"/>
            <a:chOff x="5971309" y="1524000"/>
            <a:chExt cx="4378035" cy="928255"/>
          </a:xfrm>
        </p:grpSpPr>
        <p:sp>
          <p:nvSpPr>
            <p:cNvPr id="9" name="矩形: 圆角 8">
              <a:extLst>
                <a:ext uri="{FF2B5EF4-FFF2-40B4-BE49-F238E27FC236}">
                  <a16:creationId xmlns:a16="http://schemas.microsoft.com/office/drawing/2014/main" xmlns="" id="{224D8DC0-5ED6-4747-B8EE-5E192ADBE899}"/>
                </a:ext>
              </a:extLst>
            </p:cNvPr>
            <p:cNvSpPr/>
            <p:nvPr/>
          </p:nvSpPr>
          <p:spPr>
            <a:xfrm>
              <a:off x="5971309" y="1524000"/>
              <a:ext cx="4378035" cy="928255"/>
            </a:xfrm>
            <a:prstGeom prst="roundRect">
              <a:avLst/>
            </a:prstGeom>
            <a:solidFill>
              <a:schemeClr val="bg1">
                <a:alpha val="51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a16="http://schemas.microsoft.com/office/drawing/2014/main" xmlns="" id="{5A3DDF5C-E6BA-45BE-A972-E7903207AFE3}"/>
                </a:ext>
              </a:extLst>
            </p:cNvPr>
            <p:cNvSpPr/>
            <p:nvPr/>
          </p:nvSpPr>
          <p:spPr>
            <a:xfrm>
              <a:off x="6040584" y="1600199"/>
              <a:ext cx="4225635" cy="775855"/>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a:extLst>
              <a:ext uri="{FF2B5EF4-FFF2-40B4-BE49-F238E27FC236}">
                <a16:creationId xmlns:a16="http://schemas.microsoft.com/office/drawing/2014/main" xmlns="" id="{2969306F-EC49-4050-B923-B7A1C616A279}"/>
              </a:ext>
            </a:extLst>
          </p:cNvPr>
          <p:cNvGrpSpPr/>
          <p:nvPr/>
        </p:nvGrpSpPr>
        <p:grpSpPr>
          <a:xfrm>
            <a:off x="2581252" y="5026603"/>
            <a:ext cx="4378035" cy="928255"/>
            <a:chOff x="5971309" y="1524000"/>
            <a:chExt cx="4378035" cy="928255"/>
          </a:xfrm>
        </p:grpSpPr>
        <p:sp>
          <p:nvSpPr>
            <p:cNvPr id="12" name="矩形: 圆角 11">
              <a:extLst>
                <a:ext uri="{FF2B5EF4-FFF2-40B4-BE49-F238E27FC236}">
                  <a16:creationId xmlns:a16="http://schemas.microsoft.com/office/drawing/2014/main" xmlns="" id="{5F17E9B4-1AAF-43F5-B6BE-265D568825CF}"/>
                </a:ext>
              </a:extLst>
            </p:cNvPr>
            <p:cNvSpPr/>
            <p:nvPr/>
          </p:nvSpPr>
          <p:spPr>
            <a:xfrm>
              <a:off x="5971309" y="1524000"/>
              <a:ext cx="4378035" cy="928255"/>
            </a:xfrm>
            <a:prstGeom prst="roundRect">
              <a:avLst/>
            </a:prstGeom>
            <a:solidFill>
              <a:schemeClr val="bg1">
                <a:alpha val="51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xmlns="" id="{9DCACAAA-7336-4E04-886D-8E95FDB51602}"/>
                </a:ext>
              </a:extLst>
            </p:cNvPr>
            <p:cNvSpPr/>
            <p:nvPr/>
          </p:nvSpPr>
          <p:spPr>
            <a:xfrm>
              <a:off x="6040584" y="1600199"/>
              <a:ext cx="4225635" cy="775855"/>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a:extLst>
              <a:ext uri="{FF2B5EF4-FFF2-40B4-BE49-F238E27FC236}">
                <a16:creationId xmlns:a16="http://schemas.microsoft.com/office/drawing/2014/main" xmlns="" id="{CA744DBE-EE72-46E4-8D9F-967EEC779256}"/>
              </a:ext>
            </a:extLst>
          </p:cNvPr>
          <p:cNvGrpSpPr/>
          <p:nvPr/>
        </p:nvGrpSpPr>
        <p:grpSpPr>
          <a:xfrm>
            <a:off x="2581252" y="1375066"/>
            <a:ext cx="1249539" cy="1077189"/>
            <a:chOff x="2581252" y="1375066"/>
            <a:chExt cx="1249539" cy="1077189"/>
          </a:xfrm>
        </p:grpSpPr>
        <p:grpSp>
          <p:nvGrpSpPr>
            <p:cNvPr id="15" name="组合 14">
              <a:extLst>
                <a:ext uri="{FF2B5EF4-FFF2-40B4-BE49-F238E27FC236}">
                  <a16:creationId xmlns:a16="http://schemas.microsoft.com/office/drawing/2014/main" xmlns="" id="{D5F488B9-93DE-49CF-83ED-F072E50791A5}"/>
                </a:ext>
              </a:extLst>
            </p:cNvPr>
            <p:cNvGrpSpPr/>
            <p:nvPr/>
          </p:nvGrpSpPr>
          <p:grpSpPr>
            <a:xfrm>
              <a:off x="2581252" y="1375066"/>
              <a:ext cx="1249539" cy="1077189"/>
              <a:chOff x="2581252" y="1375066"/>
              <a:chExt cx="1249539" cy="1077189"/>
            </a:xfrm>
          </p:grpSpPr>
          <p:sp>
            <p:nvSpPr>
              <p:cNvPr id="17" name="六边形 16">
                <a:extLst>
                  <a:ext uri="{FF2B5EF4-FFF2-40B4-BE49-F238E27FC236}">
                    <a16:creationId xmlns:a16="http://schemas.microsoft.com/office/drawing/2014/main" xmlns="" id="{D854E1AD-3D59-4BAF-83DC-B894AB947AFE}"/>
                  </a:ext>
                </a:extLst>
              </p:cNvPr>
              <p:cNvSpPr/>
              <p:nvPr/>
            </p:nvSpPr>
            <p:spPr>
              <a:xfrm>
                <a:off x="2581252" y="1375066"/>
                <a:ext cx="1249539" cy="1077189"/>
              </a:xfrm>
              <a:prstGeom prst="hexagon">
                <a:avLst/>
              </a:prstGeom>
              <a:solidFill>
                <a:schemeClr val="bg1">
                  <a:alpha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8" name="六边形 17">
                <a:extLst>
                  <a:ext uri="{FF2B5EF4-FFF2-40B4-BE49-F238E27FC236}">
                    <a16:creationId xmlns:a16="http://schemas.microsoft.com/office/drawing/2014/main" xmlns="" id="{B31CACA0-A210-43A3-88A0-07D8FFDA018B}"/>
                  </a:ext>
                </a:extLst>
              </p:cNvPr>
              <p:cNvSpPr/>
              <p:nvPr/>
            </p:nvSpPr>
            <p:spPr>
              <a:xfrm>
                <a:off x="2707255" y="1501489"/>
                <a:ext cx="997532" cy="855516"/>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6" name="图形 15" descr="计算机">
              <a:extLst>
                <a:ext uri="{FF2B5EF4-FFF2-40B4-BE49-F238E27FC236}">
                  <a16:creationId xmlns:a16="http://schemas.microsoft.com/office/drawing/2014/main" xmlns="" id="{6F78C0DE-F159-43E4-A011-8134D78A80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881874" y="1566984"/>
              <a:ext cx="660320" cy="660320"/>
            </a:xfrm>
            <a:prstGeom prst="rect">
              <a:avLst/>
            </a:prstGeom>
          </p:spPr>
        </p:pic>
      </p:grpSp>
      <p:grpSp>
        <p:nvGrpSpPr>
          <p:cNvPr id="19" name="组合 18">
            <a:extLst>
              <a:ext uri="{FF2B5EF4-FFF2-40B4-BE49-F238E27FC236}">
                <a16:creationId xmlns:a16="http://schemas.microsoft.com/office/drawing/2014/main" xmlns="" id="{CF5E0416-ADC1-4FC4-B746-752CDA637330}"/>
              </a:ext>
            </a:extLst>
          </p:cNvPr>
          <p:cNvGrpSpPr/>
          <p:nvPr/>
        </p:nvGrpSpPr>
        <p:grpSpPr>
          <a:xfrm>
            <a:off x="7395698" y="2522397"/>
            <a:ext cx="1249539" cy="1077189"/>
            <a:chOff x="7395698" y="2522397"/>
            <a:chExt cx="1249539" cy="1077189"/>
          </a:xfrm>
        </p:grpSpPr>
        <p:grpSp>
          <p:nvGrpSpPr>
            <p:cNvPr id="20" name="组合 19">
              <a:extLst>
                <a:ext uri="{FF2B5EF4-FFF2-40B4-BE49-F238E27FC236}">
                  <a16:creationId xmlns:a16="http://schemas.microsoft.com/office/drawing/2014/main" xmlns="" id="{E16DDC16-EC27-4CBF-AD3A-A08A6E65E921}"/>
                </a:ext>
              </a:extLst>
            </p:cNvPr>
            <p:cNvGrpSpPr/>
            <p:nvPr/>
          </p:nvGrpSpPr>
          <p:grpSpPr>
            <a:xfrm>
              <a:off x="7395698" y="2522397"/>
              <a:ext cx="1249539" cy="1077189"/>
              <a:chOff x="2581252" y="1375066"/>
              <a:chExt cx="1249539" cy="1077189"/>
            </a:xfrm>
          </p:grpSpPr>
          <p:sp>
            <p:nvSpPr>
              <p:cNvPr id="22" name="六边形 21">
                <a:extLst>
                  <a:ext uri="{FF2B5EF4-FFF2-40B4-BE49-F238E27FC236}">
                    <a16:creationId xmlns:a16="http://schemas.microsoft.com/office/drawing/2014/main" xmlns="" id="{43B492E6-4CE4-4A2C-9AEC-4255622D8FE2}"/>
                  </a:ext>
                </a:extLst>
              </p:cNvPr>
              <p:cNvSpPr/>
              <p:nvPr/>
            </p:nvSpPr>
            <p:spPr>
              <a:xfrm>
                <a:off x="2581252" y="1375066"/>
                <a:ext cx="1249539" cy="1077189"/>
              </a:xfrm>
              <a:prstGeom prst="hexagon">
                <a:avLst/>
              </a:prstGeom>
              <a:solidFill>
                <a:schemeClr val="bg1">
                  <a:alpha val="47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六边形 22">
                <a:extLst>
                  <a:ext uri="{FF2B5EF4-FFF2-40B4-BE49-F238E27FC236}">
                    <a16:creationId xmlns:a16="http://schemas.microsoft.com/office/drawing/2014/main" xmlns="" id="{B10D8FAB-5114-4286-BE53-642ED7E4869D}"/>
                  </a:ext>
                </a:extLst>
              </p:cNvPr>
              <p:cNvSpPr/>
              <p:nvPr/>
            </p:nvSpPr>
            <p:spPr>
              <a:xfrm>
                <a:off x="2707255" y="1501489"/>
                <a:ext cx="997532" cy="855516"/>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21" name="图形 20" descr="便携式计算机">
              <a:extLst>
                <a:ext uri="{FF2B5EF4-FFF2-40B4-BE49-F238E27FC236}">
                  <a16:creationId xmlns:a16="http://schemas.microsoft.com/office/drawing/2014/main" xmlns="" id="{785675F7-7C22-4D12-914F-794B1E27E4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623490" y="2648820"/>
              <a:ext cx="793953" cy="793953"/>
            </a:xfrm>
            <a:prstGeom prst="rect">
              <a:avLst/>
            </a:prstGeom>
          </p:spPr>
        </p:pic>
      </p:grpSp>
      <p:grpSp>
        <p:nvGrpSpPr>
          <p:cNvPr id="24" name="组合 23">
            <a:extLst>
              <a:ext uri="{FF2B5EF4-FFF2-40B4-BE49-F238E27FC236}">
                <a16:creationId xmlns:a16="http://schemas.microsoft.com/office/drawing/2014/main" xmlns="" id="{DCA2CA91-3721-45CC-B17A-58CD7D6745ED}"/>
              </a:ext>
            </a:extLst>
          </p:cNvPr>
          <p:cNvGrpSpPr/>
          <p:nvPr/>
        </p:nvGrpSpPr>
        <p:grpSpPr>
          <a:xfrm>
            <a:off x="2664377" y="3715618"/>
            <a:ext cx="1249539" cy="1077189"/>
            <a:chOff x="2664377" y="3715618"/>
            <a:chExt cx="1249539" cy="1077189"/>
          </a:xfrm>
        </p:grpSpPr>
        <p:grpSp>
          <p:nvGrpSpPr>
            <p:cNvPr id="25" name="组合 24">
              <a:extLst>
                <a:ext uri="{FF2B5EF4-FFF2-40B4-BE49-F238E27FC236}">
                  <a16:creationId xmlns:a16="http://schemas.microsoft.com/office/drawing/2014/main" xmlns="" id="{19471F82-3A6A-4B67-A102-9F661A423A37}"/>
                </a:ext>
              </a:extLst>
            </p:cNvPr>
            <p:cNvGrpSpPr/>
            <p:nvPr/>
          </p:nvGrpSpPr>
          <p:grpSpPr>
            <a:xfrm>
              <a:off x="2664377" y="3715618"/>
              <a:ext cx="1249539" cy="1077189"/>
              <a:chOff x="2581252" y="1375066"/>
              <a:chExt cx="1249539" cy="1077189"/>
            </a:xfrm>
          </p:grpSpPr>
          <p:sp>
            <p:nvSpPr>
              <p:cNvPr id="27" name="六边形 26">
                <a:extLst>
                  <a:ext uri="{FF2B5EF4-FFF2-40B4-BE49-F238E27FC236}">
                    <a16:creationId xmlns:a16="http://schemas.microsoft.com/office/drawing/2014/main" xmlns="" id="{39AD175F-746B-428C-BC9B-F6609BC1D1FC}"/>
                  </a:ext>
                </a:extLst>
              </p:cNvPr>
              <p:cNvSpPr/>
              <p:nvPr/>
            </p:nvSpPr>
            <p:spPr>
              <a:xfrm>
                <a:off x="2581252" y="1375066"/>
                <a:ext cx="1249539" cy="1077189"/>
              </a:xfrm>
              <a:prstGeom prst="hexagon">
                <a:avLst/>
              </a:prstGeom>
              <a:solidFill>
                <a:schemeClr val="bg1">
                  <a:alpha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8" name="六边形 27">
                <a:extLst>
                  <a:ext uri="{FF2B5EF4-FFF2-40B4-BE49-F238E27FC236}">
                    <a16:creationId xmlns:a16="http://schemas.microsoft.com/office/drawing/2014/main" xmlns="" id="{0315BDEE-EEDA-41A5-BAB3-F23D82FAA351}"/>
                  </a:ext>
                </a:extLst>
              </p:cNvPr>
              <p:cNvSpPr/>
              <p:nvPr/>
            </p:nvSpPr>
            <p:spPr>
              <a:xfrm>
                <a:off x="2707255" y="1501489"/>
                <a:ext cx="997532" cy="855516"/>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26" name="图形 25" descr="显示器">
              <a:extLst>
                <a:ext uri="{FF2B5EF4-FFF2-40B4-BE49-F238E27FC236}">
                  <a16:creationId xmlns:a16="http://schemas.microsoft.com/office/drawing/2014/main" xmlns="" id="{11CEBC97-AA8A-4060-B22A-AE06F9E74A4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2926329" y="3919973"/>
              <a:ext cx="742951" cy="742951"/>
            </a:xfrm>
            <a:prstGeom prst="rect">
              <a:avLst/>
            </a:prstGeom>
          </p:spPr>
        </p:pic>
      </p:grpSp>
      <p:grpSp>
        <p:nvGrpSpPr>
          <p:cNvPr id="29" name="组合 28">
            <a:extLst>
              <a:ext uri="{FF2B5EF4-FFF2-40B4-BE49-F238E27FC236}">
                <a16:creationId xmlns:a16="http://schemas.microsoft.com/office/drawing/2014/main" xmlns="" id="{539A2E54-9719-482E-A83D-E0EBFD4919DE}"/>
              </a:ext>
            </a:extLst>
          </p:cNvPr>
          <p:cNvGrpSpPr/>
          <p:nvPr/>
        </p:nvGrpSpPr>
        <p:grpSpPr>
          <a:xfrm>
            <a:off x="7365363" y="4952134"/>
            <a:ext cx="1249539" cy="1077189"/>
            <a:chOff x="7365363" y="4952134"/>
            <a:chExt cx="1249539" cy="1077189"/>
          </a:xfrm>
        </p:grpSpPr>
        <p:grpSp>
          <p:nvGrpSpPr>
            <p:cNvPr id="30" name="组合 29">
              <a:extLst>
                <a:ext uri="{FF2B5EF4-FFF2-40B4-BE49-F238E27FC236}">
                  <a16:creationId xmlns:a16="http://schemas.microsoft.com/office/drawing/2014/main" xmlns="" id="{2CE4ED2E-A6A9-4F13-8B45-F06E9706DB9F}"/>
                </a:ext>
              </a:extLst>
            </p:cNvPr>
            <p:cNvGrpSpPr/>
            <p:nvPr/>
          </p:nvGrpSpPr>
          <p:grpSpPr>
            <a:xfrm>
              <a:off x="7365363" y="4952134"/>
              <a:ext cx="1249539" cy="1077189"/>
              <a:chOff x="2581252" y="1375066"/>
              <a:chExt cx="1249539" cy="1077189"/>
            </a:xfrm>
          </p:grpSpPr>
          <p:sp>
            <p:nvSpPr>
              <p:cNvPr id="32" name="六边形 31">
                <a:extLst>
                  <a:ext uri="{FF2B5EF4-FFF2-40B4-BE49-F238E27FC236}">
                    <a16:creationId xmlns:a16="http://schemas.microsoft.com/office/drawing/2014/main" xmlns="" id="{C60D99AC-B7F1-437F-ADC9-78407C9C2E14}"/>
                  </a:ext>
                </a:extLst>
              </p:cNvPr>
              <p:cNvSpPr/>
              <p:nvPr/>
            </p:nvSpPr>
            <p:spPr>
              <a:xfrm>
                <a:off x="2581252" y="1375066"/>
                <a:ext cx="1249539" cy="1077189"/>
              </a:xfrm>
              <a:prstGeom prst="hexagon">
                <a:avLst/>
              </a:prstGeom>
              <a:solidFill>
                <a:schemeClr val="bg1">
                  <a:alpha val="48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六边形 32">
                <a:extLst>
                  <a:ext uri="{FF2B5EF4-FFF2-40B4-BE49-F238E27FC236}">
                    <a16:creationId xmlns:a16="http://schemas.microsoft.com/office/drawing/2014/main" xmlns="" id="{47E6F0A7-E933-4741-827E-04E2965EFB02}"/>
                  </a:ext>
                </a:extLst>
              </p:cNvPr>
              <p:cNvSpPr/>
              <p:nvPr/>
            </p:nvSpPr>
            <p:spPr>
              <a:xfrm>
                <a:off x="2707255" y="1501489"/>
                <a:ext cx="997532" cy="855516"/>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31" name="图形 30" descr="智能手机">
              <a:extLst>
                <a:ext uri="{FF2B5EF4-FFF2-40B4-BE49-F238E27FC236}">
                  <a16:creationId xmlns:a16="http://schemas.microsoft.com/office/drawing/2014/main" xmlns="" id="{555692BD-0FB8-4C91-A903-4CB867C02DE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7588933" y="5131676"/>
              <a:ext cx="802397" cy="802397"/>
            </a:xfrm>
            <a:prstGeom prst="rect">
              <a:avLst/>
            </a:prstGeom>
          </p:spPr>
        </p:pic>
      </p:grpSp>
      <p:sp>
        <p:nvSpPr>
          <p:cNvPr id="38" name="文本框 37">
            <a:extLst>
              <a:ext uri="{FF2B5EF4-FFF2-40B4-BE49-F238E27FC236}">
                <a16:creationId xmlns:a16="http://schemas.microsoft.com/office/drawing/2014/main" xmlns="" id="{C71BF97F-09C0-406C-BF2E-8600F82C83CC}"/>
              </a:ext>
            </a:extLst>
          </p:cNvPr>
          <p:cNvSpPr txBox="1"/>
          <p:nvPr/>
        </p:nvSpPr>
        <p:spPr>
          <a:xfrm>
            <a:off x="4763344" y="1623206"/>
            <a:ext cx="2999946" cy="615553"/>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点击输入文字点击输入文字</a:t>
            </a:r>
          </a:p>
        </p:txBody>
      </p:sp>
      <p:sp>
        <p:nvSpPr>
          <p:cNvPr id="39" name="文本框 38">
            <a:extLst>
              <a:ext uri="{FF2B5EF4-FFF2-40B4-BE49-F238E27FC236}">
                <a16:creationId xmlns:a16="http://schemas.microsoft.com/office/drawing/2014/main" xmlns="" id="{39EF1306-A986-412C-9BB2-E2C818D564D0}"/>
              </a:ext>
            </a:extLst>
          </p:cNvPr>
          <p:cNvSpPr txBox="1"/>
          <p:nvPr/>
        </p:nvSpPr>
        <p:spPr>
          <a:xfrm>
            <a:off x="2926329" y="2819021"/>
            <a:ext cx="2999946" cy="615553"/>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点击输入文字点击输入文字</a:t>
            </a:r>
          </a:p>
        </p:txBody>
      </p:sp>
      <p:sp>
        <p:nvSpPr>
          <p:cNvPr id="40" name="文本框 39">
            <a:extLst>
              <a:ext uri="{FF2B5EF4-FFF2-40B4-BE49-F238E27FC236}">
                <a16:creationId xmlns:a16="http://schemas.microsoft.com/office/drawing/2014/main" xmlns="" id="{A2E7A905-391D-469E-8408-F89C5D31EA48}"/>
              </a:ext>
            </a:extLst>
          </p:cNvPr>
          <p:cNvSpPr txBox="1"/>
          <p:nvPr/>
        </p:nvSpPr>
        <p:spPr>
          <a:xfrm>
            <a:off x="4763344" y="4076322"/>
            <a:ext cx="2999946" cy="615553"/>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点击输入文字点击输入文字</a:t>
            </a:r>
          </a:p>
        </p:txBody>
      </p:sp>
      <p:sp>
        <p:nvSpPr>
          <p:cNvPr id="41" name="文本框 40">
            <a:extLst>
              <a:ext uri="{FF2B5EF4-FFF2-40B4-BE49-F238E27FC236}">
                <a16:creationId xmlns:a16="http://schemas.microsoft.com/office/drawing/2014/main" xmlns="" id="{43355C3E-31D8-4EDD-982E-5431BE1C1E87}"/>
              </a:ext>
            </a:extLst>
          </p:cNvPr>
          <p:cNvSpPr txBox="1"/>
          <p:nvPr/>
        </p:nvSpPr>
        <p:spPr>
          <a:xfrm>
            <a:off x="2899028" y="5225097"/>
            <a:ext cx="2999946" cy="615553"/>
          </a:xfrm>
          <a:prstGeom prst="rect">
            <a:avLst/>
          </a:prstGeom>
          <a:noFill/>
        </p:spPr>
        <p:txBody>
          <a:bodyPr wrap="square" rtlCol="0">
            <a:spAutoFit/>
          </a:bodyPr>
          <a:lstStyle/>
          <a:p>
            <a:r>
              <a:rPr lang="zh-CN" altLang="en-US" b="1" dirty="0">
                <a:solidFill>
                  <a:srgbClr val="000023"/>
                </a:solidFill>
                <a:latin typeface="微软雅黑" panose="020B0503020204020204" pitchFamily="34" charset="-122"/>
                <a:ea typeface="微软雅黑" panose="020B0503020204020204" pitchFamily="34" charset="-122"/>
              </a:rPr>
              <a:t>请输入标题</a:t>
            </a:r>
            <a:endParaRPr lang="en-US" altLang="zh-CN" b="1" dirty="0">
              <a:solidFill>
                <a:srgbClr val="000023"/>
              </a:solidFill>
              <a:latin typeface="微软雅黑" panose="020B0503020204020204" pitchFamily="34" charset="-122"/>
              <a:ea typeface="微软雅黑" panose="020B0503020204020204" pitchFamily="34" charset="-122"/>
            </a:endParaRPr>
          </a:p>
          <a:p>
            <a:r>
              <a:rPr lang="zh-CN" altLang="en-US" sz="1600" dirty="0">
                <a:solidFill>
                  <a:srgbClr val="000023"/>
                </a:solidFill>
                <a:latin typeface="微软雅黑" panose="020B0503020204020204" pitchFamily="34" charset="-122"/>
                <a:ea typeface="微软雅黑" panose="020B0503020204020204" pitchFamily="34" charset="-122"/>
              </a:rPr>
              <a:t>点击输入文字点击输入文字</a:t>
            </a:r>
          </a:p>
        </p:txBody>
      </p:sp>
    </p:spTree>
    <p:extLst>
      <p:ext uri="{BB962C8B-B14F-4D97-AF65-F5344CB8AC3E}">
        <p14:creationId xmlns:p14="http://schemas.microsoft.com/office/powerpoint/2010/main" val="37871332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6" presetClass="entr" presetSubtype="2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par>
                          <p:cTn id="32" fill="hold">
                            <p:stCondLst>
                              <p:cond delay="4500"/>
                            </p:stCondLst>
                            <p:childTnLst>
                              <p:par>
                                <p:cTn id="33" presetID="16" presetClass="entr" presetSubtype="2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par>
                          <p:cTn id="36" fill="hold">
                            <p:stCondLst>
                              <p:cond delay="5000"/>
                            </p:stCondLst>
                            <p:childTnLst>
                              <p:par>
                                <p:cTn id="37" presetID="16" presetClass="entr" presetSubtype="2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par>
                          <p:cTn id="40" fill="hold">
                            <p:stCondLst>
                              <p:cond delay="5500"/>
                            </p:stCondLst>
                            <p:childTnLst>
                              <p:par>
                                <p:cTn id="41" presetID="16" presetClass="entr" presetSubtype="21"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barn(inVertical)">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 形 2">
            <a:extLst>
              <a:ext uri="{FF2B5EF4-FFF2-40B4-BE49-F238E27FC236}">
                <a16:creationId xmlns:a16="http://schemas.microsoft.com/office/drawing/2014/main" xmlns="" id="{9F1166F0-5AF2-4544-9F38-BCE391994145}"/>
              </a:ext>
            </a:extLst>
          </p:cNvPr>
          <p:cNvSpPr/>
          <p:nvPr/>
        </p:nvSpPr>
        <p:spPr>
          <a:xfrm rot="2700000" flipH="1" flipV="1">
            <a:off x="2581564" y="2810434"/>
            <a:ext cx="1523609" cy="1565934"/>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a:extLst>
              <a:ext uri="{FF2B5EF4-FFF2-40B4-BE49-F238E27FC236}">
                <a16:creationId xmlns:a16="http://schemas.microsoft.com/office/drawing/2014/main" xmlns="" id="{046CACEE-2B5A-415C-9155-BE8B93AF23C3}"/>
              </a:ext>
            </a:extLst>
          </p:cNvPr>
          <p:cNvSpPr/>
          <p:nvPr/>
        </p:nvSpPr>
        <p:spPr>
          <a:xfrm>
            <a:off x="3678449" y="3214782"/>
            <a:ext cx="757238" cy="7572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1</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sp>
        <p:nvSpPr>
          <p:cNvPr id="5" name="L 形 4">
            <a:extLst>
              <a:ext uri="{FF2B5EF4-FFF2-40B4-BE49-F238E27FC236}">
                <a16:creationId xmlns:a16="http://schemas.microsoft.com/office/drawing/2014/main" xmlns="" id="{6AAA97D7-C973-4A1F-9F0A-C3AC9DAA10A6}"/>
              </a:ext>
            </a:extLst>
          </p:cNvPr>
          <p:cNvSpPr/>
          <p:nvPr/>
        </p:nvSpPr>
        <p:spPr>
          <a:xfrm rot="2700000" flipH="1" flipV="1">
            <a:off x="5748625" y="2789099"/>
            <a:ext cx="1523609" cy="1565934"/>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a:extLst>
              <a:ext uri="{FF2B5EF4-FFF2-40B4-BE49-F238E27FC236}">
                <a16:creationId xmlns:a16="http://schemas.microsoft.com/office/drawing/2014/main" xmlns="" id="{4813C5DB-FFE5-46DB-928C-94C29386883E}"/>
              </a:ext>
            </a:extLst>
          </p:cNvPr>
          <p:cNvSpPr/>
          <p:nvPr/>
        </p:nvSpPr>
        <p:spPr>
          <a:xfrm>
            <a:off x="6845510" y="3193447"/>
            <a:ext cx="757238" cy="7572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2</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sp>
        <p:nvSpPr>
          <p:cNvPr id="7" name="L 形 6">
            <a:extLst>
              <a:ext uri="{FF2B5EF4-FFF2-40B4-BE49-F238E27FC236}">
                <a16:creationId xmlns:a16="http://schemas.microsoft.com/office/drawing/2014/main" xmlns="" id="{9B91C2EF-D919-40AB-B0A5-42214DE868EE}"/>
              </a:ext>
            </a:extLst>
          </p:cNvPr>
          <p:cNvSpPr/>
          <p:nvPr/>
        </p:nvSpPr>
        <p:spPr>
          <a:xfrm rot="2700000" flipH="1" flipV="1">
            <a:off x="9163339" y="2789098"/>
            <a:ext cx="1523609" cy="1565934"/>
          </a:xfrm>
          <a:prstGeom prst="corner">
            <a:avLst>
              <a:gd name="adj1" fmla="val 18704"/>
              <a:gd name="adj2" fmla="val 1712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椭圆 7">
            <a:extLst>
              <a:ext uri="{FF2B5EF4-FFF2-40B4-BE49-F238E27FC236}">
                <a16:creationId xmlns:a16="http://schemas.microsoft.com/office/drawing/2014/main" xmlns="" id="{EE63BE67-BF8F-430A-A728-CE052BF0377F}"/>
              </a:ext>
            </a:extLst>
          </p:cNvPr>
          <p:cNvSpPr/>
          <p:nvPr/>
        </p:nvSpPr>
        <p:spPr>
          <a:xfrm>
            <a:off x="10260224" y="3193446"/>
            <a:ext cx="757238" cy="7572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3</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xmlns="" id="{C3FDB32D-359B-4164-81DA-67771D43707F}"/>
              </a:ext>
            </a:extLst>
          </p:cNvPr>
          <p:cNvSpPr txBox="1"/>
          <p:nvPr/>
        </p:nvSpPr>
        <p:spPr>
          <a:xfrm>
            <a:off x="1250026" y="2916292"/>
            <a:ext cx="1601706"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7968662B-BE0E-46AC-9F25-08B579651EDC}"/>
              </a:ext>
            </a:extLst>
          </p:cNvPr>
          <p:cNvSpPr txBox="1"/>
          <p:nvPr/>
        </p:nvSpPr>
        <p:spPr>
          <a:xfrm>
            <a:off x="4752592" y="2916291"/>
            <a:ext cx="1601706"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xmlns="" id="{56B8860A-A4D8-4D35-9FE0-8A1D38E317C3}"/>
              </a:ext>
            </a:extLst>
          </p:cNvPr>
          <p:cNvSpPr txBox="1"/>
          <p:nvPr/>
        </p:nvSpPr>
        <p:spPr>
          <a:xfrm>
            <a:off x="7944819" y="2916386"/>
            <a:ext cx="1601706"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88900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xmlns="" id="{31912C04-E715-4E30-BC6C-53C6C3147B63}"/>
              </a:ext>
            </a:extLst>
          </p:cNvPr>
          <p:cNvGrpSpPr/>
          <p:nvPr/>
        </p:nvGrpSpPr>
        <p:grpSpPr>
          <a:xfrm>
            <a:off x="985838" y="2071687"/>
            <a:ext cx="2257425" cy="1600200"/>
            <a:chOff x="985838" y="2071687"/>
            <a:chExt cx="2257425" cy="1600200"/>
          </a:xfrm>
        </p:grpSpPr>
        <p:sp>
          <p:nvSpPr>
            <p:cNvPr id="2" name="箭头: 右 1">
              <a:extLst>
                <a:ext uri="{FF2B5EF4-FFF2-40B4-BE49-F238E27FC236}">
                  <a16:creationId xmlns:a16="http://schemas.microsoft.com/office/drawing/2014/main" xmlns="" id="{1820BC03-B579-40E6-85A5-55C5B3212D46}"/>
                </a:ext>
              </a:extLst>
            </p:cNvPr>
            <p:cNvSpPr/>
            <p:nvPr/>
          </p:nvSpPr>
          <p:spPr>
            <a:xfrm>
              <a:off x="985838" y="2071687"/>
              <a:ext cx="2257425" cy="1600200"/>
            </a:xfrm>
            <a:prstGeom prst="rightArrow">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0C26F6-547F-4521-B82D-F441933CCAA7}"/>
                </a:ext>
              </a:extLst>
            </p:cNvPr>
            <p:cNvSpPr/>
            <p:nvPr/>
          </p:nvSpPr>
          <p:spPr>
            <a:xfrm>
              <a:off x="1114423" y="2521742"/>
              <a:ext cx="700087" cy="7000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1</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pic>
          <p:nvPicPr>
            <p:cNvPr id="11" name="图形 10" descr="彗星">
              <a:extLst>
                <a:ext uri="{FF2B5EF4-FFF2-40B4-BE49-F238E27FC236}">
                  <a16:creationId xmlns:a16="http://schemas.microsoft.com/office/drawing/2014/main" xmlns="" id="{12180CB7-CB98-4B96-90F1-106DBA8ACC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947864" y="2307427"/>
              <a:ext cx="914400" cy="914400"/>
            </a:xfrm>
            <a:prstGeom prst="rect">
              <a:avLst/>
            </a:prstGeom>
          </p:spPr>
        </p:pic>
      </p:grpSp>
      <p:grpSp>
        <p:nvGrpSpPr>
          <p:cNvPr id="25" name="组合 24">
            <a:extLst>
              <a:ext uri="{FF2B5EF4-FFF2-40B4-BE49-F238E27FC236}">
                <a16:creationId xmlns:a16="http://schemas.microsoft.com/office/drawing/2014/main" xmlns="" id="{D7CF3000-5D7C-4BFB-A824-1ECBC5297C11}"/>
              </a:ext>
            </a:extLst>
          </p:cNvPr>
          <p:cNvGrpSpPr/>
          <p:nvPr/>
        </p:nvGrpSpPr>
        <p:grpSpPr>
          <a:xfrm>
            <a:off x="6234114" y="2071685"/>
            <a:ext cx="2257425" cy="1600200"/>
            <a:chOff x="6234114" y="2071685"/>
            <a:chExt cx="2257425" cy="1600200"/>
          </a:xfrm>
        </p:grpSpPr>
        <p:sp>
          <p:nvSpPr>
            <p:cNvPr id="6" name="箭头: 右 5">
              <a:extLst>
                <a:ext uri="{FF2B5EF4-FFF2-40B4-BE49-F238E27FC236}">
                  <a16:creationId xmlns:a16="http://schemas.microsoft.com/office/drawing/2014/main" xmlns="" id="{36B30426-C144-4655-84FD-CE75E5CD8FFA}"/>
                </a:ext>
              </a:extLst>
            </p:cNvPr>
            <p:cNvSpPr/>
            <p:nvPr/>
          </p:nvSpPr>
          <p:spPr>
            <a:xfrm>
              <a:off x="6234114" y="2071685"/>
              <a:ext cx="2257425" cy="1600200"/>
            </a:xfrm>
            <a:prstGeom prst="rightArrow">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83D0EC08-8587-44A4-A789-D2E124D5553C}"/>
                </a:ext>
              </a:extLst>
            </p:cNvPr>
            <p:cNvSpPr/>
            <p:nvPr/>
          </p:nvSpPr>
          <p:spPr>
            <a:xfrm>
              <a:off x="6362699" y="2521739"/>
              <a:ext cx="700087" cy="7000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3</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pic>
          <p:nvPicPr>
            <p:cNvPr id="13" name="图形 12" descr="星星">
              <a:extLst>
                <a:ext uri="{FF2B5EF4-FFF2-40B4-BE49-F238E27FC236}">
                  <a16:creationId xmlns:a16="http://schemas.microsoft.com/office/drawing/2014/main" xmlns="" id="{DA8020C4-F4D5-4BD2-8AEB-1E91062FF6A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424737" y="2450300"/>
              <a:ext cx="914400" cy="914400"/>
            </a:xfrm>
            <a:prstGeom prst="rect">
              <a:avLst/>
            </a:prstGeom>
          </p:spPr>
        </p:pic>
      </p:grpSp>
      <p:grpSp>
        <p:nvGrpSpPr>
          <p:cNvPr id="26" name="组合 25">
            <a:extLst>
              <a:ext uri="{FF2B5EF4-FFF2-40B4-BE49-F238E27FC236}">
                <a16:creationId xmlns:a16="http://schemas.microsoft.com/office/drawing/2014/main" xmlns="" id="{CD230517-BFDF-4109-B743-770FFADEB0B2}"/>
              </a:ext>
            </a:extLst>
          </p:cNvPr>
          <p:cNvGrpSpPr/>
          <p:nvPr/>
        </p:nvGrpSpPr>
        <p:grpSpPr>
          <a:xfrm>
            <a:off x="8858252" y="2071685"/>
            <a:ext cx="2257425" cy="1600200"/>
            <a:chOff x="8858252" y="2071685"/>
            <a:chExt cx="2257425" cy="1600200"/>
          </a:xfrm>
        </p:grpSpPr>
        <p:sp>
          <p:nvSpPr>
            <p:cNvPr id="8" name="箭头: 右 7">
              <a:extLst>
                <a:ext uri="{FF2B5EF4-FFF2-40B4-BE49-F238E27FC236}">
                  <a16:creationId xmlns:a16="http://schemas.microsoft.com/office/drawing/2014/main" xmlns="" id="{06589025-215C-46A9-8C0D-6AEB307FC028}"/>
                </a:ext>
              </a:extLst>
            </p:cNvPr>
            <p:cNvSpPr/>
            <p:nvPr/>
          </p:nvSpPr>
          <p:spPr>
            <a:xfrm>
              <a:off x="8858252" y="2071685"/>
              <a:ext cx="2257425" cy="1600200"/>
            </a:xfrm>
            <a:prstGeom prst="rightArrow">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xmlns="" id="{FAD6CAC4-43A7-4C3B-A4F4-003FA635EBD3}"/>
                </a:ext>
              </a:extLst>
            </p:cNvPr>
            <p:cNvSpPr/>
            <p:nvPr/>
          </p:nvSpPr>
          <p:spPr>
            <a:xfrm>
              <a:off x="8986837" y="2521740"/>
              <a:ext cx="700087" cy="7000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4</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pic>
          <p:nvPicPr>
            <p:cNvPr id="15" name="图形 14" descr="月亮">
              <a:extLst>
                <a:ext uri="{FF2B5EF4-FFF2-40B4-BE49-F238E27FC236}">
                  <a16:creationId xmlns:a16="http://schemas.microsoft.com/office/drawing/2014/main" xmlns="" id="{16374358-95F8-4D4A-BC0F-EC451611D20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0051257" y="2493165"/>
              <a:ext cx="700087" cy="700087"/>
            </a:xfrm>
            <a:prstGeom prst="rect">
              <a:avLst/>
            </a:prstGeom>
          </p:spPr>
        </p:pic>
      </p:grpSp>
      <p:grpSp>
        <p:nvGrpSpPr>
          <p:cNvPr id="24" name="组合 23">
            <a:extLst>
              <a:ext uri="{FF2B5EF4-FFF2-40B4-BE49-F238E27FC236}">
                <a16:creationId xmlns:a16="http://schemas.microsoft.com/office/drawing/2014/main" xmlns="" id="{C3B5599F-2E9A-4E4D-940E-ED7C7538AE71}"/>
              </a:ext>
            </a:extLst>
          </p:cNvPr>
          <p:cNvGrpSpPr/>
          <p:nvPr/>
        </p:nvGrpSpPr>
        <p:grpSpPr>
          <a:xfrm>
            <a:off x="3609976" y="2071685"/>
            <a:ext cx="2257425" cy="1600200"/>
            <a:chOff x="3609976" y="2071685"/>
            <a:chExt cx="2257425" cy="1600200"/>
          </a:xfrm>
        </p:grpSpPr>
        <p:sp>
          <p:nvSpPr>
            <p:cNvPr id="4" name="箭头: 右 3">
              <a:extLst>
                <a:ext uri="{FF2B5EF4-FFF2-40B4-BE49-F238E27FC236}">
                  <a16:creationId xmlns:a16="http://schemas.microsoft.com/office/drawing/2014/main" xmlns="" id="{6283DF5B-7318-47F3-8ABA-411F06F4E3DF}"/>
                </a:ext>
              </a:extLst>
            </p:cNvPr>
            <p:cNvSpPr/>
            <p:nvPr/>
          </p:nvSpPr>
          <p:spPr>
            <a:xfrm>
              <a:off x="3609976" y="2071685"/>
              <a:ext cx="2257425" cy="1600200"/>
            </a:xfrm>
            <a:prstGeom prst="rightArrow">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2D7E29BA-AEB7-431C-A758-3727952405D9}"/>
                </a:ext>
              </a:extLst>
            </p:cNvPr>
            <p:cNvSpPr/>
            <p:nvPr/>
          </p:nvSpPr>
          <p:spPr>
            <a:xfrm>
              <a:off x="3738561" y="2521740"/>
              <a:ext cx="700087" cy="7000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000023"/>
                  </a:solidFill>
                  <a:latin typeface="微软雅黑" panose="020B0503020204020204" pitchFamily="34" charset="-122"/>
                  <a:ea typeface="微软雅黑" panose="020B0503020204020204" pitchFamily="34" charset="-122"/>
                </a:rPr>
                <a:t>2</a:t>
              </a:r>
              <a:endParaRPr lang="zh-CN" altLang="en-US" sz="3600" b="1" dirty="0">
                <a:solidFill>
                  <a:srgbClr val="000023"/>
                </a:solidFill>
                <a:latin typeface="微软雅黑" panose="020B0503020204020204" pitchFamily="34" charset="-122"/>
                <a:ea typeface="微软雅黑" panose="020B0503020204020204" pitchFamily="34" charset="-122"/>
              </a:endParaRPr>
            </a:p>
          </p:txBody>
        </p:sp>
        <p:pic>
          <p:nvPicPr>
            <p:cNvPr id="17" name="图形 16" descr="太阳">
              <a:extLst>
                <a:ext uri="{FF2B5EF4-FFF2-40B4-BE49-F238E27FC236}">
                  <a16:creationId xmlns:a16="http://schemas.microsoft.com/office/drawing/2014/main" xmlns="" id="{3FB5453B-F870-46D0-B5D8-A362B8746B0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823224" y="2457438"/>
              <a:ext cx="814387" cy="814387"/>
            </a:xfrm>
            <a:prstGeom prst="rect">
              <a:avLst/>
            </a:prstGeom>
          </p:spPr>
        </p:pic>
      </p:grpSp>
      <p:sp>
        <p:nvSpPr>
          <p:cNvPr id="19" name="文本框 18">
            <a:extLst>
              <a:ext uri="{FF2B5EF4-FFF2-40B4-BE49-F238E27FC236}">
                <a16:creationId xmlns:a16="http://schemas.microsoft.com/office/drawing/2014/main" xmlns="" id="{C5F5FE74-BA96-4FE4-8987-B936431609F6}"/>
              </a:ext>
            </a:extLst>
          </p:cNvPr>
          <p:cNvSpPr txBox="1"/>
          <p:nvPr/>
        </p:nvSpPr>
        <p:spPr>
          <a:xfrm>
            <a:off x="1260558" y="3907627"/>
            <a:ext cx="1739818"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F2B7FE42-C8FE-48DC-9722-4A30171E2CC4}"/>
              </a:ext>
            </a:extLst>
          </p:cNvPr>
          <p:cNvSpPr txBox="1"/>
          <p:nvPr/>
        </p:nvSpPr>
        <p:spPr>
          <a:xfrm>
            <a:off x="3897793" y="3907627"/>
            <a:ext cx="1739818"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xmlns="" id="{E1AA022F-6D3C-4D20-AB2B-287D2DEFB195}"/>
              </a:ext>
            </a:extLst>
          </p:cNvPr>
          <p:cNvSpPr txBox="1"/>
          <p:nvPr/>
        </p:nvSpPr>
        <p:spPr>
          <a:xfrm>
            <a:off x="6599319" y="3907627"/>
            <a:ext cx="1739818"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xmlns="" id="{D936428F-A247-419A-AF07-7B1C9526DD3F}"/>
              </a:ext>
            </a:extLst>
          </p:cNvPr>
          <p:cNvSpPr txBox="1"/>
          <p:nvPr/>
        </p:nvSpPr>
        <p:spPr>
          <a:xfrm>
            <a:off x="9117055" y="3907627"/>
            <a:ext cx="1739818" cy="135421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2389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180A3BB1-4D1B-4D24-B3C9-2575DF59366B}"/>
              </a:ext>
            </a:extLst>
          </p:cNvPr>
          <p:cNvGrpSpPr/>
          <p:nvPr/>
        </p:nvGrpSpPr>
        <p:grpSpPr>
          <a:xfrm>
            <a:off x="3040063" y="992527"/>
            <a:ext cx="5324475" cy="5310187"/>
            <a:chOff x="2938463" y="1021556"/>
            <a:chExt cx="5324475" cy="5310187"/>
          </a:xfrm>
        </p:grpSpPr>
        <p:pic>
          <p:nvPicPr>
            <p:cNvPr id="6" name="图形 5" descr="箭头: 顺时针弯曲">
              <a:extLst>
                <a:ext uri="{FF2B5EF4-FFF2-40B4-BE49-F238E27FC236}">
                  <a16:creationId xmlns:a16="http://schemas.microsoft.com/office/drawing/2014/main" xmlns="" id="{08CA53E1-6798-4179-A043-630D00623A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124449" y="3917156"/>
              <a:ext cx="2414587" cy="2414587"/>
            </a:xfrm>
            <a:prstGeom prst="rect">
              <a:avLst/>
            </a:prstGeom>
          </p:spPr>
        </p:pic>
        <p:grpSp>
          <p:nvGrpSpPr>
            <p:cNvPr id="11" name="组合 10">
              <a:extLst>
                <a:ext uri="{FF2B5EF4-FFF2-40B4-BE49-F238E27FC236}">
                  <a16:creationId xmlns:a16="http://schemas.microsoft.com/office/drawing/2014/main" xmlns="" id="{4654B3A9-8EA4-4D2D-BB63-FE8666A74FED}"/>
                </a:ext>
              </a:extLst>
            </p:cNvPr>
            <p:cNvGrpSpPr/>
            <p:nvPr/>
          </p:nvGrpSpPr>
          <p:grpSpPr>
            <a:xfrm>
              <a:off x="2938463" y="1021556"/>
              <a:ext cx="5324475" cy="4579143"/>
              <a:chOff x="2995613" y="1207294"/>
              <a:chExt cx="5324475" cy="4579143"/>
            </a:xfrm>
          </p:grpSpPr>
          <p:pic>
            <p:nvPicPr>
              <p:cNvPr id="3" name="图形 2" descr="箭头: 顺时针弯曲">
                <a:extLst>
                  <a:ext uri="{FF2B5EF4-FFF2-40B4-BE49-F238E27FC236}">
                    <a16:creationId xmlns:a16="http://schemas.microsoft.com/office/drawing/2014/main" xmlns="" id="{220A2159-5C74-4480-8180-6E8B5B313E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2995613" y="3371850"/>
                <a:ext cx="2414587" cy="2414587"/>
              </a:xfrm>
              <a:prstGeom prst="rect">
                <a:avLst/>
              </a:prstGeom>
            </p:spPr>
          </p:pic>
          <p:pic>
            <p:nvPicPr>
              <p:cNvPr id="4" name="图形 3" descr="箭头: 顺时针弯曲">
                <a:extLst>
                  <a:ext uri="{FF2B5EF4-FFF2-40B4-BE49-F238E27FC236}">
                    <a16:creationId xmlns:a16="http://schemas.microsoft.com/office/drawing/2014/main" xmlns="" id="{C160880B-BFE9-45B6-A2A2-0CAD05E9DC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776664" y="1207294"/>
                <a:ext cx="2414587" cy="2414587"/>
              </a:xfrm>
              <a:prstGeom prst="rect">
                <a:avLst/>
              </a:prstGeom>
            </p:spPr>
          </p:pic>
          <p:pic>
            <p:nvPicPr>
              <p:cNvPr id="5" name="图形 4" descr="箭头: 顺时针弯曲">
                <a:extLst>
                  <a:ext uri="{FF2B5EF4-FFF2-40B4-BE49-F238E27FC236}">
                    <a16:creationId xmlns:a16="http://schemas.microsoft.com/office/drawing/2014/main" xmlns="" id="{5587DD69-249D-450E-969C-1696876D08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0800000">
                <a:off x="5905501" y="2035968"/>
                <a:ext cx="2414587" cy="2414587"/>
              </a:xfrm>
              <a:prstGeom prst="rect">
                <a:avLst/>
              </a:prstGeom>
            </p:spPr>
          </p:pic>
          <p:sp>
            <p:nvSpPr>
              <p:cNvPr id="8" name="椭圆 7">
                <a:extLst>
                  <a:ext uri="{FF2B5EF4-FFF2-40B4-BE49-F238E27FC236}">
                    <a16:creationId xmlns:a16="http://schemas.microsoft.com/office/drawing/2014/main" xmlns="" id="{FA0BFF3D-4F6B-4CF3-AB23-3344D96EF43A}"/>
                  </a:ext>
                </a:extLst>
              </p:cNvPr>
              <p:cNvSpPr/>
              <p:nvPr/>
            </p:nvSpPr>
            <p:spPr>
              <a:xfrm>
                <a:off x="4914900" y="3059907"/>
                <a:ext cx="1422797" cy="15025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形 9" descr="摩托车">
                <a:extLst>
                  <a:ext uri="{FF2B5EF4-FFF2-40B4-BE49-F238E27FC236}">
                    <a16:creationId xmlns:a16="http://schemas.microsoft.com/office/drawing/2014/main" xmlns="" id="{0A4BCCEC-3502-434D-AA1D-C0AC68C4A73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07172" y="3150393"/>
                <a:ext cx="1238251" cy="1238251"/>
              </a:xfrm>
              <a:prstGeom prst="rect">
                <a:avLst/>
              </a:prstGeom>
            </p:spPr>
          </p:pic>
        </p:grpSp>
      </p:grpSp>
      <p:sp>
        <p:nvSpPr>
          <p:cNvPr id="12" name="文本框 11">
            <a:extLst>
              <a:ext uri="{FF2B5EF4-FFF2-40B4-BE49-F238E27FC236}">
                <a16:creationId xmlns:a16="http://schemas.microsoft.com/office/drawing/2014/main" xmlns="" id="{C87F8C2B-AAAF-485E-939A-B38A7F800C02}"/>
              </a:ext>
            </a:extLst>
          </p:cNvPr>
          <p:cNvSpPr txBox="1"/>
          <p:nvPr/>
        </p:nvSpPr>
        <p:spPr>
          <a:xfrm>
            <a:off x="1199144" y="2174200"/>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xmlns="" id="{A396889B-C6DC-42E0-A2CA-2DA24FC84E0F}"/>
              </a:ext>
            </a:extLst>
          </p:cNvPr>
          <p:cNvSpPr txBox="1"/>
          <p:nvPr/>
        </p:nvSpPr>
        <p:spPr>
          <a:xfrm>
            <a:off x="1199144" y="4273272"/>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5182C68A-29A0-4A34-9E7A-5134997F9AA3}"/>
              </a:ext>
            </a:extLst>
          </p:cNvPr>
          <p:cNvSpPr txBox="1"/>
          <p:nvPr/>
        </p:nvSpPr>
        <p:spPr>
          <a:xfrm>
            <a:off x="7814730" y="2174200"/>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xmlns="" id="{64AE254A-4A82-431E-9A73-9361114BD03C}"/>
              </a:ext>
            </a:extLst>
          </p:cNvPr>
          <p:cNvSpPr txBox="1"/>
          <p:nvPr/>
        </p:nvSpPr>
        <p:spPr>
          <a:xfrm>
            <a:off x="7805735" y="4202906"/>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8915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style.rotation</p:attrName>
                                        </p:attrNameLst>
                                      </p:cBhvr>
                                      <p:tavLst>
                                        <p:tav tm="0">
                                          <p:val>
                                            <p:fltVal val="720"/>
                                          </p:val>
                                        </p:tav>
                                        <p:tav tm="100000">
                                          <p:val>
                                            <p:fltVal val="0"/>
                                          </p:val>
                                        </p:tav>
                                      </p:tavLst>
                                    </p:anim>
                                    <p:anim calcmode="lin" valueType="num">
                                      <p:cBhvr>
                                        <p:cTn id="9" dur="2000" fill="hold"/>
                                        <p:tgtEl>
                                          <p:spTgt spid="16"/>
                                        </p:tgtEl>
                                        <p:attrNameLst>
                                          <p:attrName>ppt_h</p:attrName>
                                        </p:attrNameLst>
                                      </p:cBhvr>
                                      <p:tavLst>
                                        <p:tav tm="0">
                                          <p:val>
                                            <p:fltVal val="0"/>
                                          </p:val>
                                        </p:tav>
                                        <p:tav tm="100000">
                                          <p:val>
                                            <p:strVal val="#ppt_h"/>
                                          </p:val>
                                        </p:tav>
                                      </p:tavLst>
                                    </p:anim>
                                    <p:anim calcmode="lin" valueType="num">
                                      <p:cBhvr>
                                        <p:cTn id="10" dur="2000" fill="hold"/>
                                        <p:tgtEl>
                                          <p:spTgt spid="16"/>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2500"/>
                            </p:stCondLst>
                            <p:childTnLst>
                              <p:par>
                                <p:cTn id="17" presetID="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 presetClass="entr" presetSubtype="2"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2"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a:extLst>
              <a:ext uri="{FF2B5EF4-FFF2-40B4-BE49-F238E27FC236}">
                <a16:creationId xmlns:a16="http://schemas.microsoft.com/office/drawing/2014/main" xmlns="" id="{A30721E8-0CF5-49C4-BBA6-1425B31124E7}"/>
              </a:ext>
            </a:extLst>
          </p:cNvPr>
          <p:cNvGrpSpPr>
            <a:grpSpLocks/>
          </p:cNvGrpSpPr>
          <p:nvPr/>
        </p:nvGrpSpPr>
        <p:grpSpPr bwMode="auto">
          <a:xfrm>
            <a:off x="815537" y="2005283"/>
            <a:ext cx="4809287" cy="3940174"/>
            <a:chOff x="1151326" y="1963849"/>
            <a:chExt cx="4506493" cy="3692596"/>
          </a:xfrm>
        </p:grpSpPr>
        <p:grpSp>
          <p:nvGrpSpPr>
            <p:cNvPr id="3" name="组合 29">
              <a:extLst>
                <a:ext uri="{FF2B5EF4-FFF2-40B4-BE49-F238E27FC236}">
                  <a16:creationId xmlns:a16="http://schemas.microsoft.com/office/drawing/2014/main" xmlns="" id="{3315B0FD-BFFE-4733-80E4-355C543E285F}"/>
                </a:ext>
              </a:extLst>
            </p:cNvPr>
            <p:cNvGrpSpPr>
              <a:grpSpLocks/>
            </p:cNvGrpSpPr>
            <p:nvPr/>
          </p:nvGrpSpPr>
          <p:grpSpPr bwMode="auto">
            <a:xfrm>
              <a:off x="1151326" y="1963849"/>
              <a:ext cx="4506493" cy="3692596"/>
              <a:chOff x="649833" y="821104"/>
              <a:chExt cx="4506493" cy="3692596"/>
            </a:xfrm>
          </p:grpSpPr>
          <p:grpSp>
            <p:nvGrpSpPr>
              <p:cNvPr id="6" name="组合 30">
                <a:extLst>
                  <a:ext uri="{FF2B5EF4-FFF2-40B4-BE49-F238E27FC236}">
                    <a16:creationId xmlns:a16="http://schemas.microsoft.com/office/drawing/2014/main" xmlns="" id="{064094AD-0CEA-46AC-94D4-24BC856E5B99}"/>
                  </a:ext>
                </a:extLst>
              </p:cNvPr>
              <p:cNvGrpSpPr>
                <a:grpSpLocks/>
              </p:cNvGrpSpPr>
              <p:nvPr/>
            </p:nvGrpSpPr>
            <p:grpSpPr bwMode="auto">
              <a:xfrm>
                <a:off x="1887582" y="3793168"/>
                <a:ext cx="2089332" cy="720532"/>
                <a:chOff x="3563888" y="3179979"/>
                <a:chExt cx="2328148" cy="802890"/>
              </a:xfrm>
            </p:grpSpPr>
            <p:sp>
              <p:nvSpPr>
                <p:cNvPr id="12" name="梯形 3">
                  <a:extLst>
                    <a:ext uri="{FF2B5EF4-FFF2-40B4-BE49-F238E27FC236}">
                      <a16:creationId xmlns:a16="http://schemas.microsoft.com/office/drawing/2014/main" xmlns="" id="{02F99217-654D-4ABF-89F6-CF9281DF33BE}"/>
                    </a:ext>
                  </a:extLst>
                </p:cNvPr>
                <p:cNvSpPr/>
                <p:nvPr/>
              </p:nvSpPr>
              <p:spPr>
                <a:xfrm>
                  <a:off x="3769309" y="3903294"/>
                  <a:ext cx="1919480" cy="56365"/>
                </a:xfrm>
                <a:custGeom>
                  <a:avLst/>
                  <a:gdLst/>
                  <a:ahLst/>
                  <a:cxnLst/>
                  <a:rect l="l" t="t" r="r" b="b"/>
                  <a:pathLst>
                    <a:path w="4546578" h="132661">
                      <a:moveTo>
                        <a:pt x="0" y="0"/>
                      </a:moveTo>
                      <a:lnTo>
                        <a:pt x="4546578" y="0"/>
                      </a:lnTo>
                      <a:lnTo>
                        <a:pt x="4546578" y="45243"/>
                      </a:lnTo>
                      <a:lnTo>
                        <a:pt x="4546578" y="57719"/>
                      </a:lnTo>
                      <a:lnTo>
                        <a:pt x="4541572" y="57719"/>
                      </a:lnTo>
                      <a:cubicBezTo>
                        <a:pt x="4517446" y="100428"/>
                        <a:pt x="4372996" y="132661"/>
                        <a:pt x="4198575" y="132661"/>
                      </a:cubicBezTo>
                      <a:lnTo>
                        <a:pt x="348003" y="132661"/>
                      </a:lnTo>
                      <a:cubicBezTo>
                        <a:pt x="173582" y="132661"/>
                        <a:pt x="29132" y="100428"/>
                        <a:pt x="5007" y="57719"/>
                      </a:cubicBezTo>
                      <a:lnTo>
                        <a:pt x="0" y="57719"/>
                      </a:lnTo>
                      <a:lnTo>
                        <a:pt x="0" y="45243"/>
                      </a:lnTo>
                      <a:close/>
                    </a:path>
                  </a:pathLst>
                </a:custGeom>
                <a:gradFill flip="none" rotWithShape="1">
                  <a:gsLst>
                    <a:gs pos="15000">
                      <a:sysClr val="window" lastClr="FFFFFF">
                        <a:lumMod val="85000"/>
                      </a:sysClr>
                    </a:gs>
                    <a:gs pos="50000">
                      <a:sysClr val="window" lastClr="FFFFFF">
                        <a:lumMod val="95000"/>
                      </a:sysClr>
                    </a:gs>
                    <a:gs pos="85000">
                      <a:srgbClr val="E6E6E6"/>
                    </a:gs>
                    <a:gs pos="0">
                      <a:srgbClr val="7D8496"/>
                    </a:gs>
                    <a:gs pos="100000">
                      <a:srgbClr val="7D8496"/>
                    </a:gs>
                  </a:gsLst>
                  <a:lin ang="0" scaled="0"/>
                  <a:tileRect/>
                </a:gra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sp>
              <p:nvSpPr>
                <p:cNvPr id="13" name="梯形 3">
                  <a:extLst>
                    <a:ext uri="{FF2B5EF4-FFF2-40B4-BE49-F238E27FC236}">
                      <a16:creationId xmlns:a16="http://schemas.microsoft.com/office/drawing/2014/main" xmlns="" id="{C1102AA7-C086-46EA-B692-4846E02ECAF5}"/>
                    </a:ext>
                  </a:extLst>
                </p:cNvPr>
                <p:cNvSpPr/>
                <p:nvPr/>
              </p:nvSpPr>
              <p:spPr>
                <a:xfrm>
                  <a:off x="3768884" y="3179979"/>
                  <a:ext cx="1918551" cy="754051"/>
                </a:xfrm>
                <a:custGeom>
                  <a:avLst/>
                  <a:gdLst>
                    <a:gd name="connsiteX0" fmla="*/ 982182 w 4546578"/>
                    <a:gd name="connsiteY0" fmla="*/ 0 h 1786949"/>
                    <a:gd name="connsiteX1" fmla="*/ 3574470 w 4546578"/>
                    <a:gd name="connsiteY1" fmla="*/ 0 h 1786949"/>
                    <a:gd name="connsiteX2" fmla="*/ 3895476 w 4546578"/>
                    <a:gd name="connsiteY2" fmla="*/ 1284023 h 1786949"/>
                    <a:gd name="connsiteX3" fmla="*/ 4546578 w 4546578"/>
                    <a:gd name="connsiteY3" fmla="*/ 1699531 h 1786949"/>
                    <a:gd name="connsiteX4" fmla="*/ 4198575 w 4546578"/>
                    <a:gd name="connsiteY4" fmla="*/ 1786949 h 1786949"/>
                    <a:gd name="connsiteX5" fmla="*/ 348003 w 4546578"/>
                    <a:gd name="connsiteY5" fmla="*/ 1786949 h 1786949"/>
                    <a:gd name="connsiteX6" fmla="*/ 0 w 4546578"/>
                    <a:gd name="connsiteY6" fmla="*/ 1699531 h 1786949"/>
                    <a:gd name="connsiteX7" fmla="*/ 661715 w 4546578"/>
                    <a:gd name="connsiteY7" fmla="*/ 1296144 h 1786949"/>
                    <a:gd name="connsiteX8" fmla="*/ 658146 w 4546578"/>
                    <a:gd name="connsiteY8" fmla="*/ 1296144 h 1786949"/>
                    <a:gd name="connsiteX9" fmla="*/ 982182 w 4546578"/>
                    <a:gd name="connsiteY9" fmla="*/ 0 h 1786949"/>
                    <a:gd name="connsiteX0" fmla="*/ 987141 w 4551537"/>
                    <a:gd name="connsiteY0" fmla="*/ 0 h 1786949"/>
                    <a:gd name="connsiteX1" fmla="*/ 3579429 w 4551537"/>
                    <a:gd name="connsiteY1" fmla="*/ 0 h 1786949"/>
                    <a:gd name="connsiteX2" fmla="*/ 3900435 w 4551537"/>
                    <a:gd name="connsiteY2" fmla="*/ 1284023 h 1786949"/>
                    <a:gd name="connsiteX3" fmla="*/ 4551537 w 4551537"/>
                    <a:gd name="connsiteY3" fmla="*/ 1699531 h 1786949"/>
                    <a:gd name="connsiteX4" fmla="*/ 4203534 w 4551537"/>
                    <a:gd name="connsiteY4" fmla="*/ 1786949 h 1786949"/>
                    <a:gd name="connsiteX5" fmla="*/ 352962 w 4551537"/>
                    <a:gd name="connsiteY5" fmla="*/ 1786949 h 1786949"/>
                    <a:gd name="connsiteX6" fmla="*/ 4959 w 4551537"/>
                    <a:gd name="connsiteY6" fmla="*/ 1699531 h 1786949"/>
                    <a:gd name="connsiteX7" fmla="*/ 666674 w 4551537"/>
                    <a:gd name="connsiteY7" fmla="*/ 1296144 h 1786949"/>
                    <a:gd name="connsiteX8" fmla="*/ 663105 w 4551537"/>
                    <a:gd name="connsiteY8" fmla="*/ 1296144 h 1786949"/>
                    <a:gd name="connsiteX9" fmla="*/ 987141 w 4551537"/>
                    <a:gd name="connsiteY9" fmla="*/ 0 h 1786949"/>
                    <a:gd name="connsiteX0" fmla="*/ 982182 w 4546578"/>
                    <a:gd name="connsiteY0" fmla="*/ 0 h 1786949"/>
                    <a:gd name="connsiteX1" fmla="*/ 3574470 w 4546578"/>
                    <a:gd name="connsiteY1" fmla="*/ 0 h 1786949"/>
                    <a:gd name="connsiteX2" fmla="*/ 3895476 w 4546578"/>
                    <a:gd name="connsiteY2" fmla="*/ 1284023 h 1786949"/>
                    <a:gd name="connsiteX3" fmla="*/ 4546578 w 4546578"/>
                    <a:gd name="connsiteY3" fmla="*/ 1699531 h 1786949"/>
                    <a:gd name="connsiteX4" fmla="*/ 4198575 w 4546578"/>
                    <a:gd name="connsiteY4" fmla="*/ 1786949 h 1786949"/>
                    <a:gd name="connsiteX5" fmla="*/ 348003 w 4546578"/>
                    <a:gd name="connsiteY5" fmla="*/ 1786949 h 1786949"/>
                    <a:gd name="connsiteX6" fmla="*/ 0 w 4546578"/>
                    <a:gd name="connsiteY6" fmla="*/ 1699531 h 1786949"/>
                    <a:gd name="connsiteX7" fmla="*/ 661715 w 4546578"/>
                    <a:gd name="connsiteY7" fmla="*/ 1296144 h 1786949"/>
                    <a:gd name="connsiteX8" fmla="*/ 658146 w 4546578"/>
                    <a:gd name="connsiteY8" fmla="*/ 1296144 h 1786949"/>
                    <a:gd name="connsiteX9" fmla="*/ 982182 w 4546578"/>
                    <a:gd name="connsiteY9" fmla="*/ 0 h 1786949"/>
                    <a:gd name="connsiteX0" fmla="*/ 982182 w 4546578"/>
                    <a:gd name="connsiteY0" fmla="*/ 0 h 1786949"/>
                    <a:gd name="connsiteX1" fmla="*/ 3574470 w 4546578"/>
                    <a:gd name="connsiteY1" fmla="*/ 0 h 1786949"/>
                    <a:gd name="connsiteX2" fmla="*/ 3895476 w 4546578"/>
                    <a:gd name="connsiteY2" fmla="*/ 1284023 h 1786949"/>
                    <a:gd name="connsiteX3" fmla="*/ 4546578 w 4546578"/>
                    <a:gd name="connsiteY3" fmla="*/ 1699531 h 1786949"/>
                    <a:gd name="connsiteX4" fmla="*/ 4198575 w 4546578"/>
                    <a:gd name="connsiteY4" fmla="*/ 1786949 h 1786949"/>
                    <a:gd name="connsiteX5" fmla="*/ 348003 w 4546578"/>
                    <a:gd name="connsiteY5" fmla="*/ 1786949 h 1786949"/>
                    <a:gd name="connsiteX6" fmla="*/ 0 w 4546578"/>
                    <a:gd name="connsiteY6" fmla="*/ 1699531 h 1786949"/>
                    <a:gd name="connsiteX7" fmla="*/ 661715 w 4546578"/>
                    <a:gd name="connsiteY7" fmla="*/ 1296144 h 1786949"/>
                    <a:gd name="connsiteX8" fmla="*/ 658146 w 4546578"/>
                    <a:gd name="connsiteY8" fmla="*/ 1296144 h 1786949"/>
                    <a:gd name="connsiteX9" fmla="*/ 982182 w 4546578"/>
                    <a:gd name="connsiteY9" fmla="*/ 0 h 178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6578" h="1786949">
                      <a:moveTo>
                        <a:pt x="982182" y="0"/>
                      </a:moveTo>
                      <a:lnTo>
                        <a:pt x="3574470" y="0"/>
                      </a:lnTo>
                      <a:lnTo>
                        <a:pt x="3895476" y="1284023"/>
                      </a:lnTo>
                      <a:cubicBezTo>
                        <a:pt x="4112510" y="1422526"/>
                        <a:pt x="4535898" y="1651825"/>
                        <a:pt x="4546578" y="1699531"/>
                      </a:cubicBezTo>
                      <a:cubicBezTo>
                        <a:pt x="4546578" y="1747811"/>
                        <a:pt x="4390772" y="1786949"/>
                        <a:pt x="4198575" y="1786949"/>
                      </a:cubicBezTo>
                      <a:lnTo>
                        <a:pt x="348003" y="1786949"/>
                      </a:lnTo>
                      <a:cubicBezTo>
                        <a:pt x="155806" y="1786949"/>
                        <a:pt x="0" y="1747811"/>
                        <a:pt x="0" y="1699531"/>
                      </a:cubicBezTo>
                      <a:cubicBezTo>
                        <a:pt x="1835" y="1643482"/>
                        <a:pt x="441143" y="1430606"/>
                        <a:pt x="661715" y="1296144"/>
                      </a:cubicBezTo>
                      <a:lnTo>
                        <a:pt x="658146" y="1296144"/>
                      </a:lnTo>
                      <a:lnTo>
                        <a:pt x="982182" y="0"/>
                      </a:lnTo>
                      <a:close/>
                    </a:path>
                  </a:pathLst>
                </a:custGeom>
                <a:gradFill flip="none" rotWithShape="1">
                  <a:gsLst>
                    <a:gs pos="69000">
                      <a:sysClr val="windowText" lastClr="000000">
                        <a:lumMod val="55000"/>
                        <a:lumOff val="45000"/>
                      </a:sysClr>
                    </a:gs>
                    <a:gs pos="0">
                      <a:sysClr val="windowText" lastClr="000000">
                        <a:lumMod val="50000"/>
                        <a:lumOff val="50000"/>
                      </a:sysClr>
                    </a:gs>
                    <a:gs pos="48000">
                      <a:sysClr val="window" lastClr="FFFFFF">
                        <a:lumMod val="95000"/>
                      </a:sysClr>
                    </a:gs>
                    <a:gs pos="100000">
                      <a:sysClr val="window" lastClr="FFFFFF">
                        <a:lumMod val="75000"/>
                      </a:sysClr>
                    </a:gs>
                  </a:gsLst>
                  <a:lin ang="5400000" scaled="1"/>
                  <a:tileRect/>
                </a:gradFill>
                <a:ln w="9525" cap="flat" cmpd="sng" algn="ctr">
                  <a:gradFill>
                    <a:gsLst>
                      <a:gs pos="0">
                        <a:sysClr val="window" lastClr="FFFFFF">
                          <a:lumMod val="95000"/>
                        </a:sysClr>
                      </a:gs>
                      <a:gs pos="50000">
                        <a:sysClr val="window" lastClr="FFFFFF">
                          <a:lumMod val="75000"/>
                        </a:sysClr>
                      </a:gs>
                      <a:gs pos="100000">
                        <a:sysClr val="window" lastClr="FFFFFF">
                          <a:lumMod val="95000"/>
                        </a:sysClr>
                      </a:gs>
                    </a:gsLst>
                    <a:lin ang="5400000" scaled="0"/>
                  </a:gra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sp>
              <p:nvSpPr>
                <p:cNvPr id="14" name="梯形 3">
                  <a:extLst>
                    <a:ext uri="{FF2B5EF4-FFF2-40B4-BE49-F238E27FC236}">
                      <a16:creationId xmlns:a16="http://schemas.microsoft.com/office/drawing/2014/main" xmlns="" id="{A16BFB19-4E91-4F81-A93F-BB4361CFF477}"/>
                    </a:ext>
                  </a:extLst>
                </p:cNvPr>
                <p:cNvSpPr/>
                <p:nvPr/>
              </p:nvSpPr>
              <p:spPr>
                <a:xfrm>
                  <a:off x="3563888" y="3634897"/>
                  <a:ext cx="903868" cy="347972"/>
                </a:xfrm>
                <a:custGeom>
                  <a:avLst/>
                  <a:gdLst>
                    <a:gd name="connsiteX0" fmla="*/ 660463 w 1229928"/>
                    <a:gd name="connsiteY0" fmla="*/ 0 h 490042"/>
                    <a:gd name="connsiteX1" fmla="*/ 1229928 w 1229928"/>
                    <a:gd name="connsiteY1" fmla="*/ 490042 h 490042"/>
                    <a:gd name="connsiteX2" fmla="*/ 348003 w 1229928"/>
                    <a:gd name="connsiteY2" fmla="*/ 490042 h 490042"/>
                    <a:gd name="connsiteX3" fmla="*/ 0 w 1229928"/>
                    <a:gd name="connsiteY3" fmla="*/ 402624 h 490042"/>
                    <a:gd name="connsiteX4" fmla="*/ 660463 w 1229928"/>
                    <a:gd name="connsiteY4" fmla="*/ 0 h 49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928" h="490042">
                      <a:moveTo>
                        <a:pt x="660463" y="0"/>
                      </a:moveTo>
                      <a:lnTo>
                        <a:pt x="1229928" y="490042"/>
                      </a:lnTo>
                      <a:lnTo>
                        <a:pt x="348003" y="490042"/>
                      </a:lnTo>
                      <a:cubicBezTo>
                        <a:pt x="155806" y="490042"/>
                        <a:pt x="0" y="450904"/>
                        <a:pt x="0" y="402624"/>
                      </a:cubicBezTo>
                      <a:lnTo>
                        <a:pt x="660463" y="0"/>
                      </a:lnTo>
                      <a:close/>
                    </a:path>
                  </a:pathLst>
                </a:custGeom>
                <a:gradFill flip="none" rotWithShape="1">
                  <a:gsLst>
                    <a:gs pos="0">
                      <a:sysClr val="window" lastClr="FFFFFF">
                        <a:alpha val="60000"/>
                      </a:sysClr>
                    </a:gs>
                    <a:gs pos="100000">
                      <a:sysClr val="window" lastClr="FFFFFF">
                        <a:alpha val="20000"/>
                      </a:sysClr>
                    </a:gs>
                  </a:gsLst>
                  <a:lin ang="16200000" scaled="1"/>
                  <a:tileRect/>
                </a:gradFill>
                <a:ln w="9525" cap="flat" cmpd="sng" algn="ctr">
                  <a:noFill/>
                  <a:prstDash val="solid"/>
                  <a:miter lim="800000"/>
                </a:ln>
                <a:effectLst>
                  <a:softEdge rad="127000"/>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sp>
              <p:nvSpPr>
                <p:cNvPr id="15" name="梯形 3">
                  <a:extLst>
                    <a:ext uri="{FF2B5EF4-FFF2-40B4-BE49-F238E27FC236}">
                      <a16:creationId xmlns:a16="http://schemas.microsoft.com/office/drawing/2014/main" xmlns="" id="{09B5C974-9799-4D75-B190-0663B8A2490D}"/>
                    </a:ext>
                  </a:extLst>
                </p:cNvPr>
                <p:cNvSpPr/>
                <p:nvPr/>
              </p:nvSpPr>
              <p:spPr>
                <a:xfrm flipH="1">
                  <a:off x="4988168" y="3634362"/>
                  <a:ext cx="903868" cy="347972"/>
                </a:xfrm>
                <a:custGeom>
                  <a:avLst/>
                  <a:gdLst>
                    <a:gd name="connsiteX0" fmla="*/ 660463 w 1229928"/>
                    <a:gd name="connsiteY0" fmla="*/ 0 h 490042"/>
                    <a:gd name="connsiteX1" fmla="*/ 1229928 w 1229928"/>
                    <a:gd name="connsiteY1" fmla="*/ 490042 h 490042"/>
                    <a:gd name="connsiteX2" fmla="*/ 348003 w 1229928"/>
                    <a:gd name="connsiteY2" fmla="*/ 490042 h 490042"/>
                    <a:gd name="connsiteX3" fmla="*/ 0 w 1229928"/>
                    <a:gd name="connsiteY3" fmla="*/ 402624 h 490042"/>
                    <a:gd name="connsiteX4" fmla="*/ 660463 w 1229928"/>
                    <a:gd name="connsiteY4" fmla="*/ 0 h 49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928" h="490042">
                      <a:moveTo>
                        <a:pt x="660463" y="0"/>
                      </a:moveTo>
                      <a:lnTo>
                        <a:pt x="1229928" y="490042"/>
                      </a:lnTo>
                      <a:lnTo>
                        <a:pt x="348003" y="490042"/>
                      </a:lnTo>
                      <a:cubicBezTo>
                        <a:pt x="155806" y="490042"/>
                        <a:pt x="0" y="450904"/>
                        <a:pt x="0" y="402624"/>
                      </a:cubicBezTo>
                      <a:lnTo>
                        <a:pt x="660463" y="0"/>
                      </a:lnTo>
                      <a:close/>
                    </a:path>
                  </a:pathLst>
                </a:custGeom>
                <a:gradFill flip="none" rotWithShape="1">
                  <a:gsLst>
                    <a:gs pos="0">
                      <a:sysClr val="window" lastClr="FFFFFF">
                        <a:alpha val="60000"/>
                      </a:sysClr>
                    </a:gs>
                    <a:gs pos="100000">
                      <a:sysClr val="window" lastClr="FFFFFF">
                        <a:alpha val="20000"/>
                      </a:sysClr>
                    </a:gs>
                  </a:gsLst>
                  <a:lin ang="16200000" scaled="1"/>
                  <a:tileRect/>
                </a:gradFill>
                <a:ln w="9525" cap="flat" cmpd="sng" algn="ctr">
                  <a:noFill/>
                  <a:prstDash val="solid"/>
                  <a:miter lim="800000"/>
                </a:ln>
                <a:effectLst>
                  <a:softEdge rad="127000"/>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grpSp>
          <p:grpSp>
            <p:nvGrpSpPr>
              <p:cNvPr id="7" name="组合 31">
                <a:extLst>
                  <a:ext uri="{FF2B5EF4-FFF2-40B4-BE49-F238E27FC236}">
                    <a16:creationId xmlns:a16="http://schemas.microsoft.com/office/drawing/2014/main" xmlns="" id="{8678CE62-0CDC-4787-B6CC-0629C2849BD3}"/>
                  </a:ext>
                </a:extLst>
              </p:cNvPr>
              <p:cNvGrpSpPr>
                <a:grpSpLocks/>
              </p:cNvGrpSpPr>
              <p:nvPr/>
            </p:nvGrpSpPr>
            <p:grpSpPr bwMode="auto">
              <a:xfrm>
                <a:off x="649833" y="821104"/>
                <a:ext cx="4506493" cy="2994543"/>
                <a:chOff x="2576903" y="276593"/>
                <a:chExt cx="4301378" cy="2994543"/>
              </a:xfrm>
            </p:grpSpPr>
            <p:grpSp>
              <p:nvGrpSpPr>
                <p:cNvPr id="8" name="组合 7">
                  <a:extLst>
                    <a:ext uri="{FF2B5EF4-FFF2-40B4-BE49-F238E27FC236}">
                      <a16:creationId xmlns:a16="http://schemas.microsoft.com/office/drawing/2014/main" xmlns="" id="{34315B8D-F708-4E91-83DA-C9CB7C638F8B}"/>
                    </a:ext>
                  </a:extLst>
                </p:cNvPr>
                <p:cNvGrpSpPr/>
                <p:nvPr/>
              </p:nvGrpSpPr>
              <p:grpSpPr>
                <a:xfrm>
                  <a:off x="2576903" y="276593"/>
                  <a:ext cx="4301378" cy="2994543"/>
                  <a:chOff x="2576903" y="276593"/>
                  <a:chExt cx="4301378" cy="2994543"/>
                </a:xfrm>
                <a:effectLst>
                  <a:outerShdw blurRad="101600" dist="101600" dir="5400000" algn="t" rotWithShape="0">
                    <a:prstClr val="black">
                      <a:alpha val="40000"/>
                    </a:prstClr>
                  </a:outerShdw>
                </a:effectLst>
              </p:grpSpPr>
              <p:sp>
                <p:nvSpPr>
                  <p:cNvPr id="10" name="圆角矩形 33">
                    <a:extLst>
                      <a:ext uri="{FF2B5EF4-FFF2-40B4-BE49-F238E27FC236}">
                        <a16:creationId xmlns:a16="http://schemas.microsoft.com/office/drawing/2014/main" xmlns="" id="{96201BD6-460A-4633-87F0-68C4461487D1}"/>
                      </a:ext>
                    </a:extLst>
                  </p:cNvPr>
                  <p:cNvSpPr/>
                  <p:nvPr/>
                </p:nvSpPr>
                <p:spPr>
                  <a:xfrm>
                    <a:off x="2580063" y="2564904"/>
                    <a:ext cx="4296194" cy="706232"/>
                  </a:xfrm>
                  <a:prstGeom prst="roundRect">
                    <a:avLst>
                      <a:gd name="adj" fmla="val 18586"/>
                    </a:avLst>
                  </a:prstGeom>
                  <a:gradFill flip="none" rotWithShape="1">
                    <a:gsLst>
                      <a:gs pos="68000">
                        <a:srgbClr val="DEDEDE"/>
                      </a:gs>
                      <a:gs pos="23000">
                        <a:sysClr val="window" lastClr="FFFFFF">
                          <a:lumMod val="85000"/>
                        </a:sysClr>
                      </a:gs>
                      <a:gs pos="50000">
                        <a:sysClr val="window" lastClr="FFFFFF">
                          <a:lumMod val="99000"/>
                        </a:sysClr>
                      </a:gs>
                      <a:gs pos="87000">
                        <a:srgbClr val="E6E6E6"/>
                      </a:gs>
                      <a:gs pos="100000">
                        <a:sysClr val="window" lastClr="FFFFFF">
                          <a:lumMod val="75000"/>
                        </a:sysClr>
                      </a:gs>
                      <a:gs pos="0">
                        <a:srgbClr val="E6E6E6"/>
                      </a:gs>
                    </a:gsLst>
                    <a:lin ang="0" scaled="0"/>
                    <a:tileRect/>
                  </a:gradFill>
                  <a:ln w="6350" cap="flat" cmpd="sng" algn="ctr">
                    <a:gradFill>
                      <a:gsLst>
                        <a:gs pos="0">
                          <a:srgbClr val="FFFFFF"/>
                        </a:gs>
                        <a:gs pos="7001">
                          <a:srgbClr val="E6E6E6"/>
                        </a:gs>
                        <a:gs pos="32001">
                          <a:srgbClr val="7D8496"/>
                        </a:gs>
                        <a:gs pos="47000">
                          <a:srgbClr val="E6E6E6"/>
                        </a:gs>
                        <a:gs pos="85001">
                          <a:srgbClr val="7D8496"/>
                        </a:gs>
                        <a:gs pos="100000">
                          <a:srgbClr val="E6E6E6"/>
                        </a:gs>
                      </a:gsLst>
                      <a:lin ang="5400000" scaled="0"/>
                    </a:gra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sp>
                <p:nvSpPr>
                  <p:cNvPr id="11" name="圆角矩形 28">
                    <a:extLst>
                      <a:ext uri="{FF2B5EF4-FFF2-40B4-BE49-F238E27FC236}">
                        <a16:creationId xmlns:a16="http://schemas.microsoft.com/office/drawing/2014/main" xmlns="" id="{582C3391-97F0-4144-9366-2647D0405503}"/>
                      </a:ext>
                    </a:extLst>
                  </p:cNvPr>
                  <p:cNvSpPr/>
                  <p:nvPr/>
                </p:nvSpPr>
                <p:spPr>
                  <a:xfrm>
                    <a:off x="2576903" y="276593"/>
                    <a:ext cx="4301378" cy="2594669"/>
                  </a:xfrm>
                  <a:custGeom>
                    <a:avLst/>
                    <a:gdLst>
                      <a:gd name="connsiteX0" fmla="*/ 0 w 4501059"/>
                      <a:gd name="connsiteY0" fmla="*/ 152660 h 2592288"/>
                      <a:gd name="connsiteX1" fmla="*/ 152660 w 4501059"/>
                      <a:gd name="connsiteY1" fmla="*/ 0 h 2592288"/>
                      <a:gd name="connsiteX2" fmla="*/ 4348399 w 4501059"/>
                      <a:gd name="connsiteY2" fmla="*/ 0 h 2592288"/>
                      <a:gd name="connsiteX3" fmla="*/ 4501059 w 4501059"/>
                      <a:gd name="connsiteY3" fmla="*/ 152660 h 2592288"/>
                      <a:gd name="connsiteX4" fmla="*/ 4501059 w 4501059"/>
                      <a:gd name="connsiteY4" fmla="*/ 2439628 h 2592288"/>
                      <a:gd name="connsiteX5" fmla="*/ 4348399 w 4501059"/>
                      <a:gd name="connsiteY5" fmla="*/ 2592288 h 2592288"/>
                      <a:gd name="connsiteX6" fmla="*/ 152660 w 4501059"/>
                      <a:gd name="connsiteY6" fmla="*/ 2592288 h 2592288"/>
                      <a:gd name="connsiteX7" fmla="*/ 0 w 4501059"/>
                      <a:gd name="connsiteY7" fmla="*/ 2439628 h 2592288"/>
                      <a:gd name="connsiteX8" fmla="*/ 0 w 4501059"/>
                      <a:gd name="connsiteY8" fmla="*/ 152660 h 2592288"/>
                      <a:gd name="connsiteX0" fmla="*/ 27106 w 4528165"/>
                      <a:gd name="connsiteY0" fmla="*/ 152660 h 2592288"/>
                      <a:gd name="connsiteX1" fmla="*/ 179766 w 4528165"/>
                      <a:gd name="connsiteY1" fmla="*/ 0 h 2592288"/>
                      <a:gd name="connsiteX2" fmla="*/ 4375505 w 4528165"/>
                      <a:gd name="connsiteY2" fmla="*/ 0 h 2592288"/>
                      <a:gd name="connsiteX3" fmla="*/ 4528165 w 4528165"/>
                      <a:gd name="connsiteY3" fmla="*/ 152660 h 2592288"/>
                      <a:gd name="connsiteX4" fmla="*/ 4528165 w 4528165"/>
                      <a:gd name="connsiteY4" fmla="*/ 2439628 h 2592288"/>
                      <a:gd name="connsiteX5" fmla="*/ 4375505 w 4528165"/>
                      <a:gd name="connsiteY5" fmla="*/ 2592288 h 2592288"/>
                      <a:gd name="connsiteX6" fmla="*/ 41654 w 4528165"/>
                      <a:gd name="connsiteY6" fmla="*/ 2592288 h 2592288"/>
                      <a:gd name="connsiteX7" fmla="*/ 27106 w 4528165"/>
                      <a:gd name="connsiteY7" fmla="*/ 2439628 h 2592288"/>
                      <a:gd name="connsiteX8" fmla="*/ 27106 w 4528165"/>
                      <a:gd name="connsiteY8" fmla="*/ 152660 h 2592288"/>
                      <a:gd name="connsiteX0" fmla="*/ 316652 w 4817711"/>
                      <a:gd name="connsiteY0" fmla="*/ 152660 h 2592288"/>
                      <a:gd name="connsiteX1" fmla="*/ 469312 w 4817711"/>
                      <a:gd name="connsiteY1" fmla="*/ 0 h 2592288"/>
                      <a:gd name="connsiteX2" fmla="*/ 4665051 w 4817711"/>
                      <a:gd name="connsiteY2" fmla="*/ 0 h 2592288"/>
                      <a:gd name="connsiteX3" fmla="*/ 4817711 w 4817711"/>
                      <a:gd name="connsiteY3" fmla="*/ 152660 h 2592288"/>
                      <a:gd name="connsiteX4" fmla="*/ 4817711 w 4817711"/>
                      <a:gd name="connsiteY4" fmla="*/ 2439628 h 2592288"/>
                      <a:gd name="connsiteX5" fmla="*/ 4665051 w 4817711"/>
                      <a:gd name="connsiteY5" fmla="*/ 2592288 h 2592288"/>
                      <a:gd name="connsiteX6" fmla="*/ 331200 w 4817711"/>
                      <a:gd name="connsiteY6" fmla="*/ 2592288 h 2592288"/>
                      <a:gd name="connsiteX7" fmla="*/ 316652 w 4817711"/>
                      <a:gd name="connsiteY7" fmla="*/ 152660 h 2592288"/>
                      <a:gd name="connsiteX0" fmla="*/ 0 w 4501059"/>
                      <a:gd name="connsiteY0" fmla="*/ 152660 h 2592288"/>
                      <a:gd name="connsiteX1" fmla="*/ 152660 w 4501059"/>
                      <a:gd name="connsiteY1" fmla="*/ 0 h 2592288"/>
                      <a:gd name="connsiteX2" fmla="*/ 4348399 w 4501059"/>
                      <a:gd name="connsiteY2" fmla="*/ 0 h 2592288"/>
                      <a:gd name="connsiteX3" fmla="*/ 4501059 w 4501059"/>
                      <a:gd name="connsiteY3" fmla="*/ 152660 h 2592288"/>
                      <a:gd name="connsiteX4" fmla="*/ 4501059 w 4501059"/>
                      <a:gd name="connsiteY4" fmla="*/ 2439628 h 2592288"/>
                      <a:gd name="connsiteX5" fmla="*/ 4348399 w 4501059"/>
                      <a:gd name="connsiteY5" fmla="*/ 2592288 h 2592288"/>
                      <a:gd name="connsiteX6" fmla="*/ 14548 w 4501059"/>
                      <a:gd name="connsiteY6" fmla="*/ 2592288 h 2592288"/>
                      <a:gd name="connsiteX7" fmla="*/ 0 w 4501059"/>
                      <a:gd name="connsiteY7" fmla="*/ 152660 h 2592288"/>
                      <a:gd name="connsiteX0" fmla="*/ 0 w 4501059"/>
                      <a:gd name="connsiteY0" fmla="*/ 152660 h 2597050"/>
                      <a:gd name="connsiteX1" fmla="*/ 152660 w 4501059"/>
                      <a:gd name="connsiteY1" fmla="*/ 0 h 2597050"/>
                      <a:gd name="connsiteX2" fmla="*/ 4348399 w 4501059"/>
                      <a:gd name="connsiteY2" fmla="*/ 0 h 2597050"/>
                      <a:gd name="connsiteX3" fmla="*/ 4501059 w 4501059"/>
                      <a:gd name="connsiteY3" fmla="*/ 152660 h 2597050"/>
                      <a:gd name="connsiteX4" fmla="*/ 4501059 w 4501059"/>
                      <a:gd name="connsiteY4" fmla="*/ 2439628 h 2597050"/>
                      <a:gd name="connsiteX5" fmla="*/ 4348399 w 4501059"/>
                      <a:gd name="connsiteY5" fmla="*/ 2592288 h 2597050"/>
                      <a:gd name="connsiteX6" fmla="*/ 19311 w 4501059"/>
                      <a:gd name="connsiteY6" fmla="*/ 2597050 h 2597050"/>
                      <a:gd name="connsiteX7" fmla="*/ 0 w 4501059"/>
                      <a:gd name="connsiteY7" fmla="*/ 152660 h 2597050"/>
                      <a:gd name="connsiteX0" fmla="*/ 1169 w 4502228"/>
                      <a:gd name="connsiteY0" fmla="*/ 152660 h 2597050"/>
                      <a:gd name="connsiteX1" fmla="*/ 153829 w 4502228"/>
                      <a:gd name="connsiteY1" fmla="*/ 0 h 2597050"/>
                      <a:gd name="connsiteX2" fmla="*/ 4349568 w 4502228"/>
                      <a:gd name="connsiteY2" fmla="*/ 0 h 2597050"/>
                      <a:gd name="connsiteX3" fmla="*/ 4502228 w 4502228"/>
                      <a:gd name="connsiteY3" fmla="*/ 152660 h 2597050"/>
                      <a:gd name="connsiteX4" fmla="*/ 4502228 w 4502228"/>
                      <a:gd name="connsiteY4" fmla="*/ 2439628 h 2597050"/>
                      <a:gd name="connsiteX5" fmla="*/ 4349568 w 4502228"/>
                      <a:gd name="connsiteY5" fmla="*/ 2592288 h 2597050"/>
                      <a:gd name="connsiteX6" fmla="*/ 1430 w 4502228"/>
                      <a:gd name="connsiteY6" fmla="*/ 2597050 h 2597050"/>
                      <a:gd name="connsiteX7" fmla="*/ 1169 w 4502228"/>
                      <a:gd name="connsiteY7" fmla="*/ 152660 h 2597050"/>
                      <a:gd name="connsiteX0" fmla="*/ 0 w 4501059"/>
                      <a:gd name="connsiteY0" fmla="*/ 152660 h 2597050"/>
                      <a:gd name="connsiteX1" fmla="*/ 152660 w 4501059"/>
                      <a:gd name="connsiteY1" fmla="*/ 0 h 2597050"/>
                      <a:gd name="connsiteX2" fmla="*/ 4348399 w 4501059"/>
                      <a:gd name="connsiteY2" fmla="*/ 0 h 2597050"/>
                      <a:gd name="connsiteX3" fmla="*/ 4501059 w 4501059"/>
                      <a:gd name="connsiteY3" fmla="*/ 152660 h 2597050"/>
                      <a:gd name="connsiteX4" fmla="*/ 4501059 w 4501059"/>
                      <a:gd name="connsiteY4" fmla="*/ 2439628 h 2597050"/>
                      <a:gd name="connsiteX5" fmla="*/ 4348399 w 4501059"/>
                      <a:gd name="connsiteY5" fmla="*/ 2592288 h 2597050"/>
                      <a:gd name="connsiteX6" fmla="*/ 14549 w 4501059"/>
                      <a:gd name="connsiteY6" fmla="*/ 2597050 h 2597050"/>
                      <a:gd name="connsiteX7" fmla="*/ 0 w 4501059"/>
                      <a:gd name="connsiteY7" fmla="*/ 152660 h 2597050"/>
                      <a:gd name="connsiteX0" fmla="*/ 1168 w 4502227"/>
                      <a:gd name="connsiteY0" fmla="*/ 152660 h 2599431"/>
                      <a:gd name="connsiteX1" fmla="*/ 153828 w 4502227"/>
                      <a:gd name="connsiteY1" fmla="*/ 0 h 2599431"/>
                      <a:gd name="connsiteX2" fmla="*/ 4349567 w 4502227"/>
                      <a:gd name="connsiteY2" fmla="*/ 0 h 2599431"/>
                      <a:gd name="connsiteX3" fmla="*/ 4502227 w 4502227"/>
                      <a:gd name="connsiteY3" fmla="*/ 152660 h 2599431"/>
                      <a:gd name="connsiteX4" fmla="*/ 4502227 w 4502227"/>
                      <a:gd name="connsiteY4" fmla="*/ 2439628 h 2599431"/>
                      <a:gd name="connsiteX5" fmla="*/ 4349567 w 4502227"/>
                      <a:gd name="connsiteY5" fmla="*/ 2592288 h 2599431"/>
                      <a:gd name="connsiteX6" fmla="*/ 1430 w 4502227"/>
                      <a:gd name="connsiteY6" fmla="*/ 2599431 h 2599431"/>
                      <a:gd name="connsiteX7" fmla="*/ 1168 w 4502227"/>
                      <a:gd name="connsiteY7" fmla="*/ 152660 h 2599431"/>
                      <a:gd name="connsiteX0" fmla="*/ 0 w 4501059"/>
                      <a:gd name="connsiteY0" fmla="*/ 152660 h 2592288"/>
                      <a:gd name="connsiteX1" fmla="*/ 152660 w 4501059"/>
                      <a:gd name="connsiteY1" fmla="*/ 0 h 2592288"/>
                      <a:gd name="connsiteX2" fmla="*/ 4348399 w 4501059"/>
                      <a:gd name="connsiteY2" fmla="*/ 0 h 2592288"/>
                      <a:gd name="connsiteX3" fmla="*/ 4501059 w 4501059"/>
                      <a:gd name="connsiteY3" fmla="*/ 152660 h 2592288"/>
                      <a:gd name="connsiteX4" fmla="*/ 4501059 w 4501059"/>
                      <a:gd name="connsiteY4" fmla="*/ 2439628 h 2592288"/>
                      <a:gd name="connsiteX5" fmla="*/ 4348399 w 4501059"/>
                      <a:gd name="connsiteY5" fmla="*/ 2592288 h 2592288"/>
                      <a:gd name="connsiteX6" fmla="*/ 5025 w 4501059"/>
                      <a:gd name="connsiteY6" fmla="*/ 2592288 h 2592288"/>
                      <a:gd name="connsiteX7" fmla="*/ 0 w 4501059"/>
                      <a:gd name="connsiteY7" fmla="*/ 152660 h 2592288"/>
                      <a:gd name="connsiteX0" fmla="*/ 3311 w 4504370"/>
                      <a:gd name="connsiteY0" fmla="*/ 152660 h 2592288"/>
                      <a:gd name="connsiteX1" fmla="*/ 155971 w 4504370"/>
                      <a:gd name="connsiteY1" fmla="*/ 0 h 2592288"/>
                      <a:gd name="connsiteX2" fmla="*/ 4351710 w 4504370"/>
                      <a:gd name="connsiteY2" fmla="*/ 0 h 2592288"/>
                      <a:gd name="connsiteX3" fmla="*/ 4504370 w 4504370"/>
                      <a:gd name="connsiteY3" fmla="*/ 152660 h 2592288"/>
                      <a:gd name="connsiteX4" fmla="*/ 4504370 w 4504370"/>
                      <a:gd name="connsiteY4" fmla="*/ 2439628 h 2592288"/>
                      <a:gd name="connsiteX5" fmla="*/ 4351710 w 4504370"/>
                      <a:gd name="connsiteY5" fmla="*/ 2592288 h 2592288"/>
                      <a:gd name="connsiteX6" fmla="*/ 1193 w 4504370"/>
                      <a:gd name="connsiteY6" fmla="*/ 2592288 h 2592288"/>
                      <a:gd name="connsiteX7" fmla="*/ 3311 w 4504370"/>
                      <a:gd name="connsiteY7" fmla="*/ 152660 h 2592288"/>
                      <a:gd name="connsiteX0" fmla="*/ 3311 w 4504370"/>
                      <a:gd name="connsiteY0" fmla="*/ 152660 h 2592288"/>
                      <a:gd name="connsiteX1" fmla="*/ 155971 w 4504370"/>
                      <a:gd name="connsiteY1" fmla="*/ 0 h 2592288"/>
                      <a:gd name="connsiteX2" fmla="*/ 4351710 w 4504370"/>
                      <a:gd name="connsiteY2" fmla="*/ 0 h 2592288"/>
                      <a:gd name="connsiteX3" fmla="*/ 4504370 w 4504370"/>
                      <a:gd name="connsiteY3" fmla="*/ 152660 h 2592288"/>
                      <a:gd name="connsiteX4" fmla="*/ 4351710 w 4504370"/>
                      <a:gd name="connsiteY4" fmla="*/ 2592288 h 2592288"/>
                      <a:gd name="connsiteX5" fmla="*/ 1193 w 4504370"/>
                      <a:gd name="connsiteY5" fmla="*/ 2592288 h 2592288"/>
                      <a:gd name="connsiteX6" fmla="*/ 3311 w 4504370"/>
                      <a:gd name="connsiteY6" fmla="*/ 152660 h 2592288"/>
                      <a:gd name="connsiteX0" fmla="*/ 3311 w 4506491"/>
                      <a:gd name="connsiteY0" fmla="*/ 152660 h 2594669"/>
                      <a:gd name="connsiteX1" fmla="*/ 155971 w 4506491"/>
                      <a:gd name="connsiteY1" fmla="*/ 0 h 2594669"/>
                      <a:gd name="connsiteX2" fmla="*/ 4351710 w 4506491"/>
                      <a:gd name="connsiteY2" fmla="*/ 0 h 2594669"/>
                      <a:gd name="connsiteX3" fmla="*/ 4504370 w 4506491"/>
                      <a:gd name="connsiteY3" fmla="*/ 152660 h 2594669"/>
                      <a:gd name="connsiteX4" fmla="*/ 4506491 w 4506491"/>
                      <a:gd name="connsiteY4" fmla="*/ 2594669 h 2594669"/>
                      <a:gd name="connsiteX5" fmla="*/ 1193 w 4506491"/>
                      <a:gd name="connsiteY5" fmla="*/ 2592288 h 2594669"/>
                      <a:gd name="connsiteX6" fmla="*/ 3311 w 4506491"/>
                      <a:gd name="connsiteY6" fmla="*/ 152660 h 259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6491" h="2594669">
                        <a:moveTo>
                          <a:pt x="3311" y="152660"/>
                        </a:moveTo>
                        <a:cubicBezTo>
                          <a:pt x="3311" y="68348"/>
                          <a:pt x="71659" y="0"/>
                          <a:pt x="155971" y="0"/>
                        </a:cubicBezTo>
                        <a:lnTo>
                          <a:pt x="4351710" y="0"/>
                        </a:lnTo>
                        <a:cubicBezTo>
                          <a:pt x="4436022" y="0"/>
                          <a:pt x="4504370" y="68348"/>
                          <a:pt x="4504370" y="152660"/>
                        </a:cubicBezTo>
                        <a:lnTo>
                          <a:pt x="4506491" y="2594669"/>
                        </a:lnTo>
                        <a:lnTo>
                          <a:pt x="1193" y="2592288"/>
                        </a:lnTo>
                        <a:cubicBezTo>
                          <a:pt x="-3656" y="1779079"/>
                          <a:pt x="8160" y="965869"/>
                          <a:pt x="3311" y="152660"/>
                        </a:cubicBezTo>
                        <a:close/>
                      </a:path>
                    </a:pathLst>
                  </a:custGeom>
                  <a:solidFill>
                    <a:sysClr val="windowText" lastClr="0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grpSp>
            <p:sp>
              <p:nvSpPr>
                <p:cNvPr id="9" name="矩形 8">
                  <a:extLst>
                    <a:ext uri="{FF2B5EF4-FFF2-40B4-BE49-F238E27FC236}">
                      <a16:creationId xmlns:a16="http://schemas.microsoft.com/office/drawing/2014/main" xmlns="" id="{54F12007-1378-402F-A4A9-EF292108E1CE}"/>
                    </a:ext>
                  </a:extLst>
                </p:cNvPr>
                <p:cNvSpPr/>
                <p:nvPr/>
              </p:nvSpPr>
              <p:spPr>
                <a:xfrm>
                  <a:off x="2788459" y="441733"/>
                  <a:ext cx="3879015" cy="2271794"/>
                </a:xfrm>
                <a:prstGeom prst="rect">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grpSp>
        </p:grpSp>
        <p:sp>
          <p:nvSpPr>
            <p:cNvPr id="4" name="矩形 3">
              <a:extLst>
                <a:ext uri="{FF2B5EF4-FFF2-40B4-BE49-F238E27FC236}">
                  <a16:creationId xmlns:a16="http://schemas.microsoft.com/office/drawing/2014/main" xmlns="" id="{18012729-4F6D-4988-B50D-D6B144322727}"/>
                </a:ext>
              </a:extLst>
            </p:cNvPr>
            <p:cNvSpPr/>
            <p:nvPr/>
          </p:nvSpPr>
          <p:spPr>
            <a:xfrm>
              <a:off x="1358095" y="2126013"/>
              <a:ext cx="4065477" cy="2300062"/>
            </a:xfrm>
            <a:prstGeom prst="rect">
              <a:avLst/>
            </a:prstGeom>
            <a:solidFill>
              <a:sysClr val="window" lastClr="FFFFFF">
                <a:lumMod val="95000"/>
              </a:sysClr>
            </a:solidFill>
            <a:ln w="3175" cap="flat" cmpd="sng" algn="ctr">
              <a:solidFill>
                <a:sysClr val="windowText" lastClr="000000">
                  <a:lumMod val="65000"/>
                  <a:lumOff val="35000"/>
                  <a:alpha val="15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Light"/>
                <a:ea typeface="微软雅黑"/>
                <a:cs typeface="+mn-cs"/>
              </a:endParaRPr>
            </a:p>
          </p:txBody>
        </p:sp>
      </p:grpSp>
      <p:pic>
        <p:nvPicPr>
          <p:cNvPr id="16" name="图片 15" descr="图片包含 自然&#10;&#10;已生成高可信度的说明">
            <a:extLst>
              <a:ext uri="{FF2B5EF4-FFF2-40B4-BE49-F238E27FC236}">
                <a16:creationId xmlns:a16="http://schemas.microsoft.com/office/drawing/2014/main" xmlns="" id="{785151E4-8E25-44C5-A793-3DE53292AF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2" b="39584"/>
          <a:stretch/>
        </p:blipFill>
        <p:spPr>
          <a:xfrm>
            <a:off x="1021912" y="2178320"/>
            <a:ext cx="4367213" cy="2545536"/>
          </a:xfrm>
          <a:prstGeom prst="rect">
            <a:avLst/>
          </a:prstGeom>
        </p:spPr>
      </p:pic>
      <p:sp>
        <p:nvSpPr>
          <p:cNvPr id="17" name="文本框 16">
            <a:extLst>
              <a:ext uri="{FF2B5EF4-FFF2-40B4-BE49-F238E27FC236}">
                <a16:creationId xmlns:a16="http://schemas.microsoft.com/office/drawing/2014/main" xmlns="" id="{9AEF5504-FF98-415E-8136-CE1409DE21EF}"/>
              </a:ext>
            </a:extLst>
          </p:cNvPr>
          <p:cNvSpPr txBox="1"/>
          <p:nvPr/>
        </p:nvSpPr>
        <p:spPr>
          <a:xfrm>
            <a:off x="6899856" y="2344460"/>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F17522C5-0BEF-4F7D-8957-FD544A950C06}"/>
              </a:ext>
            </a:extLst>
          </p:cNvPr>
          <p:cNvSpPr txBox="1"/>
          <p:nvPr/>
        </p:nvSpPr>
        <p:spPr>
          <a:xfrm>
            <a:off x="6899856" y="3456120"/>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xmlns="" id="{CE8DBD00-1470-47BF-B644-FBF517E9FE04}"/>
              </a:ext>
            </a:extLst>
          </p:cNvPr>
          <p:cNvSpPr txBox="1"/>
          <p:nvPr/>
        </p:nvSpPr>
        <p:spPr>
          <a:xfrm>
            <a:off x="6899856" y="4567780"/>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85605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1B29E636-922E-420A-9AE5-9DC2107119B4}"/>
              </a:ext>
            </a:extLst>
          </p:cNvPr>
          <p:cNvSpPr/>
          <p:nvPr/>
        </p:nvSpPr>
        <p:spPr>
          <a:xfrm rot="10800000">
            <a:off x="1443079" y="2532030"/>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2"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95870E2D-4FD1-43DA-9B9F-23843726F05D}"/>
              </a:ext>
            </a:extLst>
          </p:cNvPr>
          <p:cNvSpPr/>
          <p:nvPr/>
        </p:nvSpPr>
        <p:spPr>
          <a:xfrm>
            <a:off x="1747880" y="2319997"/>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0023"/>
                </a:solidFill>
                <a:latin typeface="Algerian" panose="04020705040A02060702" pitchFamily="82" charset="0"/>
              </a:rPr>
              <a:t>1</a:t>
            </a:r>
            <a:endParaRPr lang="zh-CN" altLang="en-US" sz="4800" b="1" dirty="0">
              <a:solidFill>
                <a:srgbClr val="000023"/>
              </a:solidFill>
              <a:latin typeface="Algerian" panose="04020705040A02060702" pitchFamily="82" charset="0"/>
            </a:endParaRPr>
          </a:p>
        </p:txBody>
      </p:sp>
      <p:sp>
        <p:nvSpPr>
          <p:cNvPr id="6" name="任意多边形 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B5B487EA-4917-4104-B1F6-7051CB3347A9}"/>
              </a:ext>
            </a:extLst>
          </p:cNvPr>
          <p:cNvSpPr/>
          <p:nvPr/>
        </p:nvSpPr>
        <p:spPr>
          <a:xfrm rot="10800000">
            <a:off x="5582135" y="2532030"/>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12"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396F35E6-8AB9-4FFD-9962-EE7A46C13D6E}"/>
              </a:ext>
            </a:extLst>
          </p:cNvPr>
          <p:cNvSpPr/>
          <p:nvPr/>
        </p:nvSpPr>
        <p:spPr>
          <a:xfrm>
            <a:off x="5886936" y="2319997"/>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0023"/>
                </a:solidFill>
                <a:latin typeface="Algerian" panose="04020705040A02060702" pitchFamily="82" charset="0"/>
              </a:rPr>
              <a:t>3</a:t>
            </a:r>
            <a:endParaRPr lang="zh-CN" altLang="en-US" sz="4800" b="1" dirty="0">
              <a:solidFill>
                <a:srgbClr val="000023"/>
              </a:solidFill>
              <a:latin typeface="Algerian" panose="04020705040A02060702" pitchFamily="82" charset="0"/>
            </a:endParaRPr>
          </a:p>
        </p:txBody>
      </p:sp>
      <p:sp>
        <p:nvSpPr>
          <p:cNvPr id="10" name="任意多边形 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81927ECE-21A8-4DFB-917C-3BEC3488EC8F}"/>
              </a:ext>
            </a:extLst>
          </p:cNvPr>
          <p:cNvSpPr/>
          <p:nvPr/>
        </p:nvSpPr>
        <p:spPr>
          <a:xfrm>
            <a:off x="3525160" y="2532030"/>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2"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80A84E0F-46C3-4B2A-9F52-B5CE2706F4D3}"/>
              </a:ext>
            </a:extLst>
          </p:cNvPr>
          <p:cNvSpPr/>
          <p:nvPr/>
        </p:nvSpPr>
        <p:spPr>
          <a:xfrm rot="10800000">
            <a:off x="3829962" y="3334410"/>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rgbClr val="000023"/>
              </a:solidFill>
              <a:latin typeface="Algerian" panose="04020705040A02060702" pitchFamily="82" charset="0"/>
            </a:endParaRPr>
          </a:p>
        </p:txBody>
      </p:sp>
      <p:sp>
        <p:nvSpPr>
          <p:cNvPr id="12" name="任意多边形 5"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A9EDC02E-25AB-4BA0-843C-237256CD819E}"/>
              </a:ext>
            </a:extLst>
          </p:cNvPr>
          <p:cNvSpPr/>
          <p:nvPr/>
        </p:nvSpPr>
        <p:spPr>
          <a:xfrm>
            <a:off x="7909275" y="2532030"/>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descr="e7d195523061f1c0deeec63e560781cfd59afb0ea006f2a87ABB68BF51EA6619813959095094C18C62A12F549504892A4AAA8C1554C6663626E05CA27F281A14E6983772AFC3FB97135759321DEA3D70D3A1A6E5C304F5B7A1EE7F39E717381355AAC61C4BCFBA5F68859BABB3FCF6E5833E37FE1DBCFF3E5F80C2D81ABB8135904C41344E2EBAE9">
            <a:extLst>
              <a:ext uri="{FF2B5EF4-FFF2-40B4-BE49-F238E27FC236}">
                <a16:creationId xmlns:a16="http://schemas.microsoft.com/office/drawing/2014/main" xmlns="" id="{CF6F92EE-EADA-4EA3-AC3D-C4EBA9520BEE}"/>
              </a:ext>
            </a:extLst>
          </p:cNvPr>
          <p:cNvSpPr/>
          <p:nvPr/>
        </p:nvSpPr>
        <p:spPr>
          <a:xfrm rot="10800000">
            <a:off x="8214077" y="3334410"/>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chemeClr val="bg1"/>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rgbClr val="000023"/>
              </a:solidFill>
              <a:latin typeface="Algerian" panose="04020705040A02060702" pitchFamily="82" charset="0"/>
            </a:endParaRPr>
          </a:p>
        </p:txBody>
      </p:sp>
      <p:sp>
        <p:nvSpPr>
          <p:cNvPr id="14" name="文本框 13">
            <a:extLst>
              <a:ext uri="{FF2B5EF4-FFF2-40B4-BE49-F238E27FC236}">
                <a16:creationId xmlns:a16="http://schemas.microsoft.com/office/drawing/2014/main" xmlns="" id="{87C874D1-6371-4054-B933-4975266357CD}"/>
              </a:ext>
            </a:extLst>
          </p:cNvPr>
          <p:cNvSpPr txBox="1"/>
          <p:nvPr/>
        </p:nvSpPr>
        <p:spPr>
          <a:xfrm>
            <a:off x="4411208" y="3497732"/>
            <a:ext cx="842963" cy="769441"/>
          </a:xfrm>
          <a:prstGeom prst="rect">
            <a:avLst/>
          </a:prstGeom>
          <a:noFill/>
        </p:spPr>
        <p:txBody>
          <a:bodyPr wrap="square" rtlCol="0">
            <a:spAutoFit/>
          </a:bodyPr>
          <a:lstStyle/>
          <a:p>
            <a:r>
              <a:rPr lang="en-US" altLang="zh-CN" sz="4400" b="1" dirty="0">
                <a:solidFill>
                  <a:srgbClr val="000023"/>
                </a:solidFill>
                <a:latin typeface="Algerian" panose="04020705040A02060702" pitchFamily="82" charset="0"/>
              </a:rPr>
              <a:t>2</a:t>
            </a:r>
            <a:endParaRPr lang="zh-CN" altLang="en-US" sz="4400" b="1" dirty="0">
              <a:solidFill>
                <a:srgbClr val="000023"/>
              </a:solidFill>
              <a:latin typeface="Algerian" panose="04020705040A02060702" pitchFamily="82" charset="0"/>
            </a:endParaRPr>
          </a:p>
        </p:txBody>
      </p:sp>
      <p:sp>
        <p:nvSpPr>
          <p:cNvPr id="15" name="文本框 14">
            <a:extLst>
              <a:ext uri="{FF2B5EF4-FFF2-40B4-BE49-F238E27FC236}">
                <a16:creationId xmlns:a16="http://schemas.microsoft.com/office/drawing/2014/main" xmlns="" id="{5ABF5590-60E6-46BB-99CC-9C6EA3D1290D}"/>
              </a:ext>
            </a:extLst>
          </p:cNvPr>
          <p:cNvSpPr txBox="1"/>
          <p:nvPr/>
        </p:nvSpPr>
        <p:spPr>
          <a:xfrm>
            <a:off x="8775650" y="3492942"/>
            <a:ext cx="842963" cy="769441"/>
          </a:xfrm>
          <a:prstGeom prst="rect">
            <a:avLst/>
          </a:prstGeom>
          <a:noFill/>
        </p:spPr>
        <p:txBody>
          <a:bodyPr wrap="square" rtlCol="0">
            <a:spAutoFit/>
          </a:bodyPr>
          <a:lstStyle/>
          <a:p>
            <a:r>
              <a:rPr lang="en-US" altLang="zh-CN" sz="4400" b="1" dirty="0">
                <a:solidFill>
                  <a:srgbClr val="000023"/>
                </a:solidFill>
                <a:latin typeface="Algerian" panose="04020705040A02060702" pitchFamily="82" charset="0"/>
              </a:rPr>
              <a:t>4</a:t>
            </a:r>
            <a:endParaRPr lang="zh-CN" altLang="en-US" sz="4400" b="1" dirty="0">
              <a:solidFill>
                <a:srgbClr val="000023"/>
              </a:solidFill>
              <a:latin typeface="Algerian" panose="04020705040A02060702" pitchFamily="82" charset="0"/>
            </a:endParaRPr>
          </a:p>
        </p:txBody>
      </p:sp>
      <p:sp>
        <p:nvSpPr>
          <p:cNvPr id="16" name="文本框 15">
            <a:extLst>
              <a:ext uri="{FF2B5EF4-FFF2-40B4-BE49-F238E27FC236}">
                <a16:creationId xmlns:a16="http://schemas.microsoft.com/office/drawing/2014/main" xmlns="" id="{DBA939A6-6618-4B1D-9488-DA89E4B9F503}"/>
              </a:ext>
            </a:extLst>
          </p:cNvPr>
          <p:cNvSpPr txBox="1"/>
          <p:nvPr/>
        </p:nvSpPr>
        <p:spPr>
          <a:xfrm>
            <a:off x="933836" y="4752327"/>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37E2B0FD-5CF3-4D82-8F0B-4F34A57F73FC}"/>
              </a:ext>
            </a:extLst>
          </p:cNvPr>
          <p:cNvSpPr txBox="1"/>
          <p:nvPr/>
        </p:nvSpPr>
        <p:spPr>
          <a:xfrm>
            <a:off x="3226161" y="1189383"/>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85DEDB47-C318-4DA3-9D87-8E5D3B2B11BF}"/>
              </a:ext>
            </a:extLst>
          </p:cNvPr>
          <p:cNvSpPr txBox="1"/>
          <p:nvPr/>
        </p:nvSpPr>
        <p:spPr>
          <a:xfrm>
            <a:off x="5651792" y="4675467"/>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xmlns="" id="{93E14898-3C45-4ACA-ACF1-2DAC32916C9C}"/>
              </a:ext>
            </a:extLst>
          </p:cNvPr>
          <p:cNvSpPr txBox="1"/>
          <p:nvPr/>
        </p:nvSpPr>
        <p:spPr>
          <a:xfrm>
            <a:off x="7610276" y="1183462"/>
            <a:ext cx="2807371"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081239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066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decel="30667"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30667"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decel="30667"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50"/>
                            </p:stCondLst>
                            <p:childTnLst>
                              <p:par>
                                <p:cTn id="22" presetID="2" presetClass="entr" presetSubtype="4"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1250"/>
                            </p:stCondLst>
                            <p:childTnLst>
                              <p:par>
                                <p:cTn id="47" presetID="47"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par>
                          <p:cTn id="57" fill="hold">
                            <p:stCondLst>
                              <p:cond delay="2250"/>
                            </p:stCondLst>
                            <p:childTnLst>
                              <p:par>
                                <p:cTn id="58" presetID="42"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1000"/>
                                        <p:tgtEl>
                                          <p:spTgt spid="16"/>
                                        </p:tgtEl>
                                      </p:cBhvr>
                                    </p:animEffect>
                                    <p:anim calcmode="lin" valueType="num">
                                      <p:cBhvr>
                                        <p:cTn id="66" dur="1000" fill="hold"/>
                                        <p:tgtEl>
                                          <p:spTgt spid="16"/>
                                        </p:tgtEl>
                                        <p:attrNameLst>
                                          <p:attrName>ppt_x</p:attrName>
                                        </p:attrNameLst>
                                      </p:cBhvr>
                                      <p:tavLst>
                                        <p:tav tm="0">
                                          <p:val>
                                            <p:strVal val="#ppt_x"/>
                                          </p:val>
                                        </p:tav>
                                        <p:tav tm="100000">
                                          <p:val>
                                            <p:strVal val="#ppt_x"/>
                                          </p:val>
                                        </p:tav>
                                      </p:tavLst>
                                    </p:anim>
                                    <p:anim calcmode="lin" valueType="num">
                                      <p:cBhvr>
                                        <p:cTn id="6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77BB75DA-82B2-45E2-922C-26107B804CC9}"/>
              </a:ext>
            </a:extLst>
          </p:cNvPr>
          <p:cNvGrpSpPr/>
          <p:nvPr/>
        </p:nvGrpSpPr>
        <p:grpSpPr>
          <a:xfrm>
            <a:off x="1191666" y="1682819"/>
            <a:ext cx="1194455" cy="3050237"/>
            <a:chOff x="1234529" y="2297181"/>
            <a:chExt cx="1194455" cy="3050237"/>
          </a:xfrm>
        </p:grpSpPr>
        <p:sp>
          <p:nvSpPr>
            <p:cNvPr id="3" name="圆角矩形 21">
              <a:extLst>
                <a:ext uri="{FF2B5EF4-FFF2-40B4-BE49-F238E27FC236}">
                  <a16:creationId xmlns:a16="http://schemas.microsoft.com/office/drawing/2014/main" xmlns="" id="{B4536C7B-188B-4FFF-816B-4B98A0EEE428}"/>
                </a:ext>
              </a:extLst>
            </p:cNvPr>
            <p:cNvSpPr/>
            <p:nvPr/>
          </p:nvSpPr>
          <p:spPr>
            <a:xfrm>
              <a:off x="1296724" y="2297181"/>
              <a:ext cx="1089156" cy="3050237"/>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4" name="文本框 61">
              <a:extLst>
                <a:ext uri="{FF2B5EF4-FFF2-40B4-BE49-F238E27FC236}">
                  <a16:creationId xmlns:a16="http://schemas.microsoft.com/office/drawing/2014/main" xmlns="" id="{722D754E-4F77-4D0A-9D4F-7DE89283B0AC}"/>
                </a:ext>
              </a:extLst>
            </p:cNvPr>
            <p:cNvSpPr txBox="1"/>
            <p:nvPr/>
          </p:nvSpPr>
          <p:spPr>
            <a:xfrm>
              <a:off x="1234529" y="2427754"/>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90</a:t>
              </a:r>
              <a:r>
                <a:rPr lang="en-US" altLang="zh-CN" sz="1351"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5" name="椭圆 4">
              <a:extLst>
                <a:ext uri="{FF2B5EF4-FFF2-40B4-BE49-F238E27FC236}">
                  <a16:creationId xmlns:a16="http://schemas.microsoft.com/office/drawing/2014/main" xmlns="" id="{9A015ED5-4487-4C4D-8E2C-9F9633958358}"/>
                </a:ext>
              </a:extLst>
            </p:cNvPr>
            <p:cNvSpPr/>
            <p:nvPr/>
          </p:nvSpPr>
          <p:spPr>
            <a:xfrm>
              <a:off x="141506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6" name="文本框 128">
              <a:extLst>
                <a:ext uri="{FF2B5EF4-FFF2-40B4-BE49-F238E27FC236}">
                  <a16:creationId xmlns:a16="http://schemas.microsoft.com/office/drawing/2014/main" xmlns="" id="{7B7B5B91-A09F-435B-82D6-49AB29DA8379}"/>
                </a:ext>
              </a:extLst>
            </p:cNvPr>
            <p:cNvSpPr txBox="1"/>
            <p:nvPr/>
          </p:nvSpPr>
          <p:spPr>
            <a:xfrm>
              <a:off x="1369510" y="3612723"/>
              <a:ext cx="924491" cy="369332"/>
            </a:xfrm>
            <a:prstGeom prst="rect">
              <a:avLst/>
            </a:prstGeom>
            <a:noFill/>
          </p:spPr>
          <p:txBody>
            <a:bodyPr wrap="square" rtlCol="0">
              <a:spAutoFit/>
            </a:bodyPr>
            <a:lstStyle/>
            <a:p>
              <a:pPr algn="ctr"/>
              <a:r>
                <a:rPr lang="zh-CN" altLang="en-US" b="1" dirty="0">
                  <a:solidFill>
                    <a:srgbClr val="FDFDFD"/>
                  </a:solidFill>
                  <a:latin typeface="微软雅黑" panose="020B0503020204020204" pitchFamily="34" charset="-122"/>
                  <a:ea typeface="微软雅黑" panose="020B0503020204020204" pitchFamily="34" charset="-122"/>
                </a:rPr>
                <a:t>标题</a:t>
              </a:r>
            </a:p>
          </p:txBody>
        </p:sp>
        <p:sp>
          <p:nvSpPr>
            <p:cNvPr id="7" name="Freeform 48">
              <a:extLst>
                <a:ext uri="{FF2B5EF4-FFF2-40B4-BE49-F238E27FC236}">
                  <a16:creationId xmlns:a16="http://schemas.microsoft.com/office/drawing/2014/main" xmlns="" id="{17D8402D-3207-476B-97D0-B0D95BA6B2AE}"/>
                </a:ext>
              </a:extLst>
            </p:cNvPr>
            <p:cNvSpPr>
              <a:spLocks noEditPoints="1"/>
            </p:cNvSpPr>
            <p:nvPr/>
          </p:nvSpPr>
          <p:spPr bwMode="auto">
            <a:xfrm>
              <a:off x="1615709" y="4580043"/>
              <a:ext cx="451177" cy="43186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0A132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8" name="组合 7">
            <a:extLst>
              <a:ext uri="{FF2B5EF4-FFF2-40B4-BE49-F238E27FC236}">
                <a16:creationId xmlns:a16="http://schemas.microsoft.com/office/drawing/2014/main" xmlns="" id="{0511265C-0B7D-4423-835B-401BE34AB91B}"/>
              </a:ext>
            </a:extLst>
          </p:cNvPr>
          <p:cNvGrpSpPr/>
          <p:nvPr/>
        </p:nvGrpSpPr>
        <p:grpSpPr>
          <a:xfrm>
            <a:off x="3324619" y="2073252"/>
            <a:ext cx="1194455" cy="2659803"/>
            <a:chOff x="3367482" y="2687614"/>
            <a:chExt cx="1194455" cy="2659803"/>
          </a:xfrm>
        </p:grpSpPr>
        <p:sp>
          <p:nvSpPr>
            <p:cNvPr id="9" name="圆角矩形 27">
              <a:extLst>
                <a:ext uri="{FF2B5EF4-FFF2-40B4-BE49-F238E27FC236}">
                  <a16:creationId xmlns:a16="http://schemas.microsoft.com/office/drawing/2014/main" xmlns="" id="{E931E8FB-079D-4313-B6BB-B81B6AD318AB}"/>
                </a:ext>
              </a:extLst>
            </p:cNvPr>
            <p:cNvSpPr/>
            <p:nvPr/>
          </p:nvSpPr>
          <p:spPr>
            <a:xfrm>
              <a:off x="3429677" y="2687614"/>
              <a:ext cx="1089156" cy="2659803"/>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10" name="文本框 54">
              <a:extLst>
                <a:ext uri="{FF2B5EF4-FFF2-40B4-BE49-F238E27FC236}">
                  <a16:creationId xmlns:a16="http://schemas.microsoft.com/office/drawing/2014/main" xmlns="" id="{42497F53-E99E-4034-A511-96EF17355F1F}"/>
                </a:ext>
              </a:extLst>
            </p:cNvPr>
            <p:cNvSpPr txBox="1"/>
            <p:nvPr/>
          </p:nvSpPr>
          <p:spPr>
            <a:xfrm>
              <a:off x="3367482" y="2761052"/>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80</a:t>
              </a:r>
              <a:r>
                <a:rPr lang="en-US" altLang="zh-CN" sz="1351"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11" name="椭圆 10">
              <a:extLst>
                <a:ext uri="{FF2B5EF4-FFF2-40B4-BE49-F238E27FC236}">
                  <a16:creationId xmlns:a16="http://schemas.microsoft.com/office/drawing/2014/main" xmlns="" id="{226E44A5-141E-4ADF-A96E-8188A65E6B8E}"/>
                </a:ext>
              </a:extLst>
            </p:cNvPr>
            <p:cNvSpPr/>
            <p:nvPr/>
          </p:nvSpPr>
          <p:spPr>
            <a:xfrm>
              <a:off x="3548017"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12" name="文本框 128">
              <a:extLst>
                <a:ext uri="{FF2B5EF4-FFF2-40B4-BE49-F238E27FC236}">
                  <a16:creationId xmlns:a16="http://schemas.microsoft.com/office/drawing/2014/main" xmlns="" id="{8087355E-6BA8-4477-85F5-E1EB3E30DF85}"/>
                </a:ext>
              </a:extLst>
            </p:cNvPr>
            <p:cNvSpPr txBox="1"/>
            <p:nvPr/>
          </p:nvSpPr>
          <p:spPr>
            <a:xfrm>
              <a:off x="3502463" y="3612723"/>
              <a:ext cx="924491" cy="369332"/>
            </a:xfrm>
            <a:prstGeom prst="rect">
              <a:avLst/>
            </a:prstGeom>
            <a:noFill/>
          </p:spPr>
          <p:txBody>
            <a:bodyPr wrap="square" rtlCol="0">
              <a:spAutoFit/>
            </a:bodyPr>
            <a:lstStyle/>
            <a:p>
              <a:pPr algn="ctr"/>
              <a:r>
                <a:rPr lang="zh-CN" altLang="en-US" b="1" dirty="0">
                  <a:solidFill>
                    <a:srgbClr val="FDFDFD"/>
                  </a:solidFill>
                  <a:latin typeface="微软雅黑" panose="020B0503020204020204" pitchFamily="34" charset="-122"/>
                  <a:ea typeface="微软雅黑" panose="020B0503020204020204" pitchFamily="34" charset="-122"/>
                </a:rPr>
                <a:t>标题</a:t>
              </a:r>
            </a:p>
          </p:txBody>
        </p:sp>
        <p:sp>
          <p:nvSpPr>
            <p:cNvPr id="13" name="Freeform 26">
              <a:extLst>
                <a:ext uri="{FF2B5EF4-FFF2-40B4-BE49-F238E27FC236}">
                  <a16:creationId xmlns:a16="http://schemas.microsoft.com/office/drawing/2014/main" xmlns="" id="{3362232F-7B32-48BC-BC63-E8F90EC5DB02}"/>
                </a:ext>
              </a:extLst>
            </p:cNvPr>
            <p:cNvSpPr>
              <a:spLocks noEditPoints="1"/>
            </p:cNvSpPr>
            <p:nvPr/>
          </p:nvSpPr>
          <p:spPr bwMode="auto">
            <a:xfrm>
              <a:off x="3785089" y="4624429"/>
              <a:ext cx="378334" cy="39749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9192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4" name="组合 13">
            <a:extLst>
              <a:ext uri="{FF2B5EF4-FFF2-40B4-BE49-F238E27FC236}">
                <a16:creationId xmlns:a16="http://schemas.microsoft.com/office/drawing/2014/main" xmlns="" id="{5CFC8B99-A906-4670-BAD7-071B97D3BBBE}"/>
              </a:ext>
            </a:extLst>
          </p:cNvPr>
          <p:cNvGrpSpPr/>
          <p:nvPr/>
        </p:nvGrpSpPr>
        <p:grpSpPr>
          <a:xfrm>
            <a:off x="5457575" y="1192852"/>
            <a:ext cx="1194455" cy="3540203"/>
            <a:chOff x="5500438" y="1807214"/>
            <a:chExt cx="1194455" cy="3540203"/>
          </a:xfrm>
        </p:grpSpPr>
        <p:sp>
          <p:nvSpPr>
            <p:cNvPr id="15" name="圆角矩形 48">
              <a:extLst>
                <a:ext uri="{FF2B5EF4-FFF2-40B4-BE49-F238E27FC236}">
                  <a16:creationId xmlns:a16="http://schemas.microsoft.com/office/drawing/2014/main" xmlns="" id="{A4E8B3DF-9860-4046-87D4-D54F44FF6F67}"/>
                </a:ext>
              </a:extLst>
            </p:cNvPr>
            <p:cNvSpPr/>
            <p:nvPr/>
          </p:nvSpPr>
          <p:spPr>
            <a:xfrm>
              <a:off x="5562633" y="1807214"/>
              <a:ext cx="1089156" cy="3540203"/>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16" name="文本框 47">
              <a:extLst>
                <a:ext uri="{FF2B5EF4-FFF2-40B4-BE49-F238E27FC236}">
                  <a16:creationId xmlns:a16="http://schemas.microsoft.com/office/drawing/2014/main" xmlns="" id="{20272729-7FF2-41FF-A303-259ABBF0827D}"/>
                </a:ext>
              </a:extLst>
            </p:cNvPr>
            <p:cNvSpPr txBox="1"/>
            <p:nvPr/>
          </p:nvSpPr>
          <p:spPr>
            <a:xfrm>
              <a:off x="5500438" y="1942092"/>
              <a:ext cx="1194455" cy="523220"/>
            </a:xfrm>
            <a:prstGeom prst="rect">
              <a:avLst/>
            </a:prstGeom>
            <a:noFill/>
            <a:ln>
              <a:noFill/>
            </a:ln>
          </p:spPr>
          <p:txBody>
            <a:bodyPr wrap="square" rtlCol="0">
              <a:spAutoFit/>
            </a:bodyPr>
            <a:lstStyle/>
            <a:p>
              <a:pPr algn="ctr"/>
              <a:r>
                <a:rPr lang="en-US" altLang="zh-CN" sz="2800" dirty="0">
                  <a:solidFill>
                    <a:srgbClr val="FDFDFD"/>
                  </a:solidFill>
                  <a:latin typeface="Impact" panose="020B0806030902050204" pitchFamily="34" charset="0"/>
                </a:rPr>
                <a:t>100</a:t>
              </a:r>
              <a:r>
                <a:rPr lang="en-US" altLang="zh-CN" sz="1351"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17" name="椭圆 16">
              <a:extLst>
                <a:ext uri="{FF2B5EF4-FFF2-40B4-BE49-F238E27FC236}">
                  <a16:creationId xmlns:a16="http://schemas.microsoft.com/office/drawing/2014/main" xmlns="" id="{CDA0CC7D-3B27-4BEE-BED0-5387A6318308}"/>
                </a:ext>
              </a:extLst>
            </p:cNvPr>
            <p:cNvSpPr/>
            <p:nvPr/>
          </p:nvSpPr>
          <p:spPr>
            <a:xfrm>
              <a:off x="5647102" y="4366593"/>
              <a:ext cx="920216" cy="906989"/>
            </a:xfrm>
            <a:prstGeom prst="ellipse">
              <a:avLst/>
            </a:prstGeom>
            <a:no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18" name="椭圆 17">
              <a:extLst>
                <a:ext uri="{FF2B5EF4-FFF2-40B4-BE49-F238E27FC236}">
                  <a16:creationId xmlns:a16="http://schemas.microsoft.com/office/drawing/2014/main" xmlns="" id="{2AE94331-24AF-4A6C-AFAA-D177AE108F64}"/>
                </a:ext>
              </a:extLst>
            </p:cNvPr>
            <p:cNvSpPr/>
            <p:nvPr/>
          </p:nvSpPr>
          <p:spPr>
            <a:xfrm>
              <a:off x="5680973"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19" name="文本框 128">
              <a:extLst>
                <a:ext uri="{FF2B5EF4-FFF2-40B4-BE49-F238E27FC236}">
                  <a16:creationId xmlns:a16="http://schemas.microsoft.com/office/drawing/2014/main" xmlns="" id="{C09B19E7-47C8-452C-84C1-192B9024C5F7}"/>
                </a:ext>
              </a:extLst>
            </p:cNvPr>
            <p:cNvSpPr txBox="1"/>
            <p:nvPr/>
          </p:nvSpPr>
          <p:spPr>
            <a:xfrm>
              <a:off x="5635419" y="3612723"/>
              <a:ext cx="924491" cy="369332"/>
            </a:xfrm>
            <a:prstGeom prst="rect">
              <a:avLst/>
            </a:prstGeom>
            <a:noFill/>
            <a:ln>
              <a:noFill/>
            </a:ln>
          </p:spPr>
          <p:txBody>
            <a:bodyPr wrap="square" rtlCol="0">
              <a:spAutoFit/>
            </a:bodyPr>
            <a:lstStyle/>
            <a:p>
              <a:pPr algn="ctr"/>
              <a:r>
                <a:rPr lang="zh-CN" altLang="en-US" b="1" dirty="0">
                  <a:solidFill>
                    <a:srgbClr val="FDFDFD"/>
                  </a:solidFill>
                  <a:latin typeface="微软雅黑" panose="020B0503020204020204" pitchFamily="34" charset="-122"/>
                  <a:ea typeface="微软雅黑" panose="020B0503020204020204" pitchFamily="34" charset="-122"/>
                </a:rPr>
                <a:t>标题</a:t>
              </a:r>
            </a:p>
          </p:txBody>
        </p:sp>
        <p:sp>
          <p:nvSpPr>
            <p:cNvPr id="20" name="Freeform 16">
              <a:extLst>
                <a:ext uri="{FF2B5EF4-FFF2-40B4-BE49-F238E27FC236}">
                  <a16:creationId xmlns:a16="http://schemas.microsoft.com/office/drawing/2014/main" xmlns="" id="{70D19E23-4C56-41E7-8445-5461220F7033}"/>
                </a:ext>
              </a:extLst>
            </p:cNvPr>
            <p:cNvSpPr>
              <a:spLocks noEditPoints="1"/>
            </p:cNvSpPr>
            <p:nvPr/>
          </p:nvSpPr>
          <p:spPr bwMode="auto">
            <a:xfrm>
              <a:off x="5861257" y="4624429"/>
              <a:ext cx="511402" cy="40782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081929"/>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1" name="组合 20">
            <a:extLst>
              <a:ext uri="{FF2B5EF4-FFF2-40B4-BE49-F238E27FC236}">
                <a16:creationId xmlns:a16="http://schemas.microsoft.com/office/drawing/2014/main" xmlns="" id="{7BF76959-8095-49DF-8836-F2E76D370574}"/>
              </a:ext>
            </a:extLst>
          </p:cNvPr>
          <p:cNvGrpSpPr/>
          <p:nvPr/>
        </p:nvGrpSpPr>
        <p:grpSpPr>
          <a:xfrm>
            <a:off x="7590529" y="2320848"/>
            <a:ext cx="1194455" cy="2412209"/>
            <a:chOff x="7633392" y="2935210"/>
            <a:chExt cx="1194455" cy="2412209"/>
          </a:xfrm>
        </p:grpSpPr>
        <p:sp>
          <p:nvSpPr>
            <p:cNvPr id="22" name="圆角矩形 55">
              <a:extLst>
                <a:ext uri="{FF2B5EF4-FFF2-40B4-BE49-F238E27FC236}">
                  <a16:creationId xmlns:a16="http://schemas.microsoft.com/office/drawing/2014/main" xmlns="" id="{9B7E1117-EA64-4880-83A7-366DCC7F1BE5}"/>
                </a:ext>
              </a:extLst>
            </p:cNvPr>
            <p:cNvSpPr/>
            <p:nvPr/>
          </p:nvSpPr>
          <p:spPr>
            <a:xfrm>
              <a:off x="7695586" y="2935210"/>
              <a:ext cx="1089156" cy="2412209"/>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23" name="文本框 40">
              <a:extLst>
                <a:ext uri="{FF2B5EF4-FFF2-40B4-BE49-F238E27FC236}">
                  <a16:creationId xmlns:a16="http://schemas.microsoft.com/office/drawing/2014/main" xmlns="" id="{76509E73-D91A-4902-977F-85ED2F3C0EC4}"/>
                </a:ext>
              </a:extLst>
            </p:cNvPr>
            <p:cNvSpPr txBox="1"/>
            <p:nvPr/>
          </p:nvSpPr>
          <p:spPr>
            <a:xfrm>
              <a:off x="7633392" y="3056258"/>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70</a:t>
              </a:r>
              <a:r>
                <a:rPr lang="en-US" altLang="zh-CN" sz="1351"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24" name="椭圆 23">
              <a:extLst>
                <a:ext uri="{FF2B5EF4-FFF2-40B4-BE49-F238E27FC236}">
                  <a16:creationId xmlns:a16="http://schemas.microsoft.com/office/drawing/2014/main" xmlns="" id="{2EBB2744-7718-44BA-8929-7C37288151BD}"/>
                </a:ext>
              </a:extLst>
            </p:cNvPr>
            <p:cNvSpPr/>
            <p:nvPr/>
          </p:nvSpPr>
          <p:spPr>
            <a:xfrm>
              <a:off x="7813924" y="4399977"/>
              <a:ext cx="852471" cy="840218"/>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25" name="文本框 128">
              <a:extLst>
                <a:ext uri="{FF2B5EF4-FFF2-40B4-BE49-F238E27FC236}">
                  <a16:creationId xmlns:a16="http://schemas.microsoft.com/office/drawing/2014/main" xmlns="" id="{11A91B7B-7ACE-4304-B8EB-6F3A303BA3AD}"/>
                </a:ext>
              </a:extLst>
            </p:cNvPr>
            <p:cNvSpPr txBox="1"/>
            <p:nvPr/>
          </p:nvSpPr>
          <p:spPr>
            <a:xfrm>
              <a:off x="7768372" y="3612723"/>
              <a:ext cx="924491" cy="369332"/>
            </a:xfrm>
            <a:prstGeom prst="rect">
              <a:avLst/>
            </a:prstGeom>
            <a:noFill/>
          </p:spPr>
          <p:txBody>
            <a:bodyPr wrap="square" rtlCol="0">
              <a:spAutoFit/>
            </a:bodyPr>
            <a:lstStyle/>
            <a:p>
              <a:pPr algn="ctr"/>
              <a:r>
                <a:rPr lang="zh-CN" altLang="en-US" b="1" dirty="0">
                  <a:solidFill>
                    <a:srgbClr val="FDFDFD"/>
                  </a:solidFill>
                  <a:latin typeface="微软雅黑" panose="020B0503020204020204" pitchFamily="34" charset="-122"/>
                  <a:ea typeface="微软雅黑" panose="020B0503020204020204" pitchFamily="34" charset="-122"/>
                </a:rPr>
                <a:t>标题</a:t>
              </a:r>
            </a:p>
          </p:txBody>
        </p:sp>
        <p:sp>
          <p:nvSpPr>
            <p:cNvPr id="26" name="Freeform 31">
              <a:extLst>
                <a:ext uri="{FF2B5EF4-FFF2-40B4-BE49-F238E27FC236}">
                  <a16:creationId xmlns:a16="http://schemas.microsoft.com/office/drawing/2014/main" xmlns="" id="{04A0E7B5-7691-4F16-BC01-A3CB5919AAD3}"/>
                </a:ext>
              </a:extLst>
            </p:cNvPr>
            <p:cNvSpPr>
              <a:spLocks noEditPoints="1"/>
            </p:cNvSpPr>
            <p:nvPr/>
          </p:nvSpPr>
          <p:spPr bwMode="auto">
            <a:xfrm>
              <a:off x="8087918" y="4638106"/>
              <a:ext cx="347600" cy="437134"/>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5172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a:extLst>
              <a:ext uri="{FF2B5EF4-FFF2-40B4-BE49-F238E27FC236}">
                <a16:creationId xmlns:a16="http://schemas.microsoft.com/office/drawing/2014/main" xmlns="" id="{54DA425A-C682-4EDF-B8A3-5A84FA68864F}"/>
              </a:ext>
            </a:extLst>
          </p:cNvPr>
          <p:cNvGrpSpPr/>
          <p:nvPr/>
        </p:nvGrpSpPr>
        <p:grpSpPr>
          <a:xfrm>
            <a:off x="9723485" y="1682819"/>
            <a:ext cx="1194455" cy="3050237"/>
            <a:chOff x="9766348" y="2297181"/>
            <a:chExt cx="1194455" cy="3050237"/>
          </a:xfrm>
        </p:grpSpPr>
        <p:sp>
          <p:nvSpPr>
            <p:cNvPr id="28" name="圆角矩形 61">
              <a:extLst>
                <a:ext uri="{FF2B5EF4-FFF2-40B4-BE49-F238E27FC236}">
                  <a16:creationId xmlns:a16="http://schemas.microsoft.com/office/drawing/2014/main" xmlns="" id="{F9B3ADD6-DF3E-45D7-B24E-401D7FBFC355}"/>
                </a:ext>
              </a:extLst>
            </p:cNvPr>
            <p:cNvSpPr/>
            <p:nvPr/>
          </p:nvSpPr>
          <p:spPr>
            <a:xfrm>
              <a:off x="9828542" y="2297181"/>
              <a:ext cx="1089156" cy="3050237"/>
            </a:xfrm>
            <a:prstGeom prst="roundRect">
              <a:avLst>
                <a:gd name="adj" fmla="val 50000"/>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29" name="文本框 32">
              <a:extLst>
                <a:ext uri="{FF2B5EF4-FFF2-40B4-BE49-F238E27FC236}">
                  <a16:creationId xmlns:a16="http://schemas.microsoft.com/office/drawing/2014/main" xmlns="" id="{73C67391-D9F8-4CB8-AE79-8046486B6FA7}"/>
                </a:ext>
              </a:extLst>
            </p:cNvPr>
            <p:cNvSpPr txBox="1"/>
            <p:nvPr/>
          </p:nvSpPr>
          <p:spPr>
            <a:xfrm>
              <a:off x="9766348" y="2446800"/>
              <a:ext cx="1194455" cy="523220"/>
            </a:xfrm>
            <a:prstGeom prst="rect">
              <a:avLst/>
            </a:prstGeom>
            <a:noFill/>
          </p:spPr>
          <p:txBody>
            <a:bodyPr wrap="square" rtlCol="0">
              <a:spAutoFit/>
            </a:bodyPr>
            <a:lstStyle/>
            <a:p>
              <a:pPr algn="ctr"/>
              <a:r>
                <a:rPr lang="en-US" altLang="zh-CN" sz="2800" dirty="0">
                  <a:solidFill>
                    <a:srgbClr val="FDFDFD"/>
                  </a:solidFill>
                  <a:latin typeface="Impact" panose="020B0806030902050204" pitchFamily="34" charset="0"/>
                </a:rPr>
                <a:t>90</a:t>
              </a:r>
              <a:r>
                <a:rPr lang="en-US" altLang="zh-CN" sz="1351" dirty="0">
                  <a:solidFill>
                    <a:srgbClr val="FDFDFD"/>
                  </a:solidFill>
                  <a:latin typeface="Impact" panose="020B0806030902050204" pitchFamily="34" charset="0"/>
                </a:rPr>
                <a:t>%</a:t>
              </a:r>
              <a:endParaRPr lang="zh-CN" altLang="en-US" sz="2800" dirty="0">
                <a:solidFill>
                  <a:srgbClr val="FDFDFD"/>
                </a:solidFill>
                <a:latin typeface="Impact" panose="020B0806030902050204" pitchFamily="34" charset="0"/>
              </a:endParaRPr>
            </a:p>
          </p:txBody>
        </p:sp>
        <p:sp>
          <p:nvSpPr>
            <p:cNvPr id="30" name="椭圆 29">
              <a:extLst>
                <a:ext uri="{FF2B5EF4-FFF2-40B4-BE49-F238E27FC236}">
                  <a16:creationId xmlns:a16="http://schemas.microsoft.com/office/drawing/2014/main" xmlns="" id="{456B94BB-9194-4183-A61D-BA4A3D2F63E2}"/>
                </a:ext>
              </a:extLst>
            </p:cNvPr>
            <p:cNvSpPr/>
            <p:nvPr/>
          </p:nvSpPr>
          <p:spPr>
            <a:xfrm>
              <a:off x="9946881" y="4399978"/>
              <a:ext cx="852471" cy="840217"/>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prstClr val="white"/>
                </a:solidFill>
              </a:endParaRPr>
            </a:p>
          </p:txBody>
        </p:sp>
        <p:sp>
          <p:nvSpPr>
            <p:cNvPr id="31" name="文本框 128">
              <a:extLst>
                <a:ext uri="{FF2B5EF4-FFF2-40B4-BE49-F238E27FC236}">
                  <a16:creationId xmlns:a16="http://schemas.microsoft.com/office/drawing/2014/main" xmlns="" id="{CD4B12D8-432C-4C95-862D-4AEE5ABA356D}"/>
                </a:ext>
              </a:extLst>
            </p:cNvPr>
            <p:cNvSpPr txBox="1"/>
            <p:nvPr/>
          </p:nvSpPr>
          <p:spPr>
            <a:xfrm>
              <a:off x="9901328" y="3612723"/>
              <a:ext cx="924491" cy="369332"/>
            </a:xfrm>
            <a:prstGeom prst="rect">
              <a:avLst/>
            </a:prstGeom>
            <a:noFill/>
          </p:spPr>
          <p:txBody>
            <a:bodyPr wrap="square" rtlCol="0">
              <a:spAutoFit/>
            </a:bodyPr>
            <a:lstStyle/>
            <a:p>
              <a:pPr algn="ctr"/>
              <a:r>
                <a:rPr lang="zh-CN" altLang="en-US" b="1" dirty="0">
                  <a:solidFill>
                    <a:srgbClr val="FDFDFD"/>
                  </a:solidFill>
                  <a:latin typeface="微软雅黑" panose="020B0503020204020204" pitchFamily="34" charset="-122"/>
                  <a:ea typeface="微软雅黑" panose="020B0503020204020204" pitchFamily="34" charset="-122"/>
                </a:rPr>
                <a:t>标题</a:t>
              </a:r>
            </a:p>
          </p:txBody>
        </p:sp>
        <p:sp>
          <p:nvSpPr>
            <p:cNvPr id="32" name="Freeform 223">
              <a:extLst>
                <a:ext uri="{FF2B5EF4-FFF2-40B4-BE49-F238E27FC236}">
                  <a16:creationId xmlns:a16="http://schemas.microsoft.com/office/drawing/2014/main" xmlns="" id="{753C7536-2400-4A03-AC24-ECDD8126D2FB}"/>
                </a:ext>
              </a:extLst>
            </p:cNvPr>
            <p:cNvSpPr>
              <a:spLocks/>
            </p:cNvSpPr>
            <p:nvPr/>
          </p:nvSpPr>
          <p:spPr bwMode="auto">
            <a:xfrm>
              <a:off x="10178866" y="4673285"/>
              <a:ext cx="417528" cy="33862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070F1C"/>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3" name="矩形 32">
            <a:extLst>
              <a:ext uri="{FF2B5EF4-FFF2-40B4-BE49-F238E27FC236}">
                <a16:creationId xmlns:a16="http://schemas.microsoft.com/office/drawing/2014/main" xmlns="" id="{51F609E9-C9CC-4C7F-84D2-B6FA74AB01CD}"/>
              </a:ext>
            </a:extLst>
          </p:cNvPr>
          <p:cNvSpPr/>
          <p:nvPr/>
        </p:nvSpPr>
        <p:spPr>
          <a:xfrm>
            <a:off x="1253861" y="4872198"/>
            <a:ext cx="9591290" cy="5715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a:extLst>
              <a:ext uri="{FF2B5EF4-FFF2-40B4-BE49-F238E27FC236}">
                <a16:creationId xmlns:a16="http://schemas.microsoft.com/office/drawing/2014/main" xmlns="" id="{82888D9E-C09F-47B7-A76D-14D55B7DD0A1}"/>
              </a:ext>
            </a:extLst>
          </p:cNvPr>
          <p:cNvSpPr txBox="1"/>
          <p:nvPr/>
        </p:nvSpPr>
        <p:spPr>
          <a:xfrm>
            <a:off x="1281934" y="5205496"/>
            <a:ext cx="8712352"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点击输入文字点击输入文字点击输入文字点击输入文字点击输入文字点击输入文字点击输入文字点击输入文字点击输入文字点击输入文字点击输入文字点击输入文字点击输入文字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06883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066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30667"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30667"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ppt_x"/>
                                          </p:val>
                                        </p:tav>
                                        <p:tav tm="100000">
                                          <p:val>
                                            <p:strVal val="#ppt_x"/>
                                          </p:val>
                                        </p:tav>
                                      </p:tavLst>
                                    </p:anim>
                                    <p:anim calcmode="lin" valueType="num">
                                      <p:cBhvr additive="base">
                                        <p:cTn id="16" dur="75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30667"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decel="30667" fill="hold" nodeType="withEffect">
                                  <p:stCondLst>
                                    <p:cond delay="10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750" fill="hold"/>
                                        <p:tgtEl>
                                          <p:spTgt spid="27"/>
                                        </p:tgtEl>
                                        <p:attrNameLst>
                                          <p:attrName>ppt_x</p:attrName>
                                        </p:attrNameLst>
                                      </p:cBhvr>
                                      <p:tavLst>
                                        <p:tav tm="0">
                                          <p:val>
                                            <p:strVal val="#ppt_x"/>
                                          </p:val>
                                        </p:tav>
                                        <p:tav tm="100000">
                                          <p:val>
                                            <p:strVal val="#ppt_x"/>
                                          </p:val>
                                        </p:tav>
                                      </p:tavLst>
                                    </p:anim>
                                    <p:anim calcmode="lin" valueType="num">
                                      <p:cBhvr additive="base">
                                        <p:cTn id="24" dur="750" fill="hold"/>
                                        <p:tgtEl>
                                          <p:spTgt spid="27"/>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 presetClass="entr" presetSubtype="4"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2" presetClass="entr" presetSubtype="4" fill="hold" grpId="0" nodeType="afterEffect">
                                  <p:stCondLst>
                                    <p:cond delay="0"/>
                                  </p:stCondLst>
                                  <p:iterate type="lt">
                                    <p:tmPct val="10000"/>
                                  </p:iterate>
                                  <p:childTnLst>
                                    <p:set>
                                      <p:cBhvr>
                                        <p:cTn id="32" dur="1" fill="hold">
                                          <p:stCondLst>
                                            <p:cond delay="0"/>
                                          </p:stCondLst>
                                        </p:cTn>
                                        <p:tgtEl>
                                          <p:spTgt spid="34"/>
                                        </p:tgtEl>
                                        <p:attrNameLst>
                                          <p:attrName>style.visibility</p:attrName>
                                        </p:attrNameLst>
                                      </p:cBhvr>
                                      <p:to>
                                        <p:strVal val="visible"/>
                                      </p:to>
                                    </p:set>
                                    <p:animEffect transition="in" filter="wipe(down)">
                                      <p:cBhvr>
                                        <p:cTn id="3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069D2C8-8993-4AEB-86A0-8214C07E33C0}"/>
              </a:ext>
            </a:extLst>
          </p:cNvPr>
          <p:cNvGrpSpPr/>
          <p:nvPr/>
        </p:nvGrpSpPr>
        <p:grpSpPr>
          <a:xfrm>
            <a:off x="5199715" y="2261247"/>
            <a:ext cx="1405549" cy="1633230"/>
            <a:chOff x="5414028" y="2346973"/>
            <a:chExt cx="1405549" cy="1633230"/>
          </a:xfrm>
        </p:grpSpPr>
        <p:sp>
          <p:nvSpPr>
            <p:cNvPr id="3" name="任意多边形 26">
              <a:extLst>
                <a:ext uri="{FF2B5EF4-FFF2-40B4-BE49-F238E27FC236}">
                  <a16:creationId xmlns:a16="http://schemas.microsoft.com/office/drawing/2014/main" xmlns="" id="{AF084635-89F6-43DD-AAC1-379AF479D57D}"/>
                </a:ext>
              </a:extLst>
            </p:cNvPr>
            <p:cNvSpPr/>
            <p:nvPr/>
          </p:nvSpPr>
          <p:spPr>
            <a:xfrm>
              <a:off x="5414028" y="2346973"/>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30230"/>
                <a:gd name="connsiteY0" fmla="*/ 1300162 h 1893094"/>
                <a:gd name="connsiteX1" fmla="*/ 776288 w 1630230"/>
                <a:gd name="connsiteY1" fmla="*/ 0 h 1893094"/>
                <a:gd name="connsiteX2" fmla="*/ 1562100 w 1630230"/>
                <a:gd name="connsiteY2" fmla="*/ 1304925 h 1893094"/>
                <a:gd name="connsiteX3" fmla="*/ 1445419 w 1630230"/>
                <a:gd name="connsiteY3" fmla="*/ 1466850 h 1893094"/>
                <a:gd name="connsiteX4" fmla="*/ 1516856 w 1630230"/>
                <a:gd name="connsiteY4" fmla="*/ 1557338 h 1893094"/>
                <a:gd name="connsiteX5" fmla="*/ 1607344 w 1630230"/>
                <a:gd name="connsiteY5" fmla="*/ 1726406 h 1893094"/>
                <a:gd name="connsiteX6" fmla="*/ 1426369 w 1630230"/>
                <a:gd name="connsiteY6" fmla="*/ 1678781 h 1893094"/>
                <a:gd name="connsiteX7" fmla="*/ 1312069 w 1630230"/>
                <a:gd name="connsiteY7" fmla="*/ 1640681 h 1893094"/>
                <a:gd name="connsiteX8" fmla="*/ 1126331 w 1630230"/>
                <a:gd name="connsiteY8" fmla="*/ 1893094 h 1893094"/>
                <a:gd name="connsiteX9" fmla="*/ 909638 w 1630230"/>
                <a:gd name="connsiteY9" fmla="*/ 1893094 h 1893094"/>
                <a:gd name="connsiteX10" fmla="*/ 869156 w 1630230"/>
                <a:gd name="connsiteY10" fmla="*/ 1826419 h 1893094"/>
                <a:gd name="connsiteX11" fmla="*/ 769144 w 1630230"/>
                <a:gd name="connsiteY11" fmla="*/ 1607344 h 1893094"/>
                <a:gd name="connsiteX12" fmla="*/ 671513 w 1630230"/>
                <a:gd name="connsiteY12" fmla="*/ 1797844 h 1893094"/>
                <a:gd name="connsiteX13" fmla="*/ 661988 w 1630230"/>
                <a:gd name="connsiteY13" fmla="*/ 1885950 h 1893094"/>
                <a:gd name="connsiteX14" fmla="*/ 433388 w 1630230"/>
                <a:gd name="connsiteY14" fmla="*/ 1885950 h 1893094"/>
                <a:gd name="connsiteX15" fmla="*/ 261938 w 1630230"/>
                <a:gd name="connsiteY15" fmla="*/ 1664494 h 1893094"/>
                <a:gd name="connsiteX16" fmla="*/ 326231 w 1630230"/>
                <a:gd name="connsiteY16" fmla="*/ 1581150 h 1893094"/>
                <a:gd name="connsiteX17" fmla="*/ 414338 w 1630230"/>
                <a:gd name="connsiteY17" fmla="*/ 1366837 h 1893094"/>
                <a:gd name="connsiteX18" fmla="*/ 188119 w 1630230"/>
                <a:gd name="connsiteY18" fmla="*/ 1404937 h 1893094"/>
                <a:gd name="connsiteX19" fmla="*/ 116681 w 1630230"/>
                <a:gd name="connsiteY19" fmla="*/ 1447800 h 1893094"/>
                <a:gd name="connsiteX20" fmla="*/ 0 w 1630230"/>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 name="矩形 3">
              <a:extLst>
                <a:ext uri="{FF2B5EF4-FFF2-40B4-BE49-F238E27FC236}">
                  <a16:creationId xmlns:a16="http://schemas.microsoft.com/office/drawing/2014/main" xmlns="" id="{CBA732C6-889A-4602-B72E-8AF4D68F64F2}"/>
                </a:ext>
              </a:extLst>
            </p:cNvPr>
            <p:cNvSpPr/>
            <p:nvPr/>
          </p:nvSpPr>
          <p:spPr>
            <a:xfrm>
              <a:off x="5790771" y="2879859"/>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5" name="组合 4">
            <a:extLst>
              <a:ext uri="{FF2B5EF4-FFF2-40B4-BE49-F238E27FC236}">
                <a16:creationId xmlns:a16="http://schemas.microsoft.com/office/drawing/2014/main" xmlns="" id="{0F9AC2AC-E2C5-4019-836F-2406246EF991}"/>
              </a:ext>
            </a:extLst>
          </p:cNvPr>
          <p:cNvGrpSpPr/>
          <p:nvPr/>
        </p:nvGrpSpPr>
        <p:grpSpPr>
          <a:xfrm>
            <a:off x="6254422" y="3264182"/>
            <a:ext cx="1633230" cy="1405549"/>
            <a:chOff x="6468735" y="3349908"/>
            <a:chExt cx="1633230" cy="1405549"/>
          </a:xfrm>
        </p:grpSpPr>
        <p:sp>
          <p:nvSpPr>
            <p:cNvPr id="6" name="任意多边形 27">
              <a:extLst>
                <a:ext uri="{FF2B5EF4-FFF2-40B4-BE49-F238E27FC236}">
                  <a16:creationId xmlns:a16="http://schemas.microsoft.com/office/drawing/2014/main" xmlns="" id="{E8EAC579-F596-4CA4-B4F1-FE77852670E2}"/>
                </a:ext>
              </a:extLst>
            </p:cNvPr>
            <p:cNvSpPr/>
            <p:nvPr/>
          </p:nvSpPr>
          <p:spPr>
            <a:xfrm rot="4297007">
              <a:off x="6582575" y="323606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30230"/>
                <a:gd name="connsiteY0" fmla="*/ 1300162 h 1893094"/>
                <a:gd name="connsiteX1" fmla="*/ 776288 w 1630230"/>
                <a:gd name="connsiteY1" fmla="*/ 0 h 1893094"/>
                <a:gd name="connsiteX2" fmla="*/ 1562100 w 1630230"/>
                <a:gd name="connsiteY2" fmla="*/ 1304925 h 1893094"/>
                <a:gd name="connsiteX3" fmla="*/ 1445419 w 1630230"/>
                <a:gd name="connsiteY3" fmla="*/ 1466850 h 1893094"/>
                <a:gd name="connsiteX4" fmla="*/ 1516856 w 1630230"/>
                <a:gd name="connsiteY4" fmla="*/ 1557338 h 1893094"/>
                <a:gd name="connsiteX5" fmla="*/ 1607344 w 1630230"/>
                <a:gd name="connsiteY5" fmla="*/ 1726406 h 1893094"/>
                <a:gd name="connsiteX6" fmla="*/ 1426369 w 1630230"/>
                <a:gd name="connsiteY6" fmla="*/ 1678781 h 1893094"/>
                <a:gd name="connsiteX7" fmla="*/ 1312069 w 1630230"/>
                <a:gd name="connsiteY7" fmla="*/ 1640681 h 1893094"/>
                <a:gd name="connsiteX8" fmla="*/ 1126331 w 1630230"/>
                <a:gd name="connsiteY8" fmla="*/ 1893094 h 1893094"/>
                <a:gd name="connsiteX9" fmla="*/ 909638 w 1630230"/>
                <a:gd name="connsiteY9" fmla="*/ 1893094 h 1893094"/>
                <a:gd name="connsiteX10" fmla="*/ 869156 w 1630230"/>
                <a:gd name="connsiteY10" fmla="*/ 1826419 h 1893094"/>
                <a:gd name="connsiteX11" fmla="*/ 769144 w 1630230"/>
                <a:gd name="connsiteY11" fmla="*/ 1607344 h 1893094"/>
                <a:gd name="connsiteX12" fmla="*/ 671513 w 1630230"/>
                <a:gd name="connsiteY12" fmla="*/ 1797844 h 1893094"/>
                <a:gd name="connsiteX13" fmla="*/ 661988 w 1630230"/>
                <a:gd name="connsiteY13" fmla="*/ 1885950 h 1893094"/>
                <a:gd name="connsiteX14" fmla="*/ 433388 w 1630230"/>
                <a:gd name="connsiteY14" fmla="*/ 1885950 h 1893094"/>
                <a:gd name="connsiteX15" fmla="*/ 261938 w 1630230"/>
                <a:gd name="connsiteY15" fmla="*/ 1664494 h 1893094"/>
                <a:gd name="connsiteX16" fmla="*/ 326231 w 1630230"/>
                <a:gd name="connsiteY16" fmla="*/ 1581150 h 1893094"/>
                <a:gd name="connsiteX17" fmla="*/ 414338 w 1630230"/>
                <a:gd name="connsiteY17" fmla="*/ 1366837 h 1893094"/>
                <a:gd name="connsiteX18" fmla="*/ 188119 w 1630230"/>
                <a:gd name="connsiteY18" fmla="*/ 1404937 h 1893094"/>
                <a:gd name="connsiteX19" fmla="*/ 116681 w 1630230"/>
                <a:gd name="connsiteY19" fmla="*/ 1447800 h 1893094"/>
                <a:gd name="connsiteX20" fmla="*/ 0 w 1630230"/>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7" name="矩形 6">
              <a:extLst>
                <a:ext uri="{FF2B5EF4-FFF2-40B4-BE49-F238E27FC236}">
                  <a16:creationId xmlns:a16="http://schemas.microsoft.com/office/drawing/2014/main" xmlns="" id="{CE0C9A6E-5B57-4A50-A6BA-C702FFB247B6}"/>
                </a:ext>
              </a:extLst>
            </p:cNvPr>
            <p:cNvSpPr/>
            <p:nvPr/>
          </p:nvSpPr>
          <p:spPr>
            <a:xfrm>
              <a:off x="7035096" y="376982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8" name="组合 7">
            <a:extLst>
              <a:ext uri="{FF2B5EF4-FFF2-40B4-BE49-F238E27FC236}">
                <a16:creationId xmlns:a16="http://schemas.microsoft.com/office/drawing/2014/main" xmlns="" id="{0E0C50C0-2926-4CF0-AFE1-FD5C5E797A5C}"/>
              </a:ext>
            </a:extLst>
          </p:cNvPr>
          <p:cNvGrpSpPr/>
          <p:nvPr/>
        </p:nvGrpSpPr>
        <p:grpSpPr>
          <a:xfrm>
            <a:off x="5876896" y="4540485"/>
            <a:ext cx="1405549" cy="1633230"/>
            <a:chOff x="6091209" y="4626211"/>
            <a:chExt cx="1405549" cy="1633230"/>
          </a:xfrm>
        </p:grpSpPr>
        <p:sp>
          <p:nvSpPr>
            <p:cNvPr id="9" name="任意多边形 28">
              <a:extLst>
                <a:ext uri="{FF2B5EF4-FFF2-40B4-BE49-F238E27FC236}">
                  <a16:creationId xmlns:a16="http://schemas.microsoft.com/office/drawing/2014/main" xmlns="" id="{20480829-4104-4396-9482-E38EFEE0ED9E}"/>
                </a:ext>
              </a:extLst>
            </p:cNvPr>
            <p:cNvSpPr/>
            <p:nvPr/>
          </p:nvSpPr>
          <p:spPr>
            <a:xfrm rot="8672092">
              <a:off x="6091209" y="4626211"/>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30230"/>
                <a:gd name="connsiteY0" fmla="*/ 1300162 h 1893094"/>
                <a:gd name="connsiteX1" fmla="*/ 776288 w 1630230"/>
                <a:gd name="connsiteY1" fmla="*/ 0 h 1893094"/>
                <a:gd name="connsiteX2" fmla="*/ 1562100 w 1630230"/>
                <a:gd name="connsiteY2" fmla="*/ 1304925 h 1893094"/>
                <a:gd name="connsiteX3" fmla="*/ 1445419 w 1630230"/>
                <a:gd name="connsiteY3" fmla="*/ 1466850 h 1893094"/>
                <a:gd name="connsiteX4" fmla="*/ 1516856 w 1630230"/>
                <a:gd name="connsiteY4" fmla="*/ 1557338 h 1893094"/>
                <a:gd name="connsiteX5" fmla="*/ 1607344 w 1630230"/>
                <a:gd name="connsiteY5" fmla="*/ 1726406 h 1893094"/>
                <a:gd name="connsiteX6" fmla="*/ 1426369 w 1630230"/>
                <a:gd name="connsiteY6" fmla="*/ 1678781 h 1893094"/>
                <a:gd name="connsiteX7" fmla="*/ 1312069 w 1630230"/>
                <a:gd name="connsiteY7" fmla="*/ 1640681 h 1893094"/>
                <a:gd name="connsiteX8" fmla="*/ 1126331 w 1630230"/>
                <a:gd name="connsiteY8" fmla="*/ 1893094 h 1893094"/>
                <a:gd name="connsiteX9" fmla="*/ 909638 w 1630230"/>
                <a:gd name="connsiteY9" fmla="*/ 1893094 h 1893094"/>
                <a:gd name="connsiteX10" fmla="*/ 869156 w 1630230"/>
                <a:gd name="connsiteY10" fmla="*/ 1826419 h 1893094"/>
                <a:gd name="connsiteX11" fmla="*/ 769144 w 1630230"/>
                <a:gd name="connsiteY11" fmla="*/ 1607344 h 1893094"/>
                <a:gd name="connsiteX12" fmla="*/ 671513 w 1630230"/>
                <a:gd name="connsiteY12" fmla="*/ 1797844 h 1893094"/>
                <a:gd name="connsiteX13" fmla="*/ 661988 w 1630230"/>
                <a:gd name="connsiteY13" fmla="*/ 1885950 h 1893094"/>
                <a:gd name="connsiteX14" fmla="*/ 433388 w 1630230"/>
                <a:gd name="connsiteY14" fmla="*/ 1885950 h 1893094"/>
                <a:gd name="connsiteX15" fmla="*/ 261938 w 1630230"/>
                <a:gd name="connsiteY15" fmla="*/ 1664494 h 1893094"/>
                <a:gd name="connsiteX16" fmla="*/ 326231 w 1630230"/>
                <a:gd name="connsiteY16" fmla="*/ 1581150 h 1893094"/>
                <a:gd name="connsiteX17" fmla="*/ 414338 w 1630230"/>
                <a:gd name="connsiteY17" fmla="*/ 1366837 h 1893094"/>
                <a:gd name="connsiteX18" fmla="*/ 188119 w 1630230"/>
                <a:gd name="connsiteY18" fmla="*/ 1404937 h 1893094"/>
                <a:gd name="connsiteX19" fmla="*/ 116681 w 1630230"/>
                <a:gd name="connsiteY19" fmla="*/ 1447800 h 1893094"/>
                <a:gd name="connsiteX20" fmla="*/ 0 w 1630230"/>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 name="矩形 9">
              <a:extLst>
                <a:ext uri="{FF2B5EF4-FFF2-40B4-BE49-F238E27FC236}">
                  <a16:creationId xmlns:a16="http://schemas.microsoft.com/office/drawing/2014/main" xmlns="" id="{1F190677-6DEA-40BD-B606-6A61F6FAE68B}"/>
                </a:ext>
              </a:extLst>
            </p:cNvPr>
            <p:cNvSpPr/>
            <p:nvPr/>
          </p:nvSpPr>
          <p:spPr>
            <a:xfrm>
              <a:off x="6524405" y="5254071"/>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1" name="组合 10">
            <a:extLst>
              <a:ext uri="{FF2B5EF4-FFF2-40B4-BE49-F238E27FC236}">
                <a16:creationId xmlns:a16="http://schemas.microsoft.com/office/drawing/2014/main" xmlns="" id="{2A904F0C-D7DE-47B6-B769-63E8001C4DD5}"/>
              </a:ext>
            </a:extLst>
          </p:cNvPr>
          <p:cNvGrpSpPr/>
          <p:nvPr/>
        </p:nvGrpSpPr>
        <p:grpSpPr>
          <a:xfrm>
            <a:off x="4406676" y="4498219"/>
            <a:ext cx="1405549" cy="1633230"/>
            <a:chOff x="4620989" y="4583945"/>
            <a:chExt cx="1405549" cy="1633230"/>
          </a:xfrm>
        </p:grpSpPr>
        <p:sp>
          <p:nvSpPr>
            <p:cNvPr id="12" name="任意多边形 29">
              <a:extLst>
                <a:ext uri="{FF2B5EF4-FFF2-40B4-BE49-F238E27FC236}">
                  <a16:creationId xmlns:a16="http://schemas.microsoft.com/office/drawing/2014/main" xmlns="" id="{A3FD03CB-9FD3-4D06-8FAD-3DEF2F136201}"/>
                </a:ext>
              </a:extLst>
            </p:cNvPr>
            <p:cNvSpPr/>
            <p:nvPr/>
          </p:nvSpPr>
          <p:spPr>
            <a:xfrm rot="12968292">
              <a:off x="4620989" y="4583945"/>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30230"/>
                <a:gd name="connsiteY0" fmla="*/ 1300162 h 1893094"/>
                <a:gd name="connsiteX1" fmla="*/ 776288 w 1630230"/>
                <a:gd name="connsiteY1" fmla="*/ 0 h 1893094"/>
                <a:gd name="connsiteX2" fmla="*/ 1562100 w 1630230"/>
                <a:gd name="connsiteY2" fmla="*/ 1304925 h 1893094"/>
                <a:gd name="connsiteX3" fmla="*/ 1445419 w 1630230"/>
                <a:gd name="connsiteY3" fmla="*/ 1466850 h 1893094"/>
                <a:gd name="connsiteX4" fmla="*/ 1516856 w 1630230"/>
                <a:gd name="connsiteY4" fmla="*/ 1557338 h 1893094"/>
                <a:gd name="connsiteX5" fmla="*/ 1607344 w 1630230"/>
                <a:gd name="connsiteY5" fmla="*/ 1726406 h 1893094"/>
                <a:gd name="connsiteX6" fmla="*/ 1426369 w 1630230"/>
                <a:gd name="connsiteY6" fmla="*/ 1678781 h 1893094"/>
                <a:gd name="connsiteX7" fmla="*/ 1312069 w 1630230"/>
                <a:gd name="connsiteY7" fmla="*/ 1640681 h 1893094"/>
                <a:gd name="connsiteX8" fmla="*/ 1126331 w 1630230"/>
                <a:gd name="connsiteY8" fmla="*/ 1893094 h 1893094"/>
                <a:gd name="connsiteX9" fmla="*/ 909638 w 1630230"/>
                <a:gd name="connsiteY9" fmla="*/ 1893094 h 1893094"/>
                <a:gd name="connsiteX10" fmla="*/ 869156 w 1630230"/>
                <a:gd name="connsiteY10" fmla="*/ 1826419 h 1893094"/>
                <a:gd name="connsiteX11" fmla="*/ 769144 w 1630230"/>
                <a:gd name="connsiteY11" fmla="*/ 1607344 h 1893094"/>
                <a:gd name="connsiteX12" fmla="*/ 671513 w 1630230"/>
                <a:gd name="connsiteY12" fmla="*/ 1797844 h 1893094"/>
                <a:gd name="connsiteX13" fmla="*/ 661988 w 1630230"/>
                <a:gd name="connsiteY13" fmla="*/ 1885950 h 1893094"/>
                <a:gd name="connsiteX14" fmla="*/ 433388 w 1630230"/>
                <a:gd name="connsiteY14" fmla="*/ 1885950 h 1893094"/>
                <a:gd name="connsiteX15" fmla="*/ 261938 w 1630230"/>
                <a:gd name="connsiteY15" fmla="*/ 1664494 h 1893094"/>
                <a:gd name="connsiteX16" fmla="*/ 326231 w 1630230"/>
                <a:gd name="connsiteY16" fmla="*/ 1581150 h 1893094"/>
                <a:gd name="connsiteX17" fmla="*/ 414338 w 1630230"/>
                <a:gd name="connsiteY17" fmla="*/ 1366837 h 1893094"/>
                <a:gd name="connsiteX18" fmla="*/ 188119 w 1630230"/>
                <a:gd name="connsiteY18" fmla="*/ 1404937 h 1893094"/>
                <a:gd name="connsiteX19" fmla="*/ 116681 w 1630230"/>
                <a:gd name="connsiteY19" fmla="*/ 1447800 h 1893094"/>
                <a:gd name="connsiteX20" fmla="*/ 0 w 1630230"/>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矩形 12">
              <a:extLst>
                <a:ext uri="{FF2B5EF4-FFF2-40B4-BE49-F238E27FC236}">
                  <a16:creationId xmlns:a16="http://schemas.microsoft.com/office/drawing/2014/main" xmlns="" id="{D22A018E-67F5-4613-90F3-B6ED1CE2A1A2}"/>
                </a:ext>
              </a:extLst>
            </p:cNvPr>
            <p:cNvSpPr/>
            <p:nvPr/>
          </p:nvSpPr>
          <p:spPr>
            <a:xfrm>
              <a:off x="5071344" y="5169727"/>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4" name="组合 13">
            <a:extLst>
              <a:ext uri="{FF2B5EF4-FFF2-40B4-BE49-F238E27FC236}">
                <a16:creationId xmlns:a16="http://schemas.microsoft.com/office/drawing/2014/main" xmlns="" id="{79872B45-1217-4B1B-925C-F1079B7F9BC1}"/>
              </a:ext>
            </a:extLst>
          </p:cNvPr>
          <p:cNvGrpSpPr/>
          <p:nvPr/>
        </p:nvGrpSpPr>
        <p:grpSpPr>
          <a:xfrm>
            <a:off x="3875722" y="3213612"/>
            <a:ext cx="1633230" cy="1405549"/>
            <a:chOff x="4090035" y="3299338"/>
            <a:chExt cx="1633230" cy="1405549"/>
          </a:xfrm>
        </p:grpSpPr>
        <p:sp>
          <p:nvSpPr>
            <p:cNvPr id="15" name="任意多边形 30">
              <a:extLst>
                <a:ext uri="{FF2B5EF4-FFF2-40B4-BE49-F238E27FC236}">
                  <a16:creationId xmlns:a16="http://schemas.microsoft.com/office/drawing/2014/main" xmlns="" id="{4D0F5E40-E36B-4ACB-8E48-CA3DA3E4CC65}"/>
                </a:ext>
              </a:extLst>
            </p:cNvPr>
            <p:cNvSpPr/>
            <p:nvPr/>
          </p:nvSpPr>
          <p:spPr>
            <a:xfrm rot="17278449">
              <a:off x="4203875" y="318549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2094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16856 w 1600200"/>
                <a:gd name="connsiteY4" fmla="*/ 1557338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18472"/>
                <a:gd name="connsiteY0" fmla="*/ 1300162 h 1893094"/>
                <a:gd name="connsiteX1" fmla="*/ 776288 w 1618472"/>
                <a:gd name="connsiteY1" fmla="*/ 0 h 1893094"/>
                <a:gd name="connsiteX2" fmla="*/ 1562100 w 1618472"/>
                <a:gd name="connsiteY2" fmla="*/ 1304925 h 1893094"/>
                <a:gd name="connsiteX3" fmla="*/ 1445419 w 1618472"/>
                <a:gd name="connsiteY3" fmla="*/ 1466850 h 1893094"/>
                <a:gd name="connsiteX4" fmla="*/ 1516856 w 1618472"/>
                <a:gd name="connsiteY4" fmla="*/ 1557338 h 1893094"/>
                <a:gd name="connsiteX5" fmla="*/ 1600200 w 1618472"/>
                <a:gd name="connsiteY5" fmla="*/ 1724025 h 1893094"/>
                <a:gd name="connsiteX6" fmla="*/ 1428750 w 1618472"/>
                <a:gd name="connsiteY6" fmla="*/ 1674019 h 1893094"/>
                <a:gd name="connsiteX7" fmla="*/ 1304925 w 1618472"/>
                <a:gd name="connsiteY7" fmla="*/ 1633537 h 1893094"/>
                <a:gd name="connsiteX8" fmla="*/ 1126331 w 1618472"/>
                <a:gd name="connsiteY8" fmla="*/ 1893094 h 1893094"/>
                <a:gd name="connsiteX9" fmla="*/ 909638 w 1618472"/>
                <a:gd name="connsiteY9" fmla="*/ 1893094 h 1893094"/>
                <a:gd name="connsiteX10" fmla="*/ 869156 w 1618472"/>
                <a:gd name="connsiteY10" fmla="*/ 1826419 h 1893094"/>
                <a:gd name="connsiteX11" fmla="*/ 769144 w 1618472"/>
                <a:gd name="connsiteY11" fmla="*/ 1607344 h 1893094"/>
                <a:gd name="connsiteX12" fmla="*/ 671513 w 1618472"/>
                <a:gd name="connsiteY12" fmla="*/ 1797844 h 1893094"/>
                <a:gd name="connsiteX13" fmla="*/ 661988 w 1618472"/>
                <a:gd name="connsiteY13" fmla="*/ 1885950 h 1893094"/>
                <a:gd name="connsiteX14" fmla="*/ 433388 w 1618472"/>
                <a:gd name="connsiteY14" fmla="*/ 1885950 h 1893094"/>
                <a:gd name="connsiteX15" fmla="*/ 261938 w 1618472"/>
                <a:gd name="connsiteY15" fmla="*/ 1664494 h 1893094"/>
                <a:gd name="connsiteX16" fmla="*/ 326231 w 1618472"/>
                <a:gd name="connsiteY16" fmla="*/ 1581150 h 1893094"/>
                <a:gd name="connsiteX17" fmla="*/ 414338 w 1618472"/>
                <a:gd name="connsiteY17" fmla="*/ 1366837 h 1893094"/>
                <a:gd name="connsiteX18" fmla="*/ 188119 w 1618472"/>
                <a:gd name="connsiteY18" fmla="*/ 1404937 h 1893094"/>
                <a:gd name="connsiteX19" fmla="*/ 116681 w 1618472"/>
                <a:gd name="connsiteY19" fmla="*/ 1447800 h 1893094"/>
                <a:gd name="connsiteX20" fmla="*/ 0 w 1618472"/>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04925 w 1624617"/>
                <a:gd name="connsiteY7" fmla="*/ 1633537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8750 w 1624617"/>
                <a:gd name="connsiteY6" fmla="*/ 1674019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24617"/>
                <a:gd name="connsiteY0" fmla="*/ 1300162 h 1893094"/>
                <a:gd name="connsiteX1" fmla="*/ 776288 w 1624617"/>
                <a:gd name="connsiteY1" fmla="*/ 0 h 1893094"/>
                <a:gd name="connsiteX2" fmla="*/ 1562100 w 1624617"/>
                <a:gd name="connsiteY2" fmla="*/ 1304925 h 1893094"/>
                <a:gd name="connsiteX3" fmla="*/ 1445419 w 1624617"/>
                <a:gd name="connsiteY3" fmla="*/ 1466850 h 1893094"/>
                <a:gd name="connsiteX4" fmla="*/ 1516856 w 1624617"/>
                <a:gd name="connsiteY4" fmla="*/ 1557338 h 1893094"/>
                <a:gd name="connsiteX5" fmla="*/ 1600200 w 1624617"/>
                <a:gd name="connsiteY5" fmla="*/ 1724025 h 1893094"/>
                <a:gd name="connsiteX6" fmla="*/ 1426369 w 1624617"/>
                <a:gd name="connsiteY6" fmla="*/ 1678781 h 1893094"/>
                <a:gd name="connsiteX7" fmla="*/ 1312069 w 1624617"/>
                <a:gd name="connsiteY7" fmla="*/ 1640681 h 1893094"/>
                <a:gd name="connsiteX8" fmla="*/ 1126331 w 1624617"/>
                <a:gd name="connsiteY8" fmla="*/ 1893094 h 1893094"/>
                <a:gd name="connsiteX9" fmla="*/ 909638 w 1624617"/>
                <a:gd name="connsiteY9" fmla="*/ 1893094 h 1893094"/>
                <a:gd name="connsiteX10" fmla="*/ 869156 w 1624617"/>
                <a:gd name="connsiteY10" fmla="*/ 1826419 h 1893094"/>
                <a:gd name="connsiteX11" fmla="*/ 769144 w 1624617"/>
                <a:gd name="connsiteY11" fmla="*/ 1607344 h 1893094"/>
                <a:gd name="connsiteX12" fmla="*/ 671513 w 1624617"/>
                <a:gd name="connsiteY12" fmla="*/ 1797844 h 1893094"/>
                <a:gd name="connsiteX13" fmla="*/ 661988 w 1624617"/>
                <a:gd name="connsiteY13" fmla="*/ 1885950 h 1893094"/>
                <a:gd name="connsiteX14" fmla="*/ 433388 w 1624617"/>
                <a:gd name="connsiteY14" fmla="*/ 1885950 h 1893094"/>
                <a:gd name="connsiteX15" fmla="*/ 261938 w 1624617"/>
                <a:gd name="connsiteY15" fmla="*/ 1664494 h 1893094"/>
                <a:gd name="connsiteX16" fmla="*/ 326231 w 1624617"/>
                <a:gd name="connsiteY16" fmla="*/ 1581150 h 1893094"/>
                <a:gd name="connsiteX17" fmla="*/ 414338 w 1624617"/>
                <a:gd name="connsiteY17" fmla="*/ 1366837 h 1893094"/>
                <a:gd name="connsiteX18" fmla="*/ 188119 w 1624617"/>
                <a:gd name="connsiteY18" fmla="*/ 1404937 h 1893094"/>
                <a:gd name="connsiteX19" fmla="*/ 116681 w 1624617"/>
                <a:gd name="connsiteY19" fmla="*/ 1447800 h 1893094"/>
                <a:gd name="connsiteX20" fmla="*/ 0 w 1624617"/>
                <a:gd name="connsiteY20" fmla="*/ 1300162 h 1893094"/>
                <a:gd name="connsiteX0" fmla="*/ 0 w 1630230"/>
                <a:gd name="connsiteY0" fmla="*/ 1300162 h 1893094"/>
                <a:gd name="connsiteX1" fmla="*/ 776288 w 1630230"/>
                <a:gd name="connsiteY1" fmla="*/ 0 h 1893094"/>
                <a:gd name="connsiteX2" fmla="*/ 1562100 w 1630230"/>
                <a:gd name="connsiteY2" fmla="*/ 1304925 h 1893094"/>
                <a:gd name="connsiteX3" fmla="*/ 1445419 w 1630230"/>
                <a:gd name="connsiteY3" fmla="*/ 1466850 h 1893094"/>
                <a:gd name="connsiteX4" fmla="*/ 1516856 w 1630230"/>
                <a:gd name="connsiteY4" fmla="*/ 1557338 h 1893094"/>
                <a:gd name="connsiteX5" fmla="*/ 1607344 w 1630230"/>
                <a:gd name="connsiteY5" fmla="*/ 1726406 h 1893094"/>
                <a:gd name="connsiteX6" fmla="*/ 1426369 w 1630230"/>
                <a:gd name="connsiteY6" fmla="*/ 1678781 h 1893094"/>
                <a:gd name="connsiteX7" fmla="*/ 1312069 w 1630230"/>
                <a:gd name="connsiteY7" fmla="*/ 1640681 h 1893094"/>
                <a:gd name="connsiteX8" fmla="*/ 1126331 w 1630230"/>
                <a:gd name="connsiteY8" fmla="*/ 1893094 h 1893094"/>
                <a:gd name="connsiteX9" fmla="*/ 909638 w 1630230"/>
                <a:gd name="connsiteY9" fmla="*/ 1893094 h 1893094"/>
                <a:gd name="connsiteX10" fmla="*/ 869156 w 1630230"/>
                <a:gd name="connsiteY10" fmla="*/ 1826419 h 1893094"/>
                <a:gd name="connsiteX11" fmla="*/ 769144 w 1630230"/>
                <a:gd name="connsiteY11" fmla="*/ 1607344 h 1893094"/>
                <a:gd name="connsiteX12" fmla="*/ 671513 w 1630230"/>
                <a:gd name="connsiteY12" fmla="*/ 1797844 h 1893094"/>
                <a:gd name="connsiteX13" fmla="*/ 661988 w 1630230"/>
                <a:gd name="connsiteY13" fmla="*/ 1885950 h 1893094"/>
                <a:gd name="connsiteX14" fmla="*/ 433388 w 1630230"/>
                <a:gd name="connsiteY14" fmla="*/ 1885950 h 1893094"/>
                <a:gd name="connsiteX15" fmla="*/ 261938 w 1630230"/>
                <a:gd name="connsiteY15" fmla="*/ 1664494 h 1893094"/>
                <a:gd name="connsiteX16" fmla="*/ 326231 w 1630230"/>
                <a:gd name="connsiteY16" fmla="*/ 1581150 h 1893094"/>
                <a:gd name="connsiteX17" fmla="*/ 414338 w 1630230"/>
                <a:gd name="connsiteY17" fmla="*/ 1366837 h 1893094"/>
                <a:gd name="connsiteX18" fmla="*/ 188119 w 1630230"/>
                <a:gd name="connsiteY18" fmla="*/ 1404937 h 1893094"/>
                <a:gd name="connsiteX19" fmla="*/ 116681 w 1630230"/>
                <a:gd name="connsiteY19" fmla="*/ 1447800 h 1893094"/>
                <a:gd name="connsiteX20" fmla="*/ 0 w 1630230"/>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88119 w 1629187"/>
                <a:gd name="connsiteY18" fmla="*/ 1404937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14338 w 1629187"/>
                <a:gd name="connsiteY17" fmla="*/ 1366837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6681 w 1629187"/>
                <a:gd name="connsiteY19" fmla="*/ 1447800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 name="connsiteX0" fmla="*/ 0 w 1629187"/>
                <a:gd name="connsiteY0" fmla="*/ 1300162 h 1893094"/>
                <a:gd name="connsiteX1" fmla="*/ 776288 w 1629187"/>
                <a:gd name="connsiteY1" fmla="*/ 0 h 1893094"/>
                <a:gd name="connsiteX2" fmla="*/ 1562100 w 1629187"/>
                <a:gd name="connsiteY2" fmla="*/ 1304925 h 1893094"/>
                <a:gd name="connsiteX3" fmla="*/ 1445419 w 1629187"/>
                <a:gd name="connsiteY3" fmla="*/ 1466850 h 1893094"/>
                <a:gd name="connsiteX4" fmla="*/ 1516856 w 1629187"/>
                <a:gd name="connsiteY4" fmla="*/ 1557338 h 1893094"/>
                <a:gd name="connsiteX5" fmla="*/ 1607344 w 1629187"/>
                <a:gd name="connsiteY5" fmla="*/ 1726406 h 1893094"/>
                <a:gd name="connsiteX6" fmla="*/ 1426369 w 1629187"/>
                <a:gd name="connsiteY6" fmla="*/ 1678781 h 1893094"/>
                <a:gd name="connsiteX7" fmla="*/ 1312069 w 1629187"/>
                <a:gd name="connsiteY7" fmla="*/ 1640681 h 1893094"/>
                <a:gd name="connsiteX8" fmla="*/ 1126331 w 1629187"/>
                <a:gd name="connsiteY8" fmla="*/ 1893094 h 1893094"/>
                <a:gd name="connsiteX9" fmla="*/ 909638 w 1629187"/>
                <a:gd name="connsiteY9" fmla="*/ 1893094 h 1893094"/>
                <a:gd name="connsiteX10" fmla="*/ 869156 w 1629187"/>
                <a:gd name="connsiteY10" fmla="*/ 1826419 h 1893094"/>
                <a:gd name="connsiteX11" fmla="*/ 769144 w 1629187"/>
                <a:gd name="connsiteY11" fmla="*/ 1607344 h 1893094"/>
                <a:gd name="connsiteX12" fmla="*/ 671513 w 1629187"/>
                <a:gd name="connsiteY12" fmla="*/ 1797844 h 1893094"/>
                <a:gd name="connsiteX13" fmla="*/ 661988 w 1629187"/>
                <a:gd name="connsiteY13" fmla="*/ 1885950 h 1893094"/>
                <a:gd name="connsiteX14" fmla="*/ 433388 w 1629187"/>
                <a:gd name="connsiteY14" fmla="*/ 1885950 h 1893094"/>
                <a:gd name="connsiteX15" fmla="*/ 261938 w 1629187"/>
                <a:gd name="connsiteY15" fmla="*/ 1664494 h 1893094"/>
                <a:gd name="connsiteX16" fmla="*/ 326231 w 1629187"/>
                <a:gd name="connsiteY16" fmla="*/ 1581150 h 1893094"/>
                <a:gd name="connsiteX17" fmla="*/ 407194 w 1629187"/>
                <a:gd name="connsiteY17" fmla="*/ 1373981 h 1893094"/>
                <a:gd name="connsiteX18" fmla="*/ 192881 w 1629187"/>
                <a:gd name="connsiteY18" fmla="*/ 1412080 h 1893094"/>
                <a:gd name="connsiteX19" fmla="*/ 111919 w 1629187"/>
                <a:gd name="connsiteY19" fmla="*/ 1454944 h 1893094"/>
                <a:gd name="connsiteX20" fmla="*/ 0 w 1629187"/>
                <a:gd name="connsiteY20" fmla="*/ 1300162 h 189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9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矩形 15">
              <a:extLst>
                <a:ext uri="{FF2B5EF4-FFF2-40B4-BE49-F238E27FC236}">
                  <a16:creationId xmlns:a16="http://schemas.microsoft.com/office/drawing/2014/main" xmlns="" id="{221D9250-2D49-4DFB-9D5E-8A569C2297BD}"/>
                </a:ext>
              </a:extLst>
            </p:cNvPr>
            <p:cNvSpPr/>
            <p:nvPr/>
          </p:nvSpPr>
          <p:spPr>
            <a:xfrm>
              <a:off x="4587974" y="376405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24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7" name="文本框 16">
            <a:extLst>
              <a:ext uri="{FF2B5EF4-FFF2-40B4-BE49-F238E27FC236}">
                <a16:creationId xmlns:a16="http://schemas.microsoft.com/office/drawing/2014/main" xmlns="" id="{8CA52CAE-62DB-4867-B34B-786950623612}"/>
              </a:ext>
            </a:extLst>
          </p:cNvPr>
          <p:cNvSpPr txBox="1"/>
          <p:nvPr/>
        </p:nvSpPr>
        <p:spPr>
          <a:xfrm>
            <a:off x="4463841" y="1152333"/>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4D35D4F0-A6A0-44D5-AC94-5D65A20D1C5D}"/>
              </a:ext>
            </a:extLst>
          </p:cNvPr>
          <p:cNvSpPr txBox="1"/>
          <p:nvPr/>
        </p:nvSpPr>
        <p:spPr>
          <a:xfrm>
            <a:off x="852502" y="3105183"/>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xmlns="" id="{6AC5C866-FAD3-46A4-8759-571A55A6628A}"/>
              </a:ext>
            </a:extLst>
          </p:cNvPr>
          <p:cNvSpPr txBox="1"/>
          <p:nvPr/>
        </p:nvSpPr>
        <p:spPr>
          <a:xfrm>
            <a:off x="8283133" y="3105183"/>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88F60FFC-97E6-4442-BB92-C703459A94F8}"/>
              </a:ext>
            </a:extLst>
          </p:cNvPr>
          <p:cNvSpPr txBox="1"/>
          <p:nvPr/>
        </p:nvSpPr>
        <p:spPr>
          <a:xfrm>
            <a:off x="1656470" y="5316157"/>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xmlns="" id="{036D0BA4-B714-4855-9913-BD372D03CF99}"/>
              </a:ext>
            </a:extLst>
          </p:cNvPr>
          <p:cNvSpPr txBox="1"/>
          <p:nvPr/>
        </p:nvSpPr>
        <p:spPr>
          <a:xfrm>
            <a:off x="7625865" y="5318886"/>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000396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4/3*#ppt_w"/>
                                          </p:val>
                                        </p:tav>
                                        <p:tav tm="100000">
                                          <p:val>
                                            <p:strVal val="#ppt_w"/>
                                          </p:val>
                                        </p:tav>
                                      </p:tavLst>
                                    </p:anim>
                                    <p:anim calcmode="lin" valueType="num">
                                      <p:cBhvr>
                                        <p:cTn id="13" dur="500" fill="hold"/>
                                        <p:tgtEl>
                                          <p:spTgt spid="5"/>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3*#ppt_w"/>
                                          </p:val>
                                        </p:tav>
                                        <p:tav tm="100000">
                                          <p:val>
                                            <p:strVal val="#ppt_w"/>
                                          </p:val>
                                        </p:tav>
                                      </p:tavLst>
                                    </p:anim>
                                    <p:anim calcmode="lin" valueType="num">
                                      <p:cBhvr>
                                        <p:cTn id="18" dur="500" fill="hold"/>
                                        <p:tgtEl>
                                          <p:spTgt spid="8"/>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strVal val="4/3*#ppt_w"/>
                                          </p:val>
                                        </p:tav>
                                        <p:tav tm="100000">
                                          <p:val>
                                            <p:strVal val="#ppt_w"/>
                                          </p:val>
                                        </p:tav>
                                      </p:tavLst>
                                    </p:anim>
                                    <p:anim calcmode="lin" valueType="num">
                                      <p:cBhvr>
                                        <p:cTn id="23" dur="500" fill="hold"/>
                                        <p:tgtEl>
                                          <p:spTgt spid="11"/>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3" presetClass="entr" presetSubtype="288"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strVal val="4/3*#ppt_w"/>
                                          </p:val>
                                        </p:tav>
                                        <p:tav tm="100000">
                                          <p:val>
                                            <p:strVal val="#ppt_w"/>
                                          </p:val>
                                        </p:tav>
                                      </p:tavLst>
                                    </p:anim>
                                    <p:anim calcmode="lin" valueType="num">
                                      <p:cBhvr>
                                        <p:cTn id="28" dur="500" fill="hold"/>
                                        <p:tgtEl>
                                          <p:spTgt spid="14"/>
                                        </p:tgtEl>
                                        <p:attrNameLst>
                                          <p:attrName>ppt_h</p:attrName>
                                        </p:attrNameLst>
                                      </p:cBhvr>
                                      <p:tavLst>
                                        <p:tav tm="0">
                                          <p:val>
                                            <p:strVal val="4/3*#ppt_h"/>
                                          </p:val>
                                        </p:tav>
                                        <p:tav tm="100000">
                                          <p:val>
                                            <p:strVal val="#ppt_h"/>
                                          </p:val>
                                        </p:tav>
                                      </p:tavLst>
                                    </p:anim>
                                  </p:childTnLst>
                                </p:cTn>
                              </p:par>
                            </p:childTnLst>
                          </p:cTn>
                        </p:par>
                        <p:par>
                          <p:cTn id="29" fill="hold">
                            <p:stCondLst>
                              <p:cond delay="2500"/>
                            </p:stCondLst>
                            <p:childTnLst>
                              <p:par>
                                <p:cTn id="30" presetID="23" presetClass="entr" presetSubtype="3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strVal val="(6*min(max(#ppt_w*#ppt_h,.3),1)-7.4)/-.7*#ppt_w"/>
                                          </p:val>
                                        </p:tav>
                                        <p:tav tm="100000">
                                          <p:val>
                                            <p:strVal val="#ppt_w"/>
                                          </p:val>
                                        </p:tav>
                                      </p:tavLst>
                                    </p:anim>
                                    <p:anim calcmode="lin" valueType="num">
                                      <p:cBhvr>
                                        <p:cTn id="33" dur="500" fill="hold"/>
                                        <p:tgtEl>
                                          <p:spTgt spid="17"/>
                                        </p:tgtEl>
                                        <p:attrNameLst>
                                          <p:attrName>ppt_h</p:attrName>
                                        </p:attrNameLst>
                                      </p:cBhvr>
                                      <p:tavLst>
                                        <p:tav tm="0">
                                          <p:val>
                                            <p:strVal val="(6*min(max(#ppt_w*#ppt_h,.3),1)-7.4)/-.7*#ppt_h"/>
                                          </p:val>
                                        </p:tav>
                                        <p:tav tm="100000">
                                          <p:val>
                                            <p:strVal val="#ppt_h"/>
                                          </p:val>
                                        </p:tav>
                                      </p:tavLst>
                                    </p:anim>
                                    <p:anim calcmode="lin" valueType="num">
                                      <p:cBhvr>
                                        <p:cTn id="34" dur="500" fill="hold"/>
                                        <p:tgtEl>
                                          <p:spTgt spid="17"/>
                                        </p:tgtEl>
                                        <p:attrNameLst>
                                          <p:attrName>ppt_x</p:attrName>
                                        </p:attrNameLst>
                                      </p:cBhvr>
                                      <p:tavLst>
                                        <p:tav tm="0">
                                          <p:val>
                                            <p:fltVal val="0.5"/>
                                          </p:val>
                                        </p:tav>
                                        <p:tav tm="100000">
                                          <p:val>
                                            <p:strVal val="#ppt_x"/>
                                          </p:val>
                                        </p:tav>
                                      </p:tavLst>
                                    </p:anim>
                                    <p:anim calcmode="lin" valueType="num">
                                      <p:cBhvr>
                                        <p:cTn id="35"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3000"/>
                            </p:stCondLst>
                            <p:childTnLst>
                              <p:par>
                                <p:cTn id="37" presetID="23" presetClass="entr" presetSubtype="3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strVal val="(6*min(max(#ppt_w*#ppt_h,.3),1)-7.4)/-.7*#ppt_w"/>
                                          </p:val>
                                        </p:tav>
                                        <p:tav tm="100000">
                                          <p:val>
                                            <p:strVal val="#ppt_w"/>
                                          </p:val>
                                        </p:tav>
                                      </p:tavLst>
                                    </p:anim>
                                    <p:anim calcmode="lin" valueType="num">
                                      <p:cBhvr>
                                        <p:cTn id="40" dur="500" fill="hold"/>
                                        <p:tgtEl>
                                          <p:spTgt spid="18"/>
                                        </p:tgtEl>
                                        <p:attrNameLst>
                                          <p:attrName>ppt_h</p:attrName>
                                        </p:attrNameLst>
                                      </p:cBhvr>
                                      <p:tavLst>
                                        <p:tav tm="0">
                                          <p:val>
                                            <p:strVal val="(6*min(max(#ppt_w*#ppt_h,.3),1)-7.4)/-.7*#ppt_h"/>
                                          </p:val>
                                        </p:tav>
                                        <p:tav tm="100000">
                                          <p:val>
                                            <p:strVal val="#ppt_h"/>
                                          </p:val>
                                        </p:tav>
                                      </p:tavLst>
                                    </p:anim>
                                    <p:anim calcmode="lin" valueType="num">
                                      <p:cBhvr>
                                        <p:cTn id="41" dur="500" fill="hold"/>
                                        <p:tgtEl>
                                          <p:spTgt spid="18"/>
                                        </p:tgtEl>
                                        <p:attrNameLst>
                                          <p:attrName>ppt_x</p:attrName>
                                        </p:attrNameLst>
                                      </p:cBhvr>
                                      <p:tavLst>
                                        <p:tav tm="0">
                                          <p:val>
                                            <p:fltVal val="0.5"/>
                                          </p:val>
                                        </p:tav>
                                        <p:tav tm="100000">
                                          <p:val>
                                            <p:strVal val="#ppt_x"/>
                                          </p:val>
                                        </p:tav>
                                      </p:tavLst>
                                    </p:anim>
                                    <p:anim calcmode="lin" valueType="num">
                                      <p:cBhvr>
                                        <p:cTn id="42"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500"/>
                            </p:stCondLst>
                            <p:childTnLst>
                              <p:par>
                                <p:cTn id="44" presetID="23" presetClass="entr" presetSubtype="3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strVal val="(6*min(max(#ppt_w*#ppt_h,.3),1)-7.4)/-.7*#ppt_w"/>
                                          </p:val>
                                        </p:tav>
                                        <p:tav tm="100000">
                                          <p:val>
                                            <p:strVal val="#ppt_w"/>
                                          </p:val>
                                        </p:tav>
                                      </p:tavLst>
                                    </p:anim>
                                    <p:anim calcmode="lin" valueType="num">
                                      <p:cBhvr>
                                        <p:cTn id="47" dur="500" fill="hold"/>
                                        <p:tgtEl>
                                          <p:spTgt spid="20"/>
                                        </p:tgtEl>
                                        <p:attrNameLst>
                                          <p:attrName>ppt_h</p:attrName>
                                        </p:attrNameLst>
                                      </p:cBhvr>
                                      <p:tavLst>
                                        <p:tav tm="0">
                                          <p:val>
                                            <p:strVal val="(6*min(max(#ppt_w*#ppt_h,.3),1)-7.4)/-.7*#ppt_h"/>
                                          </p:val>
                                        </p:tav>
                                        <p:tav tm="100000">
                                          <p:val>
                                            <p:strVal val="#ppt_h"/>
                                          </p:val>
                                        </p:tav>
                                      </p:tavLst>
                                    </p:anim>
                                    <p:anim calcmode="lin" valueType="num">
                                      <p:cBhvr>
                                        <p:cTn id="48" dur="500" fill="hold"/>
                                        <p:tgtEl>
                                          <p:spTgt spid="20"/>
                                        </p:tgtEl>
                                        <p:attrNameLst>
                                          <p:attrName>ppt_x</p:attrName>
                                        </p:attrNameLst>
                                      </p:cBhvr>
                                      <p:tavLst>
                                        <p:tav tm="0">
                                          <p:val>
                                            <p:fltVal val="0.5"/>
                                          </p:val>
                                        </p:tav>
                                        <p:tav tm="100000">
                                          <p:val>
                                            <p:strVal val="#ppt_x"/>
                                          </p:val>
                                        </p:tav>
                                      </p:tavLst>
                                    </p:anim>
                                    <p:anim calcmode="lin" valueType="num">
                                      <p:cBhvr>
                                        <p:cTn id="49" dur="50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4000"/>
                            </p:stCondLst>
                            <p:childTnLst>
                              <p:par>
                                <p:cTn id="51" presetID="23" presetClass="entr" presetSubtype="36"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strVal val="(6*min(max(#ppt_w*#ppt_h,.3),1)-7.4)/-.7*#ppt_w"/>
                                          </p:val>
                                        </p:tav>
                                        <p:tav tm="100000">
                                          <p:val>
                                            <p:strVal val="#ppt_w"/>
                                          </p:val>
                                        </p:tav>
                                      </p:tavLst>
                                    </p:anim>
                                    <p:anim calcmode="lin" valueType="num">
                                      <p:cBhvr>
                                        <p:cTn id="54" dur="500" fill="hold"/>
                                        <p:tgtEl>
                                          <p:spTgt spid="19"/>
                                        </p:tgtEl>
                                        <p:attrNameLst>
                                          <p:attrName>ppt_h</p:attrName>
                                        </p:attrNameLst>
                                      </p:cBhvr>
                                      <p:tavLst>
                                        <p:tav tm="0">
                                          <p:val>
                                            <p:strVal val="(6*min(max(#ppt_w*#ppt_h,.3),1)-7.4)/-.7*#ppt_h"/>
                                          </p:val>
                                        </p:tav>
                                        <p:tav tm="100000">
                                          <p:val>
                                            <p:strVal val="#ppt_h"/>
                                          </p:val>
                                        </p:tav>
                                      </p:tavLst>
                                    </p:anim>
                                    <p:anim calcmode="lin" valueType="num">
                                      <p:cBhvr>
                                        <p:cTn id="55" dur="500" fill="hold"/>
                                        <p:tgtEl>
                                          <p:spTgt spid="19"/>
                                        </p:tgtEl>
                                        <p:attrNameLst>
                                          <p:attrName>ppt_x</p:attrName>
                                        </p:attrNameLst>
                                      </p:cBhvr>
                                      <p:tavLst>
                                        <p:tav tm="0">
                                          <p:val>
                                            <p:fltVal val="0.5"/>
                                          </p:val>
                                        </p:tav>
                                        <p:tav tm="100000">
                                          <p:val>
                                            <p:strVal val="#ppt_x"/>
                                          </p:val>
                                        </p:tav>
                                      </p:tavLst>
                                    </p:anim>
                                    <p:anim calcmode="lin" valueType="num">
                                      <p:cBhvr>
                                        <p:cTn id="56"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57" fill="hold">
                            <p:stCondLst>
                              <p:cond delay="4500"/>
                            </p:stCondLst>
                            <p:childTnLst>
                              <p:par>
                                <p:cTn id="58" presetID="23" presetClass="entr" presetSubtype="36"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strVal val="(6*min(max(#ppt_w*#ppt_h,.3),1)-7.4)/-.7*#ppt_w"/>
                                          </p:val>
                                        </p:tav>
                                        <p:tav tm="100000">
                                          <p:val>
                                            <p:strVal val="#ppt_w"/>
                                          </p:val>
                                        </p:tav>
                                      </p:tavLst>
                                    </p:anim>
                                    <p:anim calcmode="lin" valueType="num">
                                      <p:cBhvr>
                                        <p:cTn id="61" dur="500" fill="hold"/>
                                        <p:tgtEl>
                                          <p:spTgt spid="21"/>
                                        </p:tgtEl>
                                        <p:attrNameLst>
                                          <p:attrName>ppt_h</p:attrName>
                                        </p:attrNameLst>
                                      </p:cBhvr>
                                      <p:tavLst>
                                        <p:tav tm="0">
                                          <p:val>
                                            <p:strVal val="(6*min(max(#ppt_w*#ppt_h,.3),1)-7.4)/-.7*#ppt_h"/>
                                          </p:val>
                                        </p:tav>
                                        <p:tav tm="100000">
                                          <p:val>
                                            <p:strVal val="#ppt_h"/>
                                          </p:val>
                                        </p:tav>
                                      </p:tavLst>
                                    </p:anim>
                                    <p:anim calcmode="lin" valueType="num">
                                      <p:cBhvr>
                                        <p:cTn id="62" dur="500" fill="hold"/>
                                        <p:tgtEl>
                                          <p:spTgt spid="21"/>
                                        </p:tgtEl>
                                        <p:attrNameLst>
                                          <p:attrName>ppt_x</p:attrName>
                                        </p:attrNameLst>
                                      </p:cBhvr>
                                      <p:tavLst>
                                        <p:tav tm="0">
                                          <p:val>
                                            <p:fltVal val="0.5"/>
                                          </p:val>
                                        </p:tav>
                                        <p:tav tm="100000">
                                          <p:val>
                                            <p:strVal val="#ppt_x"/>
                                          </p:val>
                                        </p:tav>
                                      </p:tavLst>
                                    </p:anim>
                                    <p:anim calcmode="lin" valueType="num">
                                      <p:cBhvr>
                                        <p:cTn id="63"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F94C798-7CF5-4A6A-B770-E54AD6436766}"/>
              </a:ext>
            </a:extLst>
          </p:cNvPr>
          <p:cNvGrpSpPr/>
          <p:nvPr/>
        </p:nvGrpSpPr>
        <p:grpSpPr>
          <a:xfrm>
            <a:off x="1574331" y="1661541"/>
            <a:ext cx="1821618" cy="1808451"/>
            <a:chOff x="1188790" y="1843450"/>
            <a:chExt cx="2932774" cy="2911576"/>
          </a:xfrm>
          <a:solidFill>
            <a:schemeClr val="bg1">
              <a:alpha val="50000"/>
            </a:schemeClr>
          </a:solidFill>
        </p:grpSpPr>
        <p:sp>
          <p:nvSpPr>
            <p:cNvPr id="3" name="任意多边形 4">
              <a:extLst>
                <a:ext uri="{FF2B5EF4-FFF2-40B4-BE49-F238E27FC236}">
                  <a16:creationId xmlns:a16="http://schemas.microsoft.com/office/drawing/2014/main" xmlns="" id="{11090633-4C0D-473F-B543-828CE9B9C669}"/>
                </a:ext>
              </a:extLst>
            </p:cNvPr>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 name="椭圆 3">
              <a:extLst>
                <a:ext uri="{FF2B5EF4-FFF2-40B4-BE49-F238E27FC236}">
                  <a16:creationId xmlns:a16="http://schemas.microsoft.com/office/drawing/2014/main" xmlns="" id="{4AF3E6AD-E2DB-4506-B2F1-0DB258B991E8}"/>
                </a:ext>
              </a:extLst>
            </p:cNvPr>
            <p:cNvSpPr/>
            <p:nvPr/>
          </p:nvSpPr>
          <p:spPr>
            <a:xfrm>
              <a:off x="1820232" y="2465600"/>
              <a:ext cx="1728192" cy="17281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5" name="组合 4">
            <a:extLst>
              <a:ext uri="{FF2B5EF4-FFF2-40B4-BE49-F238E27FC236}">
                <a16:creationId xmlns:a16="http://schemas.microsoft.com/office/drawing/2014/main" xmlns="" id="{F52D2743-9B66-40C9-8AF0-CDA5DCFB1B56}"/>
              </a:ext>
            </a:extLst>
          </p:cNvPr>
          <p:cNvGrpSpPr/>
          <p:nvPr/>
        </p:nvGrpSpPr>
        <p:grpSpPr>
          <a:xfrm>
            <a:off x="6377828" y="1642623"/>
            <a:ext cx="1821618" cy="1808451"/>
            <a:chOff x="1188790" y="1843450"/>
            <a:chExt cx="2932774" cy="2911576"/>
          </a:xfrm>
          <a:solidFill>
            <a:schemeClr val="bg1">
              <a:alpha val="50000"/>
            </a:schemeClr>
          </a:solidFill>
        </p:grpSpPr>
        <p:sp>
          <p:nvSpPr>
            <p:cNvPr id="6" name="任意多边形 7">
              <a:extLst>
                <a:ext uri="{FF2B5EF4-FFF2-40B4-BE49-F238E27FC236}">
                  <a16:creationId xmlns:a16="http://schemas.microsoft.com/office/drawing/2014/main" xmlns="" id="{74FD8716-6A93-4A0F-A9C4-A49D5EEC74EB}"/>
                </a:ext>
              </a:extLst>
            </p:cNvPr>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 name="椭圆 6">
              <a:extLst>
                <a:ext uri="{FF2B5EF4-FFF2-40B4-BE49-F238E27FC236}">
                  <a16:creationId xmlns:a16="http://schemas.microsoft.com/office/drawing/2014/main" xmlns="" id="{F8003B54-B3BF-4E74-852A-15A53B4FE38D}"/>
                </a:ext>
              </a:extLst>
            </p:cNvPr>
            <p:cNvSpPr/>
            <p:nvPr/>
          </p:nvSpPr>
          <p:spPr>
            <a:xfrm>
              <a:off x="1820232" y="2465600"/>
              <a:ext cx="1728192" cy="17281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8" name="组合 7">
            <a:extLst>
              <a:ext uri="{FF2B5EF4-FFF2-40B4-BE49-F238E27FC236}">
                <a16:creationId xmlns:a16="http://schemas.microsoft.com/office/drawing/2014/main" xmlns="" id="{84D39807-CF9B-4700-936F-44451F23B8F5}"/>
              </a:ext>
            </a:extLst>
          </p:cNvPr>
          <p:cNvGrpSpPr/>
          <p:nvPr/>
        </p:nvGrpSpPr>
        <p:grpSpPr>
          <a:xfrm>
            <a:off x="9134168" y="2591576"/>
            <a:ext cx="1261443" cy="1252326"/>
            <a:chOff x="1188790" y="1843450"/>
            <a:chExt cx="2932774" cy="2911576"/>
          </a:xfrm>
          <a:solidFill>
            <a:schemeClr val="bg1">
              <a:alpha val="50000"/>
            </a:schemeClr>
          </a:solidFill>
        </p:grpSpPr>
        <p:sp>
          <p:nvSpPr>
            <p:cNvPr id="9" name="任意多边形 10">
              <a:extLst>
                <a:ext uri="{FF2B5EF4-FFF2-40B4-BE49-F238E27FC236}">
                  <a16:creationId xmlns:a16="http://schemas.microsoft.com/office/drawing/2014/main" xmlns="" id="{5B016E95-FCD0-4837-A790-0B41EA573C7D}"/>
                </a:ext>
              </a:extLst>
            </p:cNvPr>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0" name="椭圆 9">
              <a:extLst>
                <a:ext uri="{FF2B5EF4-FFF2-40B4-BE49-F238E27FC236}">
                  <a16:creationId xmlns:a16="http://schemas.microsoft.com/office/drawing/2014/main" xmlns="" id="{9B211E24-B299-4524-90C9-043EF211F9A4}"/>
                </a:ext>
              </a:extLst>
            </p:cNvPr>
            <p:cNvSpPr/>
            <p:nvPr/>
          </p:nvSpPr>
          <p:spPr>
            <a:xfrm>
              <a:off x="1820232" y="2465600"/>
              <a:ext cx="1728192" cy="17281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11" name="组合 10">
            <a:extLst>
              <a:ext uri="{FF2B5EF4-FFF2-40B4-BE49-F238E27FC236}">
                <a16:creationId xmlns:a16="http://schemas.microsoft.com/office/drawing/2014/main" xmlns="" id="{8B9D238C-E7CA-44A2-9909-E4230FCBA8C9}"/>
              </a:ext>
            </a:extLst>
          </p:cNvPr>
          <p:cNvGrpSpPr/>
          <p:nvPr/>
        </p:nvGrpSpPr>
        <p:grpSpPr>
          <a:xfrm>
            <a:off x="4334930" y="2807240"/>
            <a:ext cx="1261443" cy="1252326"/>
            <a:chOff x="1188790" y="1843450"/>
            <a:chExt cx="2932774" cy="2911576"/>
          </a:xfrm>
          <a:solidFill>
            <a:schemeClr val="bg1">
              <a:alpha val="50000"/>
            </a:schemeClr>
          </a:solidFill>
        </p:grpSpPr>
        <p:sp>
          <p:nvSpPr>
            <p:cNvPr id="12" name="任意多边形 13">
              <a:extLst>
                <a:ext uri="{FF2B5EF4-FFF2-40B4-BE49-F238E27FC236}">
                  <a16:creationId xmlns:a16="http://schemas.microsoft.com/office/drawing/2014/main" xmlns="" id="{A4ECCB3E-E455-4B32-92F9-75F706BB4F97}"/>
                </a:ext>
              </a:extLst>
            </p:cNvPr>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3" name="椭圆 12">
              <a:extLst>
                <a:ext uri="{FF2B5EF4-FFF2-40B4-BE49-F238E27FC236}">
                  <a16:creationId xmlns:a16="http://schemas.microsoft.com/office/drawing/2014/main" xmlns="" id="{784540CE-1855-4747-9E51-0D69B83023BA}"/>
                </a:ext>
              </a:extLst>
            </p:cNvPr>
            <p:cNvSpPr/>
            <p:nvPr/>
          </p:nvSpPr>
          <p:spPr>
            <a:xfrm>
              <a:off x="1820232" y="2465600"/>
              <a:ext cx="1728192" cy="17281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14" name="文本框 13">
            <a:extLst>
              <a:ext uri="{FF2B5EF4-FFF2-40B4-BE49-F238E27FC236}">
                <a16:creationId xmlns:a16="http://schemas.microsoft.com/office/drawing/2014/main" xmlns="" id="{B681F3A6-47C7-4ABE-B9A6-F55FF21D2BE5}"/>
              </a:ext>
            </a:extLst>
          </p:cNvPr>
          <p:cNvSpPr txBox="1"/>
          <p:nvPr/>
        </p:nvSpPr>
        <p:spPr>
          <a:xfrm>
            <a:off x="1081455" y="3843902"/>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xmlns="" id="{F359AB34-99E6-436A-BCD4-66DA094CE973}"/>
              </a:ext>
            </a:extLst>
          </p:cNvPr>
          <p:cNvSpPr txBox="1"/>
          <p:nvPr/>
        </p:nvSpPr>
        <p:spPr>
          <a:xfrm>
            <a:off x="3499557" y="4584929"/>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xmlns="" id="{D846303A-332D-485F-A8FA-F0EFEA9C2A71}"/>
              </a:ext>
            </a:extLst>
          </p:cNvPr>
          <p:cNvSpPr txBox="1"/>
          <p:nvPr/>
        </p:nvSpPr>
        <p:spPr>
          <a:xfrm>
            <a:off x="5858259" y="3843902"/>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1CA5BE4E-48FA-41A9-AA80-61F6E5D9D73D}"/>
              </a:ext>
            </a:extLst>
          </p:cNvPr>
          <p:cNvSpPr txBox="1"/>
          <p:nvPr/>
        </p:nvSpPr>
        <p:spPr>
          <a:xfrm>
            <a:off x="8361205" y="4584929"/>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pic>
        <p:nvPicPr>
          <p:cNvPr id="19" name="图形 18" descr="闹钟">
            <a:extLst>
              <a:ext uri="{FF2B5EF4-FFF2-40B4-BE49-F238E27FC236}">
                <a16:creationId xmlns:a16="http://schemas.microsoft.com/office/drawing/2014/main" xmlns="" id="{8477E337-F405-4B6C-ADA5-F1FDE40B9E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63700" y="3024003"/>
            <a:ext cx="817007" cy="817007"/>
          </a:xfrm>
          <a:prstGeom prst="rect">
            <a:avLst/>
          </a:prstGeom>
        </p:spPr>
      </p:pic>
      <p:pic>
        <p:nvPicPr>
          <p:cNvPr id="21" name="图形 20" descr="拖把和水桶">
            <a:extLst>
              <a:ext uri="{FF2B5EF4-FFF2-40B4-BE49-F238E27FC236}">
                <a16:creationId xmlns:a16="http://schemas.microsoft.com/office/drawing/2014/main" xmlns="" id="{DCD304F5-A7DC-4D78-81F8-509150809C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065418" y="2127484"/>
            <a:ext cx="876563" cy="876563"/>
          </a:xfrm>
          <a:prstGeom prst="rect">
            <a:avLst/>
          </a:prstGeom>
        </p:spPr>
      </p:pic>
      <p:pic>
        <p:nvPicPr>
          <p:cNvPr id="23" name="图形 22" descr="毛巾">
            <a:extLst>
              <a:ext uri="{FF2B5EF4-FFF2-40B4-BE49-F238E27FC236}">
                <a16:creationId xmlns:a16="http://schemas.microsoft.com/office/drawing/2014/main" xmlns="" id="{FD6B4CDA-57BF-4919-B5AE-D39E2CE441A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856341" y="2127485"/>
            <a:ext cx="914400" cy="914400"/>
          </a:xfrm>
          <a:prstGeom prst="rect">
            <a:avLst/>
          </a:prstGeom>
        </p:spPr>
      </p:pic>
      <p:pic>
        <p:nvPicPr>
          <p:cNvPr id="25" name="图形 24" descr="台灯">
            <a:extLst>
              <a:ext uri="{FF2B5EF4-FFF2-40B4-BE49-F238E27FC236}">
                <a16:creationId xmlns:a16="http://schemas.microsoft.com/office/drawing/2014/main" xmlns="" id="{C52B3531-E92C-4D66-AB38-004F91A0344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9504243" y="3024003"/>
            <a:ext cx="546368" cy="546368"/>
          </a:xfrm>
          <a:prstGeom prst="rect">
            <a:avLst/>
          </a:prstGeom>
        </p:spPr>
      </p:pic>
    </p:spTree>
    <p:extLst>
      <p:ext uri="{BB962C8B-B14F-4D97-AF65-F5344CB8AC3E}">
        <p14:creationId xmlns:p14="http://schemas.microsoft.com/office/powerpoint/2010/main" val="20016105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3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8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1800"/>
                            </p:stCondLst>
                            <p:childTnLst>
                              <p:par>
                                <p:cTn id="39" presetID="8" presetClass="emph" presetSubtype="0" fill="hold" nodeType="afterEffect">
                                  <p:stCondLst>
                                    <p:cond delay="0"/>
                                  </p:stCondLst>
                                  <p:childTnLst>
                                    <p:animRot by="21600000">
                                      <p:cBhvr>
                                        <p:cTn id="40" dur="7000" fill="hold"/>
                                        <p:tgtEl>
                                          <p:spTgt spid="2"/>
                                        </p:tgtEl>
                                        <p:attrNameLst>
                                          <p:attrName>r</p:attrName>
                                        </p:attrNameLst>
                                      </p:cBhvr>
                                    </p:animRot>
                                  </p:childTnLst>
                                </p:cTn>
                              </p:par>
                              <p:par>
                                <p:cTn id="41" presetID="8" presetClass="emph" presetSubtype="0" fill="hold" nodeType="withEffect">
                                  <p:stCondLst>
                                    <p:cond delay="0"/>
                                  </p:stCondLst>
                                  <p:childTnLst>
                                    <p:animRot by="-21600000">
                                      <p:cBhvr>
                                        <p:cTn id="42" dur="7100" fill="hold"/>
                                        <p:tgtEl>
                                          <p:spTgt spid="11"/>
                                        </p:tgtEl>
                                        <p:attrNameLst>
                                          <p:attrName>r</p:attrName>
                                        </p:attrNameLst>
                                      </p:cBhvr>
                                    </p:animRot>
                                  </p:childTnLst>
                                </p:cTn>
                              </p:par>
                              <p:par>
                                <p:cTn id="43" presetID="8" presetClass="emph" presetSubtype="0" fill="hold" nodeType="withEffect">
                                  <p:stCondLst>
                                    <p:cond delay="0"/>
                                  </p:stCondLst>
                                  <p:childTnLst>
                                    <p:animRot by="21600000">
                                      <p:cBhvr>
                                        <p:cTn id="44" dur="7100" fill="hold"/>
                                        <p:tgtEl>
                                          <p:spTgt spid="5"/>
                                        </p:tgtEl>
                                        <p:attrNameLst>
                                          <p:attrName>r</p:attrName>
                                        </p:attrNameLst>
                                      </p:cBhvr>
                                    </p:animRot>
                                  </p:childTnLst>
                                </p:cTn>
                              </p:par>
                              <p:par>
                                <p:cTn id="45" presetID="8" presetClass="emph" presetSubtype="0" fill="hold" nodeType="withEffect">
                                  <p:stCondLst>
                                    <p:cond delay="0"/>
                                  </p:stCondLst>
                                  <p:childTnLst>
                                    <p:animRot by="-21600000">
                                      <p:cBhvr>
                                        <p:cTn id="46" dur="71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a:extLst>
              <a:ext uri="{FF2B5EF4-FFF2-40B4-BE49-F238E27FC236}">
                <a16:creationId xmlns:a16="http://schemas.microsoft.com/office/drawing/2014/main" xmlns="" id="{A5376A02-946B-4978-AAAE-831B694236D2}"/>
              </a:ext>
            </a:extLst>
          </p:cNvPr>
          <p:cNvSpPr/>
          <p:nvPr/>
        </p:nvSpPr>
        <p:spPr>
          <a:xfrm>
            <a:off x="6741837" y="2225218"/>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prstClr val="white"/>
                </a:solidFill>
                <a:latin typeface="微软雅黑" panose="020B0503020204020204" pitchFamily="34" charset="-122"/>
                <a:ea typeface="微软雅黑" panose="020B0503020204020204" pitchFamily="34" charset="-122"/>
              </a:rPr>
              <a:t>标题</a:t>
            </a:r>
          </a:p>
        </p:txBody>
      </p:sp>
      <p:sp>
        <p:nvSpPr>
          <p:cNvPr id="5" name="六边形 4">
            <a:extLst>
              <a:ext uri="{FF2B5EF4-FFF2-40B4-BE49-F238E27FC236}">
                <a16:creationId xmlns:a16="http://schemas.microsoft.com/office/drawing/2014/main" xmlns="" id="{1E0E744F-A5C9-44E2-851A-691B74264F44}"/>
              </a:ext>
            </a:extLst>
          </p:cNvPr>
          <p:cNvSpPr/>
          <p:nvPr/>
        </p:nvSpPr>
        <p:spPr>
          <a:xfrm>
            <a:off x="6746530" y="3830985"/>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prstClr val="white"/>
                </a:solidFill>
                <a:latin typeface="微软雅黑" panose="020B0503020204020204" pitchFamily="34" charset="-122"/>
                <a:ea typeface="微软雅黑" panose="020B0503020204020204" pitchFamily="34" charset="-122"/>
              </a:rPr>
              <a:t>标题</a:t>
            </a:r>
          </a:p>
        </p:txBody>
      </p:sp>
      <p:sp>
        <p:nvSpPr>
          <p:cNvPr id="7" name="六边形 6">
            <a:extLst>
              <a:ext uri="{FF2B5EF4-FFF2-40B4-BE49-F238E27FC236}">
                <a16:creationId xmlns:a16="http://schemas.microsoft.com/office/drawing/2014/main" xmlns="" id="{5A12E659-3B72-4989-84F5-0C61DF774F2B}"/>
              </a:ext>
            </a:extLst>
          </p:cNvPr>
          <p:cNvSpPr/>
          <p:nvPr/>
        </p:nvSpPr>
        <p:spPr>
          <a:xfrm>
            <a:off x="3821050" y="3818561"/>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prstClr val="white"/>
                </a:solidFill>
                <a:latin typeface="微软雅黑" panose="020B0503020204020204" pitchFamily="34" charset="-122"/>
                <a:ea typeface="微软雅黑" panose="020B0503020204020204" pitchFamily="34" charset="-122"/>
              </a:rPr>
              <a:t>标题</a:t>
            </a:r>
          </a:p>
        </p:txBody>
      </p:sp>
      <p:sp>
        <p:nvSpPr>
          <p:cNvPr id="8" name="六边形 7">
            <a:extLst>
              <a:ext uri="{FF2B5EF4-FFF2-40B4-BE49-F238E27FC236}">
                <a16:creationId xmlns:a16="http://schemas.microsoft.com/office/drawing/2014/main" xmlns="" id="{5CC62BEE-19A5-477F-8E4B-323B2796C981}"/>
              </a:ext>
            </a:extLst>
          </p:cNvPr>
          <p:cNvSpPr/>
          <p:nvPr/>
        </p:nvSpPr>
        <p:spPr>
          <a:xfrm>
            <a:off x="3801002" y="2198383"/>
            <a:ext cx="1724307" cy="1485935"/>
          </a:xfrm>
          <a:prstGeom prst="hexagon">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prstClr val="white"/>
                </a:solidFill>
                <a:latin typeface="微软雅黑" panose="020B0503020204020204" pitchFamily="34" charset="-122"/>
                <a:ea typeface="微软雅黑" panose="020B0503020204020204" pitchFamily="34" charset="-122"/>
              </a:rPr>
              <a:t>标题</a:t>
            </a:r>
          </a:p>
        </p:txBody>
      </p:sp>
      <p:sp>
        <p:nvSpPr>
          <p:cNvPr id="10" name="六边形 9">
            <a:extLst>
              <a:ext uri="{FF2B5EF4-FFF2-40B4-BE49-F238E27FC236}">
                <a16:creationId xmlns:a16="http://schemas.microsoft.com/office/drawing/2014/main" xmlns="" id="{476003C0-72FC-4BEC-A161-CEF695C1B613}"/>
              </a:ext>
            </a:extLst>
          </p:cNvPr>
          <p:cNvSpPr/>
          <p:nvPr/>
        </p:nvSpPr>
        <p:spPr>
          <a:xfrm>
            <a:off x="5279097" y="3015678"/>
            <a:ext cx="1724307" cy="1485935"/>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1" name="六边形 10">
            <a:extLst>
              <a:ext uri="{FF2B5EF4-FFF2-40B4-BE49-F238E27FC236}">
                <a16:creationId xmlns:a16="http://schemas.microsoft.com/office/drawing/2014/main" xmlns="" id="{F9B3C933-9E2C-459D-8A52-A173606A33F7}"/>
              </a:ext>
            </a:extLst>
          </p:cNvPr>
          <p:cNvSpPr/>
          <p:nvPr/>
        </p:nvSpPr>
        <p:spPr>
          <a:xfrm>
            <a:off x="2313922" y="3008472"/>
            <a:ext cx="1724307" cy="1485935"/>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12" name="六边形 11">
            <a:extLst>
              <a:ext uri="{FF2B5EF4-FFF2-40B4-BE49-F238E27FC236}">
                <a16:creationId xmlns:a16="http://schemas.microsoft.com/office/drawing/2014/main" xmlns="" id="{D939DAB7-1AFE-4E05-A976-B6FC2FF68349}"/>
              </a:ext>
            </a:extLst>
          </p:cNvPr>
          <p:cNvSpPr/>
          <p:nvPr/>
        </p:nvSpPr>
        <p:spPr>
          <a:xfrm>
            <a:off x="8204577" y="3067019"/>
            <a:ext cx="1724307" cy="1485935"/>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微软雅黑" panose="020B0503020204020204" pitchFamily="34" charset="-122"/>
              <a:ea typeface="微软雅黑" panose="020B0503020204020204" pitchFamily="34" charset="-122"/>
            </a:endParaRPr>
          </a:p>
        </p:txBody>
      </p:sp>
      <p:pic>
        <p:nvPicPr>
          <p:cNvPr id="16" name="图形 15" descr="棒棒糖">
            <a:extLst>
              <a:ext uri="{FF2B5EF4-FFF2-40B4-BE49-F238E27FC236}">
                <a16:creationId xmlns:a16="http://schemas.microsoft.com/office/drawing/2014/main" xmlns="" id="{7E6B2496-AEF0-4192-883B-EC8CEF58F95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676373" y="3373785"/>
            <a:ext cx="914400" cy="914400"/>
          </a:xfrm>
          <a:prstGeom prst="rect">
            <a:avLst/>
          </a:prstGeom>
        </p:spPr>
      </p:pic>
      <p:pic>
        <p:nvPicPr>
          <p:cNvPr id="18" name="图形 17" descr="蛋糕">
            <a:extLst>
              <a:ext uri="{FF2B5EF4-FFF2-40B4-BE49-F238E27FC236}">
                <a16:creationId xmlns:a16="http://schemas.microsoft.com/office/drawing/2014/main" xmlns="" id="{A15D65BE-2223-4797-A5CB-AB78EAF96EB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684126" y="3301445"/>
            <a:ext cx="914400" cy="914400"/>
          </a:xfrm>
          <a:prstGeom prst="rect">
            <a:avLst/>
          </a:prstGeom>
        </p:spPr>
      </p:pic>
      <p:pic>
        <p:nvPicPr>
          <p:cNvPr id="20" name="图形 19" descr="爆米花">
            <a:extLst>
              <a:ext uri="{FF2B5EF4-FFF2-40B4-BE49-F238E27FC236}">
                <a16:creationId xmlns:a16="http://schemas.microsoft.com/office/drawing/2014/main" xmlns="" id="{73D2DDE2-6B44-4376-A3B5-C9304833A77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609530" y="3373785"/>
            <a:ext cx="914400" cy="914400"/>
          </a:xfrm>
          <a:prstGeom prst="rect">
            <a:avLst/>
          </a:prstGeom>
        </p:spPr>
      </p:pic>
      <p:sp>
        <p:nvSpPr>
          <p:cNvPr id="21" name="文本框 20">
            <a:extLst>
              <a:ext uri="{FF2B5EF4-FFF2-40B4-BE49-F238E27FC236}">
                <a16:creationId xmlns:a16="http://schemas.microsoft.com/office/drawing/2014/main" xmlns="" id="{38D09151-9F5A-43DA-A6A3-845B211C00B3}"/>
              </a:ext>
            </a:extLst>
          </p:cNvPr>
          <p:cNvSpPr txBox="1"/>
          <p:nvPr/>
        </p:nvSpPr>
        <p:spPr>
          <a:xfrm>
            <a:off x="1013679" y="4628650"/>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xmlns="" id="{03DED2EF-AE20-4372-BC80-B01A828B6178}"/>
              </a:ext>
            </a:extLst>
          </p:cNvPr>
          <p:cNvSpPr txBox="1"/>
          <p:nvPr/>
        </p:nvSpPr>
        <p:spPr>
          <a:xfrm>
            <a:off x="1054617" y="1794331"/>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CE92CDA5-BCE3-486A-9EC1-AD638C776BA9}"/>
              </a:ext>
            </a:extLst>
          </p:cNvPr>
          <p:cNvSpPr txBox="1"/>
          <p:nvPr/>
        </p:nvSpPr>
        <p:spPr>
          <a:xfrm>
            <a:off x="8204577" y="4641950"/>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098C6B60-DBE0-4203-9480-6AD6236D7124}"/>
              </a:ext>
            </a:extLst>
          </p:cNvPr>
          <p:cNvSpPr txBox="1"/>
          <p:nvPr/>
        </p:nvSpPr>
        <p:spPr>
          <a:xfrm>
            <a:off x="8278986" y="1767496"/>
            <a:ext cx="2807371" cy="861774"/>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点击输入文字点击输入文字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37645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par>
                                <p:cTn id="14" presetID="23" presetClass="entr" presetSubtype="528" fill="hold" grpId="0" nodeType="withEffect">
                                  <p:stCondLst>
                                    <p:cond delay="30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2"/>
                                        </p:tgtEl>
                                      </p:cBhvr>
                                    </p:animEffect>
                                    <p:animScale>
                                      <p:cBhvr>
                                        <p:cTn id="22" dur="250" autoRev="1" fill="hold"/>
                                        <p:tgtEl>
                                          <p:spTgt spid="2"/>
                                        </p:tgtEl>
                                      </p:cBhvr>
                                      <p:by x="105000" y="105000"/>
                                    </p:animScale>
                                  </p:childTnLst>
                                </p:cTn>
                              </p:par>
                              <p:par>
                                <p:cTn id="23" presetID="23" presetClass="entr" presetSubtype="528"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ppt_x</p:attrName>
                                        </p:attrNameLst>
                                      </p:cBhvr>
                                      <p:tavLst>
                                        <p:tav tm="0">
                                          <p:val>
                                            <p:fltVal val="0.5"/>
                                          </p:val>
                                        </p:tav>
                                        <p:tav tm="100000">
                                          <p:val>
                                            <p:strVal val="#ppt_x"/>
                                          </p:val>
                                        </p:tav>
                                      </p:tavLst>
                                    </p:anim>
                                    <p:anim calcmode="lin" valueType="num">
                                      <p:cBhvr>
                                        <p:cTn id="28" dur="500" fill="hold"/>
                                        <p:tgtEl>
                                          <p:spTgt spid="7"/>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par>
                                <p:cTn id="32" presetID="23" presetClass="entr" presetSubtype="528" fill="hold" grpId="0" nodeType="withEffect">
                                  <p:stCondLst>
                                    <p:cond delay="70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 calcmode="lin" valueType="num">
                                      <p:cBhvr>
                                        <p:cTn id="36" dur="500" fill="hold"/>
                                        <p:tgtEl>
                                          <p:spTgt spid="5"/>
                                        </p:tgtEl>
                                        <p:attrNameLst>
                                          <p:attrName>ppt_x</p:attrName>
                                        </p:attrNameLst>
                                      </p:cBhvr>
                                      <p:tavLst>
                                        <p:tav tm="0">
                                          <p:val>
                                            <p:fltVal val="0.5"/>
                                          </p:val>
                                        </p:tav>
                                        <p:tav tm="100000">
                                          <p:val>
                                            <p:strVal val="#ppt_x"/>
                                          </p:val>
                                        </p:tav>
                                      </p:tavLst>
                                    </p:anim>
                                    <p:anim calcmode="lin" valueType="num">
                                      <p:cBhvr>
                                        <p:cTn id="37" dur="500" fill="hold"/>
                                        <p:tgtEl>
                                          <p:spTgt spid="5"/>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par>
                                <p:cTn id="41" presetID="23" presetClass="entr" presetSubtype="528" fill="hold" grpId="0" nodeType="withEffect">
                                  <p:stCondLst>
                                    <p:cond delay="3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10"/>
                                        </p:tgtEl>
                                      </p:cBhvr>
                                    </p:animEffect>
                                    <p:animScale>
                                      <p:cBhvr>
                                        <p:cTn id="49" dur="250" autoRev="1" fill="hold"/>
                                        <p:tgtEl>
                                          <p:spTgt spid="10"/>
                                        </p:tgtEl>
                                      </p:cBhvr>
                                      <p:by x="105000" y="105000"/>
                                    </p:animScale>
                                  </p:childTnLst>
                                </p:cTn>
                              </p:par>
                              <p:par>
                                <p:cTn id="50" presetID="23" presetClass="entr" presetSubtype="528" fill="hold" grpId="0" nodeType="withEffect">
                                  <p:stCondLst>
                                    <p:cond delay="3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 calcmode="lin" valueType="num">
                                      <p:cBhvr>
                                        <p:cTn id="54" dur="500" fill="hold"/>
                                        <p:tgtEl>
                                          <p:spTgt spid="11"/>
                                        </p:tgtEl>
                                        <p:attrNameLst>
                                          <p:attrName>ppt_x</p:attrName>
                                        </p:attrNameLst>
                                      </p:cBhvr>
                                      <p:tavLst>
                                        <p:tav tm="0">
                                          <p:val>
                                            <p:fltVal val="0.5"/>
                                          </p:val>
                                        </p:tav>
                                        <p:tav tm="100000">
                                          <p:val>
                                            <p:strVal val="#ppt_x"/>
                                          </p:val>
                                        </p:tav>
                                      </p:tavLst>
                                    </p:anim>
                                    <p:anim calcmode="lin" valueType="num">
                                      <p:cBhvr>
                                        <p:cTn id="55" dur="500" fill="hold"/>
                                        <p:tgtEl>
                                          <p:spTgt spid="11"/>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11"/>
                                        </p:tgtEl>
                                      </p:cBhvr>
                                    </p:animEffect>
                                    <p:animScale>
                                      <p:cBhvr>
                                        <p:cTn id="58" dur="250" autoRev="1" fill="hold"/>
                                        <p:tgtEl>
                                          <p:spTgt spid="11"/>
                                        </p:tgtEl>
                                      </p:cBhvr>
                                      <p:by x="105000" y="105000"/>
                                    </p:animScale>
                                  </p:childTnLst>
                                </p:cTn>
                              </p:par>
                              <p:par>
                                <p:cTn id="59" presetID="23" presetClass="entr" presetSubtype="528" fill="hold" grpId="0" nodeType="withEffect">
                                  <p:stCondLst>
                                    <p:cond delay="3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ppt_x</p:attrName>
                                        </p:attrNameLst>
                                      </p:cBhvr>
                                      <p:tavLst>
                                        <p:tav tm="0">
                                          <p:val>
                                            <p:fltVal val="0.5"/>
                                          </p:val>
                                        </p:tav>
                                        <p:tav tm="100000">
                                          <p:val>
                                            <p:strVal val="#ppt_x"/>
                                          </p:val>
                                        </p:tav>
                                      </p:tavLst>
                                    </p:anim>
                                    <p:anim calcmode="lin" valueType="num">
                                      <p:cBhvr>
                                        <p:cTn id="64" dur="500" fill="hold"/>
                                        <p:tgtEl>
                                          <p:spTgt spid="12"/>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12"/>
                                        </p:tgtEl>
                                      </p:cBhvr>
                                    </p:animEffect>
                                    <p:animScale>
                                      <p:cBhvr>
                                        <p:cTn id="67" dur="250" autoRev="1" fill="hold"/>
                                        <p:tgtEl>
                                          <p:spTgt spid="12"/>
                                        </p:tgtEl>
                                      </p:cBhvr>
                                      <p:by x="105000" y="105000"/>
                                    </p:animScale>
                                  </p:childTnLst>
                                </p:cTn>
                              </p:par>
                            </p:childTnLst>
                          </p:cTn>
                        </p:par>
                        <p:par>
                          <p:cTn id="68" fill="hold">
                            <p:stCondLst>
                              <p:cond delay="1200"/>
                            </p:stCondLst>
                            <p:childTnLst>
                              <p:par>
                                <p:cTn id="69" presetID="10" presetClass="entr" presetSubtype="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par>
                                <p:cTn id="75" presetID="10"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par>
                          <p:cTn id="78" fill="hold">
                            <p:stCondLst>
                              <p:cond delay="1700"/>
                            </p:stCondLst>
                            <p:childTnLst>
                              <p:par>
                                <p:cTn id="79" presetID="26" presetClass="emph" presetSubtype="0" fill="hold" grpId="0" nodeType="afterEffect">
                                  <p:stCondLst>
                                    <p:cond delay="0"/>
                                  </p:stCondLst>
                                  <p:childTnLst>
                                    <p:animEffect transition="out" filter="fade">
                                      <p:cBhvr>
                                        <p:cTn id="80" dur="500" tmFilter="0, 0; .2, .5; .8, .5; 1, 0"/>
                                        <p:tgtEl>
                                          <p:spTgt spid="22"/>
                                        </p:tgtEl>
                                      </p:cBhvr>
                                    </p:animEffect>
                                    <p:animScale>
                                      <p:cBhvr>
                                        <p:cTn id="81" dur="250" autoRev="1" fill="hold"/>
                                        <p:tgtEl>
                                          <p:spTgt spid="22"/>
                                        </p:tgtEl>
                                      </p:cBhvr>
                                      <p:by x="105000" y="105000"/>
                                    </p:animScale>
                                  </p:childTnLst>
                                </p:cTn>
                              </p:par>
                            </p:childTnLst>
                          </p:cTn>
                        </p:par>
                        <p:par>
                          <p:cTn id="82" fill="hold">
                            <p:stCondLst>
                              <p:cond delay="2200"/>
                            </p:stCondLst>
                            <p:childTnLst>
                              <p:par>
                                <p:cTn id="83" presetID="26" presetClass="emph" presetSubtype="0" fill="hold" grpId="0" nodeType="afterEffect">
                                  <p:stCondLst>
                                    <p:cond delay="0"/>
                                  </p:stCondLst>
                                  <p:childTnLst>
                                    <p:animEffect transition="out" filter="fade">
                                      <p:cBhvr>
                                        <p:cTn id="84" dur="500" tmFilter="0, 0; .2, .5; .8, .5; 1, 0"/>
                                        <p:tgtEl>
                                          <p:spTgt spid="21"/>
                                        </p:tgtEl>
                                      </p:cBhvr>
                                    </p:animEffect>
                                    <p:animScale>
                                      <p:cBhvr>
                                        <p:cTn id="85" dur="250" autoRev="1" fill="hold"/>
                                        <p:tgtEl>
                                          <p:spTgt spid="21"/>
                                        </p:tgtEl>
                                      </p:cBhvr>
                                      <p:by x="105000" y="105000"/>
                                    </p:animScale>
                                  </p:childTnLst>
                                </p:cTn>
                              </p:par>
                            </p:childTnLst>
                          </p:cTn>
                        </p:par>
                        <p:par>
                          <p:cTn id="86" fill="hold">
                            <p:stCondLst>
                              <p:cond delay="2700"/>
                            </p:stCondLst>
                            <p:childTnLst>
                              <p:par>
                                <p:cTn id="87" presetID="26" presetClass="emph" presetSubtype="0" fill="hold" grpId="0" nodeType="afterEffect">
                                  <p:stCondLst>
                                    <p:cond delay="0"/>
                                  </p:stCondLst>
                                  <p:childTnLst>
                                    <p:animEffect transition="out" filter="fade">
                                      <p:cBhvr>
                                        <p:cTn id="88" dur="500" tmFilter="0, 0; .2, .5; .8, .5; 1, 0"/>
                                        <p:tgtEl>
                                          <p:spTgt spid="24"/>
                                        </p:tgtEl>
                                      </p:cBhvr>
                                    </p:animEffect>
                                    <p:animScale>
                                      <p:cBhvr>
                                        <p:cTn id="89" dur="250" autoRev="1" fill="hold"/>
                                        <p:tgtEl>
                                          <p:spTgt spid="24"/>
                                        </p:tgtEl>
                                      </p:cBhvr>
                                      <p:by x="105000" y="105000"/>
                                    </p:animScale>
                                  </p:childTnLst>
                                </p:cTn>
                              </p:par>
                            </p:childTnLst>
                          </p:cTn>
                        </p:par>
                        <p:par>
                          <p:cTn id="90" fill="hold">
                            <p:stCondLst>
                              <p:cond delay="3200"/>
                            </p:stCondLst>
                            <p:childTnLst>
                              <p:par>
                                <p:cTn id="91" presetID="26" presetClass="emph" presetSubtype="0" fill="hold" grpId="0" nodeType="afterEffect">
                                  <p:stCondLst>
                                    <p:cond delay="0"/>
                                  </p:stCondLst>
                                  <p:childTnLst>
                                    <p:animEffect transition="out" filter="fade">
                                      <p:cBhvr>
                                        <p:cTn id="92" dur="500" tmFilter="0, 0; .2, .5; .8, .5; 1, 0"/>
                                        <p:tgtEl>
                                          <p:spTgt spid="23"/>
                                        </p:tgtEl>
                                      </p:cBhvr>
                                    </p:animEffect>
                                    <p:animScale>
                                      <p:cBhvr>
                                        <p:cTn id="93"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P spid="5" grpId="1" animBg="1"/>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P spid="21"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半闭框 6">
            <a:extLst>
              <a:ext uri="{FF2B5EF4-FFF2-40B4-BE49-F238E27FC236}">
                <a16:creationId xmlns:a16="http://schemas.microsoft.com/office/drawing/2014/main" xmlns="" id="{1566148C-BEE8-43C0-B8DA-F9931EA11B3A}"/>
              </a:ext>
            </a:extLst>
          </p:cNvPr>
          <p:cNvSpPr/>
          <p:nvPr/>
        </p:nvSpPr>
        <p:spPr>
          <a:xfrm flipV="1">
            <a:off x="3676975" y="2724505"/>
            <a:ext cx="3306799" cy="2121559"/>
          </a:xfrm>
          <a:prstGeom prst="halfFrame">
            <a:avLst>
              <a:gd name="adj1" fmla="val 4609"/>
              <a:gd name="adj2" fmla="val 4615"/>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半闭框 7">
            <a:extLst>
              <a:ext uri="{FF2B5EF4-FFF2-40B4-BE49-F238E27FC236}">
                <a16:creationId xmlns:a16="http://schemas.microsoft.com/office/drawing/2014/main" xmlns="" id="{1E54F2B2-8434-4BB3-ABD6-63CC1301BAE8}"/>
              </a:ext>
            </a:extLst>
          </p:cNvPr>
          <p:cNvSpPr/>
          <p:nvPr/>
        </p:nvSpPr>
        <p:spPr>
          <a:xfrm rot="10800000" flipV="1">
            <a:off x="5179490" y="2154644"/>
            <a:ext cx="3247376" cy="2080074"/>
          </a:xfrm>
          <a:prstGeom prst="halfFrame">
            <a:avLst>
              <a:gd name="adj1" fmla="val 4609"/>
              <a:gd name="adj2" fmla="val 4615"/>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a:extLst>
              <a:ext uri="{FF2B5EF4-FFF2-40B4-BE49-F238E27FC236}">
                <a16:creationId xmlns:a16="http://schemas.microsoft.com/office/drawing/2014/main" xmlns="" id="{0A0BF479-D0BF-478E-8C14-060DD5C582DD}"/>
              </a:ext>
            </a:extLst>
          </p:cNvPr>
          <p:cNvSpPr txBox="1"/>
          <p:nvPr/>
        </p:nvSpPr>
        <p:spPr>
          <a:xfrm>
            <a:off x="4182409" y="2879447"/>
            <a:ext cx="3871913" cy="1200329"/>
          </a:xfrm>
          <a:prstGeom prst="rect">
            <a:avLst/>
          </a:prstGeom>
          <a:noFill/>
        </p:spPr>
        <p:txBody>
          <a:bodyPr wrap="square" rtlCol="0">
            <a:spAutoFit/>
          </a:bodyPr>
          <a:lstStyle/>
          <a:p>
            <a:r>
              <a:rPr lang="zh-CN" altLang="en-US" sz="7200" b="1" dirty="0">
                <a:solidFill>
                  <a:schemeClr val="bg1"/>
                </a:solidFill>
                <a:latin typeface="微软雅黑" panose="020B0503020204020204" pitchFamily="34" charset="-122"/>
                <a:ea typeface="微软雅黑" panose="020B0503020204020204" pitchFamily="34" charset="-122"/>
              </a:rPr>
              <a:t>谢谢观看</a:t>
            </a:r>
          </a:p>
        </p:txBody>
      </p:sp>
      <p:sp>
        <p:nvSpPr>
          <p:cNvPr id="10" name="图文框 9">
            <a:extLst>
              <a:ext uri="{FF2B5EF4-FFF2-40B4-BE49-F238E27FC236}">
                <a16:creationId xmlns:a16="http://schemas.microsoft.com/office/drawing/2014/main" xmlns="" id="{A39A7F27-65DE-48EC-8EA1-B408F0F75FAE}"/>
              </a:ext>
            </a:extLst>
          </p:cNvPr>
          <p:cNvSpPr/>
          <p:nvPr/>
        </p:nvSpPr>
        <p:spPr>
          <a:xfrm>
            <a:off x="2841698" y="1539942"/>
            <a:ext cx="2337792" cy="1184564"/>
          </a:xfrm>
          <a:prstGeom prst="frame">
            <a:avLst>
              <a:gd name="adj1" fmla="val 5483"/>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201X</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2" name="图文框 11">
            <a:extLst>
              <a:ext uri="{FF2B5EF4-FFF2-40B4-BE49-F238E27FC236}">
                <a16:creationId xmlns:a16="http://schemas.microsoft.com/office/drawing/2014/main" xmlns="" id="{805A24A1-1C83-4089-A488-BCEFA5627041}"/>
              </a:ext>
            </a:extLst>
          </p:cNvPr>
          <p:cNvSpPr/>
          <p:nvPr/>
        </p:nvSpPr>
        <p:spPr>
          <a:xfrm>
            <a:off x="7023497" y="4253782"/>
            <a:ext cx="2337792" cy="1184564"/>
          </a:xfrm>
          <a:prstGeom prst="frame">
            <a:avLst>
              <a:gd name="adj1" fmla="val 5483"/>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演讲人</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633714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6" presetClass="emph" presetSubtype="0" fill="hold" grpId="1" nodeType="afterEffect">
                                  <p:stCondLst>
                                    <p:cond delay="0"/>
                                  </p:stCondLst>
                                  <p:childTnLst>
                                    <p:animEffect transition="out" filter="fade">
                                      <p:cBhvr>
                                        <p:cTn id="26" dur="500" tmFilter="0, 0; .2, .5; .8, .5; 1, 0"/>
                                        <p:tgtEl>
                                          <p:spTgt spid="9"/>
                                        </p:tgtEl>
                                      </p:cBhvr>
                                    </p:animEffect>
                                    <p:animScale>
                                      <p:cBhvr>
                                        <p:cTn id="27" dur="250" autoRev="1" fill="hold"/>
                                        <p:tgtEl>
                                          <p:spTgt spid="9"/>
                                        </p:tgtEl>
                                      </p:cBhvr>
                                      <p:by x="105000" y="105000"/>
                                    </p:animScale>
                                  </p:childTnLst>
                                </p:cTn>
                              </p:par>
                            </p:childTnLst>
                          </p:cTn>
                        </p:par>
                        <p:par>
                          <p:cTn id="28" fill="hold">
                            <p:stCondLst>
                              <p:cond delay="3000"/>
                            </p:stCondLst>
                            <p:childTnLst>
                              <p:par>
                                <p:cTn id="29" presetID="26" presetClass="emph" presetSubtype="0" fill="hold" grpId="2" nodeType="afterEffect">
                                  <p:stCondLst>
                                    <p:cond delay="0"/>
                                  </p:stCondLst>
                                  <p:childTnLst>
                                    <p:animEffect transition="out" filter="fade">
                                      <p:cBhvr>
                                        <p:cTn id="30" dur="500" tmFilter="0, 0; .2, .5; .8, .5; 1, 0"/>
                                        <p:tgtEl>
                                          <p:spTgt spid="9"/>
                                        </p:tgtEl>
                                      </p:cBhvr>
                                    </p:animEffect>
                                    <p:animScale>
                                      <p:cBhvr>
                                        <p:cTn id="31"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9" grpId="1"/>
      <p:bldP spid="9" grpId="2"/>
      <p:bldP spid="10"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TotalTime>
  <Words>1762</Words>
  <Application>Microsoft Office PowerPoint</Application>
  <PresentationFormat>宽屏</PresentationFormat>
  <Paragraphs>480</Paragraphs>
  <Slides>35</Slides>
  <Notes>35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35</vt:i4>
      </vt:variant>
    </vt:vector>
  </HeadingPairs>
  <TitlesOfParts>
    <vt:vector size="44" baseType="lpstr">
      <vt:lpstr>Arial Unicode MS</vt:lpstr>
      <vt:lpstr>等线</vt:lpstr>
      <vt:lpstr>等线 Light</vt:lpstr>
      <vt:lpstr>微软雅黑</vt:lpstr>
      <vt:lpstr>Algerian</vt:lpstr>
      <vt:lpstr>Arial</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DELL-PC</dc:creator>
  <cp:lastModifiedBy>faith123</cp:lastModifiedBy>
  <cp:revision>45</cp:revision>
  <dcterms:created xsi:type="dcterms:W3CDTF">2017-10-16T09:32:14Z</dcterms:created>
  <dcterms:modified xsi:type="dcterms:W3CDTF">2018-11-07T02:36:29Z</dcterms:modified>
</cp:coreProperties>
</file>