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7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10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notesSlides/notesSlide12.xml" ContentType="application/vnd.openxmlformats-officedocument.presentationml.notesSlide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13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notesSlides/notesSlide16.xml" ContentType="application/vnd.openxmlformats-officedocument.presentationml.notesSl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17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18.xml" ContentType="application/vnd.openxmlformats-officedocument.presentationml.notesSlide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notesSlides/notesSlide19.xml" ContentType="application/vnd.openxmlformats-officedocument.presentationml.notesSlide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notesSlides/notesSlide22.xml" ContentType="application/vnd.openxmlformats-officedocument.presentationml.notesSlide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notesSlides/notesSlide23.xml" ContentType="application/vnd.openxmlformats-officedocument.presentationml.notesSlide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24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25.xml" ContentType="application/vnd.openxmlformats-officedocument.presentationml.notesSl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9"/>
  </p:notesMasterIdLst>
  <p:sldIdLst>
    <p:sldId id="257" r:id="rId2"/>
    <p:sldId id="256" r:id="rId3"/>
    <p:sldId id="258" r:id="rId4"/>
    <p:sldId id="270" r:id="rId5"/>
    <p:sldId id="264" r:id="rId6"/>
    <p:sldId id="263" r:id="rId7"/>
    <p:sldId id="269" r:id="rId8"/>
    <p:sldId id="272" r:id="rId9"/>
    <p:sldId id="259" r:id="rId10"/>
    <p:sldId id="265" r:id="rId11"/>
    <p:sldId id="266" r:id="rId12"/>
    <p:sldId id="277" r:id="rId13"/>
    <p:sldId id="276" r:id="rId14"/>
    <p:sldId id="282" r:id="rId15"/>
    <p:sldId id="260" r:id="rId16"/>
    <p:sldId id="273" r:id="rId17"/>
    <p:sldId id="267" r:id="rId18"/>
    <p:sldId id="274" r:id="rId19"/>
    <p:sldId id="281" r:id="rId20"/>
    <p:sldId id="278" r:id="rId21"/>
    <p:sldId id="261" r:id="rId22"/>
    <p:sldId id="280" r:id="rId23"/>
    <p:sldId id="268" r:id="rId24"/>
    <p:sldId id="275" r:id="rId25"/>
    <p:sldId id="279" r:id="rId26"/>
    <p:sldId id="271" r:id="rId27"/>
    <p:sldId id="262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C65D"/>
    <a:srgbClr val="A24E06"/>
    <a:srgbClr val="F5E89B"/>
    <a:srgbClr val="C07109"/>
    <a:srgbClr val="F0DB6F"/>
    <a:srgbClr val="180403"/>
    <a:srgbClr val="EFDF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594" y="60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73EDF9-439B-499E-A561-AEE852A4BEA0}" type="datetimeFigureOut">
              <a:rPr lang="zh-CN" altLang="en-US" smtClean="0"/>
              <a:t>2019/1/18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BB6032-9697-4484-A6FB-58C12EFED55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644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783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6347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16706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71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5850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8640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56863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31300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07332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56672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42250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33413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89333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96577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5928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97638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73237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6283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8390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00748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38241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226798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1165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52210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733421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13255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BB6032-9697-4484-A6FB-58C12EFED55F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88123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"/>
                    </a14:imgEffect>
                  </a14:imgLayer>
                </a14:imgProps>
              </a:ext>
            </a:extLst>
          </a:blip>
          <a:srcRect b="1929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8000" contrast="27000"/>
                    </a14:imgEffect>
                  </a14:imgLayer>
                </a14:imgProps>
              </a:ext>
            </a:extLst>
          </a:blip>
          <a:srcRect b="1929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5.xml"/><Relationship Id="rId1" Type="http://schemas.openxmlformats.org/officeDocument/2006/relationships/tags" Target="../tags/tag14.xml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24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5.xml"/><Relationship Id="rId1" Type="http://schemas.openxmlformats.org/officeDocument/2006/relationships/tags" Target="../tags/tag34.xml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7.xml"/><Relationship Id="rId1" Type="http://schemas.openxmlformats.org/officeDocument/2006/relationships/tags" Target="../tags/tag36.xml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5" Type="http://schemas.openxmlformats.org/officeDocument/2006/relationships/image" Target="../media/image24.png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26.png"/><Relationship Id="rId4" Type="http://schemas.microsoft.com/office/2007/relationships/hdphoto" Target="../media/hdphoto1.wdp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1106376" y="1284730"/>
            <a:ext cx="1684666" cy="198254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114" y="0"/>
            <a:ext cx="6520886" cy="592182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971" y="1195099"/>
            <a:ext cx="4812149" cy="566290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585833"/>
            <a:ext cx="12192000" cy="412632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2541" y="2341008"/>
            <a:ext cx="732009" cy="67151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076" y="2338114"/>
            <a:ext cx="249101" cy="18890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290" y="1603694"/>
            <a:ext cx="322658" cy="21871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617" y="3780967"/>
            <a:ext cx="556530" cy="37724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958" y="137690"/>
            <a:ext cx="245241" cy="25818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346" y="5030677"/>
            <a:ext cx="939172" cy="70499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563" y="533566"/>
            <a:ext cx="526597" cy="31244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625" y="0"/>
            <a:ext cx="551543" cy="46780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272" y="697435"/>
            <a:ext cx="925259" cy="63188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075" y="1493047"/>
            <a:ext cx="517104" cy="40087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1389346" y="7205241"/>
            <a:ext cx="5314275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perspectiveRelaxedModerately">
                <a:rot lat="20999986" lon="20990637" rev="106903"/>
              </a:camera>
              <a:lightRig rig="balanced" dir="t"/>
            </a:scene3d>
            <a:sp3d extrusionH="254000" contourW="12700" prstMaterial="plastic">
              <a:extrusionClr>
                <a:srgbClr val="FFC000"/>
              </a:extrusionClr>
              <a:contourClr>
                <a:srgbClr val="FFD54F"/>
              </a:contourClr>
            </a:sp3d>
          </a:bodyPr>
          <a:lstStyle>
            <a:defPPr>
              <a:defRPr lang="zh-CN"/>
            </a:defPPr>
            <a:lvl1pPr>
              <a:defRPr sz="6000">
                <a:gradFill>
                  <a:gsLst>
                    <a:gs pos="100000">
                      <a:srgbClr val="F99607"/>
                    </a:gs>
                    <a:gs pos="35000">
                      <a:srgbClr val="E7211B"/>
                    </a:gs>
                  </a:gsLst>
                  <a:lin ang="5400000" scaled="0"/>
                </a:gradFill>
                <a:latin typeface="华康俪金黑W8(P)" panose="020B0800000000000000" pitchFamily="34" charset="-122"/>
                <a:ea typeface="华康俪金黑W8(P)" panose="020B0800000000000000" pitchFamily="34" charset="-122"/>
              </a:defRPr>
            </a:lvl1pPr>
          </a:lstStyle>
          <a:p>
            <a:r>
              <a:rPr lang="zh-CN" altLang="en-US" sz="8000" dirty="0">
                <a:gradFill flip="none" rotWithShape="1">
                  <a:gsLst>
                    <a:gs pos="80000">
                      <a:srgbClr val="FFC000">
                        <a:lumMod val="61000"/>
                        <a:lumOff val="39000"/>
                      </a:srgbClr>
                    </a:gs>
                    <a:gs pos="40000">
                      <a:srgbClr val="FFC000">
                        <a:lumMod val="61000"/>
                        <a:lumOff val="39000"/>
                      </a:srgbClr>
                    </a:gs>
                    <a:gs pos="78000">
                      <a:srgbClr val="A5853A"/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/>
                  </a:outerShdw>
                </a:effectLst>
              </a:rPr>
              <a:t>万事达企业</a:t>
            </a:r>
            <a:endParaRPr lang="en-US" altLang="zh-CN" sz="8000" dirty="0">
              <a:gradFill flip="none" rotWithShape="1">
                <a:gsLst>
                  <a:gs pos="80000">
                    <a:srgbClr val="FFC000">
                      <a:lumMod val="61000"/>
                      <a:lumOff val="39000"/>
                    </a:srgbClr>
                  </a:gs>
                  <a:gs pos="40000">
                    <a:srgbClr val="FFC000">
                      <a:lumMod val="61000"/>
                      <a:lumOff val="39000"/>
                    </a:srgbClr>
                  </a:gs>
                  <a:gs pos="78000">
                    <a:srgbClr val="A5853A"/>
                  </a:gs>
                </a:gsLst>
                <a:lin ang="5400000" scaled="1"/>
                <a:tileRect/>
              </a:gradFill>
              <a:effectLst>
                <a:outerShdw blurRad="50800" dist="38100" dir="2700000" algn="tl" rotWithShape="0">
                  <a:prstClr val="black"/>
                </a:outerShdw>
              </a:effectLst>
            </a:endParaRPr>
          </a:p>
        </p:txBody>
      </p:sp>
      <p:sp>
        <p:nvSpPr>
          <p:cNvPr id="5" name="矩形 4"/>
          <p:cNvSpPr/>
          <p:nvPr/>
        </p:nvSpPr>
        <p:spPr>
          <a:xfrm>
            <a:off x="7203774" y="7202435"/>
            <a:ext cx="6340197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perspectiveRelaxedModerately">
                <a:rot lat="20999986" lon="20990637" rev="106903"/>
              </a:camera>
              <a:lightRig rig="balanced" dir="t"/>
            </a:scene3d>
            <a:sp3d extrusionH="254000" contourW="12700" prstMaterial="plastic">
              <a:extrusionClr>
                <a:srgbClr val="FFC000"/>
              </a:extrusionClr>
              <a:contourClr>
                <a:srgbClr val="FFD54F"/>
              </a:contourClr>
            </a:sp3d>
          </a:bodyPr>
          <a:lstStyle/>
          <a:p>
            <a:r>
              <a:rPr lang="zh-CN" altLang="en-US" sz="8000" dirty="0">
                <a:gradFill flip="none" rotWithShape="1">
                  <a:gsLst>
                    <a:gs pos="80000">
                      <a:srgbClr val="FFC000">
                        <a:lumMod val="61000"/>
                        <a:lumOff val="39000"/>
                      </a:srgbClr>
                    </a:gs>
                    <a:gs pos="40000">
                      <a:srgbClr val="FFC000">
                        <a:lumMod val="61000"/>
                        <a:lumOff val="39000"/>
                      </a:srgbClr>
                    </a:gs>
                    <a:gs pos="78000">
                      <a:srgbClr val="A5853A"/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年度表彰大会</a:t>
            </a:r>
          </a:p>
        </p:txBody>
      </p:sp>
      <p:sp>
        <p:nvSpPr>
          <p:cNvPr id="8" name="矩形 7"/>
          <p:cNvSpPr/>
          <p:nvPr/>
        </p:nvSpPr>
        <p:spPr>
          <a:xfrm>
            <a:off x="717814" y="3804836"/>
            <a:ext cx="69349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学校表彰大会</a:t>
            </a:r>
            <a:r>
              <a:rPr lang="en-US" altLang="zh-CN" sz="54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ppt</a:t>
            </a:r>
            <a:r>
              <a:rPr lang="zh-CN" altLang="en-US" sz="54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模板</a:t>
            </a:r>
            <a:endParaRPr lang="zh-CN" alt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731680"/>
            <a:ext cx="12192000" cy="4126320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68510">
            <a:off x="1620257" y="517430"/>
            <a:ext cx="2164176" cy="2546836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661022" y="1315170"/>
            <a:ext cx="1954381" cy="3041858"/>
          </a:xfrm>
          <a:prstGeom prst="rect">
            <a:avLst/>
          </a:prstGeom>
          <a:noFill/>
        </p:spPr>
        <p:txBody>
          <a:bodyPr vert="eaVert" wrap="none" rtlCol="0">
            <a:spAutoFit/>
            <a:scene3d>
              <a:camera prst="perspectiveRelaxedModerately">
                <a:rot lat="0" lon="0" rev="0"/>
              </a:camera>
              <a:lightRig rig="balanced" dir="t"/>
            </a:scene3d>
            <a:sp3d extrusionH="254000" contourW="12700" prstMaterial="plastic">
              <a:extrusionClr>
                <a:srgbClr val="FFC000"/>
              </a:extrusionClr>
              <a:contourClr>
                <a:srgbClr val="FFD54F"/>
              </a:contourClr>
            </a:sp3d>
          </a:bodyPr>
          <a:lstStyle>
            <a:defPPr>
              <a:defRPr lang="zh-CN"/>
            </a:defPPr>
            <a:lvl1pPr>
              <a:defRPr sz="6000">
                <a:gradFill>
                  <a:gsLst>
                    <a:gs pos="100000">
                      <a:srgbClr val="F99607"/>
                    </a:gs>
                    <a:gs pos="35000">
                      <a:srgbClr val="E7211B"/>
                    </a:gs>
                  </a:gsLst>
                  <a:lin ang="5400000" scaled="0"/>
                </a:gradFill>
                <a:latin typeface="华康俪金黑W8(P)" panose="020B0800000000000000" pitchFamily="34" charset="-122"/>
                <a:ea typeface="华康俪金黑W8(P)" panose="020B0800000000000000" pitchFamily="34" charset="-122"/>
              </a:defRPr>
            </a:lvl1pPr>
          </a:lstStyle>
          <a:p>
            <a:pPr algn="ctr"/>
            <a:r>
              <a:rPr lang="zh-CN" altLang="en-US" sz="11500" dirty="0">
                <a:gradFill flip="none" rotWithShape="1">
                  <a:gsLst>
                    <a:gs pos="0">
                      <a:srgbClr val="FFC000">
                        <a:lumMod val="61000"/>
                        <a:lumOff val="39000"/>
                      </a:srgbClr>
                    </a:gs>
                    <a:gs pos="100000">
                      <a:srgbClr val="A5853A"/>
                    </a:gs>
                  </a:gsLst>
                  <a:lin ang="7200000" scaled="0"/>
                  <a:tileRect/>
                </a:gradFill>
                <a:effectLst>
                  <a:outerShdw blurRad="50800" dist="38100" dir="2700000" algn="tl" rotWithShape="0">
                    <a:prstClr val="black"/>
                  </a:outerShdw>
                </a:effectLst>
              </a:rPr>
              <a:t>目录</a:t>
            </a:r>
            <a:endParaRPr lang="en-US" altLang="zh-CN" sz="11500" dirty="0">
              <a:gradFill flip="none" rotWithShape="1">
                <a:gsLst>
                  <a:gs pos="0">
                    <a:srgbClr val="FFC000">
                      <a:lumMod val="61000"/>
                      <a:lumOff val="39000"/>
                    </a:srgbClr>
                  </a:gs>
                  <a:gs pos="100000">
                    <a:srgbClr val="A5853A"/>
                  </a:gs>
                </a:gsLst>
                <a:lin ang="7200000" scaled="0"/>
                <a:tileRect/>
              </a:gradFill>
              <a:effectLst>
                <a:outerShdw blurRad="50800" dist="38100" dir="2700000" algn="tl" rotWithShape="0">
                  <a:prstClr val="black"/>
                </a:outerShdw>
              </a:effectLst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6602646" y="1406829"/>
            <a:ext cx="755035" cy="888537"/>
          </a:xfrm>
          <a:prstGeom prst="rect">
            <a:avLst/>
          </a:prstGeom>
        </p:spPr>
      </p:pic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7432518" y="1632104"/>
            <a:ext cx="20313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3600" b="1" dirty="0">
                <a:solidFill>
                  <a:srgbClr val="EAC65D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领导发言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6602646" y="2571958"/>
            <a:ext cx="755035" cy="888537"/>
          </a:xfrm>
          <a:prstGeom prst="rect">
            <a:avLst/>
          </a:prstGeom>
        </p:spPr>
      </p:pic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7432518" y="2797233"/>
            <a:ext cx="20313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600" b="1" dirty="0">
                <a:solidFill>
                  <a:srgbClr val="EAC65D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最佳部门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6602646" y="3737087"/>
            <a:ext cx="755035" cy="888537"/>
          </a:xfrm>
          <a:prstGeom prst="rect">
            <a:avLst/>
          </a:prstGeom>
        </p:spPr>
      </p:pic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7432518" y="3962362"/>
            <a:ext cx="20313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600" b="1" dirty="0">
                <a:solidFill>
                  <a:srgbClr val="EAC65D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最佳员工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6602646" y="4900297"/>
            <a:ext cx="755035" cy="888537"/>
          </a:xfrm>
          <a:prstGeom prst="rect">
            <a:avLst/>
          </a:prstGeom>
        </p:spPr>
      </p:pic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7432518" y="5125572"/>
            <a:ext cx="20313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3600" b="1" dirty="0">
                <a:solidFill>
                  <a:srgbClr val="EAC65D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工作规划</a:t>
            </a:r>
          </a:p>
        </p:txBody>
      </p:sp>
      <p:cxnSp>
        <p:nvCxnSpPr>
          <p:cNvPr id="3" name="直接连接符 2"/>
          <p:cNvCxnSpPr/>
          <p:nvPr/>
        </p:nvCxnSpPr>
        <p:spPr>
          <a:xfrm>
            <a:off x="9571793" y="1955270"/>
            <a:ext cx="1843776" cy="0"/>
          </a:xfrm>
          <a:prstGeom prst="line">
            <a:avLst/>
          </a:prstGeom>
          <a:ln>
            <a:solidFill>
              <a:srgbClr val="EAC6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9571793" y="3121863"/>
            <a:ext cx="1843776" cy="0"/>
          </a:xfrm>
          <a:prstGeom prst="line">
            <a:avLst/>
          </a:prstGeom>
          <a:ln>
            <a:solidFill>
              <a:srgbClr val="EAC6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9571793" y="4288456"/>
            <a:ext cx="1843776" cy="0"/>
          </a:xfrm>
          <a:prstGeom prst="line">
            <a:avLst/>
          </a:prstGeom>
          <a:ln>
            <a:solidFill>
              <a:srgbClr val="EAC6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9571793" y="5455048"/>
            <a:ext cx="1843776" cy="0"/>
          </a:xfrm>
          <a:prstGeom prst="line">
            <a:avLst/>
          </a:prstGeom>
          <a:ln>
            <a:solidFill>
              <a:srgbClr val="EAC65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6513"/>
            <a:ext cx="4884516" cy="488762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92728" y="2705725"/>
            <a:ext cx="18866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F6D271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Impact" panose="020B0806030902050204" pitchFamily="34" charset="0"/>
              </a:rPr>
              <a:t>01</a:t>
            </a:r>
            <a:endParaRPr lang="zh-CN" altLang="en-US" sz="8800" b="1" dirty="0">
              <a:solidFill>
                <a:srgbClr val="F6D271"/>
              </a:solidFill>
              <a:effectLst>
                <a:outerShdw dist="38100" dir="2700000" algn="tl" rotWithShape="0">
                  <a:prstClr val="black"/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5131329" y="2921169"/>
            <a:ext cx="326243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6000" b="1" dirty="0">
                <a:solidFill>
                  <a:srgbClr val="EAC65D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领导发言</a:t>
            </a:r>
          </a:p>
        </p:txBody>
      </p:sp>
      <p:sp>
        <p:nvSpPr>
          <p:cNvPr id="3" name="矩形 2"/>
          <p:cNvSpPr/>
          <p:nvPr/>
        </p:nvSpPr>
        <p:spPr>
          <a:xfrm flipH="1">
            <a:off x="8553490" y="3048002"/>
            <a:ext cx="3638507" cy="845288"/>
          </a:xfrm>
          <a:prstGeom prst="rect">
            <a:avLst/>
          </a:prstGeom>
          <a:solidFill>
            <a:srgbClr val="EAC65D"/>
          </a:solidFill>
          <a:ln w="12700" cap="flat" cmpd="sng" algn="ctr">
            <a:noFill/>
            <a:prstDash val="solid"/>
            <a:miter lim="800000"/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 rot="19403080">
            <a:off x="6424902" y="3477510"/>
            <a:ext cx="1031626" cy="1230134"/>
            <a:chOff x="-738193" y="1622609"/>
            <a:chExt cx="1031626" cy="1230134"/>
          </a:xfrm>
        </p:grpSpPr>
        <p:grpSp>
          <p:nvGrpSpPr>
            <p:cNvPr id="3" name="组合 2"/>
            <p:cNvGrpSpPr/>
            <p:nvPr/>
          </p:nvGrpSpPr>
          <p:grpSpPr>
            <a:xfrm>
              <a:off x="-738193" y="1622609"/>
              <a:ext cx="1031626" cy="1230134"/>
              <a:chOff x="-835138" y="1622609"/>
              <a:chExt cx="1225515" cy="1230134"/>
            </a:xfrm>
          </p:grpSpPr>
          <p:sp>
            <p:nvSpPr>
              <p:cNvPr id="5" name="Rectangle 3"/>
              <p:cNvSpPr/>
              <p:nvPr/>
            </p:nvSpPr>
            <p:spPr bwMode="auto">
              <a:xfrm>
                <a:off x="-835016" y="1627371"/>
                <a:ext cx="1225373" cy="1225372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txBody>
              <a:bodyPr spcFirstLastPara="1" vert="horz" wrap="square" lIns="68580" tIns="34290" rIns="68580" bIns="34290" numCol="1" rtlCol="0" anchor="ctr" anchorCtr="0" compatLnSpc="1">
                <a:prstTxWarp prst="textArchDown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3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6" name="矩形 2"/>
              <p:cNvSpPr/>
              <p:nvPr/>
            </p:nvSpPr>
            <p:spPr>
              <a:xfrm>
                <a:off x="-835138" y="1622609"/>
                <a:ext cx="1225515" cy="442743"/>
              </a:xfrm>
              <a:custGeom>
                <a:avLst/>
                <a:gdLst>
                  <a:gd name="connsiteX0" fmla="*/ 0 w 1225373"/>
                  <a:gd name="connsiteY0" fmla="*/ 0 h 391929"/>
                  <a:gd name="connsiteX1" fmla="*/ 1225373 w 1225373"/>
                  <a:gd name="connsiteY1" fmla="*/ 0 h 391929"/>
                  <a:gd name="connsiteX2" fmla="*/ 1225373 w 1225373"/>
                  <a:gd name="connsiteY2" fmla="*/ 391929 h 391929"/>
                  <a:gd name="connsiteX3" fmla="*/ 0 w 1225373"/>
                  <a:gd name="connsiteY3" fmla="*/ 391929 h 391929"/>
                  <a:gd name="connsiteX4" fmla="*/ 0 w 1225373"/>
                  <a:gd name="connsiteY4" fmla="*/ 0 h 391929"/>
                  <a:gd name="connsiteX0-1" fmla="*/ 0 w 1225373"/>
                  <a:gd name="connsiteY0-2" fmla="*/ 0 h 391929"/>
                  <a:gd name="connsiteX1-3" fmla="*/ 1225373 w 1225373"/>
                  <a:gd name="connsiteY1-4" fmla="*/ 0 h 391929"/>
                  <a:gd name="connsiteX2-5" fmla="*/ 1225373 w 1225373"/>
                  <a:gd name="connsiteY2-6" fmla="*/ 391929 h 391929"/>
                  <a:gd name="connsiteX3-7" fmla="*/ 615941 w 1225373"/>
                  <a:gd name="connsiteY3-8" fmla="*/ 391929 h 391929"/>
                  <a:gd name="connsiteX4-9" fmla="*/ 0 w 1225373"/>
                  <a:gd name="connsiteY4-10" fmla="*/ 391929 h 391929"/>
                  <a:gd name="connsiteX5" fmla="*/ 0 w 1225373"/>
                  <a:gd name="connsiteY5" fmla="*/ 0 h 391929"/>
                  <a:gd name="connsiteX0-11" fmla="*/ 0 w 1225373"/>
                  <a:gd name="connsiteY0-12" fmla="*/ 0 h 391929"/>
                  <a:gd name="connsiteX1-13" fmla="*/ 1225373 w 1225373"/>
                  <a:gd name="connsiteY1-14" fmla="*/ 0 h 391929"/>
                  <a:gd name="connsiteX2-15" fmla="*/ 1225373 w 1225373"/>
                  <a:gd name="connsiteY2-16" fmla="*/ 391929 h 391929"/>
                  <a:gd name="connsiteX3-17" fmla="*/ 615941 w 1225373"/>
                  <a:gd name="connsiteY3-18" fmla="*/ 391929 h 391929"/>
                  <a:gd name="connsiteX4-19" fmla="*/ 0 w 1225373"/>
                  <a:gd name="connsiteY4-20" fmla="*/ 0 h 391929"/>
                  <a:gd name="connsiteX0-21" fmla="*/ 0 w 1225373"/>
                  <a:gd name="connsiteY0-22" fmla="*/ 0 h 391929"/>
                  <a:gd name="connsiteX1-23" fmla="*/ 1225373 w 1225373"/>
                  <a:gd name="connsiteY1-24" fmla="*/ 0 h 391929"/>
                  <a:gd name="connsiteX2-25" fmla="*/ 615941 w 1225373"/>
                  <a:gd name="connsiteY2-26" fmla="*/ 391929 h 391929"/>
                  <a:gd name="connsiteX3-27" fmla="*/ 0 w 1225373"/>
                  <a:gd name="connsiteY3-28" fmla="*/ 0 h 391929"/>
                  <a:gd name="connsiteX0-29" fmla="*/ 13160 w 1252081"/>
                  <a:gd name="connsiteY0-30" fmla="*/ 0 h 391929"/>
                  <a:gd name="connsiteX1-31" fmla="*/ 1238533 w 1252081"/>
                  <a:gd name="connsiteY1-32" fmla="*/ 0 h 391929"/>
                  <a:gd name="connsiteX2-33" fmla="*/ 629101 w 1252081"/>
                  <a:gd name="connsiteY2-34" fmla="*/ 391929 h 391929"/>
                  <a:gd name="connsiteX3-35" fmla="*/ 13160 w 1252081"/>
                  <a:gd name="connsiteY3-36" fmla="*/ 0 h 391929"/>
                  <a:gd name="connsiteX0-37" fmla="*/ 13374 w 1252080"/>
                  <a:gd name="connsiteY0-38" fmla="*/ 0 h 442729"/>
                  <a:gd name="connsiteX1-39" fmla="*/ 1238747 w 1252080"/>
                  <a:gd name="connsiteY1-40" fmla="*/ 0 h 442729"/>
                  <a:gd name="connsiteX2-41" fmla="*/ 619790 w 1252080"/>
                  <a:gd name="connsiteY2-42" fmla="*/ 442729 h 442729"/>
                  <a:gd name="connsiteX3-43" fmla="*/ 13374 w 1252080"/>
                  <a:gd name="connsiteY3-44" fmla="*/ 0 h 442729"/>
                  <a:gd name="connsiteX0-45" fmla="*/ 17893 w 1260971"/>
                  <a:gd name="connsiteY0-46" fmla="*/ 0 h 442729"/>
                  <a:gd name="connsiteX1-47" fmla="*/ 1243266 w 1260971"/>
                  <a:gd name="connsiteY1-48" fmla="*/ 0 h 442729"/>
                  <a:gd name="connsiteX2-49" fmla="*/ 624309 w 1260971"/>
                  <a:gd name="connsiteY2-50" fmla="*/ 442729 h 442729"/>
                  <a:gd name="connsiteX3-51" fmla="*/ 17893 w 1260971"/>
                  <a:gd name="connsiteY3-52" fmla="*/ 0 h 442729"/>
                  <a:gd name="connsiteX0-53" fmla="*/ 17893 w 1243285"/>
                  <a:gd name="connsiteY0-54" fmla="*/ 0 h 442729"/>
                  <a:gd name="connsiteX1-55" fmla="*/ 1243266 w 1243285"/>
                  <a:gd name="connsiteY1-56" fmla="*/ 0 h 442729"/>
                  <a:gd name="connsiteX2-57" fmla="*/ 624309 w 1243285"/>
                  <a:gd name="connsiteY2-58" fmla="*/ 442729 h 442729"/>
                  <a:gd name="connsiteX3-59" fmla="*/ 17893 w 1243285"/>
                  <a:gd name="connsiteY3-60" fmla="*/ 0 h 442729"/>
                  <a:gd name="connsiteX0-61" fmla="*/ 116 w 1225508"/>
                  <a:gd name="connsiteY0-62" fmla="*/ 0 h 442729"/>
                  <a:gd name="connsiteX1-63" fmla="*/ 1225489 w 1225508"/>
                  <a:gd name="connsiteY1-64" fmla="*/ 0 h 442729"/>
                  <a:gd name="connsiteX2-65" fmla="*/ 606532 w 1225508"/>
                  <a:gd name="connsiteY2-66" fmla="*/ 442729 h 442729"/>
                  <a:gd name="connsiteX3-67" fmla="*/ 116 w 1225508"/>
                  <a:gd name="connsiteY3-68" fmla="*/ 0 h 442729"/>
                  <a:gd name="connsiteX0-69" fmla="*/ 73 w 1225458"/>
                  <a:gd name="connsiteY0-70" fmla="*/ 0 h 442729"/>
                  <a:gd name="connsiteX1-71" fmla="*/ 1225446 w 1225458"/>
                  <a:gd name="connsiteY1-72" fmla="*/ 0 h 442729"/>
                  <a:gd name="connsiteX2-73" fmla="*/ 606489 w 1225458"/>
                  <a:gd name="connsiteY2-74" fmla="*/ 442729 h 442729"/>
                  <a:gd name="connsiteX3-75" fmla="*/ 73 w 1225458"/>
                  <a:gd name="connsiteY3-76" fmla="*/ 0 h 442729"/>
                  <a:gd name="connsiteX0-77" fmla="*/ 115 w 1225507"/>
                  <a:gd name="connsiteY0-78" fmla="*/ 0 h 442743"/>
                  <a:gd name="connsiteX1-79" fmla="*/ 1225488 w 1225507"/>
                  <a:gd name="connsiteY1-80" fmla="*/ 0 h 442743"/>
                  <a:gd name="connsiteX2-81" fmla="*/ 606531 w 1225507"/>
                  <a:gd name="connsiteY2-82" fmla="*/ 442729 h 442743"/>
                  <a:gd name="connsiteX3-83" fmla="*/ 115 w 1225507"/>
                  <a:gd name="connsiteY3-84" fmla="*/ 0 h 442743"/>
                  <a:gd name="connsiteX0-85" fmla="*/ 122 w 1225515"/>
                  <a:gd name="connsiteY0-86" fmla="*/ 0 h 442743"/>
                  <a:gd name="connsiteX1-87" fmla="*/ 1225495 w 1225515"/>
                  <a:gd name="connsiteY1-88" fmla="*/ 0 h 442743"/>
                  <a:gd name="connsiteX2-89" fmla="*/ 606538 w 1225515"/>
                  <a:gd name="connsiteY2-90" fmla="*/ 442729 h 442743"/>
                  <a:gd name="connsiteX3-91" fmla="*/ 122 w 1225515"/>
                  <a:gd name="connsiteY3-92" fmla="*/ 0 h 44274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225515" h="442743">
                    <a:moveTo>
                      <a:pt x="122" y="0"/>
                    </a:moveTo>
                    <a:lnTo>
                      <a:pt x="1225495" y="0"/>
                    </a:lnTo>
                    <a:cubicBezTo>
                      <a:pt x="1228140" y="153427"/>
                      <a:pt x="980494" y="445110"/>
                      <a:pt x="606538" y="442729"/>
                    </a:cubicBezTo>
                    <a:cubicBezTo>
                      <a:pt x="232582" y="440348"/>
                      <a:pt x="-6200" y="120090"/>
                      <a:pt x="122" y="0"/>
                    </a:cubicBezTo>
                    <a:close/>
                  </a:path>
                </a:pathLst>
              </a:custGeom>
              <a:solidFill>
                <a:srgbClr val="FF5501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椭圆 3"/>
            <p:cNvSpPr/>
            <p:nvPr/>
          </p:nvSpPr>
          <p:spPr>
            <a:xfrm>
              <a:off x="-374099" y="1904061"/>
              <a:ext cx="303442" cy="303442"/>
            </a:xfrm>
            <a:prstGeom prst="ellipse">
              <a:avLst/>
            </a:prstGeom>
            <a:solidFill>
              <a:srgbClr val="FFCC5E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¥</a:t>
              </a:r>
              <a:endParaRPr lang="zh-CN" altLang="en-US" dirty="0"/>
            </a:p>
          </p:txBody>
        </p:sp>
      </p:grpSp>
      <p:grpSp>
        <p:nvGrpSpPr>
          <p:cNvPr id="7" name="组合 6"/>
          <p:cNvGrpSpPr/>
          <p:nvPr/>
        </p:nvGrpSpPr>
        <p:grpSpPr>
          <a:xfrm rot="19403080">
            <a:off x="6494475" y="1431590"/>
            <a:ext cx="1031626" cy="1230134"/>
            <a:chOff x="-738193" y="1622609"/>
            <a:chExt cx="1031626" cy="1230134"/>
          </a:xfrm>
        </p:grpSpPr>
        <p:grpSp>
          <p:nvGrpSpPr>
            <p:cNvPr id="8" name="组合 7"/>
            <p:cNvGrpSpPr/>
            <p:nvPr/>
          </p:nvGrpSpPr>
          <p:grpSpPr>
            <a:xfrm>
              <a:off x="-738193" y="1622609"/>
              <a:ext cx="1031626" cy="1230134"/>
              <a:chOff x="-835138" y="1622609"/>
              <a:chExt cx="1225515" cy="1230134"/>
            </a:xfrm>
          </p:grpSpPr>
          <p:sp>
            <p:nvSpPr>
              <p:cNvPr id="10" name="Rectangle 3"/>
              <p:cNvSpPr/>
              <p:nvPr/>
            </p:nvSpPr>
            <p:spPr bwMode="auto">
              <a:xfrm>
                <a:off x="-835016" y="1627371"/>
                <a:ext cx="1225373" cy="1225372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txBody>
              <a:bodyPr spcFirstLastPara="1" vert="horz" wrap="square" lIns="68580" tIns="34290" rIns="68580" bIns="34290" numCol="1" rtlCol="0" anchor="ctr" anchorCtr="0" compatLnSpc="1">
                <a:prstTxWarp prst="textArchDown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3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矩形 2"/>
              <p:cNvSpPr/>
              <p:nvPr/>
            </p:nvSpPr>
            <p:spPr>
              <a:xfrm>
                <a:off x="-835138" y="1622609"/>
                <a:ext cx="1225515" cy="442743"/>
              </a:xfrm>
              <a:custGeom>
                <a:avLst/>
                <a:gdLst>
                  <a:gd name="connsiteX0" fmla="*/ 0 w 1225373"/>
                  <a:gd name="connsiteY0" fmla="*/ 0 h 391929"/>
                  <a:gd name="connsiteX1" fmla="*/ 1225373 w 1225373"/>
                  <a:gd name="connsiteY1" fmla="*/ 0 h 391929"/>
                  <a:gd name="connsiteX2" fmla="*/ 1225373 w 1225373"/>
                  <a:gd name="connsiteY2" fmla="*/ 391929 h 391929"/>
                  <a:gd name="connsiteX3" fmla="*/ 0 w 1225373"/>
                  <a:gd name="connsiteY3" fmla="*/ 391929 h 391929"/>
                  <a:gd name="connsiteX4" fmla="*/ 0 w 1225373"/>
                  <a:gd name="connsiteY4" fmla="*/ 0 h 391929"/>
                  <a:gd name="connsiteX0-1" fmla="*/ 0 w 1225373"/>
                  <a:gd name="connsiteY0-2" fmla="*/ 0 h 391929"/>
                  <a:gd name="connsiteX1-3" fmla="*/ 1225373 w 1225373"/>
                  <a:gd name="connsiteY1-4" fmla="*/ 0 h 391929"/>
                  <a:gd name="connsiteX2-5" fmla="*/ 1225373 w 1225373"/>
                  <a:gd name="connsiteY2-6" fmla="*/ 391929 h 391929"/>
                  <a:gd name="connsiteX3-7" fmla="*/ 615941 w 1225373"/>
                  <a:gd name="connsiteY3-8" fmla="*/ 391929 h 391929"/>
                  <a:gd name="connsiteX4-9" fmla="*/ 0 w 1225373"/>
                  <a:gd name="connsiteY4-10" fmla="*/ 391929 h 391929"/>
                  <a:gd name="connsiteX5" fmla="*/ 0 w 1225373"/>
                  <a:gd name="connsiteY5" fmla="*/ 0 h 391929"/>
                  <a:gd name="connsiteX0-11" fmla="*/ 0 w 1225373"/>
                  <a:gd name="connsiteY0-12" fmla="*/ 0 h 391929"/>
                  <a:gd name="connsiteX1-13" fmla="*/ 1225373 w 1225373"/>
                  <a:gd name="connsiteY1-14" fmla="*/ 0 h 391929"/>
                  <a:gd name="connsiteX2-15" fmla="*/ 1225373 w 1225373"/>
                  <a:gd name="connsiteY2-16" fmla="*/ 391929 h 391929"/>
                  <a:gd name="connsiteX3-17" fmla="*/ 615941 w 1225373"/>
                  <a:gd name="connsiteY3-18" fmla="*/ 391929 h 391929"/>
                  <a:gd name="connsiteX4-19" fmla="*/ 0 w 1225373"/>
                  <a:gd name="connsiteY4-20" fmla="*/ 0 h 391929"/>
                  <a:gd name="connsiteX0-21" fmla="*/ 0 w 1225373"/>
                  <a:gd name="connsiteY0-22" fmla="*/ 0 h 391929"/>
                  <a:gd name="connsiteX1-23" fmla="*/ 1225373 w 1225373"/>
                  <a:gd name="connsiteY1-24" fmla="*/ 0 h 391929"/>
                  <a:gd name="connsiteX2-25" fmla="*/ 615941 w 1225373"/>
                  <a:gd name="connsiteY2-26" fmla="*/ 391929 h 391929"/>
                  <a:gd name="connsiteX3-27" fmla="*/ 0 w 1225373"/>
                  <a:gd name="connsiteY3-28" fmla="*/ 0 h 391929"/>
                  <a:gd name="connsiteX0-29" fmla="*/ 13160 w 1252081"/>
                  <a:gd name="connsiteY0-30" fmla="*/ 0 h 391929"/>
                  <a:gd name="connsiteX1-31" fmla="*/ 1238533 w 1252081"/>
                  <a:gd name="connsiteY1-32" fmla="*/ 0 h 391929"/>
                  <a:gd name="connsiteX2-33" fmla="*/ 629101 w 1252081"/>
                  <a:gd name="connsiteY2-34" fmla="*/ 391929 h 391929"/>
                  <a:gd name="connsiteX3-35" fmla="*/ 13160 w 1252081"/>
                  <a:gd name="connsiteY3-36" fmla="*/ 0 h 391929"/>
                  <a:gd name="connsiteX0-37" fmla="*/ 13374 w 1252080"/>
                  <a:gd name="connsiteY0-38" fmla="*/ 0 h 442729"/>
                  <a:gd name="connsiteX1-39" fmla="*/ 1238747 w 1252080"/>
                  <a:gd name="connsiteY1-40" fmla="*/ 0 h 442729"/>
                  <a:gd name="connsiteX2-41" fmla="*/ 619790 w 1252080"/>
                  <a:gd name="connsiteY2-42" fmla="*/ 442729 h 442729"/>
                  <a:gd name="connsiteX3-43" fmla="*/ 13374 w 1252080"/>
                  <a:gd name="connsiteY3-44" fmla="*/ 0 h 442729"/>
                  <a:gd name="connsiteX0-45" fmla="*/ 17893 w 1260971"/>
                  <a:gd name="connsiteY0-46" fmla="*/ 0 h 442729"/>
                  <a:gd name="connsiteX1-47" fmla="*/ 1243266 w 1260971"/>
                  <a:gd name="connsiteY1-48" fmla="*/ 0 h 442729"/>
                  <a:gd name="connsiteX2-49" fmla="*/ 624309 w 1260971"/>
                  <a:gd name="connsiteY2-50" fmla="*/ 442729 h 442729"/>
                  <a:gd name="connsiteX3-51" fmla="*/ 17893 w 1260971"/>
                  <a:gd name="connsiteY3-52" fmla="*/ 0 h 442729"/>
                  <a:gd name="connsiteX0-53" fmla="*/ 17893 w 1243285"/>
                  <a:gd name="connsiteY0-54" fmla="*/ 0 h 442729"/>
                  <a:gd name="connsiteX1-55" fmla="*/ 1243266 w 1243285"/>
                  <a:gd name="connsiteY1-56" fmla="*/ 0 h 442729"/>
                  <a:gd name="connsiteX2-57" fmla="*/ 624309 w 1243285"/>
                  <a:gd name="connsiteY2-58" fmla="*/ 442729 h 442729"/>
                  <a:gd name="connsiteX3-59" fmla="*/ 17893 w 1243285"/>
                  <a:gd name="connsiteY3-60" fmla="*/ 0 h 442729"/>
                  <a:gd name="connsiteX0-61" fmla="*/ 116 w 1225508"/>
                  <a:gd name="connsiteY0-62" fmla="*/ 0 h 442729"/>
                  <a:gd name="connsiteX1-63" fmla="*/ 1225489 w 1225508"/>
                  <a:gd name="connsiteY1-64" fmla="*/ 0 h 442729"/>
                  <a:gd name="connsiteX2-65" fmla="*/ 606532 w 1225508"/>
                  <a:gd name="connsiteY2-66" fmla="*/ 442729 h 442729"/>
                  <a:gd name="connsiteX3-67" fmla="*/ 116 w 1225508"/>
                  <a:gd name="connsiteY3-68" fmla="*/ 0 h 442729"/>
                  <a:gd name="connsiteX0-69" fmla="*/ 73 w 1225458"/>
                  <a:gd name="connsiteY0-70" fmla="*/ 0 h 442729"/>
                  <a:gd name="connsiteX1-71" fmla="*/ 1225446 w 1225458"/>
                  <a:gd name="connsiteY1-72" fmla="*/ 0 h 442729"/>
                  <a:gd name="connsiteX2-73" fmla="*/ 606489 w 1225458"/>
                  <a:gd name="connsiteY2-74" fmla="*/ 442729 h 442729"/>
                  <a:gd name="connsiteX3-75" fmla="*/ 73 w 1225458"/>
                  <a:gd name="connsiteY3-76" fmla="*/ 0 h 442729"/>
                  <a:gd name="connsiteX0-77" fmla="*/ 115 w 1225507"/>
                  <a:gd name="connsiteY0-78" fmla="*/ 0 h 442743"/>
                  <a:gd name="connsiteX1-79" fmla="*/ 1225488 w 1225507"/>
                  <a:gd name="connsiteY1-80" fmla="*/ 0 h 442743"/>
                  <a:gd name="connsiteX2-81" fmla="*/ 606531 w 1225507"/>
                  <a:gd name="connsiteY2-82" fmla="*/ 442729 h 442743"/>
                  <a:gd name="connsiteX3-83" fmla="*/ 115 w 1225507"/>
                  <a:gd name="connsiteY3-84" fmla="*/ 0 h 442743"/>
                  <a:gd name="connsiteX0-85" fmla="*/ 122 w 1225515"/>
                  <a:gd name="connsiteY0-86" fmla="*/ 0 h 442743"/>
                  <a:gd name="connsiteX1-87" fmla="*/ 1225495 w 1225515"/>
                  <a:gd name="connsiteY1-88" fmla="*/ 0 h 442743"/>
                  <a:gd name="connsiteX2-89" fmla="*/ 606538 w 1225515"/>
                  <a:gd name="connsiteY2-90" fmla="*/ 442729 h 442743"/>
                  <a:gd name="connsiteX3-91" fmla="*/ 122 w 1225515"/>
                  <a:gd name="connsiteY3-92" fmla="*/ 0 h 44274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225515" h="442743">
                    <a:moveTo>
                      <a:pt x="122" y="0"/>
                    </a:moveTo>
                    <a:lnTo>
                      <a:pt x="1225495" y="0"/>
                    </a:lnTo>
                    <a:cubicBezTo>
                      <a:pt x="1228140" y="153427"/>
                      <a:pt x="980494" y="445110"/>
                      <a:pt x="606538" y="442729"/>
                    </a:cubicBezTo>
                    <a:cubicBezTo>
                      <a:pt x="232582" y="440348"/>
                      <a:pt x="-6200" y="120090"/>
                      <a:pt x="122" y="0"/>
                    </a:cubicBezTo>
                    <a:close/>
                  </a:path>
                </a:pathLst>
              </a:custGeom>
              <a:solidFill>
                <a:srgbClr val="FF5501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椭圆 8"/>
            <p:cNvSpPr/>
            <p:nvPr/>
          </p:nvSpPr>
          <p:spPr>
            <a:xfrm>
              <a:off x="-374099" y="1904061"/>
              <a:ext cx="303442" cy="303442"/>
            </a:xfrm>
            <a:prstGeom prst="ellipse">
              <a:avLst/>
            </a:prstGeom>
            <a:solidFill>
              <a:srgbClr val="FFCC5E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¥</a:t>
              </a:r>
              <a:endParaRPr lang="zh-CN" altLang="en-US" dirty="0"/>
            </a:p>
          </p:txBody>
        </p:sp>
      </p:grpSp>
      <p:grpSp>
        <p:nvGrpSpPr>
          <p:cNvPr id="12" name="组合 11"/>
          <p:cNvGrpSpPr/>
          <p:nvPr/>
        </p:nvGrpSpPr>
        <p:grpSpPr>
          <a:xfrm rot="19403080">
            <a:off x="1193346" y="3477510"/>
            <a:ext cx="1031626" cy="1230134"/>
            <a:chOff x="-738193" y="1622609"/>
            <a:chExt cx="1031626" cy="1230134"/>
          </a:xfrm>
        </p:grpSpPr>
        <p:grpSp>
          <p:nvGrpSpPr>
            <p:cNvPr id="13" name="组合 12"/>
            <p:cNvGrpSpPr/>
            <p:nvPr/>
          </p:nvGrpSpPr>
          <p:grpSpPr>
            <a:xfrm>
              <a:off x="-738193" y="1622609"/>
              <a:ext cx="1031626" cy="1230134"/>
              <a:chOff x="-835138" y="1622609"/>
              <a:chExt cx="1225515" cy="1230134"/>
            </a:xfrm>
          </p:grpSpPr>
          <p:sp>
            <p:nvSpPr>
              <p:cNvPr id="15" name="Rectangle 3"/>
              <p:cNvSpPr/>
              <p:nvPr/>
            </p:nvSpPr>
            <p:spPr bwMode="auto">
              <a:xfrm>
                <a:off x="-835016" y="1627371"/>
                <a:ext cx="1225373" cy="1225372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txBody>
              <a:bodyPr spcFirstLastPara="1" vert="horz" wrap="square" lIns="68580" tIns="34290" rIns="68580" bIns="34290" numCol="1" rtlCol="0" anchor="ctr" anchorCtr="0" compatLnSpc="1">
                <a:prstTxWarp prst="textArchDown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3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矩形 2"/>
              <p:cNvSpPr/>
              <p:nvPr/>
            </p:nvSpPr>
            <p:spPr>
              <a:xfrm>
                <a:off x="-835138" y="1622609"/>
                <a:ext cx="1225515" cy="442743"/>
              </a:xfrm>
              <a:custGeom>
                <a:avLst/>
                <a:gdLst>
                  <a:gd name="connsiteX0" fmla="*/ 0 w 1225373"/>
                  <a:gd name="connsiteY0" fmla="*/ 0 h 391929"/>
                  <a:gd name="connsiteX1" fmla="*/ 1225373 w 1225373"/>
                  <a:gd name="connsiteY1" fmla="*/ 0 h 391929"/>
                  <a:gd name="connsiteX2" fmla="*/ 1225373 w 1225373"/>
                  <a:gd name="connsiteY2" fmla="*/ 391929 h 391929"/>
                  <a:gd name="connsiteX3" fmla="*/ 0 w 1225373"/>
                  <a:gd name="connsiteY3" fmla="*/ 391929 h 391929"/>
                  <a:gd name="connsiteX4" fmla="*/ 0 w 1225373"/>
                  <a:gd name="connsiteY4" fmla="*/ 0 h 391929"/>
                  <a:gd name="connsiteX0-1" fmla="*/ 0 w 1225373"/>
                  <a:gd name="connsiteY0-2" fmla="*/ 0 h 391929"/>
                  <a:gd name="connsiteX1-3" fmla="*/ 1225373 w 1225373"/>
                  <a:gd name="connsiteY1-4" fmla="*/ 0 h 391929"/>
                  <a:gd name="connsiteX2-5" fmla="*/ 1225373 w 1225373"/>
                  <a:gd name="connsiteY2-6" fmla="*/ 391929 h 391929"/>
                  <a:gd name="connsiteX3-7" fmla="*/ 615941 w 1225373"/>
                  <a:gd name="connsiteY3-8" fmla="*/ 391929 h 391929"/>
                  <a:gd name="connsiteX4-9" fmla="*/ 0 w 1225373"/>
                  <a:gd name="connsiteY4-10" fmla="*/ 391929 h 391929"/>
                  <a:gd name="connsiteX5" fmla="*/ 0 w 1225373"/>
                  <a:gd name="connsiteY5" fmla="*/ 0 h 391929"/>
                  <a:gd name="connsiteX0-11" fmla="*/ 0 w 1225373"/>
                  <a:gd name="connsiteY0-12" fmla="*/ 0 h 391929"/>
                  <a:gd name="connsiteX1-13" fmla="*/ 1225373 w 1225373"/>
                  <a:gd name="connsiteY1-14" fmla="*/ 0 h 391929"/>
                  <a:gd name="connsiteX2-15" fmla="*/ 1225373 w 1225373"/>
                  <a:gd name="connsiteY2-16" fmla="*/ 391929 h 391929"/>
                  <a:gd name="connsiteX3-17" fmla="*/ 615941 w 1225373"/>
                  <a:gd name="connsiteY3-18" fmla="*/ 391929 h 391929"/>
                  <a:gd name="connsiteX4-19" fmla="*/ 0 w 1225373"/>
                  <a:gd name="connsiteY4-20" fmla="*/ 0 h 391929"/>
                  <a:gd name="connsiteX0-21" fmla="*/ 0 w 1225373"/>
                  <a:gd name="connsiteY0-22" fmla="*/ 0 h 391929"/>
                  <a:gd name="connsiteX1-23" fmla="*/ 1225373 w 1225373"/>
                  <a:gd name="connsiteY1-24" fmla="*/ 0 h 391929"/>
                  <a:gd name="connsiteX2-25" fmla="*/ 615941 w 1225373"/>
                  <a:gd name="connsiteY2-26" fmla="*/ 391929 h 391929"/>
                  <a:gd name="connsiteX3-27" fmla="*/ 0 w 1225373"/>
                  <a:gd name="connsiteY3-28" fmla="*/ 0 h 391929"/>
                  <a:gd name="connsiteX0-29" fmla="*/ 13160 w 1252081"/>
                  <a:gd name="connsiteY0-30" fmla="*/ 0 h 391929"/>
                  <a:gd name="connsiteX1-31" fmla="*/ 1238533 w 1252081"/>
                  <a:gd name="connsiteY1-32" fmla="*/ 0 h 391929"/>
                  <a:gd name="connsiteX2-33" fmla="*/ 629101 w 1252081"/>
                  <a:gd name="connsiteY2-34" fmla="*/ 391929 h 391929"/>
                  <a:gd name="connsiteX3-35" fmla="*/ 13160 w 1252081"/>
                  <a:gd name="connsiteY3-36" fmla="*/ 0 h 391929"/>
                  <a:gd name="connsiteX0-37" fmla="*/ 13374 w 1252080"/>
                  <a:gd name="connsiteY0-38" fmla="*/ 0 h 442729"/>
                  <a:gd name="connsiteX1-39" fmla="*/ 1238747 w 1252080"/>
                  <a:gd name="connsiteY1-40" fmla="*/ 0 h 442729"/>
                  <a:gd name="connsiteX2-41" fmla="*/ 619790 w 1252080"/>
                  <a:gd name="connsiteY2-42" fmla="*/ 442729 h 442729"/>
                  <a:gd name="connsiteX3-43" fmla="*/ 13374 w 1252080"/>
                  <a:gd name="connsiteY3-44" fmla="*/ 0 h 442729"/>
                  <a:gd name="connsiteX0-45" fmla="*/ 17893 w 1260971"/>
                  <a:gd name="connsiteY0-46" fmla="*/ 0 h 442729"/>
                  <a:gd name="connsiteX1-47" fmla="*/ 1243266 w 1260971"/>
                  <a:gd name="connsiteY1-48" fmla="*/ 0 h 442729"/>
                  <a:gd name="connsiteX2-49" fmla="*/ 624309 w 1260971"/>
                  <a:gd name="connsiteY2-50" fmla="*/ 442729 h 442729"/>
                  <a:gd name="connsiteX3-51" fmla="*/ 17893 w 1260971"/>
                  <a:gd name="connsiteY3-52" fmla="*/ 0 h 442729"/>
                  <a:gd name="connsiteX0-53" fmla="*/ 17893 w 1243285"/>
                  <a:gd name="connsiteY0-54" fmla="*/ 0 h 442729"/>
                  <a:gd name="connsiteX1-55" fmla="*/ 1243266 w 1243285"/>
                  <a:gd name="connsiteY1-56" fmla="*/ 0 h 442729"/>
                  <a:gd name="connsiteX2-57" fmla="*/ 624309 w 1243285"/>
                  <a:gd name="connsiteY2-58" fmla="*/ 442729 h 442729"/>
                  <a:gd name="connsiteX3-59" fmla="*/ 17893 w 1243285"/>
                  <a:gd name="connsiteY3-60" fmla="*/ 0 h 442729"/>
                  <a:gd name="connsiteX0-61" fmla="*/ 116 w 1225508"/>
                  <a:gd name="connsiteY0-62" fmla="*/ 0 h 442729"/>
                  <a:gd name="connsiteX1-63" fmla="*/ 1225489 w 1225508"/>
                  <a:gd name="connsiteY1-64" fmla="*/ 0 h 442729"/>
                  <a:gd name="connsiteX2-65" fmla="*/ 606532 w 1225508"/>
                  <a:gd name="connsiteY2-66" fmla="*/ 442729 h 442729"/>
                  <a:gd name="connsiteX3-67" fmla="*/ 116 w 1225508"/>
                  <a:gd name="connsiteY3-68" fmla="*/ 0 h 442729"/>
                  <a:gd name="connsiteX0-69" fmla="*/ 73 w 1225458"/>
                  <a:gd name="connsiteY0-70" fmla="*/ 0 h 442729"/>
                  <a:gd name="connsiteX1-71" fmla="*/ 1225446 w 1225458"/>
                  <a:gd name="connsiteY1-72" fmla="*/ 0 h 442729"/>
                  <a:gd name="connsiteX2-73" fmla="*/ 606489 w 1225458"/>
                  <a:gd name="connsiteY2-74" fmla="*/ 442729 h 442729"/>
                  <a:gd name="connsiteX3-75" fmla="*/ 73 w 1225458"/>
                  <a:gd name="connsiteY3-76" fmla="*/ 0 h 442729"/>
                  <a:gd name="connsiteX0-77" fmla="*/ 115 w 1225507"/>
                  <a:gd name="connsiteY0-78" fmla="*/ 0 h 442743"/>
                  <a:gd name="connsiteX1-79" fmla="*/ 1225488 w 1225507"/>
                  <a:gd name="connsiteY1-80" fmla="*/ 0 h 442743"/>
                  <a:gd name="connsiteX2-81" fmla="*/ 606531 w 1225507"/>
                  <a:gd name="connsiteY2-82" fmla="*/ 442729 h 442743"/>
                  <a:gd name="connsiteX3-83" fmla="*/ 115 w 1225507"/>
                  <a:gd name="connsiteY3-84" fmla="*/ 0 h 442743"/>
                  <a:gd name="connsiteX0-85" fmla="*/ 122 w 1225515"/>
                  <a:gd name="connsiteY0-86" fmla="*/ 0 h 442743"/>
                  <a:gd name="connsiteX1-87" fmla="*/ 1225495 w 1225515"/>
                  <a:gd name="connsiteY1-88" fmla="*/ 0 h 442743"/>
                  <a:gd name="connsiteX2-89" fmla="*/ 606538 w 1225515"/>
                  <a:gd name="connsiteY2-90" fmla="*/ 442729 h 442743"/>
                  <a:gd name="connsiteX3-91" fmla="*/ 122 w 1225515"/>
                  <a:gd name="connsiteY3-92" fmla="*/ 0 h 44274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225515" h="442743">
                    <a:moveTo>
                      <a:pt x="122" y="0"/>
                    </a:moveTo>
                    <a:lnTo>
                      <a:pt x="1225495" y="0"/>
                    </a:lnTo>
                    <a:cubicBezTo>
                      <a:pt x="1228140" y="153427"/>
                      <a:pt x="980494" y="445110"/>
                      <a:pt x="606538" y="442729"/>
                    </a:cubicBezTo>
                    <a:cubicBezTo>
                      <a:pt x="232582" y="440348"/>
                      <a:pt x="-6200" y="120090"/>
                      <a:pt x="122" y="0"/>
                    </a:cubicBezTo>
                    <a:close/>
                  </a:path>
                </a:pathLst>
              </a:custGeom>
              <a:solidFill>
                <a:srgbClr val="FF5501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4" name="椭圆 13"/>
            <p:cNvSpPr/>
            <p:nvPr/>
          </p:nvSpPr>
          <p:spPr>
            <a:xfrm>
              <a:off x="-374099" y="1904061"/>
              <a:ext cx="303442" cy="303442"/>
            </a:xfrm>
            <a:prstGeom prst="ellipse">
              <a:avLst/>
            </a:prstGeom>
            <a:solidFill>
              <a:srgbClr val="FFCC5E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¥</a:t>
              </a:r>
              <a:endParaRPr lang="zh-CN" altLang="en-US" dirty="0"/>
            </a:p>
          </p:txBody>
        </p:sp>
      </p:grpSp>
      <p:grpSp>
        <p:nvGrpSpPr>
          <p:cNvPr id="17" name="组合 16"/>
          <p:cNvGrpSpPr/>
          <p:nvPr/>
        </p:nvGrpSpPr>
        <p:grpSpPr>
          <a:xfrm rot="19403080">
            <a:off x="1256552" y="1431590"/>
            <a:ext cx="1031626" cy="1230134"/>
            <a:chOff x="-738193" y="1622609"/>
            <a:chExt cx="1031626" cy="1230134"/>
          </a:xfrm>
        </p:grpSpPr>
        <p:grpSp>
          <p:nvGrpSpPr>
            <p:cNvPr id="18" name="组合 17"/>
            <p:cNvGrpSpPr/>
            <p:nvPr/>
          </p:nvGrpSpPr>
          <p:grpSpPr>
            <a:xfrm>
              <a:off x="-738193" y="1622609"/>
              <a:ext cx="1031626" cy="1230134"/>
              <a:chOff x="-835138" y="1622609"/>
              <a:chExt cx="1225515" cy="1230134"/>
            </a:xfrm>
          </p:grpSpPr>
          <p:sp>
            <p:nvSpPr>
              <p:cNvPr id="20" name="Rectangle 3"/>
              <p:cNvSpPr/>
              <p:nvPr/>
            </p:nvSpPr>
            <p:spPr bwMode="auto">
              <a:xfrm>
                <a:off x="-835016" y="1627371"/>
                <a:ext cx="1225373" cy="1225372"/>
              </a:xfrm>
              <a:prstGeom prst="rect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txBody>
              <a:bodyPr spcFirstLastPara="1" vert="horz" wrap="square" lIns="68580" tIns="34290" rIns="68580" bIns="34290" numCol="1" rtlCol="0" anchor="ctr" anchorCtr="0" compatLnSpc="1">
                <a:prstTxWarp prst="textArchDown">
                  <a:avLst/>
                </a:prstTxWarp>
              </a:bodyPr>
              <a:lstStyle/>
              <a:p>
                <a:pPr algn="ctr">
                  <a:lnSpc>
                    <a:spcPct val="120000"/>
                  </a:lnSpc>
                </a:pPr>
                <a:endParaRPr lang="en-US" sz="135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矩形 2"/>
              <p:cNvSpPr/>
              <p:nvPr/>
            </p:nvSpPr>
            <p:spPr>
              <a:xfrm>
                <a:off x="-835138" y="1622609"/>
                <a:ext cx="1225515" cy="442743"/>
              </a:xfrm>
              <a:custGeom>
                <a:avLst/>
                <a:gdLst>
                  <a:gd name="connsiteX0" fmla="*/ 0 w 1225373"/>
                  <a:gd name="connsiteY0" fmla="*/ 0 h 391929"/>
                  <a:gd name="connsiteX1" fmla="*/ 1225373 w 1225373"/>
                  <a:gd name="connsiteY1" fmla="*/ 0 h 391929"/>
                  <a:gd name="connsiteX2" fmla="*/ 1225373 w 1225373"/>
                  <a:gd name="connsiteY2" fmla="*/ 391929 h 391929"/>
                  <a:gd name="connsiteX3" fmla="*/ 0 w 1225373"/>
                  <a:gd name="connsiteY3" fmla="*/ 391929 h 391929"/>
                  <a:gd name="connsiteX4" fmla="*/ 0 w 1225373"/>
                  <a:gd name="connsiteY4" fmla="*/ 0 h 391929"/>
                  <a:gd name="connsiteX0-1" fmla="*/ 0 w 1225373"/>
                  <a:gd name="connsiteY0-2" fmla="*/ 0 h 391929"/>
                  <a:gd name="connsiteX1-3" fmla="*/ 1225373 w 1225373"/>
                  <a:gd name="connsiteY1-4" fmla="*/ 0 h 391929"/>
                  <a:gd name="connsiteX2-5" fmla="*/ 1225373 w 1225373"/>
                  <a:gd name="connsiteY2-6" fmla="*/ 391929 h 391929"/>
                  <a:gd name="connsiteX3-7" fmla="*/ 615941 w 1225373"/>
                  <a:gd name="connsiteY3-8" fmla="*/ 391929 h 391929"/>
                  <a:gd name="connsiteX4-9" fmla="*/ 0 w 1225373"/>
                  <a:gd name="connsiteY4-10" fmla="*/ 391929 h 391929"/>
                  <a:gd name="connsiteX5" fmla="*/ 0 w 1225373"/>
                  <a:gd name="connsiteY5" fmla="*/ 0 h 391929"/>
                  <a:gd name="connsiteX0-11" fmla="*/ 0 w 1225373"/>
                  <a:gd name="connsiteY0-12" fmla="*/ 0 h 391929"/>
                  <a:gd name="connsiteX1-13" fmla="*/ 1225373 w 1225373"/>
                  <a:gd name="connsiteY1-14" fmla="*/ 0 h 391929"/>
                  <a:gd name="connsiteX2-15" fmla="*/ 1225373 w 1225373"/>
                  <a:gd name="connsiteY2-16" fmla="*/ 391929 h 391929"/>
                  <a:gd name="connsiteX3-17" fmla="*/ 615941 w 1225373"/>
                  <a:gd name="connsiteY3-18" fmla="*/ 391929 h 391929"/>
                  <a:gd name="connsiteX4-19" fmla="*/ 0 w 1225373"/>
                  <a:gd name="connsiteY4-20" fmla="*/ 0 h 391929"/>
                  <a:gd name="connsiteX0-21" fmla="*/ 0 w 1225373"/>
                  <a:gd name="connsiteY0-22" fmla="*/ 0 h 391929"/>
                  <a:gd name="connsiteX1-23" fmla="*/ 1225373 w 1225373"/>
                  <a:gd name="connsiteY1-24" fmla="*/ 0 h 391929"/>
                  <a:gd name="connsiteX2-25" fmla="*/ 615941 w 1225373"/>
                  <a:gd name="connsiteY2-26" fmla="*/ 391929 h 391929"/>
                  <a:gd name="connsiteX3-27" fmla="*/ 0 w 1225373"/>
                  <a:gd name="connsiteY3-28" fmla="*/ 0 h 391929"/>
                  <a:gd name="connsiteX0-29" fmla="*/ 13160 w 1252081"/>
                  <a:gd name="connsiteY0-30" fmla="*/ 0 h 391929"/>
                  <a:gd name="connsiteX1-31" fmla="*/ 1238533 w 1252081"/>
                  <a:gd name="connsiteY1-32" fmla="*/ 0 h 391929"/>
                  <a:gd name="connsiteX2-33" fmla="*/ 629101 w 1252081"/>
                  <a:gd name="connsiteY2-34" fmla="*/ 391929 h 391929"/>
                  <a:gd name="connsiteX3-35" fmla="*/ 13160 w 1252081"/>
                  <a:gd name="connsiteY3-36" fmla="*/ 0 h 391929"/>
                  <a:gd name="connsiteX0-37" fmla="*/ 13374 w 1252080"/>
                  <a:gd name="connsiteY0-38" fmla="*/ 0 h 442729"/>
                  <a:gd name="connsiteX1-39" fmla="*/ 1238747 w 1252080"/>
                  <a:gd name="connsiteY1-40" fmla="*/ 0 h 442729"/>
                  <a:gd name="connsiteX2-41" fmla="*/ 619790 w 1252080"/>
                  <a:gd name="connsiteY2-42" fmla="*/ 442729 h 442729"/>
                  <a:gd name="connsiteX3-43" fmla="*/ 13374 w 1252080"/>
                  <a:gd name="connsiteY3-44" fmla="*/ 0 h 442729"/>
                  <a:gd name="connsiteX0-45" fmla="*/ 17893 w 1260971"/>
                  <a:gd name="connsiteY0-46" fmla="*/ 0 h 442729"/>
                  <a:gd name="connsiteX1-47" fmla="*/ 1243266 w 1260971"/>
                  <a:gd name="connsiteY1-48" fmla="*/ 0 h 442729"/>
                  <a:gd name="connsiteX2-49" fmla="*/ 624309 w 1260971"/>
                  <a:gd name="connsiteY2-50" fmla="*/ 442729 h 442729"/>
                  <a:gd name="connsiteX3-51" fmla="*/ 17893 w 1260971"/>
                  <a:gd name="connsiteY3-52" fmla="*/ 0 h 442729"/>
                  <a:gd name="connsiteX0-53" fmla="*/ 17893 w 1243285"/>
                  <a:gd name="connsiteY0-54" fmla="*/ 0 h 442729"/>
                  <a:gd name="connsiteX1-55" fmla="*/ 1243266 w 1243285"/>
                  <a:gd name="connsiteY1-56" fmla="*/ 0 h 442729"/>
                  <a:gd name="connsiteX2-57" fmla="*/ 624309 w 1243285"/>
                  <a:gd name="connsiteY2-58" fmla="*/ 442729 h 442729"/>
                  <a:gd name="connsiteX3-59" fmla="*/ 17893 w 1243285"/>
                  <a:gd name="connsiteY3-60" fmla="*/ 0 h 442729"/>
                  <a:gd name="connsiteX0-61" fmla="*/ 116 w 1225508"/>
                  <a:gd name="connsiteY0-62" fmla="*/ 0 h 442729"/>
                  <a:gd name="connsiteX1-63" fmla="*/ 1225489 w 1225508"/>
                  <a:gd name="connsiteY1-64" fmla="*/ 0 h 442729"/>
                  <a:gd name="connsiteX2-65" fmla="*/ 606532 w 1225508"/>
                  <a:gd name="connsiteY2-66" fmla="*/ 442729 h 442729"/>
                  <a:gd name="connsiteX3-67" fmla="*/ 116 w 1225508"/>
                  <a:gd name="connsiteY3-68" fmla="*/ 0 h 442729"/>
                  <a:gd name="connsiteX0-69" fmla="*/ 73 w 1225458"/>
                  <a:gd name="connsiteY0-70" fmla="*/ 0 h 442729"/>
                  <a:gd name="connsiteX1-71" fmla="*/ 1225446 w 1225458"/>
                  <a:gd name="connsiteY1-72" fmla="*/ 0 h 442729"/>
                  <a:gd name="connsiteX2-73" fmla="*/ 606489 w 1225458"/>
                  <a:gd name="connsiteY2-74" fmla="*/ 442729 h 442729"/>
                  <a:gd name="connsiteX3-75" fmla="*/ 73 w 1225458"/>
                  <a:gd name="connsiteY3-76" fmla="*/ 0 h 442729"/>
                  <a:gd name="connsiteX0-77" fmla="*/ 115 w 1225507"/>
                  <a:gd name="connsiteY0-78" fmla="*/ 0 h 442743"/>
                  <a:gd name="connsiteX1-79" fmla="*/ 1225488 w 1225507"/>
                  <a:gd name="connsiteY1-80" fmla="*/ 0 h 442743"/>
                  <a:gd name="connsiteX2-81" fmla="*/ 606531 w 1225507"/>
                  <a:gd name="connsiteY2-82" fmla="*/ 442729 h 442743"/>
                  <a:gd name="connsiteX3-83" fmla="*/ 115 w 1225507"/>
                  <a:gd name="connsiteY3-84" fmla="*/ 0 h 442743"/>
                  <a:gd name="connsiteX0-85" fmla="*/ 122 w 1225515"/>
                  <a:gd name="connsiteY0-86" fmla="*/ 0 h 442743"/>
                  <a:gd name="connsiteX1-87" fmla="*/ 1225495 w 1225515"/>
                  <a:gd name="connsiteY1-88" fmla="*/ 0 h 442743"/>
                  <a:gd name="connsiteX2-89" fmla="*/ 606538 w 1225515"/>
                  <a:gd name="connsiteY2-90" fmla="*/ 442729 h 442743"/>
                  <a:gd name="connsiteX3-91" fmla="*/ 122 w 1225515"/>
                  <a:gd name="connsiteY3-92" fmla="*/ 0 h 442743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</a:cxnLst>
                <a:rect l="l" t="t" r="r" b="b"/>
                <a:pathLst>
                  <a:path w="1225515" h="442743">
                    <a:moveTo>
                      <a:pt x="122" y="0"/>
                    </a:moveTo>
                    <a:lnTo>
                      <a:pt x="1225495" y="0"/>
                    </a:lnTo>
                    <a:cubicBezTo>
                      <a:pt x="1228140" y="153427"/>
                      <a:pt x="980494" y="445110"/>
                      <a:pt x="606538" y="442729"/>
                    </a:cubicBezTo>
                    <a:cubicBezTo>
                      <a:pt x="232582" y="440348"/>
                      <a:pt x="-6200" y="120090"/>
                      <a:pt x="122" y="0"/>
                    </a:cubicBezTo>
                    <a:close/>
                  </a:path>
                </a:pathLst>
              </a:custGeom>
              <a:solidFill>
                <a:srgbClr val="FF5501"/>
              </a:solidFill>
              <a:ln w="12700" cap="flat" cmpd="sng" algn="ctr">
                <a:noFill/>
                <a:prstDash val="solid"/>
                <a:miter lim="800000"/>
              </a:ln>
              <a:effectLst/>
              <a:extLst>
                <a:ext uri="{91240B29-F687-4F45-9708-019B960494DF}">
                  <a14:hiddenLine xmlns:a14="http://schemas.microsoft.com/office/drawing/2010/main" w="0">
                    <a:solidFill>
                      <a:schemeClr val="accent1">
                        <a:shade val="50000"/>
                      </a:schemeClr>
                    </a:solidFill>
                    <a:prstDash val="solid"/>
                    <a:miter lim="800000"/>
                    <a:headEnd/>
                    <a:tailEnd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椭圆 18"/>
            <p:cNvSpPr/>
            <p:nvPr/>
          </p:nvSpPr>
          <p:spPr>
            <a:xfrm>
              <a:off x="-374099" y="1904061"/>
              <a:ext cx="303442" cy="303442"/>
            </a:xfrm>
            <a:prstGeom prst="ellipse">
              <a:avLst/>
            </a:prstGeom>
            <a:solidFill>
              <a:srgbClr val="FFCC5E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¥</a:t>
              </a:r>
              <a:endParaRPr lang="zh-CN" altLang="en-US" dirty="0"/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09161" y="1804532"/>
            <a:ext cx="1186226" cy="1186226"/>
          </a:xfrm>
          <a:custGeom>
            <a:avLst/>
            <a:gdLst>
              <a:gd name="connsiteX0" fmla="*/ 593113 w 1186226"/>
              <a:gd name="connsiteY0" fmla="*/ 0 h 1186226"/>
              <a:gd name="connsiteX1" fmla="*/ 1186226 w 1186226"/>
              <a:gd name="connsiteY1" fmla="*/ 593113 h 1186226"/>
              <a:gd name="connsiteX2" fmla="*/ 593113 w 1186226"/>
              <a:gd name="connsiteY2" fmla="*/ 1186226 h 1186226"/>
              <a:gd name="connsiteX3" fmla="*/ 0 w 1186226"/>
              <a:gd name="connsiteY3" fmla="*/ 593113 h 1186226"/>
              <a:gd name="connsiteX4" fmla="*/ 593113 w 1186226"/>
              <a:gd name="connsiteY4" fmla="*/ 0 h 1186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6226" h="1186226">
                <a:moveTo>
                  <a:pt x="593113" y="0"/>
                </a:moveTo>
                <a:cubicBezTo>
                  <a:pt x="920680" y="0"/>
                  <a:pt x="1186226" y="265546"/>
                  <a:pt x="1186226" y="593113"/>
                </a:cubicBezTo>
                <a:cubicBezTo>
                  <a:pt x="1186226" y="920680"/>
                  <a:pt x="920680" y="1186226"/>
                  <a:pt x="593113" y="1186226"/>
                </a:cubicBezTo>
                <a:cubicBezTo>
                  <a:pt x="265546" y="1186226"/>
                  <a:pt x="0" y="920680"/>
                  <a:pt x="0" y="593113"/>
                </a:cubicBezTo>
                <a:cubicBezTo>
                  <a:pt x="0" y="265546"/>
                  <a:pt x="265546" y="0"/>
                  <a:pt x="593113" y="0"/>
                </a:cubicBezTo>
                <a:close/>
              </a:path>
            </a:pathLst>
          </a:custGeom>
          <a:ln w="38100">
            <a:solidFill>
              <a:srgbClr val="FFCC5E"/>
            </a:solidFill>
          </a:ln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33082" y="1806882"/>
            <a:ext cx="1180402" cy="1180402"/>
          </a:xfrm>
          <a:custGeom>
            <a:avLst/>
            <a:gdLst>
              <a:gd name="connsiteX0" fmla="*/ 590201 w 1180402"/>
              <a:gd name="connsiteY0" fmla="*/ 0 h 1180402"/>
              <a:gd name="connsiteX1" fmla="*/ 1180402 w 1180402"/>
              <a:gd name="connsiteY1" fmla="*/ 590201 h 1180402"/>
              <a:gd name="connsiteX2" fmla="*/ 590201 w 1180402"/>
              <a:gd name="connsiteY2" fmla="*/ 1180402 h 1180402"/>
              <a:gd name="connsiteX3" fmla="*/ 0 w 1180402"/>
              <a:gd name="connsiteY3" fmla="*/ 590201 h 1180402"/>
              <a:gd name="connsiteX4" fmla="*/ 590201 w 1180402"/>
              <a:gd name="connsiteY4" fmla="*/ 0 h 1180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0402" h="1180402">
                <a:moveTo>
                  <a:pt x="590201" y="0"/>
                </a:moveTo>
                <a:cubicBezTo>
                  <a:pt x="916160" y="0"/>
                  <a:pt x="1180402" y="264242"/>
                  <a:pt x="1180402" y="590201"/>
                </a:cubicBezTo>
                <a:cubicBezTo>
                  <a:pt x="1180402" y="916160"/>
                  <a:pt x="916160" y="1180402"/>
                  <a:pt x="590201" y="1180402"/>
                </a:cubicBezTo>
                <a:cubicBezTo>
                  <a:pt x="264242" y="1180402"/>
                  <a:pt x="0" y="916160"/>
                  <a:pt x="0" y="590201"/>
                </a:cubicBezTo>
                <a:cubicBezTo>
                  <a:pt x="0" y="264242"/>
                  <a:pt x="264242" y="0"/>
                  <a:pt x="590201" y="0"/>
                </a:cubicBezTo>
                <a:close/>
              </a:path>
            </a:pathLst>
          </a:custGeom>
          <a:ln w="38100">
            <a:solidFill>
              <a:srgbClr val="FFCC5E"/>
            </a:solidFill>
          </a:ln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5283" y="3973411"/>
            <a:ext cx="1189842" cy="1189842"/>
          </a:xfrm>
          <a:custGeom>
            <a:avLst/>
            <a:gdLst>
              <a:gd name="connsiteX0" fmla="*/ 594921 w 1189842"/>
              <a:gd name="connsiteY0" fmla="*/ 0 h 1189842"/>
              <a:gd name="connsiteX1" fmla="*/ 1189842 w 1189842"/>
              <a:gd name="connsiteY1" fmla="*/ 594921 h 1189842"/>
              <a:gd name="connsiteX2" fmla="*/ 594921 w 1189842"/>
              <a:gd name="connsiteY2" fmla="*/ 1189842 h 1189842"/>
              <a:gd name="connsiteX3" fmla="*/ 0 w 1189842"/>
              <a:gd name="connsiteY3" fmla="*/ 594921 h 1189842"/>
              <a:gd name="connsiteX4" fmla="*/ 594921 w 1189842"/>
              <a:gd name="connsiteY4" fmla="*/ 0 h 1189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89842" h="1189842">
                <a:moveTo>
                  <a:pt x="594921" y="0"/>
                </a:moveTo>
                <a:cubicBezTo>
                  <a:pt x="923487" y="0"/>
                  <a:pt x="1189842" y="266355"/>
                  <a:pt x="1189842" y="594921"/>
                </a:cubicBezTo>
                <a:cubicBezTo>
                  <a:pt x="1189842" y="923487"/>
                  <a:pt x="923487" y="1189842"/>
                  <a:pt x="594921" y="1189842"/>
                </a:cubicBezTo>
                <a:cubicBezTo>
                  <a:pt x="266355" y="1189842"/>
                  <a:pt x="0" y="923487"/>
                  <a:pt x="0" y="594921"/>
                </a:cubicBezTo>
                <a:cubicBezTo>
                  <a:pt x="0" y="266355"/>
                  <a:pt x="266355" y="0"/>
                  <a:pt x="594921" y="0"/>
                </a:cubicBezTo>
                <a:close/>
              </a:path>
            </a:pathLst>
          </a:custGeom>
          <a:ln w="38100">
            <a:solidFill>
              <a:srgbClr val="FFCC5E"/>
            </a:solidFill>
          </a:ln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33082" y="3973411"/>
            <a:ext cx="1207684" cy="1207684"/>
          </a:xfrm>
          <a:custGeom>
            <a:avLst/>
            <a:gdLst>
              <a:gd name="connsiteX0" fmla="*/ 603842 w 1207684"/>
              <a:gd name="connsiteY0" fmla="*/ 0 h 1207684"/>
              <a:gd name="connsiteX1" fmla="*/ 1207684 w 1207684"/>
              <a:gd name="connsiteY1" fmla="*/ 603842 h 1207684"/>
              <a:gd name="connsiteX2" fmla="*/ 603842 w 1207684"/>
              <a:gd name="connsiteY2" fmla="*/ 1207684 h 1207684"/>
              <a:gd name="connsiteX3" fmla="*/ 0 w 1207684"/>
              <a:gd name="connsiteY3" fmla="*/ 603842 h 1207684"/>
              <a:gd name="connsiteX4" fmla="*/ 603842 w 1207684"/>
              <a:gd name="connsiteY4" fmla="*/ 0 h 1207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07684" h="1207684">
                <a:moveTo>
                  <a:pt x="603842" y="0"/>
                </a:moveTo>
                <a:cubicBezTo>
                  <a:pt x="937335" y="0"/>
                  <a:pt x="1207684" y="270349"/>
                  <a:pt x="1207684" y="603842"/>
                </a:cubicBezTo>
                <a:cubicBezTo>
                  <a:pt x="1207684" y="937335"/>
                  <a:pt x="937335" y="1207684"/>
                  <a:pt x="603842" y="1207684"/>
                </a:cubicBezTo>
                <a:cubicBezTo>
                  <a:pt x="270349" y="1207684"/>
                  <a:pt x="0" y="937335"/>
                  <a:pt x="0" y="603842"/>
                </a:cubicBezTo>
                <a:cubicBezTo>
                  <a:pt x="0" y="270349"/>
                  <a:pt x="270349" y="0"/>
                  <a:pt x="603842" y="0"/>
                </a:cubicBezTo>
                <a:close/>
              </a:path>
            </a:pathLst>
          </a:custGeom>
          <a:ln w="38100">
            <a:solidFill>
              <a:srgbClr val="FFCC5E"/>
            </a:solidFill>
          </a:ln>
        </p:spPr>
      </p:pic>
      <p:sp>
        <p:nvSpPr>
          <p:cNvPr id="26" name="TextBox 13"/>
          <p:cNvSpPr txBox="1"/>
          <p:nvPr/>
        </p:nvSpPr>
        <p:spPr>
          <a:xfrm>
            <a:off x="3188279" y="1853291"/>
            <a:ext cx="1921461" cy="4049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3188279" y="2270087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3188279" y="4092638"/>
            <a:ext cx="1921461" cy="4049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3188279" y="4509434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8435799" y="4092638"/>
            <a:ext cx="1921461" cy="4049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435799" y="4509434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8435799" y="1853291"/>
            <a:ext cx="1921461" cy="40498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8435799" y="2270087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511139" y="273773"/>
            <a:ext cx="546029" cy="642575"/>
          </a:xfrm>
          <a:prstGeom prst="rect">
            <a:avLst/>
          </a:prstGeom>
        </p:spPr>
      </p:pic>
      <p:sp>
        <p:nvSpPr>
          <p:cNvPr id="36" name="文本框 3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06105" y="364228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EAC6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最佳员工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Flowchart: Merge 18"/>
          <p:cNvSpPr/>
          <p:nvPr/>
        </p:nvSpPr>
        <p:spPr>
          <a:xfrm rot="4500000">
            <a:off x="3640402" y="864058"/>
            <a:ext cx="1036082" cy="2974743"/>
          </a:xfrm>
          <a:prstGeom prst="flowChartMerg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66" name="Oval 27"/>
          <p:cNvSpPr/>
          <p:nvPr/>
        </p:nvSpPr>
        <p:spPr>
          <a:xfrm>
            <a:off x="5031679" y="1451599"/>
            <a:ext cx="1043736" cy="104373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67" name="Freeform 34"/>
          <p:cNvSpPr>
            <a:spLocks noEditPoints="1"/>
          </p:cNvSpPr>
          <p:nvPr/>
        </p:nvSpPr>
        <p:spPr bwMode="auto">
          <a:xfrm>
            <a:off x="5365133" y="1811288"/>
            <a:ext cx="376827" cy="324359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68" name="Flowchart: Merge 19"/>
          <p:cNvSpPr/>
          <p:nvPr/>
        </p:nvSpPr>
        <p:spPr>
          <a:xfrm rot="17100000" flipV="1">
            <a:off x="3640404" y="3023550"/>
            <a:ext cx="1036081" cy="2974743"/>
          </a:xfrm>
          <a:prstGeom prst="flowChartMerg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69" name="Oval 28"/>
          <p:cNvSpPr/>
          <p:nvPr/>
        </p:nvSpPr>
        <p:spPr>
          <a:xfrm>
            <a:off x="5031679" y="4362666"/>
            <a:ext cx="1043736" cy="104373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70" name="Freeform 178"/>
          <p:cNvSpPr>
            <a:spLocks noEditPoints="1"/>
          </p:cNvSpPr>
          <p:nvPr/>
        </p:nvSpPr>
        <p:spPr bwMode="auto">
          <a:xfrm>
            <a:off x="5365133" y="4742628"/>
            <a:ext cx="376827" cy="283813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71" name="Flowchart: Merge 20"/>
          <p:cNvSpPr/>
          <p:nvPr/>
        </p:nvSpPr>
        <p:spPr>
          <a:xfrm rot="16200000" flipV="1">
            <a:off x="3640404" y="1956781"/>
            <a:ext cx="1036082" cy="2974741"/>
          </a:xfrm>
          <a:prstGeom prst="flowChartMerg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72" name="Oval 29"/>
          <p:cNvSpPr/>
          <p:nvPr/>
        </p:nvSpPr>
        <p:spPr>
          <a:xfrm>
            <a:off x="5024430" y="2918457"/>
            <a:ext cx="1043735" cy="10437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73" name="Freeform 86"/>
          <p:cNvSpPr>
            <a:spLocks noEditPoints="1"/>
          </p:cNvSpPr>
          <p:nvPr/>
        </p:nvSpPr>
        <p:spPr bwMode="auto">
          <a:xfrm>
            <a:off x="5424517" y="3225938"/>
            <a:ext cx="258058" cy="434191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74" name="Oval 26"/>
          <p:cNvSpPr/>
          <p:nvPr/>
        </p:nvSpPr>
        <p:spPr>
          <a:xfrm>
            <a:off x="1119245" y="2729372"/>
            <a:ext cx="1551827" cy="155182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75" name="Freeform 245"/>
          <p:cNvSpPr/>
          <p:nvPr/>
        </p:nvSpPr>
        <p:spPr bwMode="auto">
          <a:xfrm>
            <a:off x="1515393" y="3225938"/>
            <a:ext cx="580997" cy="580997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76" name="Rectangle 23"/>
          <p:cNvSpPr/>
          <p:nvPr/>
        </p:nvSpPr>
        <p:spPr>
          <a:xfrm>
            <a:off x="6650098" y="1540234"/>
            <a:ext cx="4422658" cy="823882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77" name="Rectangle 24"/>
          <p:cNvSpPr/>
          <p:nvPr/>
        </p:nvSpPr>
        <p:spPr>
          <a:xfrm>
            <a:off x="6453649" y="1538956"/>
            <a:ext cx="196449" cy="823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78" name="Rectangle 38"/>
          <p:cNvSpPr/>
          <p:nvPr/>
        </p:nvSpPr>
        <p:spPr>
          <a:xfrm>
            <a:off x="6650098" y="3010645"/>
            <a:ext cx="4422658" cy="82388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79" name="Rectangle 39"/>
          <p:cNvSpPr/>
          <p:nvPr/>
        </p:nvSpPr>
        <p:spPr>
          <a:xfrm>
            <a:off x="6453649" y="2993795"/>
            <a:ext cx="196449" cy="82388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80" name="Rectangle 45"/>
          <p:cNvSpPr/>
          <p:nvPr/>
        </p:nvSpPr>
        <p:spPr>
          <a:xfrm>
            <a:off x="6650098" y="4533496"/>
            <a:ext cx="4422658" cy="823882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81" name="Rectangle 46"/>
          <p:cNvSpPr/>
          <p:nvPr/>
        </p:nvSpPr>
        <p:spPr>
          <a:xfrm>
            <a:off x="6453649" y="4533496"/>
            <a:ext cx="196449" cy="823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82" name="TextBox 13"/>
          <p:cNvSpPr txBox="1"/>
          <p:nvPr/>
        </p:nvSpPr>
        <p:spPr>
          <a:xfrm>
            <a:off x="6919977" y="1639509"/>
            <a:ext cx="2950016" cy="58522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Box 13"/>
          <p:cNvSpPr txBox="1"/>
          <p:nvPr/>
        </p:nvSpPr>
        <p:spPr>
          <a:xfrm>
            <a:off x="6919977" y="3109921"/>
            <a:ext cx="2950016" cy="58522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TextBox 13"/>
          <p:cNvSpPr txBox="1"/>
          <p:nvPr/>
        </p:nvSpPr>
        <p:spPr>
          <a:xfrm>
            <a:off x="6919977" y="4632772"/>
            <a:ext cx="2950016" cy="58522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85" name="图片 8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511139" y="273773"/>
            <a:ext cx="546029" cy="642575"/>
          </a:xfrm>
          <a:prstGeom prst="rect">
            <a:avLst/>
          </a:prstGeom>
        </p:spPr>
      </p:pic>
      <p:sp>
        <p:nvSpPr>
          <p:cNvPr id="86" name="文本框 8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06105" y="364228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EAC6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领导发言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3083370" y="3484661"/>
            <a:ext cx="2568770" cy="1111208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43"/>
              </a:cxn>
              <a:cxn ang="0">
                <a:pos x="323" y="277"/>
              </a:cxn>
              <a:cxn ang="0">
                <a:pos x="641" y="132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32" y="0"/>
                  <a:pt x="0" y="143"/>
                  <a:pt x="0" y="143"/>
                </a:cubicBezTo>
                <a:cubicBezTo>
                  <a:pt x="119" y="243"/>
                  <a:pt x="229" y="277"/>
                  <a:pt x="323" y="277"/>
                </a:cubicBezTo>
                <a:cubicBezTo>
                  <a:pt x="517" y="277"/>
                  <a:pt x="641" y="132"/>
                  <a:pt x="641" y="132"/>
                </a:cubicBezTo>
                <a:cubicBezTo>
                  <a:pt x="527" y="33"/>
                  <a:pt x="419" y="0"/>
                  <a:pt x="325" y="0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3" name="Freeform 6"/>
          <p:cNvSpPr/>
          <p:nvPr/>
        </p:nvSpPr>
        <p:spPr bwMode="auto">
          <a:xfrm>
            <a:off x="3976348" y="2286767"/>
            <a:ext cx="1861636" cy="1780821"/>
          </a:xfrm>
          <a:custGeom>
            <a:avLst/>
            <a:gdLst/>
            <a:ahLst/>
            <a:cxnLst>
              <a:cxn ang="0">
                <a:pos x="8" y="0"/>
              </a:cxn>
              <a:cxn ang="0">
                <a:pos x="0" y="0"/>
              </a:cxn>
              <a:cxn ang="0">
                <a:pos x="446" y="444"/>
              </a:cxn>
              <a:cxn ang="0">
                <a:pos x="464" y="443"/>
              </a:cxn>
              <a:cxn ang="0">
                <a:pos x="8" y="0"/>
              </a:cxn>
            </a:cxnLst>
            <a:rect l="0" t="0" r="r" b="b"/>
            <a:pathLst>
              <a:path w="464" h="444">
                <a:moveTo>
                  <a:pt x="8" y="0"/>
                </a:moveTo>
                <a:cubicBezTo>
                  <a:pt x="3" y="0"/>
                  <a:pt x="0" y="0"/>
                  <a:pt x="0" y="0"/>
                </a:cubicBezTo>
                <a:cubicBezTo>
                  <a:pt x="39" y="418"/>
                  <a:pt x="365" y="444"/>
                  <a:pt x="446" y="444"/>
                </a:cubicBezTo>
                <a:cubicBezTo>
                  <a:pt x="457" y="444"/>
                  <a:pt x="464" y="443"/>
                  <a:pt x="464" y="443"/>
                </a:cubicBezTo>
                <a:cubicBezTo>
                  <a:pt x="430" y="18"/>
                  <a:pt x="68" y="0"/>
                  <a:pt x="8" y="0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4" name="Freeform 7"/>
          <p:cNvSpPr/>
          <p:nvPr/>
        </p:nvSpPr>
        <p:spPr bwMode="auto">
          <a:xfrm>
            <a:off x="4751122" y="1643230"/>
            <a:ext cx="2487955" cy="2571654"/>
          </a:xfrm>
          <a:custGeom>
            <a:avLst/>
            <a:gdLst/>
            <a:ahLst/>
            <a:cxnLst>
              <a:cxn ang="0">
                <a:pos x="303" y="0"/>
              </a:cxn>
              <a:cxn ang="0">
                <a:pos x="322" y="641"/>
              </a:cxn>
              <a:cxn ang="0">
                <a:pos x="303" y="0"/>
              </a:cxn>
            </a:cxnLst>
            <a:rect l="0" t="0" r="r" b="b"/>
            <a:pathLst>
              <a:path w="621" h="641">
                <a:moveTo>
                  <a:pt x="303" y="0"/>
                </a:moveTo>
                <a:cubicBezTo>
                  <a:pt x="0" y="371"/>
                  <a:pt x="322" y="641"/>
                  <a:pt x="322" y="641"/>
                </a:cubicBezTo>
                <a:cubicBezTo>
                  <a:pt x="621" y="285"/>
                  <a:pt x="303" y="0"/>
                  <a:pt x="303" y="0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5" name="Freeform 8"/>
          <p:cNvSpPr/>
          <p:nvPr/>
        </p:nvSpPr>
        <p:spPr bwMode="auto">
          <a:xfrm>
            <a:off x="6035825" y="2265585"/>
            <a:ext cx="2017497" cy="1887611"/>
          </a:xfrm>
          <a:custGeom>
            <a:avLst/>
            <a:gdLst/>
            <a:ahLst/>
            <a:cxnLst>
              <a:cxn ang="0">
                <a:pos x="476" y="0"/>
              </a:cxn>
              <a:cxn ang="0">
                <a:pos x="40" y="470"/>
              </a:cxn>
              <a:cxn ang="0">
                <a:pos x="476" y="0"/>
              </a:cxn>
            </a:cxnLst>
            <a:rect l="0" t="0" r="r" b="b"/>
            <a:pathLst>
              <a:path w="503" h="470">
                <a:moveTo>
                  <a:pt x="476" y="0"/>
                </a:moveTo>
                <a:cubicBezTo>
                  <a:pt x="0" y="51"/>
                  <a:pt x="40" y="470"/>
                  <a:pt x="40" y="470"/>
                </a:cubicBezTo>
                <a:cubicBezTo>
                  <a:pt x="503" y="427"/>
                  <a:pt x="476" y="0"/>
                  <a:pt x="476" y="0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6" name="Freeform 9"/>
          <p:cNvSpPr/>
          <p:nvPr/>
        </p:nvSpPr>
        <p:spPr bwMode="auto">
          <a:xfrm>
            <a:off x="6481334" y="3484661"/>
            <a:ext cx="2571656" cy="1111208"/>
          </a:xfrm>
          <a:custGeom>
            <a:avLst/>
            <a:gdLst/>
            <a:ahLst/>
            <a:cxnLst>
              <a:cxn ang="0">
                <a:pos x="325" y="0"/>
              </a:cxn>
              <a:cxn ang="0">
                <a:pos x="0" y="153"/>
              </a:cxn>
              <a:cxn ang="0">
                <a:pos x="310" y="277"/>
              </a:cxn>
              <a:cxn ang="0">
                <a:pos x="641" y="125"/>
              </a:cxn>
              <a:cxn ang="0">
                <a:pos x="325" y="0"/>
              </a:cxn>
            </a:cxnLst>
            <a:rect l="0" t="0" r="r" b="b"/>
            <a:pathLst>
              <a:path w="641" h="277">
                <a:moveTo>
                  <a:pt x="325" y="0"/>
                </a:moveTo>
                <a:cubicBezTo>
                  <a:pt x="126" y="0"/>
                  <a:pt x="0" y="153"/>
                  <a:pt x="0" y="153"/>
                </a:cubicBezTo>
                <a:cubicBezTo>
                  <a:pt x="113" y="245"/>
                  <a:pt x="218" y="277"/>
                  <a:pt x="310" y="277"/>
                </a:cubicBezTo>
                <a:cubicBezTo>
                  <a:pt x="509" y="277"/>
                  <a:pt x="641" y="125"/>
                  <a:pt x="641" y="125"/>
                </a:cubicBezTo>
                <a:cubicBezTo>
                  <a:pt x="524" y="32"/>
                  <a:pt x="417" y="0"/>
                  <a:pt x="325" y="0"/>
                </a:cubicBezTo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7" name="Freeform 10"/>
          <p:cNvSpPr/>
          <p:nvPr/>
        </p:nvSpPr>
        <p:spPr bwMode="auto">
          <a:xfrm>
            <a:off x="5408119" y="4139235"/>
            <a:ext cx="1119305" cy="2048350"/>
          </a:xfrm>
          <a:custGeom>
            <a:avLst/>
            <a:gdLst/>
            <a:ahLst/>
            <a:cxnLst>
              <a:cxn ang="0">
                <a:pos x="317" y="728"/>
              </a:cxn>
              <a:cxn ang="0">
                <a:pos x="300" y="323"/>
              </a:cxn>
              <a:cxn ang="0">
                <a:pos x="393" y="116"/>
              </a:cxn>
              <a:cxn ang="0">
                <a:pos x="348" y="125"/>
              </a:cxn>
              <a:cxn ang="0">
                <a:pos x="264" y="184"/>
              </a:cxn>
              <a:cxn ang="0">
                <a:pos x="196" y="15"/>
              </a:cxn>
              <a:cxn ang="0">
                <a:pos x="187" y="126"/>
              </a:cxn>
              <a:cxn ang="0">
                <a:pos x="117" y="81"/>
              </a:cxn>
              <a:cxn ang="0">
                <a:pos x="65" y="40"/>
              </a:cxn>
              <a:cxn ang="0">
                <a:pos x="126" y="182"/>
              </a:cxn>
              <a:cxn ang="0">
                <a:pos x="24" y="86"/>
              </a:cxn>
              <a:cxn ang="0">
                <a:pos x="21" y="129"/>
              </a:cxn>
              <a:cxn ang="0">
                <a:pos x="104" y="227"/>
              </a:cxn>
              <a:cxn ang="0">
                <a:pos x="24" y="184"/>
              </a:cxn>
              <a:cxn ang="0">
                <a:pos x="48" y="238"/>
              </a:cxn>
              <a:cxn ang="0">
                <a:pos x="173" y="392"/>
              </a:cxn>
              <a:cxn ang="0">
                <a:pos x="152" y="728"/>
              </a:cxn>
              <a:cxn ang="0">
                <a:pos x="317" y="728"/>
              </a:cxn>
            </a:cxnLst>
            <a:rect l="0" t="0" r="r" b="b"/>
            <a:pathLst>
              <a:path w="398" h="728">
                <a:moveTo>
                  <a:pt x="317" y="728"/>
                </a:moveTo>
                <a:cubicBezTo>
                  <a:pt x="317" y="728"/>
                  <a:pt x="261" y="475"/>
                  <a:pt x="300" y="323"/>
                </a:cubicBezTo>
                <a:cubicBezTo>
                  <a:pt x="339" y="171"/>
                  <a:pt x="398" y="140"/>
                  <a:pt x="393" y="116"/>
                </a:cubicBezTo>
                <a:cubicBezTo>
                  <a:pt x="387" y="93"/>
                  <a:pt x="358" y="103"/>
                  <a:pt x="348" y="125"/>
                </a:cubicBezTo>
                <a:cubicBezTo>
                  <a:pt x="338" y="146"/>
                  <a:pt x="299" y="192"/>
                  <a:pt x="264" y="184"/>
                </a:cubicBezTo>
                <a:cubicBezTo>
                  <a:pt x="228" y="176"/>
                  <a:pt x="221" y="30"/>
                  <a:pt x="196" y="15"/>
                </a:cubicBezTo>
                <a:cubicBezTo>
                  <a:pt x="170" y="0"/>
                  <a:pt x="178" y="68"/>
                  <a:pt x="187" y="126"/>
                </a:cubicBezTo>
                <a:cubicBezTo>
                  <a:pt x="196" y="184"/>
                  <a:pt x="147" y="151"/>
                  <a:pt x="117" y="81"/>
                </a:cubicBezTo>
                <a:cubicBezTo>
                  <a:pt x="87" y="10"/>
                  <a:pt x="69" y="31"/>
                  <a:pt x="65" y="40"/>
                </a:cubicBezTo>
                <a:cubicBezTo>
                  <a:pt x="62" y="50"/>
                  <a:pt x="131" y="176"/>
                  <a:pt x="126" y="182"/>
                </a:cubicBezTo>
                <a:cubicBezTo>
                  <a:pt x="120" y="188"/>
                  <a:pt x="33" y="83"/>
                  <a:pt x="24" y="86"/>
                </a:cubicBezTo>
                <a:cubicBezTo>
                  <a:pt x="15" y="89"/>
                  <a:pt x="0" y="96"/>
                  <a:pt x="21" y="129"/>
                </a:cubicBezTo>
                <a:cubicBezTo>
                  <a:pt x="42" y="162"/>
                  <a:pt x="108" y="218"/>
                  <a:pt x="104" y="227"/>
                </a:cubicBezTo>
                <a:cubicBezTo>
                  <a:pt x="99" y="236"/>
                  <a:pt x="45" y="185"/>
                  <a:pt x="24" y="184"/>
                </a:cubicBezTo>
                <a:cubicBezTo>
                  <a:pt x="4" y="182"/>
                  <a:pt x="12" y="211"/>
                  <a:pt x="48" y="238"/>
                </a:cubicBezTo>
                <a:cubicBezTo>
                  <a:pt x="84" y="264"/>
                  <a:pt x="172" y="294"/>
                  <a:pt x="173" y="392"/>
                </a:cubicBezTo>
                <a:cubicBezTo>
                  <a:pt x="174" y="491"/>
                  <a:pt x="152" y="728"/>
                  <a:pt x="152" y="728"/>
                </a:cubicBezTo>
                <a:lnTo>
                  <a:pt x="317" y="728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>
              <a:solidFill>
                <a:schemeClr val="bg1"/>
              </a:solidFill>
            </a:endParaRPr>
          </a:p>
        </p:txBody>
      </p:sp>
      <p:sp>
        <p:nvSpPr>
          <p:cNvPr id="8" name="Freeform 245"/>
          <p:cNvSpPr/>
          <p:nvPr/>
        </p:nvSpPr>
        <p:spPr bwMode="auto">
          <a:xfrm>
            <a:off x="6801371" y="2909263"/>
            <a:ext cx="478249" cy="478249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9" name="Freeform 5"/>
          <p:cNvSpPr>
            <a:spLocks noEditPoints="1"/>
          </p:cNvSpPr>
          <p:nvPr/>
        </p:nvSpPr>
        <p:spPr bwMode="auto">
          <a:xfrm>
            <a:off x="5724794" y="2594908"/>
            <a:ext cx="534147" cy="534146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0" name="Freeform 217"/>
          <p:cNvSpPr>
            <a:spLocks noEditPoints="1"/>
          </p:cNvSpPr>
          <p:nvPr/>
        </p:nvSpPr>
        <p:spPr bwMode="auto">
          <a:xfrm>
            <a:off x="4031294" y="3837948"/>
            <a:ext cx="546419" cy="409816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1" name="Freeform 216"/>
          <p:cNvSpPr>
            <a:spLocks noEditPoints="1"/>
          </p:cNvSpPr>
          <p:nvPr/>
        </p:nvSpPr>
        <p:spPr bwMode="auto">
          <a:xfrm>
            <a:off x="4656298" y="2948255"/>
            <a:ext cx="489040" cy="492365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2" name="Freeform 135"/>
          <p:cNvSpPr>
            <a:spLocks noEditPoints="1"/>
          </p:cNvSpPr>
          <p:nvPr/>
        </p:nvSpPr>
        <p:spPr bwMode="auto">
          <a:xfrm>
            <a:off x="7499414" y="3807708"/>
            <a:ext cx="437505" cy="409816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500" dirty="0">
              <a:solidFill>
                <a:schemeClr val="bg1"/>
              </a:solidFill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154448" y="1834745"/>
            <a:ext cx="1742095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54448" y="2251541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1175003" y="3556842"/>
            <a:ext cx="16789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519976" y="3973638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4768706" y="670415"/>
            <a:ext cx="2338080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4770747" y="1058961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2021961" y="1840314"/>
            <a:ext cx="16789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366934" y="2251541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9338025" y="3519518"/>
            <a:ext cx="1742095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9338025" y="3936314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511139" y="273773"/>
            <a:ext cx="546029" cy="642575"/>
          </a:xfrm>
          <a:prstGeom prst="rect">
            <a:avLst/>
          </a:prstGeom>
        </p:spPr>
      </p:pic>
      <p:sp>
        <p:nvSpPr>
          <p:cNvPr id="24" name="文本框 2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06105" y="364228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EAC6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领导发言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"/>
          <p:cNvSpPr/>
          <p:nvPr/>
        </p:nvSpPr>
        <p:spPr>
          <a:xfrm rot="18631607" flipV="1">
            <a:off x="4226773" y="4795178"/>
            <a:ext cx="2226015" cy="665292"/>
          </a:xfrm>
          <a:custGeom>
            <a:avLst/>
            <a:gdLst>
              <a:gd name="connsiteX0" fmla="*/ 0 w 2226015"/>
              <a:gd name="connsiteY0" fmla="*/ 0 h 665292"/>
              <a:gd name="connsiteX1" fmla="*/ 2226015 w 2226015"/>
              <a:gd name="connsiteY1" fmla="*/ 387631 h 665292"/>
              <a:gd name="connsiteX2" fmla="*/ 1988646 w 2226015"/>
              <a:gd name="connsiteY2" fmla="*/ 665292 h 665292"/>
              <a:gd name="connsiteX3" fmla="*/ 0 w 2226015"/>
              <a:gd name="connsiteY3" fmla="*/ 584712 h 665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015" h="665292">
                <a:moveTo>
                  <a:pt x="0" y="0"/>
                </a:moveTo>
                <a:lnTo>
                  <a:pt x="2226015" y="387631"/>
                </a:lnTo>
                <a:lnTo>
                  <a:pt x="1988646" y="665292"/>
                </a:lnTo>
                <a:lnTo>
                  <a:pt x="0" y="584712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3" name="Freeform 5"/>
          <p:cNvSpPr/>
          <p:nvPr/>
        </p:nvSpPr>
        <p:spPr>
          <a:xfrm rot="18492386" flipV="1">
            <a:off x="3704087" y="4468163"/>
            <a:ext cx="2061358" cy="726385"/>
          </a:xfrm>
          <a:custGeom>
            <a:avLst/>
            <a:gdLst>
              <a:gd name="connsiteX0" fmla="*/ 0 w 2061358"/>
              <a:gd name="connsiteY0" fmla="*/ 0 h 726385"/>
              <a:gd name="connsiteX1" fmla="*/ 2061358 w 2061358"/>
              <a:gd name="connsiteY1" fmla="*/ 0 h 726385"/>
              <a:gd name="connsiteX2" fmla="*/ 1804470 w 2061358"/>
              <a:gd name="connsiteY2" fmla="*/ 326370 h 726385"/>
              <a:gd name="connsiteX3" fmla="*/ 211404 w 2061358"/>
              <a:gd name="connsiteY3" fmla="*/ 726385 h 726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1358" h="726385">
                <a:moveTo>
                  <a:pt x="0" y="0"/>
                </a:moveTo>
                <a:lnTo>
                  <a:pt x="2061358" y="0"/>
                </a:lnTo>
                <a:lnTo>
                  <a:pt x="1804470" y="326370"/>
                </a:lnTo>
                <a:lnTo>
                  <a:pt x="211404" y="72638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4" name="Rectangle 6"/>
          <p:cNvSpPr/>
          <p:nvPr/>
        </p:nvSpPr>
        <p:spPr>
          <a:xfrm flipV="1">
            <a:off x="3929957" y="5252217"/>
            <a:ext cx="936050" cy="9360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5" name="Freeform 8"/>
          <p:cNvSpPr/>
          <p:nvPr/>
        </p:nvSpPr>
        <p:spPr>
          <a:xfrm rot="2968393" flipH="1" flipV="1">
            <a:off x="5716198" y="4799172"/>
            <a:ext cx="2226015" cy="665292"/>
          </a:xfrm>
          <a:custGeom>
            <a:avLst/>
            <a:gdLst>
              <a:gd name="connsiteX0" fmla="*/ 0 w 2226015"/>
              <a:gd name="connsiteY0" fmla="*/ 0 h 665292"/>
              <a:gd name="connsiteX1" fmla="*/ 2226015 w 2226015"/>
              <a:gd name="connsiteY1" fmla="*/ 387631 h 665292"/>
              <a:gd name="connsiteX2" fmla="*/ 1988646 w 2226015"/>
              <a:gd name="connsiteY2" fmla="*/ 665292 h 665292"/>
              <a:gd name="connsiteX3" fmla="*/ 0 w 2226015"/>
              <a:gd name="connsiteY3" fmla="*/ 584712 h 665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015" h="665292">
                <a:moveTo>
                  <a:pt x="0" y="0"/>
                </a:moveTo>
                <a:lnTo>
                  <a:pt x="2226015" y="387631"/>
                </a:lnTo>
                <a:lnTo>
                  <a:pt x="1988646" y="665292"/>
                </a:lnTo>
                <a:lnTo>
                  <a:pt x="0" y="584712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6" name="Freeform 9"/>
          <p:cNvSpPr/>
          <p:nvPr/>
        </p:nvSpPr>
        <p:spPr>
          <a:xfrm rot="3107614" flipH="1" flipV="1">
            <a:off x="6403541" y="4472157"/>
            <a:ext cx="2061358" cy="726385"/>
          </a:xfrm>
          <a:custGeom>
            <a:avLst/>
            <a:gdLst>
              <a:gd name="connsiteX0" fmla="*/ 0 w 2061358"/>
              <a:gd name="connsiteY0" fmla="*/ 0 h 726385"/>
              <a:gd name="connsiteX1" fmla="*/ 2061358 w 2061358"/>
              <a:gd name="connsiteY1" fmla="*/ 0 h 726385"/>
              <a:gd name="connsiteX2" fmla="*/ 1804470 w 2061358"/>
              <a:gd name="connsiteY2" fmla="*/ 326370 h 726385"/>
              <a:gd name="connsiteX3" fmla="*/ 211404 w 2061358"/>
              <a:gd name="connsiteY3" fmla="*/ 726385 h 726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1358" h="726385">
                <a:moveTo>
                  <a:pt x="0" y="0"/>
                </a:moveTo>
                <a:lnTo>
                  <a:pt x="2061358" y="0"/>
                </a:lnTo>
                <a:lnTo>
                  <a:pt x="1804470" y="326370"/>
                </a:lnTo>
                <a:lnTo>
                  <a:pt x="211404" y="72638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7" name="Rectangle 10"/>
          <p:cNvSpPr/>
          <p:nvPr/>
        </p:nvSpPr>
        <p:spPr>
          <a:xfrm flipH="1" flipV="1">
            <a:off x="7302979" y="5256211"/>
            <a:ext cx="936050" cy="9360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8" name="Freeform 12"/>
          <p:cNvSpPr/>
          <p:nvPr/>
        </p:nvSpPr>
        <p:spPr>
          <a:xfrm rot="2968393">
            <a:off x="4217816" y="2450177"/>
            <a:ext cx="2226015" cy="665292"/>
          </a:xfrm>
          <a:custGeom>
            <a:avLst/>
            <a:gdLst>
              <a:gd name="connsiteX0" fmla="*/ 0 w 2226015"/>
              <a:gd name="connsiteY0" fmla="*/ 0 h 665292"/>
              <a:gd name="connsiteX1" fmla="*/ 2226015 w 2226015"/>
              <a:gd name="connsiteY1" fmla="*/ 387631 h 665292"/>
              <a:gd name="connsiteX2" fmla="*/ 1988646 w 2226015"/>
              <a:gd name="connsiteY2" fmla="*/ 665292 h 665292"/>
              <a:gd name="connsiteX3" fmla="*/ 0 w 2226015"/>
              <a:gd name="connsiteY3" fmla="*/ 584712 h 665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015" h="665292">
                <a:moveTo>
                  <a:pt x="0" y="0"/>
                </a:moveTo>
                <a:lnTo>
                  <a:pt x="2226015" y="387631"/>
                </a:lnTo>
                <a:lnTo>
                  <a:pt x="1988646" y="665292"/>
                </a:lnTo>
                <a:lnTo>
                  <a:pt x="0" y="584712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9" name="Freeform 13"/>
          <p:cNvSpPr/>
          <p:nvPr/>
        </p:nvSpPr>
        <p:spPr>
          <a:xfrm rot="3107614">
            <a:off x="3695130" y="2716099"/>
            <a:ext cx="2061358" cy="726385"/>
          </a:xfrm>
          <a:custGeom>
            <a:avLst/>
            <a:gdLst>
              <a:gd name="connsiteX0" fmla="*/ 0 w 2061358"/>
              <a:gd name="connsiteY0" fmla="*/ 0 h 726385"/>
              <a:gd name="connsiteX1" fmla="*/ 2061358 w 2061358"/>
              <a:gd name="connsiteY1" fmla="*/ 0 h 726385"/>
              <a:gd name="connsiteX2" fmla="*/ 1804470 w 2061358"/>
              <a:gd name="connsiteY2" fmla="*/ 326370 h 726385"/>
              <a:gd name="connsiteX3" fmla="*/ 211404 w 2061358"/>
              <a:gd name="connsiteY3" fmla="*/ 726385 h 726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1358" h="726385">
                <a:moveTo>
                  <a:pt x="0" y="0"/>
                </a:moveTo>
                <a:lnTo>
                  <a:pt x="2061358" y="0"/>
                </a:lnTo>
                <a:lnTo>
                  <a:pt x="1804470" y="326370"/>
                </a:lnTo>
                <a:lnTo>
                  <a:pt x="211404" y="726385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10" name="Rectangle 14"/>
          <p:cNvSpPr/>
          <p:nvPr/>
        </p:nvSpPr>
        <p:spPr>
          <a:xfrm>
            <a:off x="3921000" y="1722380"/>
            <a:ext cx="936050" cy="9360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11" name="Freeform 16"/>
          <p:cNvSpPr/>
          <p:nvPr/>
        </p:nvSpPr>
        <p:spPr>
          <a:xfrm rot="18631607" flipH="1">
            <a:off x="5743481" y="2457494"/>
            <a:ext cx="2226015" cy="665292"/>
          </a:xfrm>
          <a:custGeom>
            <a:avLst/>
            <a:gdLst>
              <a:gd name="connsiteX0" fmla="*/ 0 w 2226015"/>
              <a:gd name="connsiteY0" fmla="*/ 0 h 665292"/>
              <a:gd name="connsiteX1" fmla="*/ 2226015 w 2226015"/>
              <a:gd name="connsiteY1" fmla="*/ 387631 h 665292"/>
              <a:gd name="connsiteX2" fmla="*/ 1988646 w 2226015"/>
              <a:gd name="connsiteY2" fmla="*/ 665292 h 665292"/>
              <a:gd name="connsiteX3" fmla="*/ 0 w 2226015"/>
              <a:gd name="connsiteY3" fmla="*/ 584712 h 665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26015" h="665292">
                <a:moveTo>
                  <a:pt x="0" y="0"/>
                </a:moveTo>
                <a:lnTo>
                  <a:pt x="2226015" y="387631"/>
                </a:lnTo>
                <a:lnTo>
                  <a:pt x="1988646" y="665292"/>
                </a:lnTo>
                <a:lnTo>
                  <a:pt x="0" y="584712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12" name="Freeform 17"/>
          <p:cNvSpPr/>
          <p:nvPr/>
        </p:nvSpPr>
        <p:spPr>
          <a:xfrm rot="18492386" flipH="1">
            <a:off x="6430824" y="2723416"/>
            <a:ext cx="2061358" cy="726385"/>
          </a:xfrm>
          <a:custGeom>
            <a:avLst/>
            <a:gdLst>
              <a:gd name="connsiteX0" fmla="*/ 0 w 2061358"/>
              <a:gd name="connsiteY0" fmla="*/ 0 h 726385"/>
              <a:gd name="connsiteX1" fmla="*/ 2061358 w 2061358"/>
              <a:gd name="connsiteY1" fmla="*/ 0 h 726385"/>
              <a:gd name="connsiteX2" fmla="*/ 1804470 w 2061358"/>
              <a:gd name="connsiteY2" fmla="*/ 326370 h 726385"/>
              <a:gd name="connsiteX3" fmla="*/ 211404 w 2061358"/>
              <a:gd name="connsiteY3" fmla="*/ 726385 h 7263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61358" h="726385">
                <a:moveTo>
                  <a:pt x="0" y="0"/>
                </a:moveTo>
                <a:lnTo>
                  <a:pt x="2061358" y="0"/>
                </a:lnTo>
                <a:lnTo>
                  <a:pt x="1804470" y="326370"/>
                </a:lnTo>
                <a:lnTo>
                  <a:pt x="211404" y="726385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13" name="Rectangle 18"/>
          <p:cNvSpPr/>
          <p:nvPr/>
        </p:nvSpPr>
        <p:spPr>
          <a:xfrm flipH="1">
            <a:off x="7330262" y="1729697"/>
            <a:ext cx="936050" cy="9360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14" name="Rectangle 19"/>
          <p:cNvSpPr/>
          <p:nvPr/>
        </p:nvSpPr>
        <p:spPr>
          <a:xfrm>
            <a:off x="5136211" y="3012947"/>
            <a:ext cx="1909918" cy="1909918"/>
          </a:xfrm>
          <a:prstGeom prst="rect">
            <a:avLst/>
          </a:prstGeom>
          <a:solidFill>
            <a:srgbClr val="FF0000">
              <a:alpha val="8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bg1"/>
              </a:solidFill>
            </a:endParaRPr>
          </a:p>
        </p:txBody>
      </p:sp>
      <p:sp>
        <p:nvSpPr>
          <p:cNvPr id="15" name="TextBox 31"/>
          <p:cNvSpPr txBox="1"/>
          <p:nvPr/>
        </p:nvSpPr>
        <p:spPr>
          <a:xfrm flipH="1">
            <a:off x="7597751" y="1836462"/>
            <a:ext cx="5004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4000" b="1" dirty="0">
                <a:solidFill>
                  <a:schemeClr val="bg1"/>
                </a:solidFill>
                <a:latin typeface="+mj-lt"/>
                <a:ea typeface="Fira Sans SemiBold Italic" panose="00000700000000000000" pitchFamily="50" charset="0"/>
                <a:cs typeface="Clear Sans" panose="020B0503030202020304" pitchFamily="34" charset="0"/>
              </a:rPr>
              <a:t>2</a:t>
            </a:r>
          </a:p>
        </p:txBody>
      </p:sp>
      <p:sp>
        <p:nvSpPr>
          <p:cNvPr id="16" name="TextBox 32"/>
          <p:cNvSpPr txBox="1"/>
          <p:nvPr/>
        </p:nvSpPr>
        <p:spPr>
          <a:xfrm flipH="1">
            <a:off x="4160222" y="5366299"/>
            <a:ext cx="5004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d-ID" sz="4000" b="1" dirty="0">
                <a:solidFill>
                  <a:schemeClr val="bg1"/>
                </a:solidFill>
                <a:latin typeface="+mj-lt"/>
                <a:ea typeface="Fira Sans SemiBold Italic" panose="00000700000000000000" pitchFamily="50" charset="0"/>
                <a:cs typeface="Clear Sans" panose="020B0503030202020304" pitchFamily="34" charset="0"/>
              </a:rPr>
              <a:t>3</a:t>
            </a:r>
            <a:endParaRPr lang="en-US" sz="4000" b="1" dirty="0">
              <a:solidFill>
                <a:schemeClr val="bg1"/>
              </a:solidFill>
              <a:latin typeface="+mj-lt"/>
              <a:ea typeface="Fira Sans SemiBold Italic" panose="00000700000000000000" pitchFamily="50" charset="0"/>
              <a:cs typeface="Clear Sans" panose="020B0503030202020304" pitchFamily="34" charset="0"/>
            </a:endParaRPr>
          </a:p>
        </p:txBody>
      </p:sp>
      <p:sp>
        <p:nvSpPr>
          <p:cNvPr id="17" name="TextBox 33"/>
          <p:cNvSpPr txBox="1"/>
          <p:nvPr/>
        </p:nvSpPr>
        <p:spPr>
          <a:xfrm flipH="1">
            <a:off x="4149216" y="1843779"/>
            <a:ext cx="5004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d-ID" sz="4000" b="1" dirty="0">
                <a:solidFill>
                  <a:schemeClr val="accent2"/>
                </a:solidFill>
                <a:latin typeface="+mj-lt"/>
                <a:ea typeface="Fira Sans SemiBold Italic" panose="00000700000000000000" pitchFamily="50" charset="0"/>
                <a:cs typeface="Clear Sans" panose="020B0503030202020304" pitchFamily="34" charset="0"/>
              </a:rPr>
              <a:t>1</a:t>
            </a:r>
            <a:endParaRPr lang="en-US" sz="4000" b="1" dirty="0">
              <a:solidFill>
                <a:schemeClr val="accent2"/>
              </a:solidFill>
              <a:latin typeface="+mj-lt"/>
              <a:ea typeface="Fira Sans SemiBold Italic" panose="00000700000000000000" pitchFamily="50" charset="0"/>
              <a:cs typeface="Clear Sans" panose="020B0503030202020304" pitchFamily="34" charset="0"/>
            </a:endParaRPr>
          </a:p>
        </p:txBody>
      </p:sp>
      <p:sp>
        <p:nvSpPr>
          <p:cNvPr id="18" name="TextBox 34"/>
          <p:cNvSpPr txBox="1"/>
          <p:nvPr/>
        </p:nvSpPr>
        <p:spPr>
          <a:xfrm flipH="1">
            <a:off x="7479577" y="5379360"/>
            <a:ext cx="5004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d-ID" sz="4000" b="1" dirty="0">
                <a:solidFill>
                  <a:schemeClr val="accent2"/>
                </a:solidFill>
                <a:latin typeface="+mj-lt"/>
                <a:ea typeface="Fira Sans SemiBold Italic" panose="00000700000000000000" pitchFamily="50" charset="0"/>
                <a:cs typeface="Clear Sans" panose="020B0503030202020304" pitchFamily="34" charset="0"/>
              </a:rPr>
              <a:t>4</a:t>
            </a:r>
            <a:endParaRPr lang="en-US" sz="4000" b="1" dirty="0">
              <a:solidFill>
                <a:schemeClr val="accent2"/>
              </a:solidFill>
              <a:latin typeface="+mj-lt"/>
              <a:ea typeface="Fira Sans SemiBold Italic" panose="00000700000000000000" pitchFamily="50" charset="0"/>
              <a:cs typeface="Clear Sans" panose="020B0503030202020304" pitchFamily="34" charset="0"/>
            </a:endParaRPr>
          </a:p>
        </p:txBody>
      </p:sp>
      <p:sp>
        <p:nvSpPr>
          <p:cNvPr id="19" name="Shape 2175"/>
          <p:cNvSpPr/>
          <p:nvPr/>
        </p:nvSpPr>
        <p:spPr>
          <a:xfrm rot="10800000" flipV="1">
            <a:off x="3222124" y="1798449"/>
            <a:ext cx="0" cy="783911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solidFill>
                <a:schemeClr val="bg1"/>
              </a:solidFill>
              <a:latin typeface="Source Sans Pro Light" panose="020B0403030403020204" pitchFamily="34" charset="0"/>
            </a:endParaRPr>
          </a:p>
        </p:txBody>
      </p:sp>
      <p:cxnSp>
        <p:nvCxnSpPr>
          <p:cNvPr id="20" name="Straight Connector 26"/>
          <p:cNvCxnSpPr/>
          <p:nvPr/>
        </p:nvCxnSpPr>
        <p:spPr>
          <a:xfrm flipH="1">
            <a:off x="3223084" y="2195168"/>
            <a:ext cx="726010" cy="0"/>
          </a:xfrm>
          <a:prstGeom prst="line">
            <a:avLst/>
          </a:prstGeom>
          <a:ln w="12700"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7"/>
          <p:cNvSpPr/>
          <p:nvPr/>
        </p:nvSpPr>
        <p:spPr>
          <a:xfrm rot="10800000" flipH="1">
            <a:off x="3871878" y="2139987"/>
            <a:ext cx="100836" cy="100836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>
              <a:solidFill>
                <a:schemeClr val="bg1"/>
              </a:solidFill>
            </a:endParaRPr>
          </a:p>
        </p:txBody>
      </p:sp>
      <p:sp>
        <p:nvSpPr>
          <p:cNvPr id="22" name="Shape 2175"/>
          <p:cNvSpPr/>
          <p:nvPr/>
        </p:nvSpPr>
        <p:spPr>
          <a:xfrm rot="10800000" flipH="1" flipV="1">
            <a:off x="8956727" y="1798450"/>
            <a:ext cx="0" cy="783911"/>
          </a:xfrm>
          <a:prstGeom prst="line">
            <a:avLst/>
          </a:prstGeom>
          <a:noFill/>
          <a:ln w="12700" cap="flat">
            <a:solidFill>
              <a:schemeClr val="accent2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solidFill>
                <a:schemeClr val="bg1"/>
              </a:solidFill>
              <a:latin typeface="Source Sans Pro Light" panose="020B0403030403020204" pitchFamily="34" charset="0"/>
            </a:endParaRPr>
          </a:p>
        </p:txBody>
      </p:sp>
      <p:cxnSp>
        <p:nvCxnSpPr>
          <p:cNvPr id="23" name="Straight Connector 37"/>
          <p:cNvCxnSpPr/>
          <p:nvPr/>
        </p:nvCxnSpPr>
        <p:spPr>
          <a:xfrm>
            <a:off x="8229757" y="2195169"/>
            <a:ext cx="726010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Oval 38"/>
          <p:cNvSpPr/>
          <p:nvPr/>
        </p:nvSpPr>
        <p:spPr>
          <a:xfrm rot="10800000">
            <a:off x="8206137" y="2139988"/>
            <a:ext cx="100836" cy="100836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>
              <a:solidFill>
                <a:schemeClr val="bg1"/>
              </a:solidFill>
            </a:endParaRPr>
          </a:p>
        </p:txBody>
      </p:sp>
      <p:sp>
        <p:nvSpPr>
          <p:cNvPr id="25" name="Shape 2175"/>
          <p:cNvSpPr/>
          <p:nvPr/>
        </p:nvSpPr>
        <p:spPr>
          <a:xfrm rot="10800000" flipH="1" flipV="1">
            <a:off x="8936830" y="5341347"/>
            <a:ext cx="0" cy="783911"/>
          </a:xfrm>
          <a:prstGeom prst="line">
            <a:avLst/>
          </a:prstGeom>
          <a:noFill/>
          <a:ln w="12700" cap="flat">
            <a:solidFill>
              <a:schemeClr val="accent1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solidFill>
                <a:schemeClr val="bg1"/>
              </a:solidFill>
              <a:latin typeface="Source Sans Pro Light" panose="020B0403030403020204" pitchFamily="34" charset="0"/>
            </a:endParaRPr>
          </a:p>
        </p:txBody>
      </p:sp>
      <p:cxnSp>
        <p:nvCxnSpPr>
          <p:cNvPr id="26" name="Straight Connector 41"/>
          <p:cNvCxnSpPr/>
          <p:nvPr/>
        </p:nvCxnSpPr>
        <p:spPr>
          <a:xfrm>
            <a:off x="8209860" y="5738066"/>
            <a:ext cx="726010" cy="0"/>
          </a:xfrm>
          <a:prstGeom prst="line">
            <a:avLst/>
          </a:prstGeom>
          <a:ln w="12700"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42"/>
          <p:cNvSpPr/>
          <p:nvPr/>
        </p:nvSpPr>
        <p:spPr>
          <a:xfrm rot="10800000">
            <a:off x="8186240" y="5682885"/>
            <a:ext cx="100836" cy="100836"/>
          </a:xfrm>
          <a:prstGeom prst="ellipse">
            <a:avLst/>
          </a:prstGeom>
          <a:solidFill>
            <a:schemeClr val="bg2"/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>
              <a:solidFill>
                <a:schemeClr val="bg1"/>
              </a:solidFill>
            </a:endParaRPr>
          </a:p>
        </p:txBody>
      </p:sp>
      <p:sp>
        <p:nvSpPr>
          <p:cNvPr id="28" name="Shape 2175"/>
          <p:cNvSpPr/>
          <p:nvPr/>
        </p:nvSpPr>
        <p:spPr>
          <a:xfrm rot="10800000" flipV="1">
            <a:off x="3222124" y="5332280"/>
            <a:ext cx="0" cy="783911"/>
          </a:xfrm>
          <a:prstGeom prst="line">
            <a:avLst/>
          </a:prstGeom>
          <a:noFill/>
          <a:ln w="12700" cap="flat">
            <a:solidFill>
              <a:schemeClr val="accent2"/>
            </a:solidFill>
            <a:prstDash val="solid"/>
            <a:miter lim="400000"/>
          </a:ln>
          <a:effectLst/>
        </p:spPr>
        <p:txBody>
          <a:bodyPr wrap="square" lIns="50800" tIns="50800" rIns="50800" bIns="50800" numCol="1" anchor="ctr">
            <a:noAutofit/>
          </a:bodyPr>
          <a:lstStyle/>
          <a:p>
            <a:pPr lvl="0">
              <a:defRPr sz="3200">
                <a:solidFill>
                  <a:srgbClr val="000000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solidFill>
                <a:schemeClr val="bg1"/>
              </a:solidFill>
              <a:latin typeface="Source Sans Pro Light" panose="020B0403030403020204" pitchFamily="34" charset="0"/>
            </a:endParaRPr>
          </a:p>
        </p:txBody>
      </p:sp>
      <p:cxnSp>
        <p:nvCxnSpPr>
          <p:cNvPr id="29" name="Straight Connector 45"/>
          <p:cNvCxnSpPr/>
          <p:nvPr/>
        </p:nvCxnSpPr>
        <p:spPr>
          <a:xfrm flipH="1">
            <a:off x="3223084" y="5728999"/>
            <a:ext cx="726010" cy="0"/>
          </a:xfrm>
          <a:prstGeom prst="line">
            <a:avLst/>
          </a:prstGeom>
          <a:ln w="12700">
            <a:solidFill>
              <a:schemeClr val="accent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46"/>
          <p:cNvSpPr/>
          <p:nvPr/>
        </p:nvSpPr>
        <p:spPr>
          <a:xfrm rot="10800000" flipH="1">
            <a:off x="3871878" y="5673818"/>
            <a:ext cx="100836" cy="100836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>
              <a:solidFill>
                <a:schemeClr val="bg1"/>
              </a:solidFill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5404761" y="3625860"/>
            <a:ext cx="1372819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5256996" y="4033093"/>
            <a:ext cx="1668348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1168827" y="1820162"/>
            <a:ext cx="16789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513800" y="2236958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1168827" y="5314224"/>
            <a:ext cx="16789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513800" y="5731020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9344201" y="5314224"/>
            <a:ext cx="16789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9344201" y="5731020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13"/>
          <p:cNvSpPr txBox="1"/>
          <p:nvPr/>
        </p:nvSpPr>
        <p:spPr>
          <a:xfrm>
            <a:off x="9344201" y="1773880"/>
            <a:ext cx="16789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13"/>
          <p:cNvSpPr txBox="1"/>
          <p:nvPr/>
        </p:nvSpPr>
        <p:spPr>
          <a:xfrm>
            <a:off x="9344201" y="2190676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511139" y="273773"/>
            <a:ext cx="546029" cy="642575"/>
          </a:xfrm>
          <a:prstGeom prst="rect">
            <a:avLst/>
          </a:prstGeom>
        </p:spPr>
      </p:pic>
      <p:sp>
        <p:nvSpPr>
          <p:cNvPr id="42" name="文本框 4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06105" y="364228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EAC6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领导发言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ardrop 7"/>
          <p:cNvSpPr/>
          <p:nvPr/>
        </p:nvSpPr>
        <p:spPr>
          <a:xfrm rot="10800000">
            <a:off x="4053768" y="3610035"/>
            <a:ext cx="1908000" cy="1908000"/>
          </a:xfrm>
          <a:prstGeom prst="teardrop">
            <a:avLst/>
          </a:prstGeom>
          <a:solidFill>
            <a:schemeClr val="accent1">
              <a:alpha val="85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id-ID" dirty="0">
              <a:solidFill>
                <a:schemeClr val="bg1"/>
              </a:solidFill>
            </a:endParaRPr>
          </a:p>
        </p:txBody>
      </p:sp>
      <p:grpSp>
        <p:nvGrpSpPr>
          <p:cNvPr id="3" name="Group 10"/>
          <p:cNvGrpSpPr/>
          <p:nvPr/>
        </p:nvGrpSpPr>
        <p:grpSpPr>
          <a:xfrm rot="18900000">
            <a:off x="4598971" y="4164346"/>
            <a:ext cx="819174" cy="816259"/>
            <a:chOff x="-15875" y="-1587"/>
            <a:chExt cx="4014788" cy="4000501"/>
          </a:xfrm>
          <a:solidFill>
            <a:schemeClr val="accent2"/>
          </a:solidFill>
        </p:grpSpPr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-15875" y="374651"/>
              <a:ext cx="3657600" cy="3624263"/>
            </a:xfrm>
            <a:custGeom>
              <a:avLst/>
              <a:gdLst>
                <a:gd name="T0" fmla="*/ 692 w 973"/>
                <a:gd name="T1" fmla="*/ 24 h 964"/>
                <a:gd name="T2" fmla="*/ 633 w 973"/>
                <a:gd name="T3" fmla="*/ 0 h 964"/>
                <a:gd name="T4" fmla="*/ 574 w 973"/>
                <a:gd name="T5" fmla="*/ 24 h 964"/>
                <a:gd name="T6" fmla="*/ 527 w 973"/>
                <a:gd name="T7" fmla="*/ 71 h 964"/>
                <a:gd name="T8" fmla="*/ 503 w 973"/>
                <a:gd name="T9" fmla="*/ 130 h 964"/>
                <a:gd name="T10" fmla="*/ 515 w 973"/>
                <a:gd name="T11" fmla="*/ 174 h 964"/>
                <a:gd name="T12" fmla="*/ 64 w 973"/>
                <a:gd name="T13" fmla="*/ 354 h 964"/>
                <a:gd name="T14" fmla="*/ 6 w 973"/>
                <a:gd name="T15" fmla="*/ 427 h 964"/>
                <a:gd name="T16" fmla="*/ 33 w 973"/>
                <a:gd name="T17" fmla="*/ 517 h 964"/>
                <a:gd name="T18" fmla="*/ 456 w 973"/>
                <a:gd name="T19" fmla="*/ 935 h 964"/>
                <a:gd name="T20" fmla="*/ 524 w 973"/>
                <a:gd name="T21" fmla="*/ 964 h 964"/>
                <a:gd name="T22" fmla="*/ 527 w 973"/>
                <a:gd name="T23" fmla="*/ 964 h 964"/>
                <a:gd name="T24" fmla="*/ 547 w 973"/>
                <a:gd name="T25" fmla="*/ 962 h 964"/>
                <a:gd name="T26" fmla="*/ 620 w 973"/>
                <a:gd name="T27" fmla="*/ 901 h 964"/>
                <a:gd name="T28" fmla="*/ 797 w 973"/>
                <a:gd name="T29" fmla="*/ 456 h 964"/>
                <a:gd name="T30" fmla="*/ 843 w 973"/>
                <a:gd name="T31" fmla="*/ 470 h 964"/>
                <a:gd name="T32" fmla="*/ 902 w 973"/>
                <a:gd name="T33" fmla="*/ 446 h 964"/>
                <a:gd name="T34" fmla="*/ 948 w 973"/>
                <a:gd name="T35" fmla="*/ 399 h 964"/>
                <a:gd name="T36" fmla="*/ 973 w 973"/>
                <a:gd name="T37" fmla="*/ 340 h 964"/>
                <a:gd name="T38" fmla="*/ 949 w 973"/>
                <a:gd name="T39" fmla="*/ 281 h 964"/>
                <a:gd name="T40" fmla="*/ 692 w 973"/>
                <a:gd name="T41" fmla="*/ 24 h 964"/>
                <a:gd name="T42" fmla="*/ 558 w 973"/>
                <a:gd name="T43" fmla="*/ 876 h 964"/>
                <a:gd name="T44" fmla="*/ 534 w 973"/>
                <a:gd name="T45" fmla="*/ 897 h 964"/>
                <a:gd name="T46" fmla="*/ 526 w 973"/>
                <a:gd name="T47" fmla="*/ 898 h 964"/>
                <a:gd name="T48" fmla="*/ 503 w 973"/>
                <a:gd name="T49" fmla="*/ 888 h 964"/>
                <a:gd name="T50" fmla="*/ 80 w 973"/>
                <a:gd name="T51" fmla="*/ 469 h 964"/>
                <a:gd name="T52" fmla="*/ 71 w 973"/>
                <a:gd name="T53" fmla="*/ 440 h 964"/>
                <a:gd name="T54" fmla="*/ 90 w 973"/>
                <a:gd name="T55" fmla="*/ 415 h 964"/>
                <a:gd name="T56" fmla="*/ 297 w 973"/>
                <a:gd name="T57" fmla="*/ 332 h 964"/>
                <a:gd name="T58" fmla="*/ 715 w 973"/>
                <a:gd name="T59" fmla="*/ 483 h 964"/>
                <a:gd name="T60" fmla="*/ 558 w 973"/>
                <a:gd name="T61" fmla="*/ 876 h 964"/>
                <a:gd name="T62" fmla="*/ 901 w 973"/>
                <a:gd name="T63" fmla="*/ 352 h 964"/>
                <a:gd name="T64" fmla="*/ 855 w 973"/>
                <a:gd name="T65" fmla="*/ 399 h 964"/>
                <a:gd name="T66" fmla="*/ 831 w 973"/>
                <a:gd name="T67" fmla="*/ 399 h 964"/>
                <a:gd name="T68" fmla="*/ 772 w 973"/>
                <a:gd name="T69" fmla="*/ 340 h 964"/>
                <a:gd name="T70" fmla="*/ 725 w 973"/>
                <a:gd name="T71" fmla="*/ 459 h 964"/>
                <a:gd name="T72" fmla="*/ 729 w 973"/>
                <a:gd name="T73" fmla="*/ 449 h 964"/>
                <a:gd name="T74" fmla="*/ 435 w 973"/>
                <a:gd name="T75" fmla="*/ 325 h 964"/>
                <a:gd name="T76" fmla="*/ 349 w 973"/>
                <a:gd name="T77" fmla="*/ 312 h 964"/>
                <a:gd name="T78" fmla="*/ 631 w 973"/>
                <a:gd name="T79" fmla="*/ 199 h 964"/>
                <a:gd name="T80" fmla="*/ 574 w 973"/>
                <a:gd name="T81" fmla="*/ 142 h 964"/>
                <a:gd name="T82" fmla="*/ 574 w 973"/>
                <a:gd name="T83" fmla="*/ 118 h 964"/>
                <a:gd name="T84" fmla="*/ 621 w 973"/>
                <a:gd name="T85" fmla="*/ 71 h 964"/>
                <a:gd name="T86" fmla="*/ 645 w 973"/>
                <a:gd name="T87" fmla="*/ 71 h 964"/>
                <a:gd name="T88" fmla="*/ 901 w 973"/>
                <a:gd name="T89" fmla="*/ 328 h 964"/>
                <a:gd name="T90" fmla="*/ 901 w 973"/>
                <a:gd name="T91" fmla="*/ 352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973" h="964">
                  <a:moveTo>
                    <a:pt x="692" y="24"/>
                  </a:moveTo>
                  <a:cubicBezTo>
                    <a:pt x="676" y="8"/>
                    <a:pt x="655" y="0"/>
                    <a:pt x="633" y="0"/>
                  </a:cubicBezTo>
                  <a:cubicBezTo>
                    <a:pt x="611" y="0"/>
                    <a:pt x="590" y="8"/>
                    <a:pt x="574" y="24"/>
                  </a:cubicBezTo>
                  <a:cubicBezTo>
                    <a:pt x="527" y="71"/>
                    <a:pt x="527" y="71"/>
                    <a:pt x="527" y="71"/>
                  </a:cubicBezTo>
                  <a:cubicBezTo>
                    <a:pt x="511" y="87"/>
                    <a:pt x="503" y="108"/>
                    <a:pt x="503" y="130"/>
                  </a:cubicBezTo>
                  <a:cubicBezTo>
                    <a:pt x="503" y="146"/>
                    <a:pt x="507" y="161"/>
                    <a:pt x="515" y="174"/>
                  </a:cubicBezTo>
                  <a:cubicBezTo>
                    <a:pt x="64" y="354"/>
                    <a:pt x="64" y="354"/>
                    <a:pt x="64" y="354"/>
                  </a:cubicBezTo>
                  <a:cubicBezTo>
                    <a:pt x="33" y="368"/>
                    <a:pt x="12" y="395"/>
                    <a:pt x="6" y="427"/>
                  </a:cubicBezTo>
                  <a:cubicBezTo>
                    <a:pt x="0" y="460"/>
                    <a:pt x="10" y="493"/>
                    <a:pt x="33" y="517"/>
                  </a:cubicBezTo>
                  <a:cubicBezTo>
                    <a:pt x="456" y="935"/>
                    <a:pt x="456" y="935"/>
                    <a:pt x="456" y="935"/>
                  </a:cubicBezTo>
                  <a:cubicBezTo>
                    <a:pt x="475" y="953"/>
                    <a:pt x="499" y="963"/>
                    <a:pt x="524" y="964"/>
                  </a:cubicBezTo>
                  <a:cubicBezTo>
                    <a:pt x="525" y="964"/>
                    <a:pt x="526" y="964"/>
                    <a:pt x="527" y="964"/>
                  </a:cubicBezTo>
                  <a:cubicBezTo>
                    <a:pt x="534" y="964"/>
                    <a:pt x="540" y="963"/>
                    <a:pt x="547" y="962"/>
                  </a:cubicBezTo>
                  <a:cubicBezTo>
                    <a:pt x="580" y="955"/>
                    <a:pt x="607" y="932"/>
                    <a:pt x="620" y="901"/>
                  </a:cubicBezTo>
                  <a:cubicBezTo>
                    <a:pt x="797" y="456"/>
                    <a:pt x="797" y="456"/>
                    <a:pt x="797" y="456"/>
                  </a:cubicBezTo>
                  <a:cubicBezTo>
                    <a:pt x="811" y="465"/>
                    <a:pt x="826" y="470"/>
                    <a:pt x="843" y="470"/>
                  </a:cubicBezTo>
                  <a:cubicBezTo>
                    <a:pt x="865" y="470"/>
                    <a:pt x="886" y="461"/>
                    <a:pt x="902" y="446"/>
                  </a:cubicBezTo>
                  <a:cubicBezTo>
                    <a:pt x="948" y="399"/>
                    <a:pt x="948" y="399"/>
                    <a:pt x="948" y="399"/>
                  </a:cubicBezTo>
                  <a:cubicBezTo>
                    <a:pt x="964" y="383"/>
                    <a:pt x="973" y="362"/>
                    <a:pt x="973" y="340"/>
                  </a:cubicBezTo>
                  <a:cubicBezTo>
                    <a:pt x="973" y="317"/>
                    <a:pt x="964" y="297"/>
                    <a:pt x="949" y="281"/>
                  </a:cubicBezTo>
                  <a:lnTo>
                    <a:pt x="692" y="24"/>
                  </a:lnTo>
                  <a:close/>
                  <a:moveTo>
                    <a:pt x="558" y="876"/>
                  </a:moveTo>
                  <a:cubicBezTo>
                    <a:pt x="554" y="887"/>
                    <a:pt x="545" y="895"/>
                    <a:pt x="534" y="897"/>
                  </a:cubicBezTo>
                  <a:cubicBezTo>
                    <a:pt x="531" y="897"/>
                    <a:pt x="529" y="898"/>
                    <a:pt x="526" y="898"/>
                  </a:cubicBezTo>
                  <a:cubicBezTo>
                    <a:pt x="518" y="897"/>
                    <a:pt x="510" y="894"/>
                    <a:pt x="503" y="888"/>
                  </a:cubicBezTo>
                  <a:cubicBezTo>
                    <a:pt x="80" y="469"/>
                    <a:pt x="80" y="469"/>
                    <a:pt x="80" y="469"/>
                  </a:cubicBezTo>
                  <a:cubicBezTo>
                    <a:pt x="72" y="461"/>
                    <a:pt x="69" y="450"/>
                    <a:pt x="71" y="440"/>
                  </a:cubicBezTo>
                  <a:cubicBezTo>
                    <a:pt x="73" y="429"/>
                    <a:pt x="80" y="420"/>
                    <a:pt x="90" y="415"/>
                  </a:cubicBezTo>
                  <a:cubicBezTo>
                    <a:pt x="297" y="332"/>
                    <a:pt x="297" y="332"/>
                    <a:pt x="297" y="332"/>
                  </a:cubicBezTo>
                  <a:cubicBezTo>
                    <a:pt x="436" y="379"/>
                    <a:pt x="576" y="334"/>
                    <a:pt x="715" y="483"/>
                  </a:cubicBezTo>
                  <a:lnTo>
                    <a:pt x="558" y="876"/>
                  </a:lnTo>
                  <a:close/>
                  <a:moveTo>
                    <a:pt x="901" y="352"/>
                  </a:moveTo>
                  <a:cubicBezTo>
                    <a:pt x="855" y="399"/>
                    <a:pt x="855" y="399"/>
                    <a:pt x="855" y="399"/>
                  </a:cubicBezTo>
                  <a:cubicBezTo>
                    <a:pt x="848" y="405"/>
                    <a:pt x="837" y="405"/>
                    <a:pt x="831" y="399"/>
                  </a:cubicBezTo>
                  <a:cubicBezTo>
                    <a:pt x="772" y="340"/>
                    <a:pt x="772" y="340"/>
                    <a:pt x="772" y="340"/>
                  </a:cubicBezTo>
                  <a:cubicBezTo>
                    <a:pt x="725" y="459"/>
                    <a:pt x="725" y="459"/>
                    <a:pt x="725" y="459"/>
                  </a:cubicBezTo>
                  <a:cubicBezTo>
                    <a:pt x="729" y="449"/>
                    <a:pt x="729" y="449"/>
                    <a:pt x="729" y="449"/>
                  </a:cubicBezTo>
                  <a:cubicBezTo>
                    <a:pt x="628" y="349"/>
                    <a:pt x="527" y="337"/>
                    <a:pt x="435" y="325"/>
                  </a:cubicBezTo>
                  <a:cubicBezTo>
                    <a:pt x="406" y="322"/>
                    <a:pt x="377" y="318"/>
                    <a:pt x="349" y="312"/>
                  </a:cubicBezTo>
                  <a:cubicBezTo>
                    <a:pt x="631" y="199"/>
                    <a:pt x="631" y="199"/>
                    <a:pt x="631" y="199"/>
                  </a:cubicBezTo>
                  <a:cubicBezTo>
                    <a:pt x="574" y="142"/>
                    <a:pt x="574" y="142"/>
                    <a:pt x="574" y="142"/>
                  </a:cubicBezTo>
                  <a:cubicBezTo>
                    <a:pt x="568" y="135"/>
                    <a:pt x="568" y="125"/>
                    <a:pt x="574" y="118"/>
                  </a:cubicBezTo>
                  <a:cubicBezTo>
                    <a:pt x="621" y="71"/>
                    <a:pt x="621" y="71"/>
                    <a:pt x="621" y="71"/>
                  </a:cubicBezTo>
                  <a:cubicBezTo>
                    <a:pt x="628" y="65"/>
                    <a:pt x="638" y="65"/>
                    <a:pt x="645" y="71"/>
                  </a:cubicBezTo>
                  <a:cubicBezTo>
                    <a:pt x="901" y="328"/>
                    <a:pt x="901" y="328"/>
                    <a:pt x="901" y="328"/>
                  </a:cubicBezTo>
                  <a:cubicBezTo>
                    <a:pt x="908" y="335"/>
                    <a:pt x="908" y="345"/>
                    <a:pt x="901" y="3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5" name="Freeform 6"/>
            <p:cNvSpPr>
              <a:spLocks noEditPoints="1"/>
            </p:cNvSpPr>
            <p:nvPr/>
          </p:nvSpPr>
          <p:spPr bwMode="auto">
            <a:xfrm>
              <a:off x="1751013" y="1998663"/>
              <a:ext cx="623888" cy="623888"/>
            </a:xfrm>
            <a:custGeom>
              <a:avLst/>
              <a:gdLst>
                <a:gd name="T0" fmla="*/ 83 w 166"/>
                <a:gd name="T1" fmla="*/ 166 h 166"/>
                <a:gd name="T2" fmla="*/ 166 w 166"/>
                <a:gd name="T3" fmla="*/ 83 h 166"/>
                <a:gd name="T4" fmla="*/ 83 w 166"/>
                <a:gd name="T5" fmla="*/ 0 h 166"/>
                <a:gd name="T6" fmla="*/ 0 w 166"/>
                <a:gd name="T7" fmla="*/ 83 h 166"/>
                <a:gd name="T8" fmla="*/ 83 w 166"/>
                <a:gd name="T9" fmla="*/ 166 h 166"/>
                <a:gd name="T10" fmla="*/ 83 w 166"/>
                <a:gd name="T11" fmla="*/ 33 h 166"/>
                <a:gd name="T12" fmla="*/ 133 w 166"/>
                <a:gd name="T13" fmla="*/ 83 h 166"/>
                <a:gd name="T14" fmla="*/ 83 w 166"/>
                <a:gd name="T15" fmla="*/ 133 h 166"/>
                <a:gd name="T16" fmla="*/ 33 w 166"/>
                <a:gd name="T17" fmla="*/ 83 h 166"/>
                <a:gd name="T18" fmla="*/ 83 w 166"/>
                <a:gd name="T19" fmla="*/ 3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" h="166">
                  <a:moveTo>
                    <a:pt x="83" y="166"/>
                  </a:moveTo>
                  <a:cubicBezTo>
                    <a:pt x="128" y="166"/>
                    <a:pt x="166" y="129"/>
                    <a:pt x="166" y="83"/>
                  </a:cubicBezTo>
                  <a:cubicBezTo>
                    <a:pt x="166" y="37"/>
                    <a:pt x="128" y="0"/>
                    <a:pt x="83" y="0"/>
                  </a:cubicBezTo>
                  <a:cubicBezTo>
                    <a:pt x="37" y="0"/>
                    <a:pt x="0" y="37"/>
                    <a:pt x="0" y="83"/>
                  </a:cubicBezTo>
                  <a:cubicBezTo>
                    <a:pt x="0" y="129"/>
                    <a:pt x="37" y="166"/>
                    <a:pt x="83" y="166"/>
                  </a:cubicBezTo>
                  <a:close/>
                  <a:moveTo>
                    <a:pt x="83" y="33"/>
                  </a:moveTo>
                  <a:cubicBezTo>
                    <a:pt x="110" y="33"/>
                    <a:pt x="133" y="56"/>
                    <a:pt x="133" y="83"/>
                  </a:cubicBezTo>
                  <a:cubicBezTo>
                    <a:pt x="133" y="111"/>
                    <a:pt x="110" y="133"/>
                    <a:pt x="83" y="133"/>
                  </a:cubicBezTo>
                  <a:cubicBezTo>
                    <a:pt x="55" y="133"/>
                    <a:pt x="33" y="111"/>
                    <a:pt x="33" y="83"/>
                  </a:cubicBezTo>
                  <a:cubicBezTo>
                    <a:pt x="33" y="56"/>
                    <a:pt x="55" y="33"/>
                    <a:pt x="83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6" name="Freeform 7"/>
            <p:cNvSpPr>
              <a:spLocks noEditPoints="1"/>
            </p:cNvSpPr>
            <p:nvPr/>
          </p:nvSpPr>
          <p:spPr bwMode="auto">
            <a:xfrm>
              <a:off x="3375025" y="-1587"/>
              <a:ext cx="623888" cy="623888"/>
            </a:xfrm>
            <a:custGeom>
              <a:avLst/>
              <a:gdLst>
                <a:gd name="T0" fmla="*/ 83 w 166"/>
                <a:gd name="T1" fmla="*/ 0 h 166"/>
                <a:gd name="T2" fmla="*/ 0 w 166"/>
                <a:gd name="T3" fmla="*/ 83 h 166"/>
                <a:gd name="T4" fmla="*/ 83 w 166"/>
                <a:gd name="T5" fmla="*/ 166 h 166"/>
                <a:gd name="T6" fmla="*/ 166 w 166"/>
                <a:gd name="T7" fmla="*/ 83 h 166"/>
                <a:gd name="T8" fmla="*/ 83 w 166"/>
                <a:gd name="T9" fmla="*/ 0 h 166"/>
                <a:gd name="T10" fmla="*/ 83 w 166"/>
                <a:gd name="T11" fmla="*/ 133 h 166"/>
                <a:gd name="T12" fmla="*/ 33 w 166"/>
                <a:gd name="T13" fmla="*/ 83 h 166"/>
                <a:gd name="T14" fmla="*/ 83 w 166"/>
                <a:gd name="T15" fmla="*/ 33 h 166"/>
                <a:gd name="T16" fmla="*/ 133 w 166"/>
                <a:gd name="T17" fmla="*/ 83 h 166"/>
                <a:gd name="T18" fmla="*/ 83 w 166"/>
                <a:gd name="T19" fmla="*/ 133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6" h="166">
                  <a:moveTo>
                    <a:pt x="83" y="0"/>
                  </a:moveTo>
                  <a:cubicBezTo>
                    <a:pt x="37" y="0"/>
                    <a:pt x="0" y="37"/>
                    <a:pt x="0" y="83"/>
                  </a:cubicBezTo>
                  <a:cubicBezTo>
                    <a:pt x="0" y="129"/>
                    <a:pt x="37" y="166"/>
                    <a:pt x="83" y="166"/>
                  </a:cubicBezTo>
                  <a:cubicBezTo>
                    <a:pt x="129" y="166"/>
                    <a:pt x="166" y="129"/>
                    <a:pt x="166" y="83"/>
                  </a:cubicBezTo>
                  <a:cubicBezTo>
                    <a:pt x="166" y="37"/>
                    <a:pt x="129" y="0"/>
                    <a:pt x="83" y="0"/>
                  </a:cubicBezTo>
                  <a:close/>
                  <a:moveTo>
                    <a:pt x="83" y="133"/>
                  </a:moveTo>
                  <a:cubicBezTo>
                    <a:pt x="55" y="133"/>
                    <a:pt x="33" y="111"/>
                    <a:pt x="33" y="83"/>
                  </a:cubicBezTo>
                  <a:cubicBezTo>
                    <a:pt x="33" y="56"/>
                    <a:pt x="55" y="33"/>
                    <a:pt x="83" y="33"/>
                  </a:cubicBezTo>
                  <a:cubicBezTo>
                    <a:pt x="110" y="33"/>
                    <a:pt x="133" y="56"/>
                    <a:pt x="133" y="83"/>
                  </a:cubicBezTo>
                  <a:cubicBezTo>
                    <a:pt x="133" y="111"/>
                    <a:pt x="110" y="133"/>
                    <a:pt x="83" y="1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7" name="Freeform 8"/>
            <p:cNvSpPr>
              <a:spLocks noEditPoints="1"/>
            </p:cNvSpPr>
            <p:nvPr/>
          </p:nvSpPr>
          <p:spPr bwMode="auto">
            <a:xfrm>
              <a:off x="1000125" y="1874838"/>
              <a:ext cx="500063" cy="500063"/>
            </a:xfrm>
            <a:custGeom>
              <a:avLst/>
              <a:gdLst>
                <a:gd name="T0" fmla="*/ 0 w 133"/>
                <a:gd name="T1" fmla="*/ 66 h 133"/>
                <a:gd name="T2" fmla="*/ 67 w 133"/>
                <a:gd name="T3" fmla="*/ 133 h 133"/>
                <a:gd name="T4" fmla="*/ 133 w 133"/>
                <a:gd name="T5" fmla="*/ 66 h 133"/>
                <a:gd name="T6" fmla="*/ 67 w 133"/>
                <a:gd name="T7" fmla="*/ 0 h 133"/>
                <a:gd name="T8" fmla="*/ 0 w 133"/>
                <a:gd name="T9" fmla="*/ 66 h 133"/>
                <a:gd name="T10" fmla="*/ 67 w 133"/>
                <a:gd name="T11" fmla="*/ 33 h 133"/>
                <a:gd name="T12" fmla="*/ 100 w 133"/>
                <a:gd name="T13" fmla="*/ 66 h 133"/>
                <a:gd name="T14" fmla="*/ 67 w 133"/>
                <a:gd name="T15" fmla="*/ 100 h 133"/>
                <a:gd name="T16" fmla="*/ 33 w 133"/>
                <a:gd name="T17" fmla="*/ 66 h 133"/>
                <a:gd name="T18" fmla="*/ 67 w 133"/>
                <a:gd name="T19" fmla="*/ 33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3">
                  <a:moveTo>
                    <a:pt x="0" y="66"/>
                  </a:moveTo>
                  <a:cubicBezTo>
                    <a:pt x="0" y="103"/>
                    <a:pt x="30" y="133"/>
                    <a:pt x="67" y="133"/>
                  </a:cubicBezTo>
                  <a:cubicBezTo>
                    <a:pt x="103" y="133"/>
                    <a:pt x="133" y="103"/>
                    <a:pt x="133" y="66"/>
                  </a:cubicBezTo>
                  <a:cubicBezTo>
                    <a:pt x="133" y="30"/>
                    <a:pt x="103" y="0"/>
                    <a:pt x="67" y="0"/>
                  </a:cubicBezTo>
                  <a:cubicBezTo>
                    <a:pt x="30" y="0"/>
                    <a:pt x="0" y="30"/>
                    <a:pt x="0" y="66"/>
                  </a:cubicBezTo>
                  <a:close/>
                  <a:moveTo>
                    <a:pt x="67" y="33"/>
                  </a:moveTo>
                  <a:cubicBezTo>
                    <a:pt x="85" y="33"/>
                    <a:pt x="100" y="48"/>
                    <a:pt x="100" y="66"/>
                  </a:cubicBezTo>
                  <a:cubicBezTo>
                    <a:pt x="100" y="85"/>
                    <a:pt x="85" y="100"/>
                    <a:pt x="67" y="100"/>
                  </a:cubicBezTo>
                  <a:cubicBezTo>
                    <a:pt x="48" y="100"/>
                    <a:pt x="33" y="85"/>
                    <a:pt x="33" y="66"/>
                  </a:cubicBezTo>
                  <a:cubicBezTo>
                    <a:pt x="33" y="48"/>
                    <a:pt x="48" y="33"/>
                    <a:pt x="67" y="3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8" name="Oval 9"/>
            <p:cNvSpPr>
              <a:spLocks noChangeArrowheads="1"/>
            </p:cNvSpPr>
            <p:nvPr/>
          </p:nvSpPr>
          <p:spPr bwMode="auto">
            <a:xfrm>
              <a:off x="1500188" y="2751138"/>
              <a:ext cx="250825" cy="2476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9" name="Oval 10"/>
            <p:cNvSpPr>
              <a:spLocks noChangeArrowheads="1"/>
            </p:cNvSpPr>
            <p:nvPr/>
          </p:nvSpPr>
          <p:spPr bwMode="auto">
            <a:xfrm>
              <a:off x="3498850" y="874713"/>
              <a:ext cx="252413" cy="24765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>
                <a:solidFill>
                  <a:schemeClr val="bg1"/>
                </a:solidFill>
              </a:endParaRPr>
            </a:p>
          </p:txBody>
        </p:sp>
      </p:grpSp>
      <p:sp>
        <p:nvSpPr>
          <p:cNvPr id="10" name="Teardrop 8"/>
          <p:cNvSpPr/>
          <p:nvPr/>
        </p:nvSpPr>
        <p:spPr>
          <a:xfrm rot="10800000" flipV="1">
            <a:off x="4019858" y="1339966"/>
            <a:ext cx="1908000" cy="1907999"/>
          </a:xfrm>
          <a:prstGeom prst="teardrop">
            <a:avLst/>
          </a:prstGeom>
          <a:solidFill>
            <a:schemeClr val="accent2">
              <a:alpha val="85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id-ID">
              <a:solidFill>
                <a:schemeClr val="bg1"/>
              </a:solidFill>
            </a:endParaRPr>
          </a:p>
        </p:txBody>
      </p:sp>
      <p:grpSp>
        <p:nvGrpSpPr>
          <p:cNvPr id="11" name="Group 17"/>
          <p:cNvGrpSpPr/>
          <p:nvPr/>
        </p:nvGrpSpPr>
        <p:grpSpPr>
          <a:xfrm>
            <a:off x="4616789" y="1964552"/>
            <a:ext cx="692096" cy="650875"/>
            <a:chOff x="-1587" y="-3175"/>
            <a:chExt cx="506412" cy="476250"/>
          </a:xfrm>
          <a:solidFill>
            <a:schemeClr val="bg1"/>
          </a:solidFill>
        </p:grpSpPr>
        <p:sp>
          <p:nvSpPr>
            <p:cNvPr id="12" name="Oval 14"/>
            <p:cNvSpPr>
              <a:spLocks noChangeArrowheads="1"/>
            </p:cNvSpPr>
            <p:nvPr/>
          </p:nvSpPr>
          <p:spPr bwMode="auto">
            <a:xfrm>
              <a:off x="244475" y="257175"/>
              <a:ext cx="60325" cy="61913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13" name="Freeform 15"/>
            <p:cNvSpPr>
              <a:spLocks noEditPoints="1"/>
            </p:cNvSpPr>
            <p:nvPr/>
          </p:nvSpPr>
          <p:spPr bwMode="auto">
            <a:xfrm>
              <a:off x="-1587" y="-3175"/>
              <a:ext cx="506412" cy="476250"/>
            </a:xfrm>
            <a:custGeom>
              <a:avLst/>
              <a:gdLst>
                <a:gd name="T0" fmla="*/ 116 w 132"/>
                <a:gd name="T1" fmla="*/ 48 h 124"/>
                <a:gd name="T2" fmla="*/ 116 w 132"/>
                <a:gd name="T3" fmla="*/ 22 h 124"/>
                <a:gd name="T4" fmla="*/ 104 w 132"/>
                <a:gd name="T5" fmla="*/ 0 h 124"/>
                <a:gd name="T6" fmla="*/ 22 w 132"/>
                <a:gd name="T7" fmla="*/ 0 h 124"/>
                <a:gd name="T8" fmla="*/ 0 w 132"/>
                <a:gd name="T9" fmla="*/ 102 h 124"/>
                <a:gd name="T10" fmla="*/ 94 w 132"/>
                <a:gd name="T11" fmla="*/ 124 h 124"/>
                <a:gd name="T12" fmla="*/ 116 w 132"/>
                <a:gd name="T13" fmla="*/ 96 h 124"/>
                <a:gd name="T14" fmla="*/ 116 w 132"/>
                <a:gd name="T15" fmla="*/ 48 h 124"/>
                <a:gd name="T16" fmla="*/ 88 w 132"/>
                <a:gd name="T17" fmla="*/ 8 h 124"/>
                <a:gd name="T18" fmla="*/ 108 w 132"/>
                <a:gd name="T19" fmla="*/ 12 h 124"/>
                <a:gd name="T20" fmla="*/ 108 w 132"/>
                <a:gd name="T21" fmla="*/ 24 h 124"/>
                <a:gd name="T22" fmla="*/ 104 w 132"/>
                <a:gd name="T23" fmla="*/ 36 h 124"/>
                <a:gd name="T24" fmla="*/ 104 w 132"/>
                <a:gd name="T25" fmla="*/ 32 h 124"/>
                <a:gd name="T26" fmla="*/ 104 w 132"/>
                <a:gd name="T27" fmla="*/ 16 h 124"/>
                <a:gd name="T28" fmla="*/ 16 w 132"/>
                <a:gd name="T29" fmla="*/ 12 h 124"/>
                <a:gd name="T30" fmla="*/ 12 w 132"/>
                <a:gd name="T31" fmla="*/ 24 h 124"/>
                <a:gd name="T32" fmla="*/ 8 w 132"/>
                <a:gd name="T33" fmla="*/ 22 h 124"/>
                <a:gd name="T34" fmla="*/ 100 w 132"/>
                <a:gd name="T35" fmla="*/ 20 h 124"/>
                <a:gd name="T36" fmla="*/ 16 w 132"/>
                <a:gd name="T37" fmla="*/ 16 h 124"/>
                <a:gd name="T38" fmla="*/ 100 w 132"/>
                <a:gd name="T39" fmla="*/ 20 h 124"/>
                <a:gd name="T40" fmla="*/ 100 w 132"/>
                <a:gd name="T41" fmla="*/ 28 h 124"/>
                <a:gd name="T42" fmla="*/ 16 w 132"/>
                <a:gd name="T43" fmla="*/ 24 h 124"/>
                <a:gd name="T44" fmla="*/ 100 w 132"/>
                <a:gd name="T45" fmla="*/ 32 h 124"/>
                <a:gd name="T46" fmla="*/ 88 w 132"/>
                <a:gd name="T47" fmla="*/ 36 h 124"/>
                <a:gd name="T48" fmla="*/ 16 w 132"/>
                <a:gd name="T49" fmla="*/ 35 h 124"/>
                <a:gd name="T50" fmla="*/ 100 w 132"/>
                <a:gd name="T51" fmla="*/ 32 h 124"/>
                <a:gd name="T52" fmla="*/ 94 w 132"/>
                <a:gd name="T53" fmla="*/ 116 h 124"/>
                <a:gd name="T54" fmla="*/ 8 w 132"/>
                <a:gd name="T55" fmla="*/ 102 h 124"/>
                <a:gd name="T56" fmla="*/ 22 w 132"/>
                <a:gd name="T57" fmla="*/ 44 h 124"/>
                <a:gd name="T58" fmla="*/ 104 w 132"/>
                <a:gd name="T59" fmla="*/ 44 h 124"/>
                <a:gd name="T60" fmla="*/ 108 w 132"/>
                <a:gd name="T61" fmla="*/ 56 h 124"/>
                <a:gd name="T62" fmla="*/ 52 w 132"/>
                <a:gd name="T63" fmla="*/ 76 h 124"/>
                <a:gd name="T64" fmla="*/ 108 w 132"/>
                <a:gd name="T65" fmla="*/ 96 h 124"/>
                <a:gd name="T66" fmla="*/ 113 w 132"/>
                <a:gd name="T67" fmla="*/ 88 h 124"/>
                <a:gd name="T68" fmla="*/ 60 w 132"/>
                <a:gd name="T69" fmla="*/ 76 h 124"/>
                <a:gd name="T70" fmla="*/ 108 w 132"/>
                <a:gd name="T71" fmla="*/ 64 h 124"/>
                <a:gd name="T72" fmla="*/ 115 w 132"/>
                <a:gd name="T73" fmla="*/ 59 h 124"/>
                <a:gd name="T74" fmla="*/ 120 w 132"/>
                <a:gd name="T75" fmla="*/ 7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24">
                  <a:moveTo>
                    <a:pt x="116" y="48"/>
                  </a:moveTo>
                  <a:cubicBezTo>
                    <a:pt x="116" y="48"/>
                    <a:pt x="116" y="48"/>
                    <a:pt x="116" y="48"/>
                  </a:cubicBezTo>
                  <a:cubicBezTo>
                    <a:pt x="116" y="24"/>
                    <a:pt x="116" y="24"/>
                    <a:pt x="116" y="24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5"/>
                    <a:pt x="111" y="0"/>
                    <a:pt x="104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14"/>
                    <a:pt x="10" y="124"/>
                    <a:pt x="22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106" y="124"/>
                    <a:pt x="116" y="114"/>
                    <a:pt x="116" y="102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32" y="84"/>
                    <a:pt x="132" y="60"/>
                    <a:pt x="116" y="48"/>
                  </a:cubicBezTo>
                  <a:close/>
                  <a:moveTo>
                    <a:pt x="22" y="8"/>
                  </a:moveTo>
                  <a:cubicBezTo>
                    <a:pt x="88" y="8"/>
                    <a:pt x="88" y="8"/>
                    <a:pt x="88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6" y="8"/>
                    <a:pt x="108" y="10"/>
                    <a:pt x="108" y="1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7" y="36"/>
                    <a:pt x="105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14"/>
                    <a:pt x="102" y="12"/>
                    <a:pt x="100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4" y="12"/>
                    <a:pt x="12" y="14"/>
                    <a:pt x="12" y="16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0" y="29"/>
                    <a:pt x="8" y="26"/>
                    <a:pt x="8" y="22"/>
                  </a:cubicBezTo>
                  <a:cubicBezTo>
                    <a:pt x="8" y="14"/>
                    <a:pt x="14" y="8"/>
                    <a:pt x="22" y="8"/>
                  </a:cubicBezTo>
                  <a:close/>
                  <a:moveTo>
                    <a:pt x="100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00" y="16"/>
                    <a:pt x="100" y="16"/>
                    <a:pt x="100" y="16"/>
                  </a:cubicBezTo>
                  <a:lnTo>
                    <a:pt x="100" y="20"/>
                  </a:lnTo>
                  <a:close/>
                  <a:moveTo>
                    <a:pt x="100" y="24"/>
                  </a:moveTo>
                  <a:cubicBezTo>
                    <a:pt x="100" y="28"/>
                    <a:pt x="100" y="28"/>
                    <a:pt x="10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4"/>
                    <a:pt x="16" y="24"/>
                    <a:pt x="16" y="24"/>
                  </a:cubicBezTo>
                  <a:lnTo>
                    <a:pt x="100" y="24"/>
                  </a:lnTo>
                  <a:close/>
                  <a:moveTo>
                    <a:pt x="100" y="32"/>
                  </a:moveTo>
                  <a:cubicBezTo>
                    <a:pt x="100" y="36"/>
                    <a:pt x="100" y="36"/>
                    <a:pt x="100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0" y="36"/>
                    <a:pt x="18" y="35"/>
                    <a:pt x="16" y="35"/>
                  </a:cubicBezTo>
                  <a:cubicBezTo>
                    <a:pt x="16" y="32"/>
                    <a:pt x="16" y="32"/>
                    <a:pt x="16" y="32"/>
                  </a:cubicBezTo>
                  <a:lnTo>
                    <a:pt x="100" y="32"/>
                  </a:lnTo>
                  <a:close/>
                  <a:moveTo>
                    <a:pt x="108" y="102"/>
                  </a:moveTo>
                  <a:cubicBezTo>
                    <a:pt x="108" y="110"/>
                    <a:pt x="102" y="116"/>
                    <a:pt x="94" y="116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14" y="116"/>
                    <a:pt x="8" y="110"/>
                    <a:pt x="8" y="102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2" y="42"/>
                    <a:pt x="17" y="44"/>
                    <a:pt x="22" y="4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6" y="44"/>
                    <a:pt x="108" y="46"/>
                    <a:pt x="108" y="48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61" y="56"/>
                    <a:pt x="52" y="65"/>
                    <a:pt x="52" y="76"/>
                  </a:cubicBezTo>
                  <a:cubicBezTo>
                    <a:pt x="52" y="87"/>
                    <a:pt x="61" y="96"/>
                    <a:pt x="72" y="96"/>
                  </a:cubicBezTo>
                  <a:cubicBezTo>
                    <a:pt x="108" y="96"/>
                    <a:pt x="108" y="96"/>
                    <a:pt x="108" y="96"/>
                  </a:cubicBezTo>
                  <a:lnTo>
                    <a:pt x="108" y="102"/>
                  </a:lnTo>
                  <a:close/>
                  <a:moveTo>
                    <a:pt x="113" y="88"/>
                  </a:moveTo>
                  <a:cubicBezTo>
                    <a:pt x="72" y="88"/>
                    <a:pt x="72" y="88"/>
                    <a:pt x="72" y="88"/>
                  </a:cubicBezTo>
                  <a:cubicBezTo>
                    <a:pt x="65" y="88"/>
                    <a:pt x="60" y="83"/>
                    <a:pt x="60" y="76"/>
                  </a:cubicBezTo>
                  <a:cubicBezTo>
                    <a:pt x="60" y="69"/>
                    <a:pt x="65" y="64"/>
                    <a:pt x="72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10" y="64"/>
                    <a:pt x="113" y="63"/>
                    <a:pt x="114" y="61"/>
                  </a:cubicBezTo>
                  <a:cubicBezTo>
                    <a:pt x="115" y="60"/>
                    <a:pt x="115" y="60"/>
                    <a:pt x="115" y="59"/>
                  </a:cubicBezTo>
                  <a:cubicBezTo>
                    <a:pt x="115" y="59"/>
                    <a:pt x="116" y="59"/>
                    <a:pt x="116" y="59"/>
                  </a:cubicBezTo>
                  <a:cubicBezTo>
                    <a:pt x="118" y="62"/>
                    <a:pt x="120" y="67"/>
                    <a:pt x="120" y="72"/>
                  </a:cubicBezTo>
                  <a:cubicBezTo>
                    <a:pt x="120" y="78"/>
                    <a:pt x="118" y="84"/>
                    <a:pt x="113" y="8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>
                <a:solidFill>
                  <a:schemeClr val="bg1"/>
                </a:solidFill>
              </a:endParaRPr>
            </a:p>
          </p:txBody>
        </p:sp>
      </p:grpSp>
      <p:sp>
        <p:nvSpPr>
          <p:cNvPr id="14" name="Teardrop 9"/>
          <p:cNvSpPr/>
          <p:nvPr/>
        </p:nvSpPr>
        <p:spPr>
          <a:xfrm rot="5400000">
            <a:off x="6264143" y="3610035"/>
            <a:ext cx="1908000" cy="1908000"/>
          </a:xfrm>
          <a:prstGeom prst="teardrop">
            <a:avLst/>
          </a:prstGeom>
          <a:solidFill>
            <a:schemeClr val="accent2">
              <a:alpha val="85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id-ID">
              <a:solidFill>
                <a:schemeClr val="bg1"/>
              </a:solidFill>
            </a:endParaRPr>
          </a:p>
        </p:txBody>
      </p:sp>
      <p:grpSp>
        <p:nvGrpSpPr>
          <p:cNvPr id="15" name="Group 20"/>
          <p:cNvGrpSpPr/>
          <p:nvPr/>
        </p:nvGrpSpPr>
        <p:grpSpPr>
          <a:xfrm>
            <a:off x="6846969" y="4136722"/>
            <a:ext cx="762512" cy="762842"/>
            <a:chOff x="-1587" y="-3175"/>
            <a:chExt cx="3670300" cy="3671888"/>
          </a:xfrm>
          <a:solidFill>
            <a:schemeClr val="bg1"/>
          </a:solidFill>
        </p:grpSpPr>
        <p:sp>
          <p:nvSpPr>
            <p:cNvPr id="16" name="Freeform 24"/>
            <p:cNvSpPr>
              <a:spLocks noEditPoints="1"/>
            </p:cNvSpPr>
            <p:nvPr/>
          </p:nvSpPr>
          <p:spPr bwMode="auto">
            <a:xfrm>
              <a:off x="-1587" y="-3175"/>
              <a:ext cx="3670300" cy="3671888"/>
            </a:xfrm>
            <a:custGeom>
              <a:avLst/>
              <a:gdLst>
                <a:gd name="T0" fmla="*/ 631 w 976"/>
                <a:gd name="T1" fmla="*/ 306 h 976"/>
                <a:gd name="T2" fmla="*/ 488 w 976"/>
                <a:gd name="T3" fmla="*/ 0 h 976"/>
                <a:gd name="T4" fmla="*/ 275 w 976"/>
                <a:gd name="T5" fmla="*/ 312 h 976"/>
                <a:gd name="T6" fmla="*/ 244 w 976"/>
                <a:gd name="T7" fmla="*/ 329 h 976"/>
                <a:gd name="T8" fmla="*/ 92 w 976"/>
                <a:gd name="T9" fmla="*/ 305 h 976"/>
                <a:gd name="T10" fmla="*/ 0 w 976"/>
                <a:gd name="T11" fmla="*/ 885 h 976"/>
                <a:gd name="T12" fmla="*/ 183 w 976"/>
                <a:gd name="T13" fmla="*/ 976 h 976"/>
                <a:gd name="T14" fmla="*/ 266 w 976"/>
                <a:gd name="T15" fmla="*/ 924 h 976"/>
                <a:gd name="T16" fmla="*/ 275 w 976"/>
                <a:gd name="T17" fmla="*/ 926 h 976"/>
                <a:gd name="T18" fmla="*/ 580 w 976"/>
                <a:gd name="T19" fmla="*/ 976 h 976"/>
                <a:gd name="T20" fmla="*/ 856 w 976"/>
                <a:gd name="T21" fmla="*/ 917 h 976"/>
                <a:gd name="T22" fmla="*/ 870 w 976"/>
                <a:gd name="T23" fmla="*/ 831 h 976"/>
                <a:gd name="T24" fmla="*/ 920 w 976"/>
                <a:gd name="T25" fmla="*/ 669 h 976"/>
                <a:gd name="T26" fmla="*/ 949 w 976"/>
                <a:gd name="T27" fmla="*/ 512 h 976"/>
                <a:gd name="T28" fmla="*/ 976 w 976"/>
                <a:gd name="T29" fmla="*/ 439 h 976"/>
                <a:gd name="T30" fmla="*/ 890 w 976"/>
                <a:gd name="T31" fmla="*/ 319 h 976"/>
                <a:gd name="T32" fmla="*/ 183 w 976"/>
                <a:gd name="T33" fmla="*/ 915 h 976"/>
                <a:gd name="T34" fmla="*/ 61 w 976"/>
                <a:gd name="T35" fmla="*/ 885 h 976"/>
                <a:gd name="T36" fmla="*/ 92 w 976"/>
                <a:gd name="T37" fmla="*/ 366 h 976"/>
                <a:gd name="T38" fmla="*/ 214 w 976"/>
                <a:gd name="T39" fmla="*/ 397 h 976"/>
                <a:gd name="T40" fmla="*/ 914 w 976"/>
                <a:gd name="T41" fmla="*/ 443 h 976"/>
                <a:gd name="T42" fmla="*/ 793 w 976"/>
                <a:gd name="T43" fmla="*/ 488 h 976"/>
                <a:gd name="T44" fmla="*/ 793 w 976"/>
                <a:gd name="T45" fmla="*/ 519 h 976"/>
                <a:gd name="T46" fmla="*/ 901 w 976"/>
                <a:gd name="T47" fmla="*/ 575 h 976"/>
                <a:gd name="T48" fmla="*/ 763 w 976"/>
                <a:gd name="T49" fmla="*/ 641 h 976"/>
                <a:gd name="T50" fmla="*/ 763 w 976"/>
                <a:gd name="T51" fmla="*/ 671 h 976"/>
                <a:gd name="T52" fmla="*/ 862 w 976"/>
                <a:gd name="T53" fmla="*/ 734 h 976"/>
                <a:gd name="T54" fmla="*/ 732 w 976"/>
                <a:gd name="T55" fmla="*/ 793 h 976"/>
                <a:gd name="T56" fmla="*/ 732 w 976"/>
                <a:gd name="T57" fmla="*/ 824 h 976"/>
                <a:gd name="T58" fmla="*/ 811 w 976"/>
                <a:gd name="T59" fmla="*/ 866 h 976"/>
                <a:gd name="T60" fmla="*/ 747 w 976"/>
                <a:gd name="T61" fmla="*/ 915 h 976"/>
                <a:gd name="T62" fmla="*/ 411 w 976"/>
                <a:gd name="T63" fmla="*/ 896 h 976"/>
                <a:gd name="T64" fmla="*/ 244 w 976"/>
                <a:gd name="T65" fmla="*/ 835 h 976"/>
                <a:gd name="T66" fmla="*/ 268 w 976"/>
                <a:gd name="T67" fmla="*/ 382 h 976"/>
                <a:gd name="T68" fmla="*/ 458 w 976"/>
                <a:gd name="T69" fmla="*/ 92 h 976"/>
                <a:gd name="T70" fmla="*/ 577 w 976"/>
                <a:gd name="T71" fmla="*/ 206 h 976"/>
                <a:gd name="T72" fmla="*/ 879 w 976"/>
                <a:gd name="T73" fmla="*/ 377 h 976"/>
                <a:gd name="T74" fmla="*/ 914 w 976"/>
                <a:gd name="T75" fmla="*/ 443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76" h="976">
                  <a:moveTo>
                    <a:pt x="890" y="319"/>
                  </a:moveTo>
                  <a:cubicBezTo>
                    <a:pt x="851" y="309"/>
                    <a:pt x="762" y="309"/>
                    <a:pt x="631" y="306"/>
                  </a:cubicBezTo>
                  <a:cubicBezTo>
                    <a:pt x="637" y="277"/>
                    <a:pt x="638" y="252"/>
                    <a:pt x="638" y="206"/>
                  </a:cubicBezTo>
                  <a:cubicBezTo>
                    <a:pt x="638" y="96"/>
                    <a:pt x="559" y="0"/>
                    <a:pt x="488" y="0"/>
                  </a:cubicBezTo>
                  <a:cubicBezTo>
                    <a:pt x="438" y="0"/>
                    <a:pt x="397" y="41"/>
                    <a:pt x="397" y="91"/>
                  </a:cubicBezTo>
                  <a:cubicBezTo>
                    <a:pt x="396" y="152"/>
                    <a:pt x="377" y="258"/>
                    <a:pt x="275" y="312"/>
                  </a:cubicBezTo>
                  <a:cubicBezTo>
                    <a:pt x="267" y="316"/>
                    <a:pt x="246" y="327"/>
                    <a:pt x="242" y="328"/>
                  </a:cubicBezTo>
                  <a:cubicBezTo>
                    <a:pt x="244" y="329"/>
                    <a:pt x="244" y="329"/>
                    <a:pt x="244" y="329"/>
                  </a:cubicBezTo>
                  <a:cubicBezTo>
                    <a:pt x="228" y="316"/>
                    <a:pt x="206" y="305"/>
                    <a:pt x="183" y="305"/>
                  </a:cubicBezTo>
                  <a:cubicBezTo>
                    <a:pt x="92" y="305"/>
                    <a:pt x="92" y="305"/>
                    <a:pt x="92" y="305"/>
                  </a:cubicBezTo>
                  <a:cubicBezTo>
                    <a:pt x="41" y="305"/>
                    <a:pt x="0" y="346"/>
                    <a:pt x="0" y="397"/>
                  </a:cubicBezTo>
                  <a:cubicBezTo>
                    <a:pt x="0" y="885"/>
                    <a:pt x="0" y="885"/>
                    <a:pt x="0" y="885"/>
                  </a:cubicBezTo>
                  <a:cubicBezTo>
                    <a:pt x="0" y="935"/>
                    <a:pt x="41" y="976"/>
                    <a:pt x="92" y="976"/>
                  </a:cubicBezTo>
                  <a:cubicBezTo>
                    <a:pt x="183" y="976"/>
                    <a:pt x="183" y="976"/>
                    <a:pt x="183" y="976"/>
                  </a:cubicBezTo>
                  <a:cubicBezTo>
                    <a:pt x="219" y="976"/>
                    <a:pt x="250" y="954"/>
                    <a:pt x="264" y="923"/>
                  </a:cubicBezTo>
                  <a:cubicBezTo>
                    <a:pt x="265" y="923"/>
                    <a:pt x="265" y="924"/>
                    <a:pt x="266" y="924"/>
                  </a:cubicBezTo>
                  <a:cubicBezTo>
                    <a:pt x="268" y="924"/>
                    <a:pt x="270" y="925"/>
                    <a:pt x="273" y="926"/>
                  </a:cubicBezTo>
                  <a:cubicBezTo>
                    <a:pt x="274" y="926"/>
                    <a:pt x="274" y="926"/>
                    <a:pt x="275" y="926"/>
                  </a:cubicBezTo>
                  <a:cubicBezTo>
                    <a:pt x="292" y="930"/>
                    <a:pt x="326" y="938"/>
                    <a:pt x="398" y="955"/>
                  </a:cubicBezTo>
                  <a:cubicBezTo>
                    <a:pt x="414" y="959"/>
                    <a:pt x="496" y="976"/>
                    <a:pt x="580" y="976"/>
                  </a:cubicBezTo>
                  <a:cubicBezTo>
                    <a:pt x="747" y="976"/>
                    <a:pt x="747" y="976"/>
                    <a:pt x="747" y="976"/>
                  </a:cubicBezTo>
                  <a:cubicBezTo>
                    <a:pt x="798" y="976"/>
                    <a:pt x="835" y="956"/>
                    <a:pt x="856" y="917"/>
                  </a:cubicBezTo>
                  <a:cubicBezTo>
                    <a:pt x="857" y="917"/>
                    <a:pt x="864" y="903"/>
                    <a:pt x="869" y="884"/>
                  </a:cubicBezTo>
                  <a:cubicBezTo>
                    <a:pt x="874" y="870"/>
                    <a:pt x="875" y="851"/>
                    <a:pt x="870" y="831"/>
                  </a:cubicBezTo>
                  <a:cubicBezTo>
                    <a:pt x="903" y="808"/>
                    <a:pt x="913" y="774"/>
                    <a:pt x="920" y="752"/>
                  </a:cubicBezTo>
                  <a:cubicBezTo>
                    <a:pt x="932" y="716"/>
                    <a:pt x="928" y="688"/>
                    <a:pt x="920" y="669"/>
                  </a:cubicBezTo>
                  <a:cubicBezTo>
                    <a:pt x="939" y="651"/>
                    <a:pt x="954" y="625"/>
                    <a:pt x="961" y="585"/>
                  </a:cubicBezTo>
                  <a:cubicBezTo>
                    <a:pt x="965" y="559"/>
                    <a:pt x="961" y="534"/>
                    <a:pt x="949" y="512"/>
                  </a:cubicBezTo>
                  <a:cubicBezTo>
                    <a:pt x="966" y="493"/>
                    <a:pt x="974" y="468"/>
                    <a:pt x="975" y="446"/>
                  </a:cubicBezTo>
                  <a:cubicBezTo>
                    <a:pt x="976" y="439"/>
                    <a:pt x="976" y="439"/>
                    <a:pt x="976" y="439"/>
                  </a:cubicBezTo>
                  <a:cubicBezTo>
                    <a:pt x="976" y="435"/>
                    <a:pt x="976" y="433"/>
                    <a:pt x="976" y="424"/>
                  </a:cubicBezTo>
                  <a:cubicBezTo>
                    <a:pt x="976" y="386"/>
                    <a:pt x="949" y="336"/>
                    <a:pt x="890" y="319"/>
                  </a:cubicBezTo>
                  <a:close/>
                  <a:moveTo>
                    <a:pt x="214" y="885"/>
                  </a:moveTo>
                  <a:cubicBezTo>
                    <a:pt x="214" y="901"/>
                    <a:pt x="200" y="915"/>
                    <a:pt x="183" y="915"/>
                  </a:cubicBezTo>
                  <a:cubicBezTo>
                    <a:pt x="92" y="915"/>
                    <a:pt x="92" y="915"/>
                    <a:pt x="92" y="915"/>
                  </a:cubicBezTo>
                  <a:cubicBezTo>
                    <a:pt x="75" y="915"/>
                    <a:pt x="61" y="901"/>
                    <a:pt x="61" y="885"/>
                  </a:cubicBezTo>
                  <a:cubicBezTo>
                    <a:pt x="61" y="397"/>
                    <a:pt x="61" y="397"/>
                    <a:pt x="61" y="397"/>
                  </a:cubicBezTo>
                  <a:cubicBezTo>
                    <a:pt x="61" y="380"/>
                    <a:pt x="75" y="366"/>
                    <a:pt x="92" y="366"/>
                  </a:cubicBezTo>
                  <a:cubicBezTo>
                    <a:pt x="183" y="366"/>
                    <a:pt x="183" y="366"/>
                    <a:pt x="183" y="366"/>
                  </a:cubicBezTo>
                  <a:cubicBezTo>
                    <a:pt x="200" y="366"/>
                    <a:pt x="214" y="380"/>
                    <a:pt x="214" y="397"/>
                  </a:cubicBezTo>
                  <a:lnTo>
                    <a:pt x="214" y="885"/>
                  </a:lnTo>
                  <a:close/>
                  <a:moveTo>
                    <a:pt x="914" y="443"/>
                  </a:moveTo>
                  <a:cubicBezTo>
                    <a:pt x="914" y="458"/>
                    <a:pt x="907" y="488"/>
                    <a:pt x="854" y="488"/>
                  </a:cubicBezTo>
                  <a:cubicBezTo>
                    <a:pt x="808" y="488"/>
                    <a:pt x="793" y="488"/>
                    <a:pt x="793" y="488"/>
                  </a:cubicBezTo>
                  <a:cubicBezTo>
                    <a:pt x="785" y="488"/>
                    <a:pt x="778" y="495"/>
                    <a:pt x="778" y="503"/>
                  </a:cubicBezTo>
                  <a:cubicBezTo>
                    <a:pt x="778" y="512"/>
                    <a:pt x="785" y="519"/>
                    <a:pt x="793" y="519"/>
                  </a:cubicBezTo>
                  <a:cubicBezTo>
                    <a:pt x="793" y="519"/>
                    <a:pt x="806" y="519"/>
                    <a:pt x="852" y="519"/>
                  </a:cubicBezTo>
                  <a:cubicBezTo>
                    <a:pt x="898" y="519"/>
                    <a:pt x="904" y="556"/>
                    <a:pt x="901" y="575"/>
                  </a:cubicBezTo>
                  <a:cubicBezTo>
                    <a:pt x="897" y="598"/>
                    <a:pt x="886" y="641"/>
                    <a:pt x="835" y="641"/>
                  </a:cubicBezTo>
                  <a:cubicBezTo>
                    <a:pt x="783" y="641"/>
                    <a:pt x="763" y="641"/>
                    <a:pt x="763" y="641"/>
                  </a:cubicBezTo>
                  <a:cubicBezTo>
                    <a:pt x="754" y="641"/>
                    <a:pt x="747" y="647"/>
                    <a:pt x="747" y="656"/>
                  </a:cubicBezTo>
                  <a:cubicBezTo>
                    <a:pt x="747" y="664"/>
                    <a:pt x="754" y="671"/>
                    <a:pt x="763" y="671"/>
                  </a:cubicBezTo>
                  <a:cubicBezTo>
                    <a:pt x="763" y="671"/>
                    <a:pt x="799" y="671"/>
                    <a:pt x="823" y="671"/>
                  </a:cubicBezTo>
                  <a:cubicBezTo>
                    <a:pt x="874" y="671"/>
                    <a:pt x="870" y="710"/>
                    <a:pt x="862" y="734"/>
                  </a:cubicBezTo>
                  <a:cubicBezTo>
                    <a:pt x="852" y="764"/>
                    <a:pt x="846" y="793"/>
                    <a:pt x="782" y="793"/>
                  </a:cubicBezTo>
                  <a:cubicBezTo>
                    <a:pt x="760" y="793"/>
                    <a:pt x="732" y="793"/>
                    <a:pt x="732" y="793"/>
                  </a:cubicBezTo>
                  <a:cubicBezTo>
                    <a:pt x="723" y="793"/>
                    <a:pt x="717" y="800"/>
                    <a:pt x="717" y="808"/>
                  </a:cubicBezTo>
                  <a:cubicBezTo>
                    <a:pt x="717" y="817"/>
                    <a:pt x="723" y="824"/>
                    <a:pt x="732" y="824"/>
                  </a:cubicBezTo>
                  <a:cubicBezTo>
                    <a:pt x="732" y="824"/>
                    <a:pt x="753" y="824"/>
                    <a:pt x="780" y="824"/>
                  </a:cubicBezTo>
                  <a:cubicBezTo>
                    <a:pt x="813" y="824"/>
                    <a:pt x="815" y="855"/>
                    <a:pt x="811" y="866"/>
                  </a:cubicBezTo>
                  <a:cubicBezTo>
                    <a:pt x="807" y="879"/>
                    <a:pt x="803" y="888"/>
                    <a:pt x="803" y="888"/>
                  </a:cubicBezTo>
                  <a:cubicBezTo>
                    <a:pt x="793" y="905"/>
                    <a:pt x="779" y="915"/>
                    <a:pt x="747" y="915"/>
                  </a:cubicBezTo>
                  <a:cubicBezTo>
                    <a:pt x="580" y="915"/>
                    <a:pt x="580" y="915"/>
                    <a:pt x="580" y="915"/>
                  </a:cubicBezTo>
                  <a:cubicBezTo>
                    <a:pt x="497" y="915"/>
                    <a:pt x="414" y="896"/>
                    <a:pt x="411" y="896"/>
                  </a:cubicBezTo>
                  <a:cubicBezTo>
                    <a:pt x="285" y="866"/>
                    <a:pt x="278" y="864"/>
                    <a:pt x="270" y="862"/>
                  </a:cubicBezTo>
                  <a:cubicBezTo>
                    <a:pt x="270" y="862"/>
                    <a:pt x="244" y="857"/>
                    <a:pt x="244" y="835"/>
                  </a:cubicBezTo>
                  <a:cubicBezTo>
                    <a:pt x="244" y="414"/>
                    <a:pt x="244" y="414"/>
                    <a:pt x="244" y="414"/>
                  </a:cubicBezTo>
                  <a:cubicBezTo>
                    <a:pt x="244" y="399"/>
                    <a:pt x="253" y="386"/>
                    <a:pt x="268" y="382"/>
                  </a:cubicBezTo>
                  <a:cubicBezTo>
                    <a:pt x="270" y="381"/>
                    <a:pt x="273" y="380"/>
                    <a:pt x="275" y="380"/>
                  </a:cubicBezTo>
                  <a:cubicBezTo>
                    <a:pt x="414" y="322"/>
                    <a:pt x="456" y="195"/>
                    <a:pt x="458" y="92"/>
                  </a:cubicBezTo>
                  <a:cubicBezTo>
                    <a:pt x="458" y="77"/>
                    <a:pt x="469" y="61"/>
                    <a:pt x="488" y="61"/>
                  </a:cubicBezTo>
                  <a:cubicBezTo>
                    <a:pt x="520" y="61"/>
                    <a:pt x="577" y="126"/>
                    <a:pt x="577" y="206"/>
                  </a:cubicBezTo>
                  <a:cubicBezTo>
                    <a:pt x="577" y="278"/>
                    <a:pt x="574" y="291"/>
                    <a:pt x="549" y="366"/>
                  </a:cubicBezTo>
                  <a:cubicBezTo>
                    <a:pt x="854" y="366"/>
                    <a:pt x="852" y="370"/>
                    <a:pt x="879" y="377"/>
                  </a:cubicBezTo>
                  <a:cubicBezTo>
                    <a:pt x="912" y="387"/>
                    <a:pt x="915" y="415"/>
                    <a:pt x="915" y="424"/>
                  </a:cubicBezTo>
                  <a:cubicBezTo>
                    <a:pt x="915" y="435"/>
                    <a:pt x="915" y="433"/>
                    <a:pt x="914" y="4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17" name="Freeform 25"/>
            <p:cNvSpPr>
              <a:spLocks noEditPoints="1"/>
            </p:cNvSpPr>
            <p:nvPr/>
          </p:nvSpPr>
          <p:spPr bwMode="auto">
            <a:xfrm>
              <a:off x="344488" y="2979738"/>
              <a:ext cx="341313" cy="346075"/>
            </a:xfrm>
            <a:custGeom>
              <a:avLst/>
              <a:gdLst>
                <a:gd name="T0" fmla="*/ 45 w 91"/>
                <a:gd name="T1" fmla="*/ 0 h 92"/>
                <a:gd name="T2" fmla="*/ 0 w 91"/>
                <a:gd name="T3" fmla="*/ 46 h 92"/>
                <a:gd name="T4" fmla="*/ 45 w 91"/>
                <a:gd name="T5" fmla="*/ 92 h 92"/>
                <a:gd name="T6" fmla="*/ 91 w 91"/>
                <a:gd name="T7" fmla="*/ 46 h 92"/>
                <a:gd name="T8" fmla="*/ 45 w 91"/>
                <a:gd name="T9" fmla="*/ 0 h 92"/>
                <a:gd name="T10" fmla="*/ 45 w 91"/>
                <a:gd name="T11" fmla="*/ 61 h 92"/>
                <a:gd name="T12" fmla="*/ 30 w 91"/>
                <a:gd name="T13" fmla="*/ 46 h 92"/>
                <a:gd name="T14" fmla="*/ 45 w 91"/>
                <a:gd name="T15" fmla="*/ 31 h 92"/>
                <a:gd name="T16" fmla="*/ 61 w 91"/>
                <a:gd name="T17" fmla="*/ 46 h 92"/>
                <a:gd name="T18" fmla="*/ 45 w 91"/>
                <a:gd name="T19" fmla="*/ 6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1" h="92">
                  <a:moveTo>
                    <a:pt x="45" y="0"/>
                  </a:moveTo>
                  <a:cubicBezTo>
                    <a:pt x="20" y="0"/>
                    <a:pt x="0" y="20"/>
                    <a:pt x="0" y="46"/>
                  </a:cubicBezTo>
                  <a:cubicBezTo>
                    <a:pt x="0" y="71"/>
                    <a:pt x="20" y="92"/>
                    <a:pt x="45" y="92"/>
                  </a:cubicBezTo>
                  <a:cubicBezTo>
                    <a:pt x="71" y="92"/>
                    <a:pt x="91" y="71"/>
                    <a:pt x="91" y="46"/>
                  </a:cubicBezTo>
                  <a:cubicBezTo>
                    <a:pt x="91" y="20"/>
                    <a:pt x="71" y="0"/>
                    <a:pt x="45" y="0"/>
                  </a:cubicBezTo>
                  <a:close/>
                  <a:moveTo>
                    <a:pt x="45" y="61"/>
                  </a:moveTo>
                  <a:cubicBezTo>
                    <a:pt x="37" y="61"/>
                    <a:pt x="30" y="54"/>
                    <a:pt x="30" y="46"/>
                  </a:cubicBezTo>
                  <a:cubicBezTo>
                    <a:pt x="30" y="37"/>
                    <a:pt x="37" y="31"/>
                    <a:pt x="45" y="31"/>
                  </a:cubicBezTo>
                  <a:cubicBezTo>
                    <a:pt x="54" y="31"/>
                    <a:pt x="61" y="37"/>
                    <a:pt x="61" y="46"/>
                  </a:cubicBezTo>
                  <a:cubicBezTo>
                    <a:pt x="61" y="54"/>
                    <a:pt x="54" y="61"/>
                    <a:pt x="45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>
                <a:solidFill>
                  <a:schemeClr val="bg1"/>
                </a:solidFill>
              </a:endParaRPr>
            </a:p>
          </p:txBody>
        </p:sp>
      </p:grpSp>
      <p:sp>
        <p:nvSpPr>
          <p:cNvPr id="18" name="Teardrop 2"/>
          <p:cNvSpPr/>
          <p:nvPr/>
        </p:nvSpPr>
        <p:spPr>
          <a:xfrm>
            <a:off x="6264143" y="1339965"/>
            <a:ext cx="1908000" cy="1908000"/>
          </a:xfrm>
          <a:prstGeom prst="teardrop">
            <a:avLst/>
          </a:prstGeom>
          <a:solidFill>
            <a:schemeClr val="tx1">
              <a:lumMod val="10000"/>
              <a:lumOff val="90000"/>
              <a:alpha val="85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id-ID">
              <a:solidFill>
                <a:schemeClr val="bg1"/>
              </a:solidFill>
            </a:endParaRPr>
          </a:p>
        </p:txBody>
      </p:sp>
      <p:grpSp>
        <p:nvGrpSpPr>
          <p:cNvPr id="19" name="Group 23"/>
          <p:cNvGrpSpPr/>
          <p:nvPr/>
        </p:nvGrpSpPr>
        <p:grpSpPr>
          <a:xfrm>
            <a:off x="6948470" y="1936495"/>
            <a:ext cx="605072" cy="692150"/>
            <a:chOff x="-1587" y="3175"/>
            <a:chExt cx="430212" cy="492125"/>
          </a:xfrm>
          <a:solidFill>
            <a:schemeClr val="accent2"/>
          </a:solidFill>
        </p:grpSpPr>
        <p:sp>
          <p:nvSpPr>
            <p:cNvPr id="20" name="Freeform 29"/>
            <p:cNvSpPr>
              <a:spLocks noEditPoints="1"/>
            </p:cNvSpPr>
            <p:nvPr/>
          </p:nvSpPr>
          <p:spPr bwMode="auto">
            <a:xfrm>
              <a:off x="-1587" y="3175"/>
              <a:ext cx="430212" cy="492125"/>
            </a:xfrm>
            <a:custGeom>
              <a:avLst/>
              <a:gdLst>
                <a:gd name="T0" fmla="*/ 112 w 112"/>
                <a:gd name="T1" fmla="*/ 27 h 128"/>
                <a:gd name="T2" fmla="*/ 100 w 112"/>
                <a:gd name="T3" fmla="*/ 16 h 128"/>
                <a:gd name="T4" fmla="*/ 88 w 112"/>
                <a:gd name="T5" fmla="*/ 16 h 128"/>
                <a:gd name="T6" fmla="*/ 88 w 112"/>
                <a:gd name="T7" fmla="*/ 12 h 128"/>
                <a:gd name="T8" fmla="*/ 88 w 112"/>
                <a:gd name="T9" fmla="*/ 12 h 128"/>
                <a:gd name="T10" fmla="*/ 76 w 112"/>
                <a:gd name="T11" fmla="*/ 0 h 128"/>
                <a:gd name="T12" fmla="*/ 36 w 112"/>
                <a:gd name="T13" fmla="*/ 0 h 128"/>
                <a:gd name="T14" fmla="*/ 24 w 112"/>
                <a:gd name="T15" fmla="*/ 12 h 128"/>
                <a:gd name="T16" fmla="*/ 24 w 112"/>
                <a:gd name="T17" fmla="*/ 12 h 128"/>
                <a:gd name="T18" fmla="*/ 24 w 112"/>
                <a:gd name="T19" fmla="*/ 16 h 128"/>
                <a:gd name="T20" fmla="*/ 12 w 112"/>
                <a:gd name="T21" fmla="*/ 16 h 128"/>
                <a:gd name="T22" fmla="*/ 0 w 112"/>
                <a:gd name="T23" fmla="*/ 27 h 128"/>
                <a:gd name="T24" fmla="*/ 0 w 112"/>
                <a:gd name="T25" fmla="*/ 27 h 128"/>
                <a:gd name="T26" fmla="*/ 0 w 112"/>
                <a:gd name="T27" fmla="*/ 32 h 128"/>
                <a:gd name="T28" fmla="*/ 0 w 112"/>
                <a:gd name="T29" fmla="*/ 36 h 128"/>
                <a:gd name="T30" fmla="*/ 8 w 112"/>
                <a:gd name="T31" fmla="*/ 44 h 128"/>
                <a:gd name="T32" fmla="*/ 8 w 112"/>
                <a:gd name="T33" fmla="*/ 44 h 128"/>
                <a:gd name="T34" fmla="*/ 8 w 112"/>
                <a:gd name="T35" fmla="*/ 112 h 128"/>
                <a:gd name="T36" fmla="*/ 24 w 112"/>
                <a:gd name="T37" fmla="*/ 128 h 128"/>
                <a:gd name="T38" fmla="*/ 88 w 112"/>
                <a:gd name="T39" fmla="*/ 128 h 128"/>
                <a:gd name="T40" fmla="*/ 104 w 112"/>
                <a:gd name="T41" fmla="*/ 112 h 128"/>
                <a:gd name="T42" fmla="*/ 104 w 112"/>
                <a:gd name="T43" fmla="*/ 44 h 128"/>
                <a:gd name="T44" fmla="*/ 104 w 112"/>
                <a:gd name="T45" fmla="*/ 44 h 128"/>
                <a:gd name="T46" fmla="*/ 112 w 112"/>
                <a:gd name="T47" fmla="*/ 36 h 128"/>
                <a:gd name="T48" fmla="*/ 112 w 112"/>
                <a:gd name="T49" fmla="*/ 32 h 128"/>
                <a:gd name="T50" fmla="*/ 112 w 112"/>
                <a:gd name="T51" fmla="*/ 27 h 128"/>
                <a:gd name="T52" fmla="*/ 32 w 112"/>
                <a:gd name="T53" fmla="*/ 12 h 128"/>
                <a:gd name="T54" fmla="*/ 36 w 112"/>
                <a:gd name="T55" fmla="*/ 8 h 128"/>
                <a:gd name="T56" fmla="*/ 76 w 112"/>
                <a:gd name="T57" fmla="*/ 8 h 128"/>
                <a:gd name="T58" fmla="*/ 80 w 112"/>
                <a:gd name="T59" fmla="*/ 12 h 128"/>
                <a:gd name="T60" fmla="*/ 80 w 112"/>
                <a:gd name="T61" fmla="*/ 16 h 128"/>
                <a:gd name="T62" fmla="*/ 32 w 112"/>
                <a:gd name="T63" fmla="*/ 16 h 128"/>
                <a:gd name="T64" fmla="*/ 32 w 112"/>
                <a:gd name="T65" fmla="*/ 12 h 128"/>
                <a:gd name="T66" fmla="*/ 96 w 112"/>
                <a:gd name="T67" fmla="*/ 112 h 128"/>
                <a:gd name="T68" fmla="*/ 88 w 112"/>
                <a:gd name="T69" fmla="*/ 120 h 128"/>
                <a:gd name="T70" fmla="*/ 24 w 112"/>
                <a:gd name="T71" fmla="*/ 120 h 128"/>
                <a:gd name="T72" fmla="*/ 16 w 112"/>
                <a:gd name="T73" fmla="*/ 112 h 128"/>
                <a:gd name="T74" fmla="*/ 16 w 112"/>
                <a:gd name="T75" fmla="*/ 44 h 128"/>
                <a:gd name="T76" fmla="*/ 96 w 112"/>
                <a:gd name="T77" fmla="*/ 44 h 128"/>
                <a:gd name="T78" fmla="*/ 96 w 112"/>
                <a:gd name="T79" fmla="*/ 112 h 128"/>
                <a:gd name="T80" fmla="*/ 104 w 112"/>
                <a:gd name="T81" fmla="*/ 32 h 128"/>
                <a:gd name="T82" fmla="*/ 104 w 112"/>
                <a:gd name="T83" fmla="*/ 36 h 128"/>
                <a:gd name="T84" fmla="*/ 8 w 112"/>
                <a:gd name="T85" fmla="*/ 36 h 128"/>
                <a:gd name="T86" fmla="*/ 8 w 112"/>
                <a:gd name="T87" fmla="*/ 32 h 128"/>
                <a:gd name="T88" fmla="*/ 8 w 112"/>
                <a:gd name="T89" fmla="*/ 28 h 128"/>
                <a:gd name="T90" fmla="*/ 12 w 112"/>
                <a:gd name="T91" fmla="*/ 24 h 128"/>
                <a:gd name="T92" fmla="*/ 100 w 112"/>
                <a:gd name="T93" fmla="*/ 24 h 128"/>
                <a:gd name="T94" fmla="*/ 104 w 112"/>
                <a:gd name="T95" fmla="*/ 28 h 128"/>
                <a:gd name="T96" fmla="*/ 104 w 112"/>
                <a:gd name="T97" fmla="*/ 3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2" h="128">
                  <a:moveTo>
                    <a:pt x="112" y="27"/>
                  </a:moveTo>
                  <a:cubicBezTo>
                    <a:pt x="112" y="21"/>
                    <a:pt x="106" y="16"/>
                    <a:pt x="100" y="16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5"/>
                    <a:pt x="83" y="0"/>
                    <a:pt x="7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6" y="16"/>
                    <a:pt x="0" y="21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4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21"/>
                    <a:pt x="15" y="128"/>
                    <a:pt x="24" y="128"/>
                  </a:cubicBezTo>
                  <a:cubicBezTo>
                    <a:pt x="88" y="128"/>
                    <a:pt x="88" y="128"/>
                    <a:pt x="88" y="128"/>
                  </a:cubicBezTo>
                  <a:cubicBezTo>
                    <a:pt x="97" y="128"/>
                    <a:pt x="104" y="121"/>
                    <a:pt x="104" y="112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8" y="44"/>
                    <a:pt x="112" y="40"/>
                    <a:pt x="112" y="36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27"/>
                    <a:pt x="112" y="27"/>
                    <a:pt x="112" y="27"/>
                  </a:cubicBezTo>
                  <a:close/>
                  <a:moveTo>
                    <a:pt x="32" y="12"/>
                  </a:moveTo>
                  <a:cubicBezTo>
                    <a:pt x="32" y="10"/>
                    <a:pt x="34" y="8"/>
                    <a:pt x="3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8" y="8"/>
                    <a:pt x="80" y="10"/>
                    <a:pt x="80" y="12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12"/>
                  </a:lnTo>
                  <a:close/>
                  <a:moveTo>
                    <a:pt x="96" y="112"/>
                  </a:moveTo>
                  <a:cubicBezTo>
                    <a:pt x="96" y="116"/>
                    <a:pt x="92" y="120"/>
                    <a:pt x="88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0" y="120"/>
                    <a:pt x="16" y="116"/>
                    <a:pt x="16" y="112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96" y="44"/>
                    <a:pt x="96" y="44"/>
                    <a:pt x="96" y="44"/>
                  </a:cubicBezTo>
                  <a:lnTo>
                    <a:pt x="96" y="112"/>
                  </a:lnTo>
                  <a:close/>
                  <a:moveTo>
                    <a:pt x="104" y="32"/>
                  </a:moveTo>
                  <a:cubicBezTo>
                    <a:pt x="104" y="36"/>
                    <a:pt x="104" y="36"/>
                    <a:pt x="104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10" y="24"/>
                    <a:pt x="12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2" y="24"/>
                    <a:pt x="104" y="26"/>
                    <a:pt x="104" y="28"/>
                  </a:cubicBezTo>
                  <a:lnTo>
                    <a:pt x="104" y="3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1" name="Freeform 30"/>
            <p:cNvSpPr>
              <a:spLocks noEditPoints="1"/>
            </p:cNvSpPr>
            <p:nvPr/>
          </p:nvSpPr>
          <p:spPr bwMode="auto">
            <a:xfrm>
              <a:off x="90488" y="203200"/>
              <a:ext cx="61912" cy="230188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2" name="Freeform 31"/>
            <p:cNvSpPr>
              <a:spLocks noEditPoints="1"/>
            </p:cNvSpPr>
            <p:nvPr/>
          </p:nvSpPr>
          <p:spPr bwMode="auto">
            <a:xfrm>
              <a:off x="182563" y="203200"/>
              <a:ext cx="61912" cy="230188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>
                <a:solidFill>
                  <a:schemeClr val="bg1"/>
                </a:solidFill>
              </a:endParaRPr>
            </a:p>
          </p:txBody>
        </p:sp>
        <p:sp>
          <p:nvSpPr>
            <p:cNvPr id="23" name="Freeform 32"/>
            <p:cNvSpPr>
              <a:spLocks noEditPoints="1"/>
            </p:cNvSpPr>
            <p:nvPr/>
          </p:nvSpPr>
          <p:spPr bwMode="auto">
            <a:xfrm>
              <a:off x="274638" y="203200"/>
              <a:ext cx="61912" cy="230188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>
                <a:lnSpc>
                  <a:spcPct val="120000"/>
                </a:lnSpc>
              </a:pPr>
              <a:endParaRPr lang="id-ID">
                <a:solidFill>
                  <a:schemeClr val="bg1"/>
                </a:solidFill>
              </a:endParaRPr>
            </a:p>
          </p:txBody>
        </p:sp>
      </p:grpSp>
      <p:sp>
        <p:nvSpPr>
          <p:cNvPr id="24" name="TextBox 13"/>
          <p:cNvSpPr txBox="1"/>
          <p:nvPr/>
        </p:nvSpPr>
        <p:spPr>
          <a:xfrm>
            <a:off x="1549610" y="1859247"/>
            <a:ext cx="2338080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855198" y="2253809"/>
            <a:ext cx="1726904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549610" y="4084276"/>
            <a:ext cx="2338080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1855198" y="4478838"/>
            <a:ext cx="1726904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474518" y="4084276"/>
            <a:ext cx="2338080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8780106" y="4478838"/>
            <a:ext cx="1726904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8474518" y="1762123"/>
            <a:ext cx="2338080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8780106" y="2156685"/>
            <a:ext cx="1726904" cy="64633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511139" y="273773"/>
            <a:ext cx="546029" cy="642575"/>
          </a:xfrm>
          <a:prstGeom prst="rect">
            <a:avLst/>
          </a:prstGeom>
        </p:spPr>
      </p:pic>
      <p:sp>
        <p:nvSpPr>
          <p:cNvPr id="33" name="文本框 3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06105" y="364228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EAC6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领导发言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6513"/>
            <a:ext cx="4884516" cy="488762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592728" y="2705725"/>
            <a:ext cx="18866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F6D271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Impact" panose="020B0806030902050204" pitchFamily="34" charset="0"/>
              </a:rPr>
              <a:t>02</a:t>
            </a:r>
            <a:endParaRPr lang="zh-CN" altLang="en-US" sz="8800" b="1" dirty="0">
              <a:solidFill>
                <a:srgbClr val="F6D271"/>
              </a:solidFill>
              <a:effectLst>
                <a:outerShdw dist="38100" dir="2700000" algn="tl" rotWithShape="0">
                  <a:prstClr val="black"/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131329" y="2921169"/>
            <a:ext cx="326243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6000" b="1" dirty="0">
                <a:solidFill>
                  <a:srgbClr val="EAC65D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最佳部门</a:t>
            </a:r>
          </a:p>
        </p:txBody>
      </p:sp>
      <p:sp>
        <p:nvSpPr>
          <p:cNvPr id="9" name="矩形 8"/>
          <p:cNvSpPr/>
          <p:nvPr/>
        </p:nvSpPr>
        <p:spPr>
          <a:xfrm flipH="1">
            <a:off x="8553490" y="3048002"/>
            <a:ext cx="3638507" cy="845288"/>
          </a:xfrm>
          <a:prstGeom prst="rect">
            <a:avLst/>
          </a:prstGeom>
          <a:solidFill>
            <a:srgbClr val="EAC65D"/>
          </a:solidFill>
          <a:ln w="12700" cap="flat" cmpd="sng" algn="ctr">
            <a:noFill/>
            <a:prstDash val="solid"/>
            <a:miter lim="800000"/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组合 93"/>
          <p:cNvGrpSpPr/>
          <p:nvPr/>
        </p:nvGrpSpPr>
        <p:grpSpPr>
          <a:xfrm>
            <a:off x="586616" y="1805227"/>
            <a:ext cx="5001288" cy="5052773"/>
            <a:chOff x="514044" y="798459"/>
            <a:chExt cx="6078596" cy="6141171"/>
          </a:xfrm>
        </p:grpSpPr>
        <p:grpSp>
          <p:nvGrpSpPr>
            <p:cNvPr id="93" name="组合 92"/>
            <p:cNvGrpSpPr/>
            <p:nvPr/>
          </p:nvGrpSpPr>
          <p:grpSpPr>
            <a:xfrm rot="19724372">
              <a:off x="514044" y="3546306"/>
              <a:ext cx="3354740" cy="3393324"/>
              <a:chOff x="5126" y="3464676"/>
              <a:chExt cx="3354740" cy="3393324"/>
            </a:xfrm>
          </p:grpSpPr>
          <p:sp>
            <p:nvSpPr>
              <p:cNvPr id="2" name="Rectangle 3"/>
              <p:cNvSpPr/>
              <p:nvPr/>
            </p:nvSpPr>
            <p:spPr>
              <a:xfrm>
                <a:off x="5126" y="5876617"/>
                <a:ext cx="1114730" cy="45438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en-US" sz="135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" name="Group 8"/>
              <p:cNvGrpSpPr/>
              <p:nvPr/>
            </p:nvGrpSpPr>
            <p:grpSpPr>
              <a:xfrm>
                <a:off x="139226" y="3464676"/>
                <a:ext cx="3220640" cy="1194198"/>
                <a:chOff x="1128415" y="3036228"/>
                <a:chExt cx="4294187" cy="1592264"/>
              </a:xfrm>
            </p:grpSpPr>
            <p:grpSp>
              <p:nvGrpSpPr>
                <p:cNvPr id="4" name="Group 1"/>
                <p:cNvGrpSpPr/>
                <p:nvPr/>
              </p:nvGrpSpPr>
              <p:grpSpPr>
                <a:xfrm>
                  <a:off x="1128415" y="3036228"/>
                  <a:ext cx="4294187" cy="1592264"/>
                  <a:chOff x="1128415" y="3064394"/>
                  <a:chExt cx="4294187" cy="1592264"/>
                </a:xfrm>
              </p:grpSpPr>
              <p:sp>
                <p:nvSpPr>
                  <p:cNvPr id="6" name="Freeform 5"/>
                  <p:cNvSpPr/>
                  <p:nvPr/>
                </p:nvSpPr>
                <p:spPr bwMode="auto">
                  <a:xfrm rot="5400000">
                    <a:off x="3909714" y="3143770"/>
                    <a:ext cx="1592263" cy="1433512"/>
                  </a:xfrm>
                  <a:custGeom>
                    <a:avLst/>
                    <a:gdLst>
                      <a:gd name="T0" fmla="*/ 190 w 190"/>
                      <a:gd name="T1" fmla="*/ 51 h 173"/>
                      <a:gd name="T2" fmla="*/ 161 w 190"/>
                      <a:gd name="T3" fmla="*/ 150 h 173"/>
                      <a:gd name="T4" fmla="*/ 141 w 190"/>
                      <a:gd name="T5" fmla="*/ 173 h 173"/>
                      <a:gd name="T6" fmla="*/ 49 w 190"/>
                      <a:gd name="T7" fmla="*/ 173 h 173"/>
                      <a:gd name="T8" fmla="*/ 40 w 190"/>
                      <a:gd name="T9" fmla="*/ 164 h 173"/>
                      <a:gd name="T10" fmla="*/ 28 w 190"/>
                      <a:gd name="T11" fmla="*/ 150 h 173"/>
                      <a:gd name="T12" fmla="*/ 0 w 190"/>
                      <a:gd name="T13" fmla="*/ 51 h 173"/>
                      <a:gd name="T14" fmla="*/ 3 w 190"/>
                      <a:gd name="T15" fmla="*/ 14 h 173"/>
                      <a:gd name="T16" fmla="*/ 20 w 190"/>
                      <a:gd name="T17" fmla="*/ 0 h 173"/>
                      <a:gd name="T18" fmla="*/ 170 w 190"/>
                      <a:gd name="T19" fmla="*/ 0 h 173"/>
                      <a:gd name="T20" fmla="*/ 183 w 190"/>
                      <a:gd name="T21" fmla="*/ 6 h 173"/>
                      <a:gd name="T22" fmla="*/ 186 w 190"/>
                      <a:gd name="T23" fmla="*/ 14 h 173"/>
                      <a:gd name="T24" fmla="*/ 190 w 190"/>
                      <a:gd name="T25" fmla="*/ 51 h 1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90" h="173">
                        <a:moveTo>
                          <a:pt x="190" y="51"/>
                        </a:moveTo>
                        <a:cubicBezTo>
                          <a:pt x="190" y="90"/>
                          <a:pt x="179" y="125"/>
                          <a:pt x="161" y="150"/>
                        </a:cubicBezTo>
                        <a:cubicBezTo>
                          <a:pt x="155" y="159"/>
                          <a:pt x="149" y="167"/>
                          <a:pt x="141" y="173"/>
                        </a:cubicBezTo>
                        <a:cubicBezTo>
                          <a:pt x="49" y="173"/>
                          <a:pt x="49" y="173"/>
                          <a:pt x="49" y="173"/>
                        </a:cubicBezTo>
                        <a:cubicBezTo>
                          <a:pt x="46" y="170"/>
                          <a:pt x="43" y="167"/>
                          <a:pt x="40" y="164"/>
                        </a:cubicBezTo>
                        <a:cubicBezTo>
                          <a:pt x="36" y="160"/>
                          <a:pt x="32" y="155"/>
                          <a:pt x="28" y="150"/>
                        </a:cubicBezTo>
                        <a:cubicBezTo>
                          <a:pt x="11" y="125"/>
                          <a:pt x="0" y="90"/>
                          <a:pt x="0" y="51"/>
                        </a:cubicBezTo>
                        <a:cubicBezTo>
                          <a:pt x="0" y="38"/>
                          <a:pt x="1" y="25"/>
                          <a:pt x="3" y="14"/>
                        </a:cubicBezTo>
                        <a:cubicBezTo>
                          <a:pt x="5" y="6"/>
                          <a:pt x="12" y="0"/>
                          <a:pt x="20" y="0"/>
                        </a:cubicBezTo>
                        <a:cubicBezTo>
                          <a:pt x="170" y="0"/>
                          <a:pt x="170" y="0"/>
                          <a:pt x="170" y="0"/>
                        </a:cubicBezTo>
                        <a:cubicBezTo>
                          <a:pt x="175" y="0"/>
                          <a:pt x="180" y="2"/>
                          <a:pt x="183" y="6"/>
                        </a:cubicBezTo>
                        <a:cubicBezTo>
                          <a:pt x="185" y="8"/>
                          <a:pt x="186" y="11"/>
                          <a:pt x="186" y="14"/>
                        </a:cubicBezTo>
                        <a:cubicBezTo>
                          <a:pt x="189" y="25"/>
                          <a:pt x="190" y="38"/>
                          <a:pt x="190" y="51"/>
                        </a:cubicBezTo>
                        <a:close/>
                      </a:path>
                    </a:pathLst>
                  </a:custGeom>
                  <a:solidFill>
                    <a:schemeClr val="accent2">
                      <a:lumMod val="40000"/>
                      <a:lumOff val="6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pPr>
                      <a:lnSpc>
                        <a:spcPct val="120000"/>
                      </a:lnSpc>
                    </a:pPr>
                    <a:endParaRPr lang="en-US" sz="135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7" name="Freeform 6"/>
                  <p:cNvSpPr/>
                  <p:nvPr/>
                </p:nvSpPr>
                <p:spPr bwMode="auto">
                  <a:xfrm rot="5400000">
                    <a:off x="4052589" y="3335858"/>
                    <a:ext cx="1257300" cy="1384300"/>
                  </a:xfrm>
                  <a:custGeom>
                    <a:avLst/>
                    <a:gdLst>
                      <a:gd name="T0" fmla="*/ 150 w 150"/>
                      <a:gd name="T1" fmla="*/ 45 h 167"/>
                      <a:gd name="T2" fmla="*/ 121 w 150"/>
                      <a:gd name="T3" fmla="*/ 144 h 167"/>
                      <a:gd name="T4" fmla="*/ 101 w 150"/>
                      <a:gd name="T5" fmla="*/ 167 h 167"/>
                      <a:gd name="T6" fmla="*/ 9 w 150"/>
                      <a:gd name="T7" fmla="*/ 167 h 167"/>
                      <a:gd name="T8" fmla="*/ 0 w 150"/>
                      <a:gd name="T9" fmla="*/ 158 h 167"/>
                      <a:gd name="T10" fmla="*/ 119 w 150"/>
                      <a:gd name="T11" fmla="*/ 10 h 167"/>
                      <a:gd name="T12" fmla="*/ 143 w 150"/>
                      <a:gd name="T13" fmla="*/ 0 h 167"/>
                      <a:gd name="T14" fmla="*/ 146 w 150"/>
                      <a:gd name="T15" fmla="*/ 8 h 167"/>
                      <a:gd name="T16" fmla="*/ 150 w 150"/>
                      <a:gd name="T17" fmla="*/ 45 h 16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50" h="167">
                        <a:moveTo>
                          <a:pt x="150" y="45"/>
                        </a:moveTo>
                        <a:cubicBezTo>
                          <a:pt x="150" y="84"/>
                          <a:pt x="139" y="119"/>
                          <a:pt x="121" y="144"/>
                        </a:cubicBezTo>
                        <a:cubicBezTo>
                          <a:pt x="115" y="153"/>
                          <a:pt x="109" y="161"/>
                          <a:pt x="101" y="167"/>
                        </a:cubicBezTo>
                        <a:cubicBezTo>
                          <a:pt x="9" y="167"/>
                          <a:pt x="9" y="167"/>
                          <a:pt x="9" y="167"/>
                        </a:cubicBezTo>
                        <a:cubicBezTo>
                          <a:pt x="6" y="164"/>
                          <a:pt x="3" y="161"/>
                          <a:pt x="0" y="158"/>
                        </a:cubicBezTo>
                        <a:cubicBezTo>
                          <a:pt x="114" y="103"/>
                          <a:pt x="119" y="10"/>
                          <a:pt x="119" y="10"/>
                        </a:cubicBezTo>
                        <a:cubicBezTo>
                          <a:pt x="143" y="0"/>
                          <a:pt x="143" y="0"/>
                          <a:pt x="143" y="0"/>
                        </a:cubicBezTo>
                        <a:cubicBezTo>
                          <a:pt x="145" y="2"/>
                          <a:pt x="146" y="5"/>
                          <a:pt x="146" y="8"/>
                        </a:cubicBezTo>
                        <a:cubicBezTo>
                          <a:pt x="149" y="19"/>
                          <a:pt x="150" y="32"/>
                          <a:pt x="150" y="45"/>
                        </a:cubicBez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pPr>
                      <a:lnSpc>
                        <a:spcPct val="120000"/>
                      </a:lnSpc>
                    </a:pPr>
                    <a:endParaRPr lang="en-US" sz="135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8" name="Freeform 7"/>
                  <p:cNvSpPr/>
                  <p:nvPr/>
                </p:nvSpPr>
                <p:spPr bwMode="auto">
                  <a:xfrm rot="5400000">
                    <a:off x="4585989" y="3794645"/>
                    <a:ext cx="1541463" cy="131762"/>
                  </a:xfrm>
                  <a:custGeom>
                    <a:avLst/>
                    <a:gdLst>
                      <a:gd name="T0" fmla="*/ 184 w 184"/>
                      <a:gd name="T1" fmla="*/ 16 h 16"/>
                      <a:gd name="T2" fmla="*/ 183 w 184"/>
                      <a:gd name="T3" fmla="*/ 14 h 16"/>
                      <a:gd name="T4" fmla="*/ 167 w 184"/>
                      <a:gd name="T5" fmla="*/ 0 h 16"/>
                      <a:gd name="T6" fmla="*/ 17 w 184"/>
                      <a:gd name="T7" fmla="*/ 0 h 16"/>
                      <a:gd name="T8" fmla="*/ 0 w 184"/>
                      <a:gd name="T9" fmla="*/ 14 h 16"/>
                      <a:gd name="T10" fmla="*/ 0 w 184"/>
                      <a:gd name="T11" fmla="*/ 16 h 16"/>
                      <a:gd name="T12" fmla="*/ 184 w 184"/>
                      <a:gd name="T13" fmla="*/ 16 h 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84" h="16">
                        <a:moveTo>
                          <a:pt x="184" y="16"/>
                        </a:moveTo>
                        <a:cubicBezTo>
                          <a:pt x="184" y="15"/>
                          <a:pt x="184" y="14"/>
                          <a:pt x="183" y="14"/>
                        </a:cubicBezTo>
                        <a:cubicBezTo>
                          <a:pt x="182" y="6"/>
                          <a:pt x="175" y="0"/>
                          <a:pt x="167" y="0"/>
                        </a:cubicBezTo>
                        <a:cubicBezTo>
                          <a:pt x="17" y="0"/>
                          <a:pt x="17" y="0"/>
                          <a:pt x="17" y="0"/>
                        </a:cubicBezTo>
                        <a:cubicBezTo>
                          <a:pt x="9" y="0"/>
                          <a:pt x="2" y="6"/>
                          <a:pt x="0" y="14"/>
                        </a:cubicBezTo>
                        <a:cubicBezTo>
                          <a:pt x="0" y="14"/>
                          <a:pt x="0" y="15"/>
                          <a:pt x="0" y="16"/>
                        </a:cubicBezTo>
                        <a:lnTo>
                          <a:pt x="184" y="16"/>
                        </a:lnTo>
                        <a:close/>
                      </a:path>
                    </a:pathLst>
                  </a:custGeom>
                  <a:solidFill>
                    <a:schemeClr val="bg2">
                      <a:lumMod val="9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pPr>
                      <a:lnSpc>
                        <a:spcPct val="120000"/>
                      </a:lnSpc>
                    </a:pPr>
                    <a:endParaRPr lang="en-US" sz="135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9" name="Rectangle 8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3523952" y="3781945"/>
                    <a:ext cx="930275" cy="149225"/>
                  </a:xfrm>
                  <a:prstGeom prst="rect">
                    <a:avLst/>
                  </a:prstGeom>
                  <a:solidFill>
                    <a:schemeClr val="bg2">
                      <a:lumMod val="9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pPr>
                      <a:lnSpc>
                        <a:spcPct val="120000"/>
                      </a:lnSpc>
                    </a:pPr>
                    <a:endParaRPr lang="en-US" sz="135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0" name="Freeform 9"/>
                  <p:cNvSpPr/>
                  <p:nvPr/>
                </p:nvSpPr>
                <p:spPr bwMode="auto">
                  <a:xfrm rot="5400000">
                    <a:off x="812502" y="3707333"/>
                    <a:ext cx="930275" cy="298450"/>
                  </a:xfrm>
                  <a:custGeom>
                    <a:avLst/>
                    <a:gdLst>
                      <a:gd name="T0" fmla="*/ 0 w 111"/>
                      <a:gd name="T1" fmla="*/ 0 h 36"/>
                      <a:gd name="T2" fmla="*/ 0 w 111"/>
                      <a:gd name="T3" fmla="*/ 11 h 36"/>
                      <a:gd name="T4" fmla="*/ 26 w 111"/>
                      <a:gd name="T5" fmla="*/ 36 h 36"/>
                      <a:gd name="T6" fmla="*/ 86 w 111"/>
                      <a:gd name="T7" fmla="*/ 36 h 36"/>
                      <a:gd name="T8" fmla="*/ 111 w 111"/>
                      <a:gd name="T9" fmla="*/ 11 h 36"/>
                      <a:gd name="T10" fmla="*/ 111 w 111"/>
                      <a:gd name="T11" fmla="*/ 0 h 36"/>
                      <a:gd name="T12" fmla="*/ 0 w 111"/>
                      <a:gd name="T13" fmla="*/ 0 h 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1" h="36">
                        <a:moveTo>
                          <a:pt x="0" y="0"/>
                        </a:moveTo>
                        <a:cubicBezTo>
                          <a:pt x="0" y="11"/>
                          <a:pt x="0" y="11"/>
                          <a:pt x="0" y="11"/>
                        </a:cubicBezTo>
                        <a:cubicBezTo>
                          <a:pt x="0" y="25"/>
                          <a:pt x="12" y="36"/>
                          <a:pt x="26" y="36"/>
                        </a:cubicBezTo>
                        <a:cubicBezTo>
                          <a:pt x="86" y="36"/>
                          <a:pt x="86" y="36"/>
                          <a:pt x="86" y="36"/>
                        </a:cubicBezTo>
                        <a:cubicBezTo>
                          <a:pt x="100" y="36"/>
                          <a:pt x="111" y="25"/>
                          <a:pt x="111" y="11"/>
                        </a:cubicBezTo>
                        <a:cubicBezTo>
                          <a:pt x="111" y="0"/>
                          <a:pt x="111" y="0"/>
                          <a:pt x="111" y="0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chemeClr val="bg2">
                      <a:lumMod val="95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pPr>
                      <a:lnSpc>
                        <a:spcPct val="120000"/>
                      </a:lnSpc>
                    </a:pPr>
                    <a:endParaRPr lang="en-US" sz="135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Rectangle 10"/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2188865" y="2596083"/>
                    <a:ext cx="930275" cy="2520950"/>
                  </a:xfrm>
                  <a:prstGeom prst="rect">
                    <a:avLst/>
                  </a:prstGeom>
                  <a:solidFill>
                    <a:schemeClr val="accent2">
                      <a:lumMod val="60000"/>
                      <a:lumOff val="4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pPr>
                      <a:lnSpc>
                        <a:spcPct val="120000"/>
                      </a:lnSpc>
                    </a:pPr>
                    <a:endParaRPr lang="en-US" sz="1350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2" name="Freeform 11"/>
                  <p:cNvSpPr/>
                  <p:nvPr/>
                </p:nvSpPr>
                <p:spPr bwMode="auto">
                  <a:xfrm rot="5400000">
                    <a:off x="2188865" y="2596083"/>
                    <a:ext cx="930275" cy="2520950"/>
                  </a:xfrm>
                  <a:custGeom>
                    <a:avLst/>
                    <a:gdLst>
                      <a:gd name="T0" fmla="*/ 111 w 111"/>
                      <a:gd name="T1" fmla="*/ 0 h 304"/>
                      <a:gd name="T2" fmla="*/ 111 w 111"/>
                      <a:gd name="T3" fmla="*/ 304 h 304"/>
                      <a:gd name="T4" fmla="*/ 0 w 111"/>
                      <a:gd name="T5" fmla="*/ 304 h 304"/>
                      <a:gd name="T6" fmla="*/ 0 w 111"/>
                      <a:gd name="T7" fmla="*/ 283 h 304"/>
                      <a:gd name="T8" fmla="*/ 23 w 111"/>
                      <a:gd name="T9" fmla="*/ 294 h 304"/>
                      <a:gd name="T10" fmla="*/ 90 w 111"/>
                      <a:gd name="T11" fmla="*/ 110 h 304"/>
                      <a:gd name="T12" fmla="*/ 77 w 111"/>
                      <a:gd name="T13" fmla="*/ 0 h 304"/>
                      <a:gd name="T14" fmla="*/ 111 w 111"/>
                      <a:gd name="T15" fmla="*/ 0 h 3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</a:cxnLst>
                    <a:rect l="0" t="0" r="r" b="b"/>
                    <a:pathLst>
                      <a:path w="111" h="304">
                        <a:moveTo>
                          <a:pt x="111" y="0"/>
                        </a:moveTo>
                        <a:cubicBezTo>
                          <a:pt x="111" y="304"/>
                          <a:pt x="111" y="304"/>
                          <a:pt x="111" y="304"/>
                        </a:cubicBezTo>
                        <a:cubicBezTo>
                          <a:pt x="0" y="304"/>
                          <a:pt x="0" y="304"/>
                          <a:pt x="0" y="304"/>
                        </a:cubicBezTo>
                        <a:cubicBezTo>
                          <a:pt x="0" y="283"/>
                          <a:pt x="0" y="283"/>
                          <a:pt x="0" y="283"/>
                        </a:cubicBezTo>
                        <a:cubicBezTo>
                          <a:pt x="7" y="290"/>
                          <a:pt x="15" y="294"/>
                          <a:pt x="23" y="294"/>
                        </a:cubicBezTo>
                        <a:cubicBezTo>
                          <a:pt x="60" y="294"/>
                          <a:pt x="90" y="211"/>
                          <a:pt x="90" y="110"/>
                        </a:cubicBezTo>
                        <a:cubicBezTo>
                          <a:pt x="90" y="68"/>
                          <a:pt x="85" y="30"/>
                          <a:pt x="77" y="0"/>
                        </a:cubicBezTo>
                        <a:lnTo>
                          <a:pt x="111" y="0"/>
                        </a:lnTo>
                        <a:close/>
                      </a:path>
                    </a:pathLst>
                  </a:custGeom>
                  <a:solidFill>
                    <a:schemeClr val="accent2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</a14:hiddenLine>
                    </a:ext>
                  </a:extLst>
                </p:spPr>
                <p:txBody>
                  <a:bodyPr vert="horz" wrap="square" lIns="68580" tIns="34290" rIns="68580" bIns="34290" numCol="1" anchor="t" anchorCtr="0" compatLnSpc="1"/>
                  <a:lstStyle/>
                  <a:p>
                    <a:pPr>
                      <a:lnSpc>
                        <a:spcPct val="120000"/>
                      </a:lnSpc>
                    </a:pPr>
                    <a:endParaRPr lang="en-US" sz="135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5" name="Freeform 12"/>
                <p:cNvSpPr/>
                <p:nvPr/>
              </p:nvSpPr>
              <p:spPr bwMode="auto">
                <a:xfrm rot="5400000">
                  <a:off x="3196133" y="3579948"/>
                  <a:ext cx="192088" cy="530225"/>
                </a:xfrm>
                <a:custGeom>
                  <a:avLst/>
                  <a:gdLst>
                    <a:gd name="T0" fmla="*/ 12 w 23"/>
                    <a:gd name="T1" fmla="*/ 64 h 64"/>
                    <a:gd name="T2" fmla="*/ 12 w 23"/>
                    <a:gd name="T3" fmla="*/ 64 h 64"/>
                    <a:gd name="T4" fmla="*/ 0 w 23"/>
                    <a:gd name="T5" fmla="*/ 52 h 64"/>
                    <a:gd name="T6" fmla="*/ 0 w 23"/>
                    <a:gd name="T7" fmla="*/ 12 h 64"/>
                    <a:gd name="T8" fmla="*/ 12 w 23"/>
                    <a:gd name="T9" fmla="*/ 0 h 64"/>
                    <a:gd name="T10" fmla="*/ 12 w 23"/>
                    <a:gd name="T11" fmla="*/ 0 h 64"/>
                    <a:gd name="T12" fmla="*/ 23 w 23"/>
                    <a:gd name="T13" fmla="*/ 12 h 64"/>
                    <a:gd name="T14" fmla="*/ 23 w 23"/>
                    <a:gd name="T15" fmla="*/ 52 h 64"/>
                    <a:gd name="T16" fmla="*/ 12 w 23"/>
                    <a:gd name="T17" fmla="*/ 64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" h="64">
                      <a:moveTo>
                        <a:pt x="12" y="64"/>
                      </a:moveTo>
                      <a:cubicBezTo>
                        <a:pt x="12" y="64"/>
                        <a:pt x="12" y="64"/>
                        <a:pt x="12" y="64"/>
                      </a:cubicBezTo>
                      <a:cubicBezTo>
                        <a:pt x="5" y="64"/>
                        <a:pt x="0" y="58"/>
                        <a:pt x="0" y="5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5"/>
                        <a:pt x="5" y="0"/>
                        <a:pt x="1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8" y="0"/>
                        <a:pt x="23" y="5"/>
                        <a:pt x="23" y="12"/>
                      </a:cubicBezTo>
                      <a:cubicBezTo>
                        <a:pt x="23" y="52"/>
                        <a:pt x="23" y="52"/>
                        <a:pt x="23" y="52"/>
                      </a:cubicBezTo>
                      <a:cubicBezTo>
                        <a:pt x="23" y="58"/>
                        <a:pt x="18" y="64"/>
                        <a:pt x="12" y="64"/>
                      </a:cubicBezTo>
                      <a:close/>
                    </a:path>
                  </a:pathLst>
                </a:custGeom>
                <a:solidFill>
                  <a:schemeClr val="accent1">
                    <a:lumMod val="9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35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3" name="Oval 13"/>
              <p:cNvSpPr>
                <a:spLocks noChangeArrowheads="1"/>
              </p:cNvSpPr>
              <p:nvPr/>
            </p:nvSpPr>
            <p:spPr bwMode="auto">
              <a:xfrm rot="5400000">
                <a:off x="1562022" y="3987363"/>
                <a:ext cx="170260" cy="16787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135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14" name="Group 22"/>
              <p:cNvGrpSpPr/>
              <p:nvPr/>
            </p:nvGrpSpPr>
            <p:grpSpPr>
              <a:xfrm rot="16200000" flipH="1">
                <a:off x="-693986" y="4700218"/>
                <a:ext cx="3366635" cy="948929"/>
                <a:chOff x="8405812" y="1941895"/>
                <a:chExt cx="4488846" cy="1265238"/>
              </a:xfrm>
            </p:grpSpPr>
            <p:sp>
              <p:nvSpPr>
                <p:cNvPr id="15" name="Freeform 16"/>
                <p:cNvSpPr/>
                <p:nvPr/>
              </p:nvSpPr>
              <p:spPr bwMode="auto">
                <a:xfrm>
                  <a:off x="8405812" y="1941895"/>
                  <a:ext cx="1433513" cy="1265238"/>
                </a:xfrm>
                <a:custGeom>
                  <a:avLst/>
                  <a:gdLst>
                    <a:gd name="T0" fmla="*/ 761 w 761"/>
                    <a:gd name="T1" fmla="*/ 582 h 672"/>
                    <a:gd name="T2" fmla="*/ 709 w 761"/>
                    <a:gd name="T3" fmla="*/ 582 h 672"/>
                    <a:gd name="T4" fmla="*/ 527 w 761"/>
                    <a:gd name="T5" fmla="*/ 672 h 672"/>
                    <a:gd name="T6" fmla="*/ 123 w 761"/>
                    <a:gd name="T7" fmla="*/ 672 h 672"/>
                    <a:gd name="T8" fmla="*/ 85 w 761"/>
                    <a:gd name="T9" fmla="*/ 609 h 672"/>
                    <a:gd name="T10" fmla="*/ 112 w 761"/>
                    <a:gd name="T11" fmla="*/ 533 h 672"/>
                    <a:gd name="T12" fmla="*/ 51 w 761"/>
                    <a:gd name="T13" fmla="*/ 451 h 672"/>
                    <a:gd name="T14" fmla="*/ 98 w 761"/>
                    <a:gd name="T15" fmla="*/ 373 h 672"/>
                    <a:gd name="T16" fmla="*/ 84 w 761"/>
                    <a:gd name="T17" fmla="*/ 371 h 672"/>
                    <a:gd name="T18" fmla="*/ 16 w 761"/>
                    <a:gd name="T19" fmla="*/ 293 h 672"/>
                    <a:gd name="T20" fmla="*/ 69 w 761"/>
                    <a:gd name="T21" fmla="*/ 215 h 672"/>
                    <a:gd name="T22" fmla="*/ 80 w 761"/>
                    <a:gd name="T23" fmla="*/ 213 h 672"/>
                    <a:gd name="T24" fmla="*/ 0 w 761"/>
                    <a:gd name="T25" fmla="*/ 115 h 672"/>
                    <a:gd name="T26" fmla="*/ 397 w 761"/>
                    <a:gd name="T27" fmla="*/ 31 h 672"/>
                    <a:gd name="T28" fmla="*/ 703 w 761"/>
                    <a:gd name="T29" fmla="*/ 100 h 672"/>
                    <a:gd name="T30" fmla="*/ 761 w 761"/>
                    <a:gd name="T31" fmla="*/ 109 h 672"/>
                    <a:gd name="T32" fmla="*/ 761 w 761"/>
                    <a:gd name="T33" fmla="*/ 582 h 6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61" h="672">
                      <a:moveTo>
                        <a:pt x="761" y="582"/>
                      </a:moveTo>
                      <a:cubicBezTo>
                        <a:pt x="709" y="582"/>
                        <a:pt x="709" y="582"/>
                        <a:pt x="709" y="582"/>
                      </a:cubicBezTo>
                      <a:cubicBezTo>
                        <a:pt x="709" y="582"/>
                        <a:pt x="640" y="672"/>
                        <a:pt x="527" y="672"/>
                      </a:cubicBezTo>
                      <a:cubicBezTo>
                        <a:pt x="413" y="672"/>
                        <a:pt x="123" y="672"/>
                        <a:pt x="123" y="672"/>
                      </a:cubicBezTo>
                      <a:cubicBezTo>
                        <a:pt x="123" y="672"/>
                        <a:pt x="85" y="660"/>
                        <a:pt x="85" y="609"/>
                      </a:cubicBezTo>
                      <a:cubicBezTo>
                        <a:pt x="85" y="558"/>
                        <a:pt x="112" y="551"/>
                        <a:pt x="112" y="533"/>
                      </a:cubicBezTo>
                      <a:cubicBezTo>
                        <a:pt x="112" y="515"/>
                        <a:pt x="51" y="551"/>
                        <a:pt x="51" y="451"/>
                      </a:cubicBezTo>
                      <a:cubicBezTo>
                        <a:pt x="51" y="351"/>
                        <a:pt x="98" y="387"/>
                        <a:pt x="98" y="373"/>
                      </a:cubicBezTo>
                      <a:cubicBezTo>
                        <a:pt x="98" y="370"/>
                        <a:pt x="92" y="370"/>
                        <a:pt x="84" y="371"/>
                      </a:cubicBezTo>
                      <a:cubicBezTo>
                        <a:pt x="60" y="372"/>
                        <a:pt x="16" y="373"/>
                        <a:pt x="16" y="293"/>
                      </a:cubicBezTo>
                      <a:cubicBezTo>
                        <a:pt x="16" y="211"/>
                        <a:pt x="51" y="213"/>
                        <a:pt x="69" y="215"/>
                      </a:cubicBezTo>
                      <a:cubicBezTo>
                        <a:pt x="76" y="216"/>
                        <a:pt x="80" y="217"/>
                        <a:pt x="80" y="213"/>
                      </a:cubicBezTo>
                      <a:cubicBezTo>
                        <a:pt x="80" y="202"/>
                        <a:pt x="0" y="230"/>
                        <a:pt x="0" y="115"/>
                      </a:cubicBezTo>
                      <a:cubicBezTo>
                        <a:pt x="0" y="0"/>
                        <a:pt x="239" y="31"/>
                        <a:pt x="397" y="31"/>
                      </a:cubicBezTo>
                      <a:cubicBezTo>
                        <a:pt x="555" y="31"/>
                        <a:pt x="663" y="66"/>
                        <a:pt x="703" y="100"/>
                      </a:cubicBezTo>
                      <a:cubicBezTo>
                        <a:pt x="743" y="134"/>
                        <a:pt x="761" y="109"/>
                        <a:pt x="761" y="109"/>
                      </a:cubicBezTo>
                      <a:cubicBezTo>
                        <a:pt x="761" y="582"/>
                        <a:pt x="761" y="582"/>
                        <a:pt x="761" y="582"/>
                      </a:cubicBezTo>
                    </a:path>
                  </a:pathLst>
                </a:custGeom>
                <a:solidFill>
                  <a:srgbClr val="FFE2B7"/>
                </a:solidFill>
                <a:ln>
                  <a:noFill/>
                </a:ln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35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6" name="Freeform 17"/>
                <p:cNvSpPr/>
                <p:nvPr/>
              </p:nvSpPr>
              <p:spPr bwMode="auto">
                <a:xfrm>
                  <a:off x="9786937" y="2146682"/>
                  <a:ext cx="52388" cy="890588"/>
                </a:xfrm>
                <a:custGeom>
                  <a:avLst/>
                  <a:gdLst>
                    <a:gd name="T0" fmla="*/ 28 w 28"/>
                    <a:gd name="T1" fmla="*/ 0 h 473"/>
                    <a:gd name="T2" fmla="*/ 8 w 28"/>
                    <a:gd name="T3" fmla="*/ 9 h 473"/>
                    <a:gd name="T4" fmla="*/ 0 w 28"/>
                    <a:gd name="T5" fmla="*/ 8 h 473"/>
                    <a:gd name="T6" fmla="*/ 0 w 28"/>
                    <a:gd name="T7" fmla="*/ 8 h 473"/>
                    <a:gd name="T8" fmla="*/ 8 w 28"/>
                    <a:gd name="T9" fmla="*/ 9 h 473"/>
                    <a:gd name="T10" fmla="*/ 28 w 28"/>
                    <a:gd name="T11" fmla="*/ 0 h 473"/>
                    <a:gd name="T12" fmla="*/ 28 w 28"/>
                    <a:gd name="T13" fmla="*/ 473 h 473"/>
                    <a:gd name="T14" fmla="*/ 28 w 28"/>
                    <a:gd name="T15" fmla="*/ 0 h 4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8" h="473">
                      <a:moveTo>
                        <a:pt x="28" y="0"/>
                      </a:moveTo>
                      <a:cubicBezTo>
                        <a:pt x="28" y="0"/>
                        <a:pt x="22" y="9"/>
                        <a:pt x="8" y="9"/>
                      </a:cubicBezTo>
                      <a:cubicBezTo>
                        <a:pt x="6" y="9"/>
                        <a:pt x="3" y="9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3" y="9"/>
                        <a:pt x="6" y="9"/>
                        <a:pt x="8" y="9"/>
                      </a:cubicBezTo>
                      <a:cubicBezTo>
                        <a:pt x="22" y="9"/>
                        <a:pt x="28" y="0"/>
                        <a:pt x="28" y="0"/>
                      </a:cubicBezTo>
                      <a:cubicBezTo>
                        <a:pt x="28" y="473"/>
                        <a:pt x="28" y="473"/>
                        <a:pt x="28" y="473"/>
                      </a:cubicBezTo>
                      <a:cubicBezTo>
                        <a:pt x="28" y="0"/>
                        <a:pt x="28" y="0"/>
                        <a:pt x="28" y="0"/>
                      </a:cubicBezTo>
                    </a:path>
                  </a:pathLst>
                </a:custGeom>
                <a:solidFill>
                  <a:srgbClr val="FFF7E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35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7" name="Freeform 18"/>
                <p:cNvSpPr/>
                <p:nvPr/>
              </p:nvSpPr>
              <p:spPr bwMode="auto">
                <a:xfrm>
                  <a:off x="8566150" y="2146682"/>
                  <a:ext cx="1273175" cy="1060450"/>
                </a:xfrm>
                <a:custGeom>
                  <a:avLst/>
                  <a:gdLst>
                    <a:gd name="T0" fmla="*/ 676 w 676"/>
                    <a:gd name="T1" fmla="*/ 0 h 563"/>
                    <a:gd name="T2" fmla="*/ 656 w 676"/>
                    <a:gd name="T3" fmla="*/ 9 h 563"/>
                    <a:gd name="T4" fmla="*/ 648 w 676"/>
                    <a:gd name="T5" fmla="*/ 8 h 563"/>
                    <a:gd name="T6" fmla="*/ 21 w 676"/>
                    <a:gd name="T7" fmla="*/ 494 h 563"/>
                    <a:gd name="T8" fmla="*/ 0 w 676"/>
                    <a:gd name="T9" fmla="*/ 493 h 563"/>
                    <a:gd name="T10" fmla="*/ 0 w 676"/>
                    <a:gd name="T11" fmla="*/ 500 h 563"/>
                    <a:gd name="T12" fmla="*/ 0 w 676"/>
                    <a:gd name="T13" fmla="*/ 500 h 563"/>
                    <a:gd name="T14" fmla="*/ 38 w 676"/>
                    <a:gd name="T15" fmla="*/ 563 h 563"/>
                    <a:gd name="T16" fmla="*/ 442 w 676"/>
                    <a:gd name="T17" fmla="*/ 563 h 563"/>
                    <a:gd name="T18" fmla="*/ 624 w 676"/>
                    <a:gd name="T19" fmla="*/ 473 h 563"/>
                    <a:gd name="T20" fmla="*/ 676 w 676"/>
                    <a:gd name="T21" fmla="*/ 473 h 563"/>
                    <a:gd name="T22" fmla="*/ 676 w 676"/>
                    <a:gd name="T23" fmla="*/ 0 h 5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76" h="563">
                      <a:moveTo>
                        <a:pt x="676" y="0"/>
                      </a:moveTo>
                      <a:cubicBezTo>
                        <a:pt x="676" y="0"/>
                        <a:pt x="670" y="9"/>
                        <a:pt x="656" y="9"/>
                      </a:cubicBezTo>
                      <a:cubicBezTo>
                        <a:pt x="654" y="9"/>
                        <a:pt x="651" y="9"/>
                        <a:pt x="648" y="8"/>
                      </a:cubicBezTo>
                      <a:cubicBezTo>
                        <a:pt x="574" y="285"/>
                        <a:pt x="318" y="494"/>
                        <a:pt x="21" y="494"/>
                      </a:cubicBezTo>
                      <a:cubicBezTo>
                        <a:pt x="14" y="494"/>
                        <a:pt x="7" y="494"/>
                        <a:pt x="0" y="493"/>
                      </a:cubicBezTo>
                      <a:cubicBezTo>
                        <a:pt x="0" y="496"/>
                        <a:pt x="0" y="498"/>
                        <a:pt x="0" y="500"/>
                      </a:cubicBezTo>
                      <a:cubicBezTo>
                        <a:pt x="0" y="500"/>
                        <a:pt x="0" y="500"/>
                        <a:pt x="0" y="500"/>
                      </a:cubicBezTo>
                      <a:cubicBezTo>
                        <a:pt x="0" y="551"/>
                        <a:pt x="38" y="563"/>
                        <a:pt x="38" y="563"/>
                      </a:cubicBezTo>
                      <a:cubicBezTo>
                        <a:pt x="38" y="563"/>
                        <a:pt x="328" y="563"/>
                        <a:pt x="442" y="563"/>
                      </a:cubicBezTo>
                      <a:cubicBezTo>
                        <a:pt x="555" y="563"/>
                        <a:pt x="624" y="473"/>
                        <a:pt x="624" y="473"/>
                      </a:cubicBezTo>
                      <a:cubicBezTo>
                        <a:pt x="676" y="473"/>
                        <a:pt x="676" y="473"/>
                        <a:pt x="676" y="473"/>
                      </a:cubicBezTo>
                      <a:cubicBezTo>
                        <a:pt x="676" y="0"/>
                        <a:pt x="676" y="0"/>
                        <a:pt x="676" y="0"/>
                      </a:cubicBezTo>
                    </a:path>
                  </a:pathLst>
                </a:custGeom>
                <a:solidFill>
                  <a:srgbClr val="FFD79B"/>
                </a:solidFill>
                <a:ln>
                  <a:noFill/>
                </a:ln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35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839325" y="2045082"/>
                  <a:ext cx="296863" cy="1111250"/>
                </a:xfrm>
                <a:prstGeom prst="rect">
                  <a:avLst/>
                </a:prstGeom>
                <a:solidFill>
                  <a:srgbClr val="F1F1F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35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9" name="Rectangle 20"/>
                <p:cNvSpPr>
                  <a:spLocks noChangeArrowheads="1"/>
                </p:cNvSpPr>
                <p:nvPr/>
              </p:nvSpPr>
              <p:spPr bwMode="auto">
                <a:xfrm>
                  <a:off x="9839325" y="2045082"/>
                  <a:ext cx="296863" cy="111125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35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0" name="Rectangle 21"/>
                <p:cNvSpPr>
                  <a:spLocks noChangeArrowheads="1"/>
                </p:cNvSpPr>
                <p:nvPr/>
              </p:nvSpPr>
              <p:spPr bwMode="auto">
                <a:xfrm>
                  <a:off x="10136185" y="2005395"/>
                  <a:ext cx="2758469" cy="1192213"/>
                </a:xfrm>
                <a:prstGeom prst="rect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noFill/>
                </a:ln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35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1" name="Rectangle 22"/>
                <p:cNvSpPr>
                  <a:spLocks noChangeArrowheads="1"/>
                </p:cNvSpPr>
                <p:nvPr/>
              </p:nvSpPr>
              <p:spPr bwMode="auto">
                <a:xfrm>
                  <a:off x="10136187" y="2005395"/>
                  <a:ext cx="2055813" cy="11922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35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2" name="Rectangle 23"/>
                <p:cNvSpPr>
                  <a:spLocks noChangeArrowheads="1"/>
                </p:cNvSpPr>
                <p:nvPr/>
              </p:nvSpPr>
              <p:spPr bwMode="auto">
                <a:xfrm>
                  <a:off x="9839325" y="2897570"/>
                  <a:ext cx="296863" cy="258763"/>
                </a:xfrm>
                <a:prstGeom prst="rect">
                  <a:avLst/>
                </a:prstGeom>
                <a:solidFill>
                  <a:srgbClr val="CBCBC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35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3" name="Rectangle 24"/>
                <p:cNvSpPr>
                  <a:spLocks noChangeArrowheads="1"/>
                </p:cNvSpPr>
                <p:nvPr/>
              </p:nvSpPr>
              <p:spPr bwMode="auto">
                <a:xfrm>
                  <a:off x="9839325" y="2897570"/>
                  <a:ext cx="296863" cy="2587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35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4" name="Rectangle 25"/>
                <p:cNvSpPr>
                  <a:spLocks noChangeArrowheads="1"/>
                </p:cNvSpPr>
                <p:nvPr/>
              </p:nvSpPr>
              <p:spPr bwMode="auto">
                <a:xfrm>
                  <a:off x="10136186" y="2921382"/>
                  <a:ext cx="2758472" cy="276225"/>
                </a:xfrm>
                <a:prstGeom prst="rect">
                  <a:avLst/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35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25" name="Rectangle 26"/>
                <p:cNvSpPr>
                  <a:spLocks noChangeArrowheads="1"/>
                </p:cNvSpPr>
                <p:nvPr/>
              </p:nvSpPr>
              <p:spPr bwMode="auto">
                <a:xfrm>
                  <a:off x="10136187" y="2921382"/>
                  <a:ext cx="2055813" cy="27622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/>
                <a:lstStyle/>
                <a:p>
                  <a:pPr>
                    <a:lnSpc>
                      <a:spcPct val="120000"/>
                    </a:lnSpc>
                  </a:pPr>
                  <a:endParaRPr lang="en-US" sz="1350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88" name="组合 87"/>
            <p:cNvGrpSpPr/>
            <p:nvPr/>
          </p:nvGrpSpPr>
          <p:grpSpPr>
            <a:xfrm rot="19563645">
              <a:off x="2860783" y="798459"/>
              <a:ext cx="3731857" cy="2980295"/>
              <a:chOff x="4325543" y="1482350"/>
              <a:chExt cx="2754173" cy="2199508"/>
            </a:xfrm>
          </p:grpSpPr>
          <p:sp>
            <p:nvSpPr>
              <p:cNvPr id="26" name="Oval 43"/>
              <p:cNvSpPr/>
              <p:nvPr/>
            </p:nvSpPr>
            <p:spPr>
              <a:xfrm rot="5400000">
                <a:off x="6162712" y="1917503"/>
                <a:ext cx="200560" cy="200560"/>
              </a:xfrm>
              <a:prstGeom prst="ellipse">
                <a:avLst/>
              </a:prstGeom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27" name="Oval 44"/>
              <p:cNvSpPr/>
              <p:nvPr/>
            </p:nvSpPr>
            <p:spPr>
              <a:xfrm rot="5400000">
                <a:off x="6269365" y="3052318"/>
                <a:ext cx="200560" cy="200560"/>
              </a:xfrm>
              <a:prstGeom prst="ellipse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28" name="Oval 45"/>
              <p:cNvSpPr/>
              <p:nvPr/>
            </p:nvSpPr>
            <p:spPr>
              <a:xfrm rot="5400000">
                <a:off x="5574060" y="2285875"/>
                <a:ext cx="132916" cy="132916"/>
              </a:xfrm>
              <a:prstGeom prst="ellipse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29" name="Oval 46"/>
              <p:cNvSpPr/>
              <p:nvPr/>
            </p:nvSpPr>
            <p:spPr>
              <a:xfrm rot="5400000">
                <a:off x="6486558" y="2919403"/>
                <a:ext cx="132916" cy="13291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30" name="Oval 47"/>
              <p:cNvSpPr/>
              <p:nvPr/>
            </p:nvSpPr>
            <p:spPr>
              <a:xfrm rot="5400000">
                <a:off x="6507220" y="3311819"/>
                <a:ext cx="132916" cy="13291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31" name="Oval 48"/>
              <p:cNvSpPr/>
              <p:nvPr/>
            </p:nvSpPr>
            <p:spPr>
              <a:xfrm rot="5400000">
                <a:off x="5972533" y="2533161"/>
                <a:ext cx="107846" cy="10784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32" name="Group 49"/>
              <p:cNvGrpSpPr/>
              <p:nvPr/>
            </p:nvGrpSpPr>
            <p:grpSpPr>
              <a:xfrm rot="5400000">
                <a:off x="4444216" y="2276040"/>
                <a:ext cx="644694" cy="881077"/>
                <a:chOff x="5772956" y="4821044"/>
                <a:chExt cx="719197" cy="982896"/>
              </a:xfrm>
              <a:solidFill>
                <a:srgbClr val="9B6531"/>
              </a:solidFill>
              <a:effectLst/>
            </p:grpSpPr>
            <p:sp>
              <p:nvSpPr>
                <p:cNvPr id="33" name="Oval 98"/>
                <p:cNvSpPr/>
                <p:nvPr/>
              </p:nvSpPr>
              <p:spPr>
                <a:xfrm>
                  <a:off x="5848998" y="5683631"/>
                  <a:ext cx="120309" cy="120309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id-ID" sz="675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4" name="Oval 99"/>
                <p:cNvSpPr/>
                <p:nvPr/>
              </p:nvSpPr>
              <p:spPr>
                <a:xfrm>
                  <a:off x="6086862" y="5567383"/>
                  <a:ext cx="204005" cy="20400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id-ID" sz="675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5" name="Oval 100"/>
                <p:cNvSpPr/>
                <p:nvPr/>
              </p:nvSpPr>
              <p:spPr>
                <a:xfrm>
                  <a:off x="6377023" y="5481510"/>
                  <a:ext cx="115130" cy="11513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id-ID" sz="675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6" name="Oval 101"/>
                <p:cNvSpPr/>
                <p:nvPr/>
              </p:nvSpPr>
              <p:spPr>
                <a:xfrm>
                  <a:off x="5832702" y="5288309"/>
                  <a:ext cx="148062" cy="14806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id-ID" sz="675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7" name="Oval 102"/>
                <p:cNvSpPr/>
                <p:nvPr/>
              </p:nvSpPr>
              <p:spPr>
                <a:xfrm>
                  <a:off x="6129416" y="5097753"/>
                  <a:ext cx="252700" cy="2527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id-ID" sz="675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8" name="Oval 103"/>
                <p:cNvSpPr/>
                <p:nvPr/>
              </p:nvSpPr>
              <p:spPr>
                <a:xfrm>
                  <a:off x="5772956" y="5029544"/>
                  <a:ext cx="102923" cy="102923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id-ID" sz="675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39" name="Oval 104"/>
                <p:cNvSpPr/>
                <p:nvPr/>
              </p:nvSpPr>
              <p:spPr>
                <a:xfrm>
                  <a:off x="5988095" y="4821044"/>
                  <a:ext cx="220892" cy="220892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id-ID" sz="675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40" name="Oval 50"/>
              <p:cNvSpPr/>
              <p:nvPr/>
            </p:nvSpPr>
            <p:spPr>
              <a:xfrm rot="5400000">
                <a:off x="4325543" y="2462394"/>
                <a:ext cx="107846" cy="107846"/>
              </a:xfrm>
              <a:prstGeom prst="ellipse">
                <a:avLst/>
              </a:prstGeom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41" name="Oval 51"/>
              <p:cNvSpPr/>
              <p:nvPr/>
            </p:nvSpPr>
            <p:spPr>
              <a:xfrm rot="5400000">
                <a:off x="4354723" y="2675618"/>
                <a:ext cx="182872" cy="182872"/>
              </a:xfrm>
              <a:prstGeom prst="ellipse">
                <a:avLst/>
              </a:prstGeom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42" name="Oval 52"/>
              <p:cNvSpPr/>
              <p:nvPr/>
            </p:nvSpPr>
            <p:spPr>
              <a:xfrm rot="5400000">
                <a:off x="4511368" y="2935721"/>
                <a:ext cx="103204" cy="103204"/>
              </a:xfrm>
              <a:prstGeom prst="ellipse">
                <a:avLst/>
              </a:prstGeom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43" name="Oval 53"/>
              <p:cNvSpPr/>
              <p:nvPr/>
            </p:nvSpPr>
            <p:spPr>
              <a:xfrm rot="5400000">
                <a:off x="4585402" y="2047874"/>
                <a:ext cx="257488" cy="2574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44" name="Oval 54"/>
              <p:cNvSpPr/>
              <p:nvPr/>
            </p:nvSpPr>
            <p:spPr>
              <a:xfrm rot="5400000">
                <a:off x="4655035" y="2447788"/>
                <a:ext cx="132724" cy="132724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45" name="Oval 55"/>
              <p:cNvSpPr/>
              <p:nvPr/>
            </p:nvSpPr>
            <p:spPr>
              <a:xfrm rot="5400000">
                <a:off x="4732053" y="2713763"/>
                <a:ext cx="226523" cy="22652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46" name="Oval 56"/>
              <p:cNvSpPr/>
              <p:nvPr/>
            </p:nvSpPr>
            <p:spPr>
              <a:xfrm rot="5400000">
                <a:off x="4927458" y="2394231"/>
                <a:ext cx="92261" cy="92261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47" name="Oval 57"/>
              <p:cNvSpPr/>
              <p:nvPr/>
            </p:nvSpPr>
            <p:spPr>
              <a:xfrm rot="5400000">
                <a:off x="5008609" y="2587082"/>
                <a:ext cx="198010" cy="19801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48" name="Oval 58"/>
              <p:cNvSpPr/>
              <p:nvPr/>
            </p:nvSpPr>
            <p:spPr>
              <a:xfrm rot="5400000">
                <a:off x="5362672" y="2804168"/>
                <a:ext cx="198010" cy="198010"/>
              </a:xfrm>
              <a:prstGeom prst="ellipse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49" name="Oval 59"/>
              <p:cNvSpPr/>
              <p:nvPr/>
            </p:nvSpPr>
            <p:spPr>
              <a:xfrm rot="5400000">
                <a:off x="5302925" y="2408817"/>
                <a:ext cx="107846" cy="10784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50" name="Oval 60"/>
              <p:cNvSpPr/>
              <p:nvPr/>
            </p:nvSpPr>
            <p:spPr>
              <a:xfrm rot="5400000">
                <a:off x="5949241" y="2903174"/>
                <a:ext cx="132388" cy="132388"/>
              </a:xfrm>
              <a:prstGeom prst="ellipse">
                <a:avLst/>
              </a:prstGeom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51" name="Oval 61"/>
              <p:cNvSpPr/>
              <p:nvPr/>
            </p:nvSpPr>
            <p:spPr>
              <a:xfrm rot="5400000">
                <a:off x="5589728" y="2552854"/>
                <a:ext cx="316409" cy="31640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Oval 62"/>
              <p:cNvSpPr/>
              <p:nvPr/>
            </p:nvSpPr>
            <p:spPr>
              <a:xfrm rot="5400000">
                <a:off x="5093840" y="1914183"/>
                <a:ext cx="444338" cy="44433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Oval 63"/>
              <p:cNvSpPr/>
              <p:nvPr/>
            </p:nvSpPr>
            <p:spPr>
              <a:xfrm rot="5400000">
                <a:off x="4942924" y="2825912"/>
                <a:ext cx="425266" cy="42526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Oval 64"/>
              <p:cNvSpPr/>
              <p:nvPr/>
            </p:nvSpPr>
            <p:spPr>
              <a:xfrm rot="5400000">
                <a:off x="5748759" y="2033198"/>
                <a:ext cx="425266" cy="42526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55" name="Oval 65"/>
              <p:cNvSpPr/>
              <p:nvPr/>
            </p:nvSpPr>
            <p:spPr>
              <a:xfrm rot="5400000">
                <a:off x="6076634" y="2540843"/>
                <a:ext cx="438146" cy="43814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56" name="Oval 66"/>
              <p:cNvSpPr/>
              <p:nvPr/>
            </p:nvSpPr>
            <p:spPr>
              <a:xfrm rot="5400000">
                <a:off x="5537068" y="3031232"/>
                <a:ext cx="425266" cy="42526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57" name="Oval 67"/>
              <p:cNvSpPr/>
              <p:nvPr/>
            </p:nvSpPr>
            <p:spPr>
              <a:xfrm rot="5400000">
                <a:off x="6331390" y="2073241"/>
                <a:ext cx="425266" cy="42526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58" name="Oval 68"/>
              <p:cNvSpPr/>
              <p:nvPr/>
            </p:nvSpPr>
            <p:spPr>
              <a:xfrm rot="5400000">
                <a:off x="6617029" y="3481298"/>
                <a:ext cx="200560" cy="20056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59" name="Oval 69"/>
              <p:cNvSpPr/>
              <p:nvPr/>
            </p:nvSpPr>
            <p:spPr>
              <a:xfrm rot="5400000">
                <a:off x="6291439" y="3326690"/>
                <a:ext cx="132388" cy="1323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60" name="Oval 70"/>
              <p:cNvSpPr/>
              <p:nvPr/>
            </p:nvSpPr>
            <p:spPr>
              <a:xfrm rot="5400000">
                <a:off x="6002386" y="3144441"/>
                <a:ext cx="243722" cy="243722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61" name="Oval 71"/>
              <p:cNvSpPr/>
              <p:nvPr/>
            </p:nvSpPr>
            <p:spPr>
              <a:xfrm rot="5400000">
                <a:off x="5597800" y="1813904"/>
                <a:ext cx="200560" cy="20056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62" name="Oval 72"/>
              <p:cNvSpPr/>
              <p:nvPr/>
            </p:nvSpPr>
            <p:spPr>
              <a:xfrm rot="5400000">
                <a:off x="6376534" y="1671379"/>
                <a:ext cx="132916" cy="132916"/>
              </a:xfrm>
              <a:prstGeom prst="ellipse">
                <a:avLst/>
              </a:prstGeom>
              <a:solidFill>
                <a:schemeClr val="bg2">
                  <a:lumMod val="9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63" name="Oval 73"/>
              <p:cNvSpPr/>
              <p:nvPr/>
            </p:nvSpPr>
            <p:spPr>
              <a:xfrm rot="5400000">
                <a:off x="6682729" y="1858592"/>
                <a:ext cx="132916" cy="13291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64" name="Oval 74"/>
              <p:cNvSpPr/>
              <p:nvPr/>
            </p:nvSpPr>
            <p:spPr>
              <a:xfrm rot="5400000">
                <a:off x="6792538" y="2028070"/>
                <a:ext cx="200560" cy="20056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65" name="Oval 75"/>
              <p:cNvSpPr/>
              <p:nvPr/>
            </p:nvSpPr>
            <p:spPr>
              <a:xfrm rot="5400000">
                <a:off x="6420100" y="1482350"/>
                <a:ext cx="132916" cy="13291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66" name="Oval 76"/>
              <p:cNvSpPr/>
              <p:nvPr/>
            </p:nvSpPr>
            <p:spPr>
              <a:xfrm rot="5400000">
                <a:off x="6688365" y="1579397"/>
                <a:ext cx="132388" cy="13238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67" name="Oval 77"/>
              <p:cNvSpPr/>
              <p:nvPr/>
            </p:nvSpPr>
            <p:spPr>
              <a:xfrm rot="5400000">
                <a:off x="6868691" y="1834083"/>
                <a:ext cx="101258" cy="10125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68" name="Oval 78"/>
              <p:cNvSpPr/>
              <p:nvPr/>
            </p:nvSpPr>
            <p:spPr>
              <a:xfrm rot="5400000">
                <a:off x="5914495" y="1654181"/>
                <a:ext cx="132916" cy="13291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69" name="Oval 79"/>
              <p:cNvSpPr/>
              <p:nvPr/>
            </p:nvSpPr>
            <p:spPr>
              <a:xfrm rot="5400000">
                <a:off x="5862997" y="1822106"/>
                <a:ext cx="132916" cy="13291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70" name="Oval 80"/>
              <p:cNvSpPr/>
              <p:nvPr/>
            </p:nvSpPr>
            <p:spPr>
              <a:xfrm rot="5400000">
                <a:off x="6377794" y="3528407"/>
                <a:ext cx="132916" cy="13291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71" name="Oval 81"/>
              <p:cNvSpPr/>
              <p:nvPr/>
            </p:nvSpPr>
            <p:spPr>
              <a:xfrm rot="5400000">
                <a:off x="6048959" y="1797600"/>
                <a:ext cx="101258" cy="10125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Oval 82"/>
              <p:cNvSpPr/>
              <p:nvPr/>
            </p:nvSpPr>
            <p:spPr>
              <a:xfrm rot="5400000">
                <a:off x="6699292" y="2507516"/>
                <a:ext cx="132916" cy="132916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73" name="Oval 83"/>
              <p:cNvSpPr/>
              <p:nvPr/>
            </p:nvSpPr>
            <p:spPr>
              <a:xfrm rot="5400000">
                <a:off x="6621907" y="2713763"/>
                <a:ext cx="132916" cy="13291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74" name="Oval 84"/>
              <p:cNvSpPr/>
              <p:nvPr/>
            </p:nvSpPr>
            <p:spPr>
              <a:xfrm rot="5400000">
                <a:off x="6815647" y="2684012"/>
                <a:ext cx="132916" cy="13291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75" name="Oval 85"/>
              <p:cNvSpPr/>
              <p:nvPr/>
            </p:nvSpPr>
            <p:spPr>
              <a:xfrm rot="5400000">
                <a:off x="6978458" y="2796677"/>
                <a:ext cx="101258" cy="101258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76" name="Freeform 6"/>
              <p:cNvSpPr>
                <a:spLocks noEditPoints="1"/>
              </p:cNvSpPr>
              <p:nvPr/>
            </p:nvSpPr>
            <p:spPr bwMode="auto">
              <a:xfrm>
                <a:off x="5206642" y="2027968"/>
                <a:ext cx="218738" cy="216768"/>
              </a:xfrm>
              <a:custGeom>
                <a:avLst/>
                <a:gdLst>
                  <a:gd name="T0" fmla="*/ 94 w 94"/>
                  <a:gd name="T1" fmla="*/ 47 h 93"/>
                  <a:gd name="T2" fmla="*/ 47 w 94"/>
                  <a:gd name="T3" fmla="*/ 93 h 93"/>
                  <a:gd name="T4" fmla="*/ 0 w 94"/>
                  <a:gd name="T5" fmla="*/ 47 h 93"/>
                  <a:gd name="T6" fmla="*/ 47 w 94"/>
                  <a:gd name="T7" fmla="*/ 0 h 93"/>
                  <a:gd name="T8" fmla="*/ 94 w 94"/>
                  <a:gd name="T9" fmla="*/ 47 h 93"/>
                  <a:gd name="T10" fmla="*/ 84 w 94"/>
                  <a:gd name="T11" fmla="*/ 46 h 93"/>
                  <a:gd name="T12" fmla="*/ 47 w 94"/>
                  <a:gd name="T13" fmla="*/ 10 h 93"/>
                  <a:gd name="T14" fmla="*/ 11 w 94"/>
                  <a:gd name="T15" fmla="*/ 46 h 93"/>
                  <a:gd name="T16" fmla="*/ 47 w 94"/>
                  <a:gd name="T17" fmla="*/ 83 h 93"/>
                  <a:gd name="T18" fmla="*/ 84 w 94"/>
                  <a:gd name="T19" fmla="*/ 46 h 93"/>
                  <a:gd name="T20" fmla="*/ 20 w 94"/>
                  <a:gd name="T21" fmla="*/ 44 h 93"/>
                  <a:gd name="T22" fmla="*/ 22 w 94"/>
                  <a:gd name="T23" fmla="*/ 46 h 93"/>
                  <a:gd name="T24" fmla="*/ 20 w 94"/>
                  <a:gd name="T25" fmla="*/ 49 h 93"/>
                  <a:gd name="T26" fmla="*/ 17 w 94"/>
                  <a:gd name="T27" fmla="*/ 46 h 93"/>
                  <a:gd name="T28" fmla="*/ 20 w 94"/>
                  <a:gd name="T29" fmla="*/ 44 h 93"/>
                  <a:gd name="T30" fmla="*/ 61 w 94"/>
                  <a:gd name="T31" fmla="*/ 42 h 93"/>
                  <a:gd name="T32" fmla="*/ 49 w 94"/>
                  <a:gd name="T33" fmla="*/ 42 h 93"/>
                  <a:gd name="T34" fmla="*/ 34 w 94"/>
                  <a:gd name="T35" fmla="*/ 25 h 93"/>
                  <a:gd name="T36" fmla="*/ 26 w 94"/>
                  <a:gd name="T37" fmla="*/ 32 h 93"/>
                  <a:gd name="T38" fmla="*/ 43 w 94"/>
                  <a:gd name="T39" fmla="*/ 50 h 93"/>
                  <a:gd name="T40" fmla="*/ 46 w 94"/>
                  <a:gd name="T41" fmla="*/ 52 h 93"/>
                  <a:gd name="T42" fmla="*/ 61 w 94"/>
                  <a:gd name="T43" fmla="*/ 52 h 93"/>
                  <a:gd name="T44" fmla="*/ 61 w 94"/>
                  <a:gd name="T45" fmla="*/ 42 h 93"/>
                  <a:gd name="T46" fmla="*/ 28 w 94"/>
                  <a:gd name="T47" fmla="*/ 64 h 93"/>
                  <a:gd name="T48" fmla="*/ 31 w 94"/>
                  <a:gd name="T49" fmla="*/ 66 h 93"/>
                  <a:gd name="T50" fmla="*/ 28 w 94"/>
                  <a:gd name="T51" fmla="*/ 69 h 93"/>
                  <a:gd name="T52" fmla="*/ 26 w 94"/>
                  <a:gd name="T53" fmla="*/ 66 h 93"/>
                  <a:gd name="T54" fmla="*/ 28 w 94"/>
                  <a:gd name="T55" fmla="*/ 64 h 93"/>
                  <a:gd name="T56" fmla="*/ 47 w 94"/>
                  <a:gd name="T57" fmla="*/ 71 h 93"/>
                  <a:gd name="T58" fmla="*/ 50 w 94"/>
                  <a:gd name="T59" fmla="*/ 74 h 93"/>
                  <a:gd name="T60" fmla="*/ 47 w 94"/>
                  <a:gd name="T61" fmla="*/ 77 h 93"/>
                  <a:gd name="T62" fmla="*/ 44 w 94"/>
                  <a:gd name="T63" fmla="*/ 74 h 93"/>
                  <a:gd name="T64" fmla="*/ 47 w 94"/>
                  <a:gd name="T65" fmla="*/ 71 h 93"/>
                  <a:gd name="T66" fmla="*/ 47 w 94"/>
                  <a:gd name="T67" fmla="*/ 16 h 93"/>
                  <a:gd name="T68" fmla="*/ 50 w 94"/>
                  <a:gd name="T69" fmla="*/ 19 h 93"/>
                  <a:gd name="T70" fmla="*/ 47 w 94"/>
                  <a:gd name="T71" fmla="*/ 22 h 93"/>
                  <a:gd name="T72" fmla="*/ 44 w 94"/>
                  <a:gd name="T73" fmla="*/ 19 h 93"/>
                  <a:gd name="T74" fmla="*/ 47 w 94"/>
                  <a:gd name="T75" fmla="*/ 16 h 93"/>
                  <a:gd name="T76" fmla="*/ 66 w 94"/>
                  <a:gd name="T77" fmla="*/ 24 h 93"/>
                  <a:gd name="T78" fmla="*/ 69 w 94"/>
                  <a:gd name="T79" fmla="*/ 27 h 93"/>
                  <a:gd name="T80" fmla="*/ 66 w 94"/>
                  <a:gd name="T81" fmla="*/ 29 h 93"/>
                  <a:gd name="T82" fmla="*/ 64 w 94"/>
                  <a:gd name="T83" fmla="*/ 27 h 93"/>
                  <a:gd name="T84" fmla="*/ 66 w 94"/>
                  <a:gd name="T85" fmla="*/ 24 h 93"/>
                  <a:gd name="T86" fmla="*/ 67 w 94"/>
                  <a:gd name="T87" fmla="*/ 63 h 93"/>
                  <a:gd name="T88" fmla="*/ 70 w 94"/>
                  <a:gd name="T89" fmla="*/ 66 h 93"/>
                  <a:gd name="T90" fmla="*/ 67 w 94"/>
                  <a:gd name="T91" fmla="*/ 68 h 93"/>
                  <a:gd name="T92" fmla="*/ 64 w 94"/>
                  <a:gd name="T93" fmla="*/ 66 h 93"/>
                  <a:gd name="T94" fmla="*/ 67 w 94"/>
                  <a:gd name="T95" fmla="*/ 63 h 93"/>
                  <a:gd name="T96" fmla="*/ 75 w 94"/>
                  <a:gd name="T97" fmla="*/ 44 h 93"/>
                  <a:gd name="T98" fmla="*/ 78 w 94"/>
                  <a:gd name="T99" fmla="*/ 46 h 93"/>
                  <a:gd name="T100" fmla="*/ 75 w 94"/>
                  <a:gd name="T101" fmla="*/ 49 h 93"/>
                  <a:gd name="T102" fmla="*/ 72 w 94"/>
                  <a:gd name="T103" fmla="*/ 46 h 93"/>
                  <a:gd name="T104" fmla="*/ 75 w 94"/>
                  <a:gd name="T105" fmla="*/ 44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4" h="93">
                    <a:moveTo>
                      <a:pt x="94" y="47"/>
                    </a:moveTo>
                    <a:cubicBezTo>
                      <a:pt x="94" y="72"/>
                      <a:pt x="73" y="93"/>
                      <a:pt x="47" y="93"/>
                    </a:cubicBezTo>
                    <a:cubicBezTo>
                      <a:pt x="21" y="93"/>
                      <a:pt x="0" y="72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73" y="0"/>
                      <a:pt x="94" y="21"/>
                      <a:pt x="94" y="47"/>
                    </a:cubicBezTo>
                    <a:close/>
                    <a:moveTo>
                      <a:pt x="84" y="46"/>
                    </a:moveTo>
                    <a:cubicBezTo>
                      <a:pt x="84" y="26"/>
                      <a:pt x="67" y="10"/>
                      <a:pt x="47" y="10"/>
                    </a:cubicBezTo>
                    <a:cubicBezTo>
                      <a:pt x="27" y="10"/>
                      <a:pt x="11" y="26"/>
                      <a:pt x="11" y="46"/>
                    </a:cubicBezTo>
                    <a:cubicBezTo>
                      <a:pt x="11" y="67"/>
                      <a:pt x="27" y="83"/>
                      <a:pt x="47" y="83"/>
                    </a:cubicBezTo>
                    <a:cubicBezTo>
                      <a:pt x="67" y="83"/>
                      <a:pt x="84" y="67"/>
                      <a:pt x="84" y="46"/>
                    </a:cubicBezTo>
                    <a:close/>
                    <a:moveTo>
                      <a:pt x="20" y="44"/>
                    </a:moveTo>
                    <a:cubicBezTo>
                      <a:pt x="21" y="44"/>
                      <a:pt x="22" y="45"/>
                      <a:pt x="22" y="46"/>
                    </a:cubicBezTo>
                    <a:cubicBezTo>
                      <a:pt x="22" y="48"/>
                      <a:pt x="21" y="49"/>
                      <a:pt x="20" y="49"/>
                    </a:cubicBezTo>
                    <a:cubicBezTo>
                      <a:pt x="18" y="49"/>
                      <a:pt x="17" y="48"/>
                      <a:pt x="17" y="46"/>
                    </a:cubicBezTo>
                    <a:cubicBezTo>
                      <a:pt x="17" y="45"/>
                      <a:pt x="18" y="44"/>
                      <a:pt x="20" y="44"/>
                    </a:cubicBezTo>
                    <a:close/>
                    <a:moveTo>
                      <a:pt x="61" y="42"/>
                    </a:moveTo>
                    <a:cubicBezTo>
                      <a:pt x="49" y="42"/>
                      <a:pt x="49" y="42"/>
                      <a:pt x="49" y="42"/>
                    </a:cubicBezTo>
                    <a:cubicBezTo>
                      <a:pt x="34" y="25"/>
                      <a:pt x="34" y="25"/>
                      <a:pt x="34" y="25"/>
                    </a:cubicBezTo>
                    <a:cubicBezTo>
                      <a:pt x="29" y="21"/>
                      <a:pt x="22" y="28"/>
                      <a:pt x="26" y="32"/>
                    </a:cubicBezTo>
                    <a:cubicBezTo>
                      <a:pt x="43" y="50"/>
                      <a:pt x="43" y="50"/>
                      <a:pt x="43" y="50"/>
                    </a:cubicBezTo>
                    <a:cubicBezTo>
                      <a:pt x="44" y="52"/>
                      <a:pt x="45" y="52"/>
                      <a:pt x="46" y="52"/>
                    </a:cubicBezTo>
                    <a:cubicBezTo>
                      <a:pt x="61" y="52"/>
                      <a:pt x="61" y="52"/>
                      <a:pt x="61" y="52"/>
                    </a:cubicBezTo>
                    <a:cubicBezTo>
                      <a:pt x="67" y="52"/>
                      <a:pt x="68" y="42"/>
                      <a:pt x="61" y="42"/>
                    </a:cubicBezTo>
                    <a:close/>
                    <a:moveTo>
                      <a:pt x="28" y="64"/>
                    </a:moveTo>
                    <a:cubicBezTo>
                      <a:pt x="30" y="64"/>
                      <a:pt x="31" y="65"/>
                      <a:pt x="31" y="66"/>
                    </a:cubicBezTo>
                    <a:cubicBezTo>
                      <a:pt x="31" y="68"/>
                      <a:pt x="30" y="69"/>
                      <a:pt x="28" y="69"/>
                    </a:cubicBezTo>
                    <a:cubicBezTo>
                      <a:pt x="27" y="69"/>
                      <a:pt x="26" y="68"/>
                      <a:pt x="26" y="66"/>
                    </a:cubicBezTo>
                    <a:cubicBezTo>
                      <a:pt x="26" y="65"/>
                      <a:pt x="27" y="64"/>
                      <a:pt x="28" y="64"/>
                    </a:cubicBezTo>
                    <a:close/>
                    <a:moveTo>
                      <a:pt x="47" y="71"/>
                    </a:moveTo>
                    <a:cubicBezTo>
                      <a:pt x="48" y="71"/>
                      <a:pt x="50" y="72"/>
                      <a:pt x="50" y="74"/>
                    </a:cubicBezTo>
                    <a:cubicBezTo>
                      <a:pt x="50" y="75"/>
                      <a:pt x="48" y="77"/>
                      <a:pt x="47" y="77"/>
                    </a:cubicBezTo>
                    <a:cubicBezTo>
                      <a:pt x="46" y="77"/>
                      <a:pt x="44" y="75"/>
                      <a:pt x="44" y="74"/>
                    </a:cubicBezTo>
                    <a:cubicBezTo>
                      <a:pt x="44" y="72"/>
                      <a:pt x="46" y="71"/>
                      <a:pt x="47" y="71"/>
                    </a:cubicBezTo>
                    <a:close/>
                    <a:moveTo>
                      <a:pt x="47" y="16"/>
                    </a:moveTo>
                    <a:cubicBezTo>
                      <a:pt x="49" y="16"/>
                      <a:pt x="50" y="18"/>
                      <a:pt x="50" y="19"/>
                    </a:cubicBezTo>
                    <a:cubicBezTo>
                      <a:pt x="50" y="20"/>
                      <a:pt x="49" y="22"/>
                      <a:pt x="47" y="22"/>
                    </a:cubicBezTo>
                    <a:cubicBezTo>
                      <a:pt x="46" y="22"/>
                      <a:pt x="44" y="20"/>
                      <a:pt x="44" y="19"/>
                    </a:cubicBezTo>
                    <a:cubicBezTo>
                      <a:pt x="44" y="18"/>
                      <a:pt x="46" y="16"/>
                      <a:pt x="47" y="16"/>
                    </a:cubicBezTo>
                    <a:close/>
                    <a:moveTo>
                      <a:pt x="66" y="24"/>
                    </a:moveTo>
                    <a:cubicBezTo>
                      <a:pt x="68" y="24"/>
                      <a:pt x="69" y="25"/>
                      <a:pt x="69" y="27"/>
                    </a:cubicBezTo>
                    <a:cubicBezTo>
                      <a:pt x="69" y="28"/>
                      <a:pt x="68" y="29"/>
                      <a:pt x="66" y="29"/>
                    </a:cubicBezTo>
                    <a:cubicBezTo>
                      <a:pt x="65" y="29"/>
                      <a:pt x="64" y="28"/>
                      <a:pt x="64" y="27"/>
                    </a:cubicBezTo>
                    <a:cubicBezTo>
                      <a:pt x="64" y="25"/>
                      <a:pt x="65" y="24"/>
                      <a:pt x="66" y="24"/>
                    </a:cubicBezTo>
                    <a:close/>
                    <a:moveTo>
                      <a:pt x="67" y="63"/>
                    </a:moveTo>
                    <a:cubicBezTo>
                      <a:pt x="69" y="63"/>
                      <a:pt x="70" y="64"/>
                      <a:pt x="70" y="66"/>
                    </a:cubicBezTo>
                    <a:cubicBezTo>
                      <a:pt x="70" y="67"/>
                      <a:pt x="69" y="68"/>
                      <a:pt x="67" y="68"/>
                    </a:cubicBezTo>
                    <a:cubicBezTo>
                      <a:pt x="66" y="68"/>
                      <a:pt x="64" y="67"/>
                      <a:pt x="64" y="66"/>
                    </a:cubicBezTo>
                    <a:cubicBezTo>
                      <a:pt x="64" y="64"/>
                      <a:pt x="66" y="63"/>
                      <a:pt x="67" y="63"/>
                    </a:cubicBezTo>
                    <a:close/>
                    <a:moveTo>
                      <a:pt x="75" y="44"/>
                    </a:moveTo>
                    <a:cubicBezTo>
                      <a:pt x="76" y="44"/>
                      <a:pt x="78" y="45"/>
                      <a:pt x="78" y="46"/>
                    </a:cubicBezTo>
                    <a:cubicBezTo>
                      <a:pt x="78" y="48"/>
                      <a:pt x="76" y="49"/>
                      <a:pt x="75" y="49"/>
                    </a:cubicBezTo>
                    <a:cubicBezTo>
                      <a:pt x="73" y="49"/>
                      <a:pt x="72" y="48"/>
                      <a:pt x="72" y="46"/>
                    </a:cubicBezTo>
                    <a:cubicBezTo>
                      <a:pt x="72" y="45"/>
                      <a:pt x="73" y="44"/>
                      <a:pt x="75" y="44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34290" tIns="17145" rIns="34290" bIns="171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77" name="Freeform 7"/>
              <p:cNvSpPr>
                <a:spLocks noEditPoints="1"/>
              </p:cNvSpPr>
              <p:nvPr/>
            </p:nvSpPr>
            <p:spPr bwMode="auto">
              <a:xfrm>
                <a:off x="5645483" y="3163566"/>
                <a:ext cx="208437" cy="160599"/>
              </a:xfrm>
              <a:custGeom>
                <a:avLst/>
                <a:gdLst>
                  <a:gd name="T0" fmla="*/ 129 w 129"/>
                  <a:gd name="T1" fmla="*/ 49 h 99"/>
                  <a:gd name="T2" fmla="*/ 0 w 129"/>
                  <a:gd name="T3" fmla="*/ 50 h 99"/>
                  <a:gd name="T4" fmla="*/ 28 w 129"/>
                  <a:gd name="T5" fmla="*/ 89 h 99"/>
                  <a:gd name="T6" fmla="*/ 48 w 129"/>
                  <a:gd name="T7" fmla="*/ 62 h 99"/>
                  <a:gd name="T8" fmla="*/ 13 w 129"/>
                  <a:gd name="T9" fmla="*/ 58 h 99"/>
                  <a:gd name="T10" fmla="*/ 33 w 129"/>
                  <a:gd name="T11" fmla="*/ 70 h 99"/>
                  <a:gd name="T12" fmla="*/ 27 w 129"/>
                  <a:gd name="T13" fmla="*/ 69 h 99"/>
                  <a:gd name="T14" fmla="*/ 33 w 129"/>
                  <a:gd name="T15" fmla="*/ 70 h 99"/>
                  <a:gd name="T16" fmla="*/ 29 w 129"/>
                  <a:gd name="T17" fmla="*/ 63 h 99"/>
                  <a:gd name="T18" fmla="*/ 33 w 129"/>
                  <a:gd name="T19" fmla="*/ 67 h 99"/>
                  <a:gd name="T20" fmla="*/ 35 w 129"/>
                  <a:gd name="T21" fmla="*/ 72 h 99"/>
                  <a:gd name="T22" fmla="*/ 31 w 129"/>
                  <a:gd name="T23" fmla="*/ 75 h 99"/>
                  <a:gd name="T24" fmla="*/ 35 w 129"/>
                  <a:gd name="T25" fmla="*/ 72 h 99"/>
                  <a:gd name="T26" fmla="*/ 33 w 129"/>
                  <a:gd name="T27" fmla="*/ 61 h 99"/>
                  <a:gd name="T28" fmla="*/ 33 w 129"/>
                  <a:gd name="T29" fmla="*/ 61 h 99"/>
                  <a:gd name="T30" fmla="*/ 36 w 129"/>
                  <a:gd name="T31" fmla="*/ 65 h 99"/>
                  <a:gd name="T32" fmla="*/ 38 w 129"/>
                  <a:gd name="T33" fmla="*/ 72 h 99"/>
                  <a:gd name="T34" fmla="*/ 37 w 129"/>
                  <a:gd name="T35" fmla="*/ 77 h 99"/>
                  <a:gd name="T36" fmla="*/ 38 w 129"/>
                  <a:gd name="T37" fmla="*/ 72 h 99"/>
                  <a:gd name="T38" fmla="*/ 39 w 129"/>
                  <a:gd name="T39" fmla="*/ 60 h 99"/>
                  <a:gd name="T40" fmla="*/ 38 w 129"/>
                  <a:gd name="T41" fmla="*/ 65 h 99"/>
                  <a:gd name="T42" fmla="*/ 44 w 129"/>
                  <a:gd name="T43" fmla="*/ 71 h 99"/>
                  <a:gd name="T44" fmla="*/ 39 w 129"/>
                  <a:gd name="T45" fmla="*/ 71 h 99"/>
                  <a:gd name="T46" fmla="*/ 44 w 129"/>
                  <a:gd name="T47" fmla="*/ 71 h 99"/>
                  <a:gd name="T48" fmla="*/ 44 w 129"/>
                  <a:gd name="T49" fmla="*/ 64 h 99"/>
                  <a:gd name="T50" fmla="*/ 40 w 129"/>
                  <a:gd name="T51" fmla="*/ 67 h 99"/>
                  <a:gd name="T52" fmla="*/ 44 w 129"/>
                  <a:gd name="T53" fmla="*/ 67 h 99"/>
                  <a:gd name="T54" fmla="*/ 101 w 129"/>
                  <a:gd name="T55" fmla="*/ 10 h 99"/>
                  <a:gd name="T56" fmla="*/ 80 w 129"/>
                  <a:gd name="T57" fmla="*/ 37 h 99"/>
                  <a:gd name="T58" fmla="*/ 115 w 129"/>
                  <a:gd name="T59" fmla="*/ 41 h 99"/>
                  <a:gd name="T60" fmla="*/ 86 w 129"/>
                  <a:gd name="T61" fmla="*/ 27 h 99"/>
                  <a:gd name="T62" fmla="*/ 89 w 129"/>
                  <a:gd name="T63" fmla="*/ 39 h 99"/>
                  <a:gd name="T64" fmla="*/ 86 w 129"/>
                  <a:gd name="T65" fmla="*/ 27 h 99"/>
                  <a:gd name="T66" fmla="*/ 89 w 129"/>
                  <a:gd name="T67" fmla="*/ 25 h 99"/>
                  <a:gd name="T68" fmla="*/ 96 w 129"/>
                  <a:gd name="T69" fmla="*/ 35 h 99"/>
                  <a:gd name="T70" fmla="*/ 96 w 129"/>
                  <a:gd name="T71" fmla="*/ 22 h 99"/>
                  <a:gd name="T72" fmla="*/ 99 w 129"/>
                  <a:gd name="T73" fmla="*/ 33 h 99"/>
                  <a:gd name="T74" fmla="*/ 96 w 129"/>
                  <a:gd name="T75" fmla="*/ 22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9" h="99">
                    <a:moveTo>
                      <a:pt x="107" y="0"/>
                    </a:moveTo>
                    <a:cubicBezTo>
                      <a:pt x="114" y="16"/>
                      <a:pt x="122" y="33"/>
                      <a:pt x="129" y="49"/>
                    </a:cubicBezTo>
                    <a:cubicBezTo>
                      <a:pt x="86" y="49"/>
                      <a:pt x="68" y="95"/>
                      <a:pt x="22" y="99"/>
                    </a:cubicBezTo>
                    <a:cubicBezTo>
                      <a:pt x="15" y="83"/>
                      <a:pt x="7" y="67"/>
                      <a:pt x="0" y="50"/>
                    </a:cubicBezTo>
                    <a:cubicBezTo>
                      <a:pt x="43" y="50"/>
                      <a:pt x="64" y="1"/>
                      <a:pt x="107" y="0"/>
                    </a:cubicBezTo>
                    <a:close/>
                    <a:moveTo>
                      <a:pt x="28" y="89"/>
                    </a:moveTo>
                    <a:cubicBezTo>
                      <a:pt x="40" y="87"/>
                      <a:pt x="51" y="81"/>
                      <a:pt x="61" y="74"/>
                    </a:cubicBezTo>
                    <a:cubicBezTo>
                      <a:pt x="55" y="72"/>
                      <a:pt x="51" y="67"/>
                      <a:pt x="48" y="62"/>
                    </a:cubicBezTo>
                    <a:cubicBezTo>
                      <a:pt x="46" y="56"/>
                      <a:pt x="45" y="49"/>
                      <a:pt x="46" y="42"/>
                    </a:cubicBezTo>
                    <a:cubicBezTo>
                      <a:pt x="36" y="50"/>
                      <a:pt x="26" y="56"/>
                      <a:pt x="13" y="58"/>
                    </a:cubicBezTo>
                    <a:cubicBezTo>
                      <a:pt x="18" y="69"/>
                      <a:pt x="23" y="79"/>
                      <a:pt x="28" y="89"/>
                    </a:cubicBezTo>
                    <a:close/>
                    <a:moveTo>
                      <a:pt x="33" y="70"/>
                    </a:moveTo>
                    <a:cubicBezTo>
                      <a:pt x="33" y="70"/>
                      <a:pt x="32" y="69"/>
                      <a:pt x="32" y="69"/>
                    </a:cubicBezTo>
                    <a:cubicBezTo>
                      <a:pt x="31" y="69"/>
                      <a:pt x="29" y="69"/>
                      <a:pt x="27" y="69"/>
                    </a:cubicBezTo>
                    <a:cubicBezTo>
                      <a:pt x="28" y="70"/>
                      <a:pt x="28" y="71"/>
                      <a:pt x="28" y="72"/>
                    </a:cubicBezTo>
                    <a:cubicBezTo>
                      <a:pt x="30" y="71"/>
                      <a:pt x="31" y="71"/>
                      <a:pt x="33" y="70"/>
                    </a:cubicBezTo>
                    <a:close/>
                    <a:moveTo>
                      <a:pt x="33" y="66"/>
                    </a:moveTo>
                    <a:cubicBezTo>
                      <a:pt x="32" y="65"/>
                      <a:pt x="31" y="64"/>
                      <a:pt x="29" y="63"/>
                    </a:cubicBezTo>
                    <a:cubicBezTo>
                      <a:pt x="29" y="64"/>
                      <a:pt x="28" y="65"/>
                      <a:pt x="28" y="66"/>
                    </a:cubicBezTo>
                    <a:cubicBezTo>
                      <a:pt x="30" y="66"/>
                      <a:pt x="31" y="67"/>
                      <a:pt x="33" y="67"/>
                    </a:cubicBezTo>
                    <a:cubicBezTo>
                      <a:pt x="33" y="67"/>
                      <a:pt x="33" y="67"/>
                      <a:pt x="33" y="66"/>
                    </a:cubicBezTo>
                    <a:close/>
                    <a:moveTo>
                      <a:pt x="35" y="72"/>
                    </a:moveTo>
                    <a:cubicBezTo>
                      <a:pt x="34" y="72"/>
                      <a:pt x="34" y="72"/>
                      <a:pt x="34" y="72"/>
                    </a:cubicBezTo>
                    <a:cubicBezTo>
                      <a:pt x="33" y="73"/>
                      <a:pt x="32" y="74"/>
                      <a:pt x="31" y="75"/>
                    </a:cubicBezTo>
                    <a:cubicBezTo>
                      <a:pt x="32" y="75"/>
                      <a:pt x="32" y="76"/>
                      <a:pt x="33" y="76"/>
                    </a:cubicBezTo>
                    <a:cubicBezTo>
                      <a:pt x="34" y="75"/>
                      <a:pt x="34" y="73"/>
                      <a:pt x="35" y="72"/>
                    </a:cubicBezTo>
                    <a:close/>
                    <a:moveTo>
                      <a:pt x="35" y="60"/>
                    </a:moveTo>
                    <a:cubicBezTo>
                      <a:pt x="34" y="60"/>
                      <a:pt x="33" y="60"/>
                      <a:pt x="33" y="61"/>
                    </a:cubicBezTo>
                    <a:cubicBezTo>
                      <a:pt x="33" y="62"/>
                      <a:pt x="33" y="62"/>
                      <a:pt x="34" y="63"/>
                    </a:cubicBezTo>
                    <a:cubicBezTo>
                      <a:pt x="33" y="62"/>
                      <a:pt x="33" y="62"/>
                      <a:pt x="33" y="61"/>
                    </a:cubicBezTo>
                    <a:cubicBezTo>
                      <a:pt x="33" y="62"/>
                      <a:pt x="34" y="64"/>
                      <a:pt x="35" y="65"/>
                    </a:cubicBezTo>
                    <a:cubicBezTo>
                      <a:pt x="35" y="65"/>
                      <a:pt x="35" y="65"/>
                      <a:pt x="36" y="65"/>
                    </a:cubicBezTo>
                    <a:cubicBezTo>
                      <a:pt x="36" y="63"/>
                      <a:pt x="35" y="62"/>
                      <a:pt x="35" y="60"/>
                    </a:cubicBezTo>
                    <a:close/>
                    <a:moveTo>
                      <a:pt x="38" y="72"/>
                    </a:moveTo>
                    <a:cubicBezTo>
                      <a:pt x="37" y="72"/>
                      <a:pt x="37" y="72"/>
                      <a:pt x="37" y="72"/>
                    </a:cubicBezTo>
                    <a:cubicBezTo>
                      <a:pt x="37" y="74"/>
                      <a:pt x="37" y="75"/>
                      <a:pt x="37" y="77"/>
                    </a:cubicBezTo>
                    <a:cubicBezTo>
                      <a:pt x="38" y="77"/>
                      <a:pt x="39" y="77"/>
                      <a:pt x="40" y="76"/>
                    </a:cubicBezTo>
                    <a:cubicBezTo>
                      <a:pt x="39" y="75"/>
                      <a:pt x="38" y="73"/>
                      <a:pt x="38" y="72"/>
                    </a:cubicBezTo>
                    <a:close/>
                    <a:moveTo>
                      <a:pt x="41" y="61"/>
                    </a:moveTo>
                    <a:cubicBezTo>
                      <a:pt x="40" y="61"/>
                      <a:pt x="40" y="60"/>
                      <a:pt x="39" y="60"/>
                    </a:cubicBezTo>
                    <a:cubicBezTo>
                      <a:pt x="38" y="62"/>
                      <a:pt x="38" y="63"/>
                      <a:pt x="37" y="65"/>
                    </a:cubicBezTo>
                    <a:cubicBezTo>
                      <a:pt x="38" y="65"/>
                      <a:pt x="38" y="65"/>
                      <a:pt x="38" y="65"/>
                    </a:cubicBezTo>
                    <a:cubicBezTo>
                      <a:pt x="39" y="64"/>
                      <a:pt x="40" y="63"/>
                      <a:pt x="41" y="61"/>
                    </a:cubicBezTo>
                    <a:close/>
                    <a:moveTo>
                      <a:pt x="44" y="71"/>
                    </a:moveTo>
                    <a:cubicBezTo>
                      <a:pt x="43" y="71"/>
                      <a:pt x="41" y="70"/>
                      <a:pt x="40" y="70"/>
                    </a:cubicBezTo>
                    <a:cubicBezTo>
                      <a:pt x="40" y="70"/>
                      <a:pt x="39" y="71"/>
                      <a:pt x="39" y="71"/>
                    </a:cubicBezTo>
                    <a:cubicBezTo>
                      <a:pt x="40" y="72"/>
                      <a:pt x="42" y="73"/>
                      <a:pt x="43" y="74"/>
                    </a:cubicBezTo>
                    <a:cubicBezTo>
                      <a:pt x="43" y="73"/>
                      <a:pt x="44" y="72"/>
                      <a:pt x="44" y="71"/>
                    </a:cubicBezTo>
                    <a:close/>
                    <a:moveTo>
                      <a:pt x="44" y="64"/>
                    </a:moveTo>
                    <a:cubicBezTo>
                      <a:pt x="44" y="64"/>
                      <a:pt x="44" y="64"/>
                      <a:pt x="44" y="64"/>
                    </a:cubicBezTo>
                    <a:cubicBezTo>
                      <a:pt x="42" y="65"/>
                      <a:pt x="41" y="66"/>
                      <a:pt x="40" y="67"/>
                    </a:cubicBezTo>
                    <a:cubicBezTo>
                      <a:pt x="40" y="67"/>
                      <a:pt x="40" y="67"/>
                      <a:pt x="40" y="67"/>
                    </a:cubicBezTo>
                    <a:cubicBezTo>
                      <a:pt x="40" y="67"/>
                      <a:pt x="40" y="68"/>
                      <a:pt x="40" y="68"/>
                    </a:cubicBezTo>
                    <a:cubicBezTo>
                      <a:pt x="42" y="68"/>
                      <a:pt x="43" y="67"/>
                      <a:pt x="44" y="67"/>
                    </a:cubicBezTo>
                    <a:cubicBezTo>
                      <a:pt x="44" y="66"/>
                      <a:pt x="44" y="65"/>
                      <a:pt x="44" y="64"/>
                    </a:cubicBezTo>
                    <a:close/>
                    <a:moveTo>
                      <a:pt x="101" y="10"/>
                    </a:moveTo>
                    <a:cubicBezTo>
                      <a:pt x="89" y="12"/>
                      <a:pt x="78" y="18"/>
                      <a:pt x="68" y="26"/>
                    </a:cubicBezTo>
                    <a:cubicBezTo>
                      <a:pt x="74" y="28"/>
                      <a:pt x="78" y="32"/>
                      <a:pt x="80" y="37"/>
                    </a:cubicBezTo>
                    <a:cubicBezTo>
                      <a:pt x="83" y="43"/>
                      <a:pt x="84" y="50"/>
                      <a:pt x="83" y="57"/>
                    </a:cubicBezTo>
                    <a:cubicBezTo>
                      <a:pt x="93" y="49"/>
                      <a:pt x="103" y="43"/>
                      <a:pt x="115" y="41"/>
                    </a:cubicBezTo>
                    <a:cubicBezTo>
                      <a:pt x="110" y="31"/>
                      <a:pt x="106" y="20"/>
                      <a:pt x="101" y="10"/>
                    </a:cubicBezTo>
                    <a:close/>
                    <a:moveTo>
                      <a:pt x="86" y="27"/>
                    </a:moveTo>
                    <a:cubicBezTo>
                      <a:pt x="85" y="27"/>
                      <a:pt x="84" y="27"/>
                      <a:pt x="84" y="28"/>
                    </a:cubicBezTo>
                    <a:cubicBezTo>
                      <a:pt x="85" y="32"/>
                      <a:pt x="87" y="35"/>
                      <a:pt x="89" y="39"/>
                    </a:cubicBezTo>
                    <a:cubicBezTo>
                      <a:pt x="90" y="38"/>
                      <a:pt x="90" y="38"/>
                      <a:pt x="91" y="37"/>
                    </a:cubicBezTo>
                    <a:cubicBezTo>
                      <a:pt x="89" y="34"/>
                      <a:pt x="88" y="30"/>
                      <a:pt x="86" y="27"/>
                    </a:cubicBezTo>
                    <a:close/>
                    <a:moveTo>
                      <a:pt x="91" y="24"/>
                    </a:moveTo>
                    <a:cubicBezTo>
                      <a:pt x="90" y="24"/>
                      <a:pt x="90" y="25"/>
                      <a:pt x="89" y="25"/>
                    </a:cubicBezTo>
                    <a:cubicBezTo>
                      <a:pt x="90" y="29"/>
                      <a:pt x="92" y="32"/>
                      <a:pt x="94" y="36"/>
                    </a:cubicBezTo>
                    <a:cubicBezTo>
                      <a:pt x="95" y="36"/>
                      <a:pt x="95" y="35"/>
                      <a:pt x="96" y="35"/>
                    </a:cubicBezTo>
                    <a:cubicBezTo>
                      <a:pt x="94" y="31"/>
                      <a:pt x="93" y="28"/>
                      <a:pt x="91" y="24"/>
                    </a:cubicBezTo>
                    <a:close/>
                    <a:moveTo>
                      <a:pt x="96" y="22"/>
                    </a:moveTo>
                    <a:cubicBezTo>
                      <a:pt x="95" y="22"/>
                      <a:pt x="95" y="22"/>
                      <a:pt x="94" y="23"/>
                    </a:cubicBezTo>
                    <a:cubicBezTo>
                      <a:pt x="95" y="26"/>
                      <a:pt x="97" y="30"/>
                      <a:pt x="99" y="33"/>
                    </a:cubicBezTo>
                    <a:cubicBezTo>
                      <a:pt x="100" y="33"/>
                      <a:pt x="100" y="33"/>
                      <a:pt x="101" y="33"/>
                    </a:cubicBezTo>
                    <a:cubicBezTo>
                      <a:pt x="99" y="29"/>
                      <a:pt x="98" y="26"/>
                      <a:pt x="96" y="22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34290" tIns="17145" rIns="34290" bIns="171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78" name="Freeform 13"/>
              <p:cNvSpPr>
                <a:spLocks noEditPoints="1"/>
              </p:cNvSpPr>
              <p:nvPr/>
            </p:nvSpPr>
            <p:spPr bwMode="auto">
              <a:xfrm>
                <a:off x="6477818" y="2190901"/>
                <a:ext cx="132410" cy="189945"/>
              </a:xfrm>
              <a:custGeom>
                <a:avLst/>
                <a:gdLst>
                  <a:gd name="T0" fmla="*/ 57 w 71"/>
                  <a:gd name="T1" fmla="*/ 92 h 102"/>
                  <a:gd name="T2" fmla="*/ 24 w 71"/>
                  <a:gd name="T3" fmla="*/ 102 h 102"/>
                  <a:gd name="T4" fmla="*/ 14 w 71"/>
                  <a:gd name="T5" fmla="*/ 65 h 102"/>
                  <a:gd name="T6" fmla="*/ 20 w 71"/>
                  <a:gd name="T7" fmla="*/ 71 h 102"/>
                  <a:gd name="T8" fmla="*/ 30 w 71"/>
                  <a:gd name="T9" fmla="*/ 72 h 102"/>
                  <a:gd name="T10" fmla="*/ 43 w 71"/>
                  <a:gd name="T11" fmla="*/ 71 h 102"/>
                  <a:gd name="T12" fmla="*/ 55 w 71"/>
                  <a:gd name="T13" fmla="*/ 67 h 102"/>
                  <a:gd name="T14" fmla="*/ 58 w 71"/>
                  <a:gd name="T15" fmla="*/ 65 h 102"/>
                  <a:gd name="T16" fmla="*/ 58 w 71"/>
                  <a:gd name="T17" fmla="*/ 39 h 102"/>
                  <a:gd name="T18" fmla="*/ 68 w 71"/>
                  <a:gd name="T19" fmla="*/ 44 h 102"/>
                  <a:gd name="T20" fmla="*/ 55 w 71"/>
                  <a:gd name="T21" fmla="*/ 47 h 102"/>
                  <a:gd name="T22" fmla="*/ 62 w 71"/>
                  <a:gd name="T23" fmla="*/ 56 h 102"/>
                  <a:gd name="T24" fmla="*/ 48 w 71"/>
                  <a:gd name="T25" fmla="*/ 54 h 102"/>
                  <a:gd name="T26" fmla="*/ 52 w 71"/>
                  <a:gd name="T27" fmla="*/ 64 h 102"/>
                  <a:gd name="T28" fmla="*/ 40 w 71"/>
                  <a:gd name="T29" fmla="*/ 57 h 102"/>
                  <a:gd name="T30" fmla="*/ 39 w 71"/>
                  <a:gd name="T31" fmla="*/ 68 h 102"/>
                  <a:gd name="T32" fmla="*/ 31 w 71"/>
                  <a:gd name="T33" fmla="*/ 57 h 102"/>
                  <a:gd name="T34" fmla="*/ 25 w 71"/>
                  <a:gd name="T35" fmla="*/ 67 h 102"/>
                  <a:gd name="T36" fmla="*/ 22 w 71"/>
                  <a:gd name="T37" fmla="*/ 54 h 102"/>
                  <a:gd name="T38" fmla="*/ 15 w 71"/>
                  <a:gd name="T39" fmla="*/ 61 h 102"/>
                  <a:gd name="T40" fmla="*/ 16 w 71"/>
                  <a:gd name="T41" fmla="*/ 47 h 102"/>
                  <a:gd name="T42" fmla="*/ 8 w 71"/>
                  <a:gd name="T43" fmla="*/ 52 h 102"/>
                  <a:gd name="T44" fmla="*/ 12 w 71"/>
                  <a:gd name="T45" fmla="*/ 39 h 102"/>
                  <a:gd name="T46" fmla="*/ 2 w 71"/>
                  <a:gd name="T47" fmla="*/ 38 h 102"/>
                  <a:gd name="T48" fmla="*/ 12 w 71"/>
                  <a:gd name="T49" fmla="*/ 30 h 102"/>
                  <a:gd name="T50" fmla="*/ 3 w 71"/>
                  <a:gd name="T51" fmla="*/ 25 h 102"/>
                  <a:gd name="T52" fmla="*/ 16 w 71"/>
                  <a:gd name="T53" fmla="*/ 21 h 102"/>
                  <a:gd name="T54" fmla="*/ 9 w 71"/>
                  <a:gd name="T55" fmla="*/ 13 h 102"/>
                  <a:gd name="T56" fmla="*/ 22 w 71"/>
                  <a:gd name="T57" fmla="*/ 15 h 102"/>
                  <a:gd name="T58" fmla="*/ 19 w 71"/>
                  <a:gd name="T59" fmla="*/ 5 h 102"/>
                  <a:gd name="T60" fmla="*/ 31 w 71"/>
                  <a:gd name="T61" fmla="*/ 12 h 102"/>
                  <a:gd name="T62" fmla="*/ 32 w 71"/>
                  <a:gd name="T63" fmla="*/ 1 h 102"/>
                  <a:gd name="T64" fmla="*/ 40 w 71"/>
                  <a:gd name="T65" fmla="*/ 12 h 102"/>
                  <a:gd name="T66" fmla="*/ 46 w 71"/>
                  <a:gd name="T67" fmla="*/ 2 h 102"/>
                  <a:gd name="T68" fmla="*/ 48 w 71"/>
                  <a:gd name="T69" fmla="*/ 15 h 102"/>
                  <a:gd name="T70" fmla="*/ 55 w 71"/>
                  <a:gd name="T71" fmla="*/ 8 h 102"/>
                  <a:gd name="T72" fmla="*/ 55 w 71"/>
                  <a:gd name="T73" fmla="*/ 21 h 102"/>
                  <a:gd name="T74" fmla="*/ 63 w 71"/>
                  <a:gd name="T75" fmla="*/ 17 h 102"/>
                  <a:gd name="T76" fmla="*/ 58 w 71"/>
                  <a:gd name="T77" fmla="*/ 30 h 102"/>
                  <a:gd name="T78" fmla="*/ 69 w 71"/>
                  <a:gd name="T79" fmla="*/ 31 h 102"/>
                  <a:gd name="T80" fmla="*/ 35 w 71"/>
                  <a:gd name="T81" fmla="*/ 12 h 102"/>
                  <a:gd name="T82" fmla="*/ 58 w 71"/>
                  <a:gd name="T83" fmla="*/ 34 h 102"/>
                  <a:gd name="T84" fmla="*/ 18 w 71"/>
                  <a:gd name="T85" fmla="*/ 3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71" h="102">
                    <a:moveTo>
                      <a:pt x="58" y="65"/>
                    </a:moveTo>
                    <a:cubicBezTo>
                      <a:pt x="71" y="91"/>
                      <a:pt x="71" y="91"/>
                      <a:pt x="71" y="91"/>
                    </a:cubicBezTo>
                    <a:cubicBezTo>
                      <a:pt x="57" y="92"/>
                      <a:pt x="57" y="92"/>
                      <a:pt x="57" y="92"/>
                    </a:cubicBezTo>
                    <a:cubicBezTo>
                      <a:pt x="48" y="102"/>
                      <a:pt x="48" y="102"/>
                      <a:pt x="48" y="102"/>
                    </a:cubicBezTo>
                    <a:cubicBezTo>
                      <a:pt x="36" y="83"/>
                      <a:pt x="36" y="83"/>
                      <a:pt x="36" y="83"/>
                    </a:cubicBezTo>
                    <a:cubicBezTo>
                      <a:pt x="24" y="102"/>
                      <a:pt x="24" y="102"/>
                      <a:pt x="24" y="102"/>
                    </a:cubicBezTo>
                    <a:cubicBezTo>
                      <a:pt x="14" y="92"/>
                      <a:pt x="14" y="92"/>
                      <a:pt x="14" y="92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14" y="65"/>
                      <a:pt x="14" y="65"/>
                      <a:pt x="14" y="65"/>
                    </a:cubicBezTo>
                    <a:cubicBezTo>
                      <a:pt x="14" y="65"/>
                      <a:pt x="14" y="65"/>
                      <a:pt x="14" y="65"/>
                    </a:cubicBezTo>
                    <a:cubicBezTo>
                      <a:pt x="14" y="66"/>
                      <a:pt x="15" y="66"/>
                      <a:pt x="15" y="67"/>
                    </a:cubicBezTo>
                    <a:cubicBezTo>
                      <a:pt x="16" y="69"/>
                      <a:pt x="18" y="70"/>
                      <a:pt x="20" y="71"/>
                    </a:cubicBezTo>
                    <a:cubicBezTo>
                      <a:pt x="21" y="71"/>
                      <a:pt x="23" y="71"/>
                      <a:pt x="24" y="71"/>
                    </a:cubicBezTo>
                    <a:cubicBezTo>
                      <a:pt x="25" y="71"/>
                      <a:pt x="27" y="71"/>
                      <a:pt x="28" y="71"/>
                    </a:cubicBezTo>
                    <a:cubicBezTo>
                      <a:pt x="28" y="71"/>
                      <a:pt x="29" y="72"/>
                      <a:pt x="30" y="72"/>
                    </a:cubicBezTo>
                    <a:cubicBezTo>
                      <a:pt x="31" y="73"/>
                      <a:pt x="33" y="74"/>
                      <a:pt x="35" y="74"/>
                    </a:cubicBezTo>
                    <a:cubicBezTo>
                      <a:pt x="37" y="74"/>
                      <a:pt x="39" y="73"/>
                      <a:pt x="41" y="72"/>
                    </a:cubicBezTo>
                    <a:cubicBezTo>
                      <a:pt x="42" y="72"/>
                      <a:pt x="42" y="71"/>
                      <a:pt x="43" y="71"/>
                    </a:cubicBezTo>
                    <a:cubicBezTo>
                      <a:pt x="44" y="71"/>
                      <a:pt x="45" y="71"/>
                      <a:pt x="47" y="71"/>
                    </a:cubicBezTo>
                    <a:cubicBezTo>
                      <a:pt x="48" y="71"/>
                      <a:pt x="49" y="71"/>
                      <a:pt x="51" y="71"/>
                    </a:cubicBezTo>
                    <a:cubicBezTo>
                      <a:pt x="53" y="70"/>
                      <a:pt x="54" y="69"/>
                      <a:pt x="55" y="67"/>
                    </a:cubicBezTo>
                    <a:cubicBezTo>
                      <a:pt x="56" y="66"/>
                      <a:pt x="57" y="66"/>
                      <a:pt x="57" y="65"/>
                    </a:cubicBezTo>
                    <a:cubicBezTo>
                      <a:pt x="57" y="65"/>
                      <a:pt x="57" y="65"/>
                      <a:pt x="57" y="65"/>
                    </a:cubicBezTo>
                    <a:cubicBezTo>
                      <a:pt x="58" y="65"/>
                      <a:pt x="58" y="65"/>
                      <a:pt x="58" y="65"/>
                    </a:cubicBezTo>
                    <a:close/>
                    <a:moveTo>
                      <a:pt x="70" y="34"/>
                    </a:moveTo>
                    <a:cubicBezTo>
                      <a:pt x="70" y="36"/>
                      <a:pt x="70" y="37"/>
                      <a:pt x="69" y="38"/>
                    </a:cubicBezTo>
                    <a:cubicBezTo>
                      <a:pt x="68" y="39"/>
                      <a:pt x="60" y="39"/>
                      <a:pt x="58" y="39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60" y="40"/>
                      <a:pt x="68" y="42"/>
                      <a:pt x="68" y="44"/>
                    </a:cubicBezTo>
                    <a:cubicBezTo>
                      <a:pt x="68" y="45"/>
                      <a:pt x="68" y="46"/>
                      <a:pt x="67" y="48"/>
                    </a:cubicBezTo>
                    <a:cubicBezTo>
                      <a:pt x="66" y="51"/>
                      <a:pt x="64" y="52"/>
                      <a:pt x="63" y="52"/>
                    </a:cubicBezTo>
                    <a:cubicBezTo>
                      <a:pt x="62" y="52"/>
                      <a:pt x="55" y="48"/>
                      <a:pt x="55" y="47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5" y="47"/>
                      <a:pt x="55" y="47"/>
                      <a:pt x="55" y="47"/>
                    </a:cubicBezTo>
                    <a:cubicBezTo>
                      <a:pt x="56" y="48"/>
                      <a:pt x="62" y="54"/>
                      <a:pt x="62" y="56"/>
                    </a:cubicBezTo>
                    <a:cubicBezTo>
                      <a:pt x="61" y="57"/>
                      <a:pt x="61" y="58"/>
                      <a:pt x="60" y="59"/>
                    </a:cubicBezTo>
                    <a:cubicBezTo>
                      <a:pt x="58" y="60"/>
                      <a:pt x="57" y="61"/>
                      <a:pt x="55" y="61"/>
                    </a:cubicBezTo>
                    <a:cubicBezTo>
                      <a:pt x="55" y="61"/>
                      <a:pt x="49" y="55"/>
                      <a:pt x="48" y="54"/>
                    </a:cubicBezTo>
                    <a:cubicBezTo>
                      <a:pt x="48" y="54"/>
                      <a:pt x="48" y="54"/>
                      <a:pt x="48" y="54"/>
                    </a:cubicBezTo>
                    <a:cubicBezTo>
                      <a:pt x="48" y="54"/>
                      <a:pt x="48" y="54"/>
                      <a:pt x="48" y="54"/>
                    </a:cubicBezTo>
                    <a:cubicBezTo>
                      <a:pt x="49" y="55"/>
                      <a:pt x="52" y="63"/>
                      <a:pt x="52" y="64"/>
                    </a:cubicBezTo>
                    <a:cubicBezTo>
                      <a:pt x="51" y="65"/>
                      <a:pt x="50" y="66"/>
                      <a:pt x="49" y="66"/>
                    </a:cubicBezTo>
                    <a:cubicBezTo>
                      <a:pt x="48" y="67"/>
                      <a:pt x="47" y="67"/>
                      <a:pt x="46" y="67"/>
                    </a:cubicBezTo>
                    <a:cubicBezTo>
                      <a:pt x="44" y="67"/>
                      <a:pt x="41" y="59"/>
                      <a:pt x="40" y="57"/>
                    </a:cubicBezTo>
                    <a:cubicBezTo>
                      <a:pt x="40" y="57"/>
                      <a:pt x="40" y="57"/>
                      <a:pt x="40" y="57"/>
                    </a:cubicBezTo>
                    <a:cubicBezTo>
                      <a:pt x="40" y="57"/>
                      <a:pt x="40" y="57"/>
                      <a:pt x="40" y="57"/>
                    </a:cubicBezTo>
                    <a:cubicBezTo>
                      <a:pt x="40" y="59"/>
                      <a:pt x="40" y="67"/>
                      <a:pt x="39" y="68"/>
                    </a:cubicBezTo>
                    <a:cubicBezTo>
                      <a:pt x="38" y="69"/>
                      <a:pt x="37" y="69"/>
                      <a:pt x="35" y="69"/>
                    </a:cubicBezTo>
                    <a:cubicBezTo>
                      <a:pt x="34" y="69"/>
                      <a:pt x="33" y="69"/>
                      <a:pt x="32" y="68"/>
                    </a:cubicBezTo>
                    <a:cubicBezTo>
                      <a:pt x="30" y="67"/>
                      <a:pt x="31" y="59"/>
                      <a:pt x="31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1" y="57"/>
                      <a:pt x="31" y="57"/>
                      <a:pt x="31" y="57"/>
                    </a:cubicBezTo>
                    <a:cubicBezTo>
                      <a:pt x="30" y="59"/>
                      <a:pt x="27" y="67"/>
                      <a:pt x="25" y="67"/>
                    </a:cubicBezTo>
                    <a:cubicBezTo>
                      <a:pt x="24" y="67"/>
                      <a:pt x="23" y="67"/>
                      <a:pt x="22" y="66"/>
                    </a:cubicBezTo>
                    <a:cubicBezTo>
                      <a:pt x="21" y="66"/>
                      <a:pt x="20" y="65"/>
                      <a:pt x="19" y="64"/>
                    </a:cubicBezTo>
                    <a:cubicBezTo>
                      <a:pt x="18" y="63"/>
                      <a:pt x="22" y="55"/>
                      <a:pt x="22" y="54"/>
                    </a:cubicBezTo>
                    <a:cubicBezTo>
                      <a:pt x="23" y="54"/>
                      <a:pt x="23" y="54"/>
                      <a:pt x="23" y="54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21" y="55"/>
                      <a:pt x="16" y="61"/>
                      <a:pt x="15" y="61"/>
                    </a:cubicBezTo>
                    <a:cubicBezTo>
                      <a:pt x="14" y="61"/>
                      <a:pt x="12" y="60"/>
                      <a:pt x="11" y="59"/>
                    </a:cubicBezTo>
                    <a:cubicBezTo>
                      <a:pt x="10" y="58"/>
                      <a:pt x="9" y="57"/>
                      <a:pt x="9" y="56"/>
                    </a:cubicBezTo>
                    <a:cubicBezTo>
                      <a:pt x="9" y="54"/>
                      <a:pt x="15" y="48"/>
                      <a:pt x="16" y="47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6" y="47"/>
                      <a:pt x="16" y="47"/>
                      <a:pt x="16" y="47"/>
                    </a:cubicBezTo>
                    <a:cubicBezTo>
                      <a:pt x="15" y="48"/>
                      <a:pt x="9" y="52"/>
                      <a:pt x="8" y="52"/>
                    </a:cubicBezTo>
                    <a:cubicBezTo>
                      <a:pt x="7" y="52"/>
                      <a:pt x="5" y="51"/>
                      <a:pt x="3" y="48"/>
                    </a:cubicBezTo>
                    <a:cubicBezTo>
                      <a:pt x="3" y="46"/>
                      <a:pt x="3" y="45"/>
                      <a:pt x="3" y="44"/>
                    </a:cubicBezTo>
                    <a:cubicBezTo>
                      <a:pt x="3" y="42"/>
                      <a:pt x="11" y="40"/>
                      <a:pt x="12" y="39"/>
                    </a:cubicBezTo>
                    <a:cubicBezTo>
                      <a:pt x="13" y="39"/>
                      <a:pt x="13" y="39"/>
                      <a:pt x="13" y="39"/>
                    </a:cubicBezTo>
                    <a:cubicBezTo>
                      <a:pt x="12" y="39"/>
                      <a:pt x="12" y="39"/>
                      <a:pt x="12" y="39"/>
                    </a:cubicBezTo>
                    <a:cubicBezTo>
                      <a:pt x="11" y="39"/>
                      <a:pt x="3" y="39"/>
                      <a:pt x="2" y="38"/>
                    </a:cubicBezTo>
                    <a:cubicBezTo>
                      <a:pt x="1" y="37"/>
                      <a:pt x="1" y="36"/>
                      <a:pt x="1" y="34"/>
                    </a:cubicBezTo>
                    <a:cubicBezTo>
                      <a:pt x="1" y="33"/>
                      <a:pt x="1" y="32"/>
                      <a:pt x="2" y="31"/>
                    </a:cubicBezTo>
                    <a:cubicBezTo>
                      <a:pt x="3" y="30"/>
                      <a:pt x="11" y="30"/>
                      <a:pt x="12" y="30"/>
                    </a:cubicBezTo>
                    <a:cubicBezTo>
                      <a:pt x="13" y="30"/>
                      <a:pt x="13" y="30"/>
                      <a:pt x="13" y="30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1" y="29"/>
                      <a:pt x="3" y="26"/>
                      <a:pt x="3" y="25"/>
                    </a:cubicBezTo>
                    <a:cubicBezTo>
                      <a:pt x="3" y="24"/>
                      <a:pt x="3" y="22"/>
                      <a:pt x="3" y="21"/>
                    </a:cubicBezTo>
                    <a:cubicBezTo>
                      <a:pt x="5" y="18"/>
                      <a:pt x="7" y="17"/>
                      <a:pt x="8" y="17"/>
                    </a:cubicBezTo>
                    <a:cubicBezTo>
                      <a:pt x="9" y="17"/>
                      <a:pt x="15" y="21"/>
                      <a:pt x="16" y="21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16" y="21"/>
                      <a:pt x="16" y="21"/>
                      <a:pt x="16" y="21"/>
                    </a:cubicBezTo>
                    <a:cubicBezTo>
                      <a:pt x="15" y="20"/>
                      <a:pt x="9" y="15"/>
                      <a:pt x="9" y="13"/>
                    </a:cubicBezTo>
                    <a:cubicBezTo>
                      <a:pt x="9" y="12"/>
                      <a:pt x="10" y="11"/>
                      <a:pt x="11" y="10"/>
                    </a:cubicBezTo>
                    <a:cubicBezTo>
                      <a:pt x="12" y="9"/>
                      <a:pt x="14" y="8"/>
                      <a:pt x="15" y="8"/>
                    </a:cubicBezTo>
                    <a:cubicBezTo>
                      <a:pt x="16" y="8"/>
                      <a:pt x="21" y="14"/>
                      <a:pt x="22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22" y="14"/>
                      <a:pt x="18" y="6"/>
                      <a:pt x="19" y="5"/>
                    </a:cubicBezTo>
                    <a:cubicBezTo>
                      <a:pt x="20" y="4"/>
                      <a:pt x="21" y="3"/>
                      <a:pt x="22" y="3"/>
                    </a:cubicBezTo>
                    <a:cubicBezTo>
                      <a:pt x="23" y="2"/>
                      <a:pt x="24" y="2"/>
                      <a:pt x="25" y="2"/>
                    </a:cubicBezTo>
                    <a:cubicBezTo>
                      <a:pt x="27" y="2"/>
                      <a:pt x="30" y="10"/>
                      <a:pt x="31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0"/>
                      <a:pt x="30" y="2"/>
                      <a:pt x="32" y="1"/>
                    </a:cubicBezTo>
                    <a:cubicBezTo>
                      <a:pt x="33" y="0"/>
                      <a:pt x="34" y="0"/>
                      <a:pt x="35" y="0"/>
                    </a:cubicBezTo>
                    <a:cubicBezTo>
                      <a:pt x="37" y="0"/>
                      <a:pt x="38" y="0"/>
                      <a:pt x="39" y="1"/>
                    </a:cubicBezTo>
                    <a:cubicBezTo>
                      <a:pt x="40" y="2"/>
                      <a:pt x="40" y="10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0" y="12"/>
                      <a:pt x="40" y="12"/>
                      <a:pt x="40" y="12"/>
                    </a:cubicBezTo>
                    <a:cubicBezTo>
                      <a:pt x="41" y="10"/>
                      <a:pt x="44" y="2"/>
                      <a:pt x="46" y="2"/>
                    </a:cubicBezTo>
                    <a:cubicBezTo>
                      <a:pt x="47" y="2"/>
                      <a:pt x="48" y="2"/>
                      <a:pt x="49" y="3"/>
                    </a:cubicBezTo>
                    <a:cubicBezTo>
                      <a:pt x="50" y="3"/>
                      <a:pt x="51" y="4"/>
                      <a:pt x="52" y="5"/>
                    </a:cubicBezTo>
                    <a:cubicBezTo>
                      <a:pt x="52" y="6"/>
                      <a:pt x="49" y="14"/>
                      <a:pt x="48" y="15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49" y="14"/>
                      <a:pt x="55" y="8"/>
                      <a:pt x="55" y="8"/>
                    </a:cubicBezTo>
                    <a:cubicBezTo>
                      <a:pt x="57" y="8"/>
                      <a:pt x="58" y="9"/>
                      <a:pt x="60" y="10"/>
                    </a:cubicBezTo>
                    <a:cubicBezTo>
                      <a:pt x="61" y="11"/>
                      <a:pt x="61" y="12"/>
                      <a:pt x="62" y="13"/>
                    </a:cubicBezTo>
                    <a:cubicBezTo>
                      <a:pt x="62" y="15"/>
                      <a:pt x="56" y="20"/>
                      <a:pt x="55" y="21"/>
                    </a:cubicBezTo>
                    <a:cubicBezTo>
                      <a:pt x="55" y="22"/>
                      <a:pt x="55" y="22"/>
                      <a:pt x="55" y="22"/>
                    </a:cubicBezTo>
                    <a:cubicBezTo>
                      <a:pt x="55" y="21"/>
                      <a:pt x="55" y="21"/>
                      <a:pt x="55" y="21"/>
                    </a:cubicBezTo>
                    <a:cubicBezTo>
                      <a:pt x="55" y="21"/>
                      <a:pt x="62" y="17"/>
                      <a:pt x="63" y="17"/>
                    </a:cubicBezTo>
                    <a:cubicBezTo>
                      <a:pt x="64" y="17"/>
                      <a:pt x="66" y="18"/>
                      <a:pt x="67" y="21"/>
                    </a:cubicBezTo>
                    <a:cubicBezTo>
                      <a:pt x="68" y="22"/>
                      <a:pt x="68" y="24"/>
                      <a:pt x="68" y="25"/>
                    </a:cubicBezTo>
                    <a:cubicBezTo>
                      <a:pt x="68" y="26"/>
                      <a:pt x="60" y="29"/>
                      <a:pt x="58" y="30"/>
                    </a:cubicBezTo>
                    <a:cubicBezTo>
                      <a:pt x="58" y="30"/>
                      <a:pt x="58" y="30"/>
                      <a:pt x="58" y="30"/>
                    </a:cubicBezTo>
                    <a:cubicBezTo>
                      <a:pt x="58" y="30"/>
                      <a:pt x="58" y="30"/>
                      <a:pt x="58" y="30"/>
                    </a:cubicBezTo>
                    <a:cubicBezTo>
                      <a:pt x="60" y="30"/>
                      <a:pt x="68" y="30"/>
                      <a:pt x="69" y="31"/>
                    </a:cubicBezTo>
                    <a:cubicBezTo>
                      <a:pt x="70" y="32"/>
                      <a:pt x="70" y="33"/>
                      <a:pt x="70" y="34"/>
                    </a:cubicBezTo>
                    <a:close/>
                    <a:moveTo>
                      <a:pt x="58" y="34"/>
                    </a:moveTo>
                    <a:cubicBezTo>
                      <a:pt x="58" y="22"/>
                      <a:pt x="48" y="12"/>
                      <a:pt x="35" y="12"/>
                    </a:cubicBezTo>
                    <a:cubicBezTo>
                      <a:pt x="23" y="12"/>
                      <a:pt x="13" y="22"/>
                      <a:pt x="13" y="34"/>
                    </a:cubicBezTo>
                    <a:cubicBezTo>
                      <a:pt x="13" y="47"/>
                      <a:pt x="23" y="57"/>
                      <a:pt x="35" y="57"/>
                    </a:cubicBezTo>
                    <a:cubicBezTo>
                      <a:pt x="48" y="57"/>
                      <a:pt x="58" y="47"/>
                      <a:pt x="58" y="34"/>
                    </a:cubicBezTo>
                    <a:close/>
                    <a:moveTo>
                      <a:pt x="52" y="34"/>
                    </a:moveTo>
                    <a:cubicBezTo>
                      <a:pt x="52" y="25"/>
                      <a:pt x="45" y="17"/>
                      <a:pt x="35" y="17"/>
                    </a:cubicBezTo>
                    <a:cubicBezTo>
                      <a:pt x="26" y="17"/>
                      <a:pt x="18" y="25"/>
                      <a:pt x="18" y="34"/>
                    </a:cubicBezTo>
                    <a:cubicBezTo>
                      <a:pt x="18" y="44"/>
                      <a:pt x="26" y="52"/>
                      <a:pt x="35" y="52"/>
                    </a:cubicBezTo>
                    <a:cubicBezTo>
                      <a:pt x="45" y="52"/>
                      <a:pt x="52" y="44"/>
                      <a:pt x="52" y="34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34290" tIns="17145" rIns="34290" bIns="171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79" name="Freeform 18"/>
              <p:cNvSpPr>
                <a:spLocks noEditPoints="1"/>
              </p:cNvSpPr>
              <p:nvPr/>
            </p:nvSpPr>
            <p:spPr bwMode="auto">
              <a:xfrm>
                <a:off x="6209238" y="2677829"/>
                <a:ext cx="172939" cy="164172"/>
              </a:xfrm>
              <a:custGeom>
                <a:avLst/>
                <a:gdLst>
                  <a:gd name="T0" fmla="*/ 92 w 92"/>
                  <a:gd name="T1" fmla="*/ 22 h 87"/>
                  <a:gd name="T2" fmla="*/ 92 w 92"/>
                  <a:gd name="T3" fmla="*/ 55 h 87"/>
                  <a:gd name="T4" fmla="*/ 87 w 92"/>
                  <a:gd name="T5" fmla="*/ 61 h 87"/>
                  <a:gd name="T6" fmla="*/ 32 w 92"/>
                  <a:gd name="T7" fmla="*/ 61 h 87"/>
                  <a:gd name="T8" fmla="*/ 26 w 92"/>
                  <a:gd name="T9" fmla="*/ 56 h 87"/>
                  <a:gd name="T10" fmla="*/ 16 w 92"/>
                  <a:gd name="T11" fmla="*/ 19 h 87"/>
                  <a:gd name="T12" fmla="*/ 11 w 92"/>
                  <a:gd name="T13" fmla="*/ 12 h 87"/>
                  <a:gd name="T14" fmla="*/ 0 w 92"/>
                  <a:gd name="T15" fmla="*/ 5 h 87"/>
                  <a:gd name="T16" fmla="*/ 4 w 92"/>
                  <a:gd name="T17" fmla="*/ 0 h 87"/>
                  <a:gd name="T18" fmla="*/ 6 w 92"/>
                  <a:gd name="T19" fmla="*/ 0 h 87"/>
                  <a:gd name="T20" fmla="*/ 25 w 92"/>
                  <a:gd name="T21" fmla="*/ 12 h 87"/>
                  <a:gd name="T22" fmla="*/ 87 w 92"/>
                  <a:gd name="T23" fmla="*/ 16 h 87"/>
                  <a:gd name="T24" fmla="*/ 92 w 92"/>
                  <a:gd name="T25" fmla="*/ 22 h 87"/>
                  <a:gd name="T26" fmla="*/ 31 w 92"/>
                  <a:gd name="T27" fmla="*/ 67 h 87"/>
                  <a:gd name="T28" fmla="*/ 22 w 92"/>
                  <a:gd name="T29" fmla="*/ 77 h 87"/>
                  <a:gd name="T30" fmla="*/ 31 w 92"/>
                  <a:gd name="T31" fmla="*/ 87 h 87"/>
                  <a:gd name="T32" fmla="*/ 41 w 92"/>
                  <a:gd name="T33" fmla="*/ 77 h 87"/>
                  <a:gd name="T34" fmla="*/ 31 w 92"/>
                  <a:gd name="T35" fmla="*/ 67 h 87"/>
                  <a:gd name="T36" fmla="*/ 27 w 92"/>
                  <a:gd name="T37" fmla="*/ 23 h 87"/>
                  <a:gd name="T38" fmla="*/ 31 w 92"/>
                  <a:gd name="T39" fmla="*/ 36 h 87"/>
                  <a:gd name="T40" fmla="*/ 45 w 92"/>
                  <a:gd name="T41" fmla="*/ 36 h 87"/>
                  <a:gd name="T42" fmla="*/ 45 w 92"/>
                  <a:gd name="T43" fmla="*/ 24 h 87"/>
                  <a:gd name="T44" fmla="*/ 27 w 92"/>
                  <a:gd name="T45" fmla="*/ 23 h 87"/>
                  <a:gd name="T46" fmla="*/ 36 w 92"/>
                  <a:gd name="T47" fmla="*/ 50 h 87"/>
                  <a:gd name="T48" fmla="*/ 45 w 92"/>
                  <a:gd name="T49" fmla="*/ 50 h 87"/>
                  <a:gd name="T50" fmla="*/ 45 w 92"/>
                  <a:gd name="T51" fmla="*/ 39 h 87"/>
                  <a:gd name="T52" fmla="*/ 32 w 92"/>
                  <a:gd name="T53" fmla="*/ 39 h 87"/>
                  <a:gd name="T54" fmla="*/ 36 w 92"/>
                  <a:gd name="T55" fmla="*/ 50 h 87"/>
                  <a:gd name="T56" fmla="*/ 64 w 92"/>
                  <a:gd name="T57" fmla="*/ 36 h 87"/>
                  <a:gd name="T58" fmla="*/ 64 w 92"/>
                  <a:gd name="T59" fmla="*/ 25 h 87"/>
                  <a:gd name="T60" fmla="*/ 50 w 92"/>
                  <a:gd name="T61" fmla="*/ 24 h 87"/>
                  <a:gd name="T62" fmla="*/ 50 w 92"/>
                  <a:gd name="T63" fmla="*/ 36 h 87"/>
                  <a:gd name="T64" fmla="*/ 64 w 92"/>
                  <a:gd name="T65" fmla="*/ 36 h 87"/>
                  <a:gd name="T66" fmla="*/ 50 w 92"/>
                  <a:gd name="T67" fmla="*/ 39 h 87"/>
                  <a:gd name="T68" fmla="*/ 50 w 92"/>
                  <a:gd name="T69" fmla="*/ 50 h 87"/>
                  <a:gd name="T70" fmla="*/ 64 w 92"/>
                  <a:gd name="T71" fmla="*/ 50 h 87"/>
                  <a:gd name="T72" fmla="*/ 64 w 92"/>
                  <a:gd name="T73" fmla="*/ 39 h 87"/>
                  <a:gd name="T74" fmla="*/ 50 w 92"/>
                  <a:gd name="T75" fmla="*/ 39 h 87"/>
                  <a:gd name="T76" fmla="*/ 78 w 92"/>
                  <a:gd name="T77" fmla="*/ 67 h 87"/>
                  <a:gd name="T78" fmla="*/ 68 w 92"/>
                  <a:gd name="T79" fmla="*/ 77 h 87"/>
                  <a:gd name="T80" fmla="*/ 78 w 92"/>
                  <a:gd name="T81" fmla="*/ 87 h 87"/>
                  <a:gd name="T82" fmla="*/ 88 w 92"/>
                  <a:gd name="T83" fmla="*/ 77 h 87"/>
                  <a:gd name="T84" fmla="*/ 78 w 92"/>
                  <a:gd name="T85" fmla="*/ 67 h 87"/>
                  <a:gd name="T86" fmla="*/ 82 w 92"/>
                  <a:gd name="T87" fmla="*/ 26 h 87"/>
                  <a:gd name="T88" fmla="*/ 69 w 92"/>
                  <a:gd name="T89" fmla="*/ 25 h 87"/>
                  <a:gd name="T90" fmla="*/ 69 w 92"/>
                  <a:gd name="T91" fmla="*/ 36 h 87"/>
                  <a:gd name="T92" fmla="*/ 82 w 92"/>
                  <a:gd name="T93" fmla="*/ 36 h 87"/>
                  <a:gd name="T94" fmla="*/ 82 w 92"/>
                  <a:gd name="T95" fmla="*/ 26 h 87"/>
                  <a:gd name="T96" fmla="*/ 82 w 92"/>
                  <a:gd name="T97" fmla="*/ 50 h 87"/>
                  <a:gd name="T98" fmla="*/ 82 w 92"/>
                  <a:gd name="T99" fmla="*/ 39 h 87"/>
                  <a:gd name="T100" fmla="*/ 69 w 92"/>
                  <a:gd name="T101" fmla="*/ 39 h 87"/>
                  <a:gd name="T102" fmla="*/ 69 w 92"/>
                  <a:gd name="T103" fmla="*/ 50 h 87"/>
                  <a:gd name="T104" fmla="*/ 82 w 92"/>
                  <a:gd name="T105" fmla="*/ 5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92" h="87">
                    <a:moveTo>
                      <a:pt x="92" y="22"/>
                    </a:moveTo>
                    <a:cubicBezTo>
                      <a:pt x="92" y="55"/>
                      <a:pt x="92" y="55"/>
                      <a:pt x="92" y="55"/>
                    </a:cubicBezTo>
                    <a:cubicBezTo>
                      <a:pt x="92" y="58"/>
                      <a:pt x="90" y="61"/>
                      <a:pt x="87" y="61"/>
                    </a:cubicBezTo>
                    <a:cubicBezTo>
                      <a:pt x="32" y="61"/>
                      <a:pt x="32" y="61"/>
                      <a:pt x="32" y="61"/>
                    </a:cubicBezTo>
                    <a:cubicBezTo>
                      <a:pt x="29" y="61"/>
                      <a:pt x="26" y="58"/>
                      <a:pt x="26" y="56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9"/>
                      <a:pt x="14" y="12"/>
                      <a:pt x="11" y="12"/>
                    </a:cubicBezTo>
                    <a:cubicBezTo>
                      <a:pt x="6" y="10"/>
                      <a:pt x="0" y="13"/>
                      <a:pt x="0" y="5"/>
                    </a:cubicBezTo>
                    <a:cubicBezTo>
                      <a:pt x="0" y="0"/>
                      <a:pt x="4" y="0"/>
                      <a:pt x="4" y="0"/>
                    </a:cubicBezTo>
                    <a:cubicBezTo>
                      <a:pt x="4" y="0"/>
                      <a:pt x="5" y="0"/>
                      <a:pt x="6" y="0"/>
                    </a:cubicBezTo>
                    <a:cubicBezTo>
                      <a:pt x="13" y="0"/>
                      <a:pt x="21" y="3"/>
                      <a:pt x="25" y="12"/>
                    </a:cubicBezTo>
                    <a:cubicBezTo>
                      <a:pt x="87" y="16"/>
                      <a:pt x="87" y="16"/>
                      <a:pt x="87" y="16"/>
                    </a:cubicBezTo>
                    <a:cubicBezTo>
                      <a:pt x="90" y="17"/>
                      <a:pt x="92" y="19"/>
                      <a:pt x="92" y="22"/>
                    </a:cubicBezTo>
                    <a:close/>
                    <a:moveTo>
                      <a:pt x="31" y="67"/>
                    </a:moveTo>
                    <a:cubicBezTo>
                      <a:pt x="26" y="67"/>
                      <a:pt x="22" y="72"/>
                      <a:pt x="22" y="77"/>
                    </a:cubicBezTo>
                    <a:cubicBezTo>
                      <a:pt x="22" y="82"/>
                      <a:pt x="26" y="87"/>
                      <a:pt x="31" y="87"/>
                    </a:cubicBezTo>
                    <a:cubicBezTo>
                      <a:pt x="37" y="87"/>
                      <a:pt x="41" y="82"/>
                      <a:pt x="41" y="77"/>
                    </a:cubicBezTo>
                    <a:cubicBezTo>
                      <a:pt x="41" y="72"/>
                      <a:pt x="37" y="67"/>
                      <a:pt x="31" y="67"/>
                    </a:cubicBezTo>
                    <a:close/>
                    <a:moveTo>
                      <a:pt x="27" y="23"/>
                    </a:moveTo>
                    <a:cubicBezTo>
                      <a:pt x="31" y="36"/>
                      <a:pt x="31" y="36"/>
                      <a:pt x="31" y="36"/>
                    </a:cubicBezTo>
                    <a:cubicBezTo>
                      <a:pt x="45" y="36"/>
                      <a:pt x="45" y="36"/>
                      <a:pt x="45" y="36"/>
                    </a:cubicBezTo>
                    <a:cubicBezTo>
                      <a:pt x="45" y="24"/>
                      <a:pt x="45" y="24"/>
                      <a:pt x="45" y="24"/>
                    </a:cubicBezTo>
                    <a:lnTo>
                      <a:pt x="27" y="23"/>
                    </a:lnTo>
                    <a:close/>
                    <a:moveTo>
                      <a:pt x="36" y="50"/>
                    </a:moveTo>
                    <a:cubicBezTo>
                      <a:pt x="45" y="50"/>
                      <a:pt x="45" y="50"/>
                      <a:pt x="45" y="50"/>
                    </a:cubicBezTo>
                    <a:cubicBezTo>
                      <a:pt x="45" y="39"/>
                      <a:pt x="45" y="39"/>
                      <a:pt x="45" y="39"/>
                    </a:cubicBezTo>
                    <a:cubicBezTo>
                      <a:pt x="32" y="39"/>
                      <a:pt x="32" y="39"/>
                      <a:pt x="32" y="39"/>
                    </a:cubicBezTo>
                    <a:lnTo>
                      <a:pt x="36" y="50"/>
                    </a:lnTo>
                    <a:close/>
                    <a:moveTo>
                      <a:pt x="64" y="36"/>
                    </a:moveTo>
                    <a:cubicBezTo>
                      <a:pt x="64" y="25"/>
                      <a:pt x="64" y="25"/>
                      <a:pt x="64" y="25"/>
                    </a:cubicBezTo>
                    <a:cubicBezTo>
                      <a:pt x="50" y="24"/>
                      <a:pt x="50" y="24"/>
                      <a:pt x="50" y="24"/>
                    </a:cubicBezTo>
                    <a:cubicBezTo>
                      <a:pt x="50" y="36"/>
                      <a:pt x="50" y="36"/>
                      <a:pt x="50" y="36"/>
                    </a:cubicBezTo>
                    <a:lnTo>
                      <a:pt x="64" y="36"/>
                    </a:lnTo>
                    <a:close/>
                    <a:moveTo>
                      <a:pt x="50" y="39"/>
                    </a:moveTo>
                    <a:cubicBezTo>
                      <a:pt x="50" y="50"/>
                      <a:pt x="50" y="50"/>
                      <a:pt x="50" y="50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4" y="39"/>
                      <a:pt x="64" y="39"/>
                      <a:pt x="64" y="39"/>
                    </a:cubicBezTo>
                    <a:lnTo>
                      <a:pt x="50" y="39"/>
                    </a:lnTo>
                    <a:close/>
                    <a:moveTo>
                      <a:pt x="78" y="67"/>
                    </a:moveTo>
                    <a:cubicBezTo>
                      <a:pt x="73" y="67"/>
                      <a:pt x="68" y="72"/>
                      <a:pt x="68" y="77"/>
                    </a:cubicBezTo>
                    <a:cubicBezTo>
                      <a:pt x="68" y="82"/>
                      <a:pt x="73" y="87"/>
                      <a:pt x="78" y="87"/>
                    </a:cubicBezTo>
                    <a:cubicBezTo>
                      <a:pt x="83" y="87"/>
                      <a:pt x="88" y="82"/>
                      <a:pt x="88" y="77"/>
                    </a:cubicBezTo>
                    <a:cubicBezTo>
                      <a:pt x="87" y="72"/>
                      <a:pt x="83" y="67"/>
                      <a:pt x="78" y="67"/>
                    </a:cubicBezTo>
                    <a:close/>
                    <a:moveTo>
                      <a:pt x="82" y="26"/>
                    </a:moveTo>
                    <a:cubicBezTo>
                      <a:pt x="69" y="25"/>
                      <a:pt x="69" y="25"/>
                      <a:pt x="69" y="25"/>
                    </a:cubicBezTo>
                    <a:cubicBezTo>
                      <a:pt x="69" y="36"/>
                      <a:pt x="69" y="36"/>
                      <a:pt x="69" y="36"/>
                    </a:cubicBezTo>
                    <a:cubicBezTo>
                      <a:pt x="82" y="36"/>
                      <a:pt x="82" y="36"/>
                      <a:pt x="82" y="36"/>
                    </a:cubicBezTo>
                    <a:lnTo>
                      <a:pt x="82" y="26"/>
                    </a:lnTo>
                    <a:close/>
                    <a:moveTo>
                      <a:pt x="82" y="50"/>
                    </a:moveTo>
                    <a:cubicBezTo>
                      <a:pt x="82" y="39"/>
                      <a:pt x="82" y="39"/>
                      <a:pt x="82" y="39"/>
                    </a:cubicBezTo>
                    <a:cubicBezTo>
                      <a:pt x="69" y="39"/>
                      <a:pt x="69" y="39"/>
                      <a:pt x="69" y="39"/>
                    </a:cubicBezTo>
                    <a:cubicBezTo>
                      <a:pt x="69" y="50"/>
                      <a:pt x="69" y="50"/>
                      <a:pt x="69" y="50"/>
                    </a:cubicBezTo>
                    <a:lnTo>
                      <a:pt x="82" y="5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34290" tIns="17145" rIns="34290" bIns="171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80" name="Freeform 38"/>
              <p:cNvSpPr>
                <a:spLocks noEditPoints="1"/>
              </p:cNvSpPr>
              <p:nvPr/>
            </p:nvSpPr>
            <p:spPr bwMode="auto">
              <a:xfrm rot="16200000">
                <a:off x="5892177" y="2159814"/>
                <a:ext cx="138429" cy="172037"/>
              </a:xfrm>
              <a:custGeom>
                <a:avLst/>
                <a:gdLst>
                  <a:gd name="T0" fmla="*/ 73 w 73"/>
                  <a:gd name="T1" fmla="*/ 13 h 91"/>
                  <a:gd name="T2" fmla="*/ 73 w 73"/>
                  <a:gd name="T3" fmla="*/ 91 h 91"/>
                  <a:gd name="T4" fmla="*/ 15 w 73"/>
                  <a:gd name="T5" fmla="*/ 91 h 91"/>
                  <a:gd name="T6" fmla="*/ 0 w 73"/>
                  <a:gd name="T7" fmla="*/ 76 h 91"/>
                  <a:gd name="T8" fmla="*/ 0 w 73"/>
                  <a:gd name="T9" fmla="*/ 9 h 91"/>
                  <a:gd name="T10" fmla="*/ 9 w 73"/>
                  <a:gd name="T11" fmla="*/ 0 h 91"/>
                  <a:gd name="T12" fmla="*/ 62 w 73"/>
                  <a:gd name="T13" fmla="*/ 0 h 91"/>
                  <a:gd name="T14" fmla="*/ 62 w 73"/>
                  <a:gd name="T15" fmla="*/ 67 h 91"/>
                  <a:gd name="T16" fmla="*/ 15 w 73"/>
                  <a:gd name="T17" fmla="*/ 67 h 91"/>
                  <a:gd name="T18" fmla="*/ 5 w 73"/>
                  <a:gd name="T19" fmla="*/ 76 h 91"/>
                  <a:gd name="T20" fmla="*/ 5 w 73"/>
                  <a:gd name="T21" fmla="*/ 76 h 91"/>
                  <a:gd name="T22" fmla="*/ 15 w 73"/>
                  <a:gd name="T23" fmla="*/ 86 h 91"/>
                  <a:gd name="T24" fmla="*/ 69 w 73"/>
                  <a:gd name="T25" fmla="*/ 86 h 91"/>
                  <a:gd name="T26" fmla="*/ 69 w 73"/>
                  <a:gd name="T27" fmla="*/ 13 h 91"/>
                  <a:gd name="T28" fmla="*/ 73 w 73"/>
                  <a:gd name="T29" fmla="*/ 13 h 91"/>
                  <a:gd name="T30" fmla="*/ 62 w 73"/>
                  <a:gd name="T31" fmla="*/ 74 h 91"/>
                  <a:gd name="T32" fmla="*/ 16 w 73"/>
                  <a:gd name="T33" fmla="*/ 74 h 91"/>
                  <a:gd name="T34" fmla="*/ 13 w 73"/>
                  <a:gd name="T35" fmla="*/ 76 h 91"/>
                  <a:gd name="T36" fmla="*/ 16 w 73"/>
                  <a:gd name="T37" fmla="*/ 78 h 91"/>
                  <a:gd name="T38" fmla="*/ 62 w 73"/>
                  <a:gd name="T39" fmla="*/ 78 h 91"/>
                  <a:gd name="T40" fmla="*/ 62 w 73"/>
                  <a:gd name="T41" fmla="*/ 74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73" h="91">
                    <a:moveTo>
                      <a:pt x="73" y="13"/>
                    </a:moveTo>
                    <a:cubicBezTo>
                      <a:pt x="73" y="91"/>
                      <a:pt x="73" y="91"/>
                      <a:pt x="73" y="91"/>
                    </a:cubicBezTo>
                    <a:cubicBezTo>
                      <a:pt x="15" y="91"/>
                      <a:pt x="15" y="91"/>
                      <a:pt x="15" y="91"/>
                    </a:cubicBezTo>
                    <a:cubicBezTo>
                      <a:pt x="7" y="91"/>
                      <a:pt x="0" y="85"/>
                      <a:pt x="0" y="76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2" y="67"/>
                      <a:pt x="62" y="67"/>
                      <a:pt x="62" y="67"/>
                    </a:cubicBezTo>
                    <a:cubicBezTo>
                      <a:pt x="15" y="67"/>
                      <a:pt x="15" y="67"/>
                      <a:pt x="15" y="67"/>
                    </a:cubicBezTo>
                    <a:cubicBezTo>
                      <a:pt x="9" y="67"/>
                      <a:pt x="5" y="70"/>
                      <a:pt x="5" y="76"/>
                    </a:cubicBezTo>
                    <a:cubicBezTo>
                      <a:pt x="5" y="76"/>
                      <a:pt x="5" y="76"/>
                      <a:pt x="5" y="76"/>
                    </a:cubicBezTo>
                    <a:cubicBezTo>
                      <a:pt x="5" y="82"/>
                      <a:pt x="9" y="86"/>
                      <a:pt x="15" y="86"/>
                    </a:cubicBezTo>
                    <a:cubicBezTo>
                      <a:pt x="69" y="86"/>
                      <a:pt x="69" y="86"/>
                      <a:pt x="69" y="86"/>
                    </a:cubicBezTo>
                    <a:cubicBezTo>
                      <a:pt x="69" y="13"/>
                      <a:pt x="69" y="13"/>
                      <a:pt x="69" y="13"/>
                    </a:cubicBezTo>
                    <a:lnTo>
                      <a:pt x="73" y="13"/>
                    </a:lnTo>
                    <a:close/>
                    <a:moveTo>
                      <a:pt x="62" y="74"/>
                    </a:moveTo>
                    <a:cubicBezTo>
                      <a:pt x="16" y="74"/>
                      <a:pt x="16" y="74"/>
                      <a:pt x="16" y="74"/>
                    </a:cubicBezTo>
                    <a:cubicBezTo>
                      <a:pt x="15" y="74"/>
                      <a:pt x="13" y="75"/>
                      <a:pt x="13" y="76"/>
                    </a:cubicBezTo>
                    <a:cubicBezTo>
                      <a:pt x="13" y="77"/>
                      <a:pt x="15" y="78"/>
                      <a:pt x="16" y="78"/>
                    </a:cubicBezTo>
                    <a:cubicBezTo>
                      <a:pt x="62" y="78"/>
                      <a:pt x="62" y="78"/>
                      <a:pt x="62" y="78"/>
                    </a:cubicBezTo>
                    <a:lnTo>
                      <a:pt x="62" y="74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34290" tIns="17145" rIns="34290" bIns="171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81" name="Freeform 39"/>
              <p:cNvSpPr>
                <a:spLocks noEditPoints="1"/>
              </p:cNvSpPr>
              <p:nvPr/>
            </p:nvSpPr>
            <p:spPr bwMode="auto">
              <a:xfrm>
                <a:off x="5062340" y="2945328"/>
                <a:ext cx="186434" cy="186434"/>
              </a:xfrm>
              <a:custGeom>
                <a:avLst/>
                <a:gdLst>
                  <a:gd name="T0" fmla="*/ 93 w 93"/>
                  <a:gd name="T1" fmla="*/ 46 h 93"/>
                  <a:gd name="T2" fmla="*/ 46 w 93"/>
                  <a:gd name="T3" fmla="*/ 93 h 93"/>
                  <a:gd name="T4" fmla="*/ 0 w 93"/>
                  <a:gd name="T5" fmla="*/ 46 h 93"/>
                  <a:gd name="T6" fmla="*/ 46 w 93"/>
                  <a:gd name="T7" fmla="*/ 0 h 93"/>
                  <a:gd name="T8" fmla="*/ 93 w 93"/>
                  <a:gd name="T9" fmla="*/ 46 h 93"/>
                  <a:gd name="T10" fmla="*/ 16 w 93"/>
                  <a:gd name="T11" fmla="*/ 76 h 93"/>
                  <a:gd name="T12" fmla="*/ 26 w 93"/>
                  <a:gd name="T13" fmla="*/ 83 h 93"/>
                  <a:gd name="T14" fmla="*/ 36 w 93"/>
                  <a:gd name="T15" fmla="*/ 63 h 93"/>
                  <a:gd name="T16" fmla="*/ 47 w 93"/>
                  <a:gd name="T17" fmla="*/ 66 h 93"/>
                  <a:gd name="T18" fmla="*/ 67 w 93"/>
                  <a:gd name="T19" fmla="*/ 46 h 93"/>
                  <a:gd name="T20" fmla="*/ 61 w 93"/>
                  <a:gd name="T21" fmla="*/ 32 h 93"/>
                  <a:gd name="T22" fmla="*/ 80 w 93"/>
                  <a:gd name="T23" fmla="*/ 20 h 93"/>
                  <a:gd name="T24" fmla="*/ 77 w 93"/>
                  <a:gd name="T25" fmla="*/ 16 h 93"/>
                  <a:gd name="T26" fmla="*/ 67 w 93"/>
                  <a:gd name="T27" fmla="*/ 9 h 93"/>
                  <a:gd name="T28" fmla="*/ 57 w 93"/>
                  <a:gd name="T29" fmla="*/ 29 h 93"/>
                  <a:gd name="T30" fmla="*/ 47 w 93"/>
                  <a:gd name="T31" fmla="*/ 26 h 93"/>
                  <a:gd name="T32" fmla="*/ 26 w 93"/>
                  <a:gd name="T33" fmla="*/ 46 h 93"/>
                  <a:gd name="T34" fmla="*/ 32 w 93"/>
                  <a:gd name="T35" fmla="*/ 60 h 93"/>
                  <a:gd name="T36" fmla="*/ 13 w 93"/>
                  <a:gd name="T37" fmla="*/ 72 h 93"/>
                  <a:gd name="T38" fmla="*/ 16 w 93"/>
                  <a:gd name="T39" fmla="*/ 76 h 93"/>
                  <a:gd name="T40" fmla="*/ 38 w 93"/>
                  <a:gd name="T41" fmla="*/ 46 h 93"/>
                  <a:gd name="T42" fmla="*/ 47 w 93"/>
                  <a:gd name="T43" fmla="*/ 37 h 93"/>
                  <a:gd name="T44" fmla="*/ 55 w 93"/>
                  <a:gd name="T45" fmla="*/ 46 h 93"/>
                  <a:gd name="T46" fmla="*/ 47 w 93"/>
                  <a:gd name="T47" fmla="*/ 55 h 93"/>
                  <a:gd name="T48" fmla="*/ 38 w 93"/>
                  <a:gd name="T49" fmla="*/ 46 h 93"/>
                  <a:gd name="T50" fmla="*/ 42 w 93"/>
                  <a:gd name="T51" fmla="*/ 46 h 93"/>
                  <a:gd name="T52" fmla="*/ 47 w 93"/>
                  <a:gd name="T53" fmla="*/ 51 h 93"/>
                  <a:gd name="T54" fmla="*/ 51 w 93"/>
                  <a:gd name="T55" fmla="*/ 46 h 93"/>
                  <a:gd name="T56" fmla="*/ 47 w 93"/>
                  <a:gd name="T57" fmla="*/ 42 h 93"/>
                  <a:gd name="T58" fmla="*/ 42 w 93"/>
                  <a:gd name="T59" fmla="*/ 46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3" h="93">
                    <a:moveTo>
                      <a:pt x="93" y="46"/>
                    </a:moveTo>
                    <a:cubicBezTo>
                      <a:pt x="93" y="72"/>
                      <a:pt x="72" y="93"/>
                      <a:pt x="46" y="93"/>
                    </a:cubicBezTo>
                    <a:cubicBezTo>
                      <a:pt x="21" y="93"/>
                      <a:pt x="0" y="72"/>
                      <a:pt x="0" y="46"/>
                    </a:cubicBezTo>
                    <a:cubicBezTo>
                      <a:pt x="0" y="21"/>
                      <a:pt x="21" y="0"/>
                      <a:pt x="46" y="0"/>
                    </a:cubicBezTo>
                    <a:cubicBezTo>
                      <a:pt x="72" y="0"/>
                      <a:pt x="93" y="21"/>
                      <a:pt x="93" y="46"/>
                    </a:cubicBezTo>
                    <a:close/>
                    <a:moveTo>
                      <a:pt x="16" y="76"/>
                    </a:moveTo>
                    <a:cubicBezTo>
                      <a:pt x="19" y="79"/>
                      <a:pt x="22" y="81"/>
                      <a:pt x="26" y="83"/>
                    </a:cubicBezTo>
                    <a:cubicBezTo>
                      <a:pt x="36" y="63"/>
                      <a:pt x="36" y="63"/>
                      <a:pt x="36" y="63"/>
                    </a:cubicBezTo>
                    <a:cubicBezTo>
                      <a:pt x="39" y="65"/>
                      <a:pt x="43" y="66"/>
                      <a:pt x="47" y="66"/>
                    </a:cubicBezTo>
                    <a:cubicBezTo>
                      <a:pt x="58" y="66"/>
                      <a:pt x="67" y="57"/>
                      <a:pt x="67" y="46"/>
                    </a:cubicBezTo>
                    <a:cubicBezTo>
                      <a:pt x="67" y="41"/>
                      <a:pt x="65" y="36"/>
                      <a:pt x="61" y="32"/>
                    </a:cubicBezTo>
                    <a:cubicBezTo>
                      <a:pt x="80" y="20"/>
                      <a:pt x="80" y="20"/>
                      <a:pt x="80" y="20"/>
                    </a:cubicBezTo>
                    <a:cubicBezTo>
                      <a:pt x="79" y="19"/>
                      <a:pt x="78" y="17"/>
                      <a:pt x="77" y="16"/>
                    </a:cubicBezTo>
                    <a:cubicBezTo>
                      <a:pt x="74" y="13"/>
                      <a:pt x="71" y="11"/>
                      <a:pt x="67" y="9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54" y="27"/>
                      <a:pt x="50" y="26"/>
                      <a:pt x="47" y="26"/>
                    </a:cubicBezTo>
                    <a:cubicBezTo>
                      <a:pt x="35" y="26"/>
                      <a:pt x="26" y="35"/>
                      <a:pt x="26" y="46"/>
                    </a:cubicBezTo>
                    <a:cubicBezTo>
                      <a:pt x="26" y="52"/>
                      <a:pt x="28" y="56"/>
                      <a:pt x="32" y="60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14" y="74"/>
                      <a:pt x="15" y="75"/>
                      <a:pt x="16" y="76"/>
                    </a:cubicBezTo>
                    <a:close/>
                    <a:moveTo>
                      <a:pt x="38" y="46"/>
                    </a:moveTo>
                    <a:cubicBezTo>
                      <a:pt x="38" y="41"/>
                      <a:pt x="42" y="37"/>
                      <a:pt x="47" y="37"/>
                    </a:cubicBezTo>
                    <a:cubicBezTo>
                      <a:pt x="51" y="37"/>
                      <a:pt x="55" y="41"/>
                      <a:pt x="55" y="46"/>
                    </a:cubicBezTo>
                    <a:cubicBezTo>
                      <a:pt x="55" y="51"/>
                      <a:pt x="51" y="55"/>
                      <a:pt x="47" y="55"/>
                    </a:cubicBezTo>
                    <a:cubicBezTo>
                      <a:pt x="42" y="55"/>
                      <a:pt x="38" y="51"/>
                      <a:pt x="38" y="46"/>
                    </a:cubicBezTo>
                    <a:close/>
                    <a:moveTo>
                      <a:pt x="42" y="46"/>
                    </a:moveTo>
                    <a:cubicBezTo>
                      <a:pt x="42" y="49"/>
                      <a:pt x="44" y="51"/>
                      <a:pt x="47" y="51"/>
                    </a:cubicBezTo>
                    <a:cubicBezTo>
                      <a:pt x="49" y="51"/>
                      <a:pt x="51" y="49"/>
                      <a:pt x="51" y="46"/>
                    </a:cubicBezTo>
                    <a:cubicBezTo>
                      <a:pt x="51" y="44"/>
                      <a:pt x="49" y="42"/>
                      <a:pt x="47" y="42"/>
                    </a:cubicBezTo>
                    <a:cubicBezTo>
                      <a:pt x="44" y="42"/>
                      <a:pt x="42" y="44"/>
                      <a:pt x="42" y="46"/>
                    </a:cubicBezTo>
                    <a:close/>
                  </a:path>
                </a:pathLst>
              </a:custGeom>
              <a:solidFill>
                <a:schemeClr val="bg2"/>
              </a:solidFill>
              <a:ln>
                <a:noFill/>
              </a:ln>
            </p:spPr>
            <p:txBody>
              <a:bodyPr vert="horz" wrap="square" lIns="34290" tIns="17145" rIns="34290" bIns="17145" numCol="1" anchor="t" anchorCtr="0" compatLnSpc="1"/>
              <a:lstStyle/>
              <a:p>
                <a:pPr>
                  <a:lnSpc>
                    <a:spcPct val="120000"/>
                  </a:lnSpc>
                </a:pPr>
                <a:endParaRPr lang="en-US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82" name="Oval 92"/>
              <p:cNvSpPr/>
              <p:nvPr/>
            </p:nvSpPr>
            <p:spPr>
              <a:xfrm rot="5400000">
                <a:off x="6662682" y="3018289"/>
                <a:ext cx="293531" cy="29353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83" name="Oval 93"/>
              <p:cNvSpPr/>
              <p:nvPr/>
            </p:nvSpPr>
            <p:spPr>
              <a:xfrm rot="5400000">
                <a:off x="5968963" y="3410408"/>
                <a:ext cx="132388" cy="132388"/>
              </a:xfrm>
              <a:prstGeom prst="ellipse">
                <a:avLst/>
              </a:prstGeom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84" name="Oval 94"/>
              <p:cNvSpPr/>
              <p:nvPr/>
            </p:nvSpPr>
            <p:spPr>
              <a:xfrm rot="5400000">
                <a:off x="6152524" y="1548809"/>
                <a:ext cx="198010" cy="19801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85" name="Oval 95"/>
              <p:cNvSpPr/>
              <p:nvPr/>
            </p:nvSpPr>
            <p:spPr>
              <a:xfrm rot="5400000">
                <a:off x="4401259" y="2221276"/>
                <a:ext cx="132916" cy="13291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Oval 96"/>
              <p:cNvSpPr/>
              <p:nvPr/>
            </p:nvSpPr>
            <p:spPr>
              <a:xfrm rot="5400000">
                <a:off x="4584613" y="2640433"/>
                <a:ext cx="132916" cy="13291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  <p:sp>
            <p:nvSpPr>
              <p:cNvPr id="87" name="Oval 97"/>
              <p:cNvSpPr/>
              <p:nvPr/>
            </p:nvSpPr>
            <p:spPr>
              <a:xfrm rot="5400000">
                <a:off x="4714145" y="3004728"/>
                <a:ext cx="107846" cy="107846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id-ID" sz="675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89" name="矩形 88"/>
          <p:cNvSpPr/>
          <p:nvPr/>
        </p:nvSpPr>
        <p:spPr>
          <a:xfrm>
            <a:off x="7140964" y="1418685"/>
            <a:ext cx="4021577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0" name="TextBox 13"/>
          <p:cNvSpPr txBox="1"/>
          <p:nvPr/>
        </p:nvSpPr>
        <p:spPr>
          <a:xfrm>
            <a:off x="7140963" y="823378"/>
            <a:ext cx="2551369" cy="49244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91" name="图片 9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511139" y="273773"/>
            <a:ext cx="546029" cy="642575"/>
          </a:xfrm>
          <a:prstGeom prst="rect">
            <a:avLst/>
          </a:prstGeom>
        </p:spPr>
      </p:pic>
      <p:sp>
        <p:nvSpPr>
          <p:cNvPr id="92" name="文本框 9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06105" y="364228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EAC6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最佳部门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13"/>
          <p:cNvSpPr/>
          <p:nvPr/>
        </p:nvSpPr>
        <p:spPr>
          <a:xfrm>
            <a:off x="1317162" y="2159434"/>
            <a:ext cx="1175657" cy="117565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Arc 14"/>
          <p:cNvSpPr/>
          <p:nvPr/>
        </p:nvSpPr>
        <p:spPr>
          <a:xfrm rot="813065">
            <a:off x="1118181" y="1960453"/>
            <a:ext cx="1573618" cy="1573618"/>
          </a:xfrm>
          <a:prstGeom prst="arc">
            <a:avLst>
              <a:gd name="adj1" fmla="val 16018236"/>
              <a:gd name="adj2" fmla="val 9832525"/>
            </a:avLst>
          </a:prstGeom>
          <a:noFill/>
          <a:ln w="101600" cap="rnd" cmpd="sng">
            <a:solidFill>
              <a:schemeClr val="accent1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60652" y="2193264"/>
            <a:ext cx="6886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6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Oval 19"/>
          <p:cNvSpPr/>
          <p:nvPr/>
        </p:nvSpPr>
        <p:spPr>
          <a:xfrm>
            <a:off x="4109283" y="2159434"/>
            <a:ext cx="1175657" cy="117565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" name="Arc 20"/>
          <p:cNvSpPr/>
          <p:nvPr/>
        </p:nvSpPr>
        <p:spPr>
          <a:xfrm>
            <a:off x="3910302" y="1960453"/>
            <a:ext cx="1573618" cy="1573618"/>
          </a:xfrm>
          <a:prstGeom prst="arc">
            <a:avLst>
              <a:gd name="adj1" fmla="val 16018236"/>
              <a:gd name="adj2" fmla="val 5788795"/>
            </a:avLst>
          </a:prstGeom>
          <a:noFill/>
          <a:ln w="101600" cap="rnd" cmpd="sng">
            <a:solidFill>
              <a:schemeClr val="accent2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392096" y="2193264"/>
            <a:ext cx="6100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6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val 23"/>
          <p:cNvSpPr/>
          <p:nvPr/>
        </p:nvSpPr>
        <p:spPr>
          <a:xfrm>
            <a:off x="6901404" y="2159434"/>
            <a:ext cx="1175657" cy="117565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sz="1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2" name="Arc 24"/>
          <p:cNvSpPr/>
          <p:nvPr/>
        </p:nvSpPr>
        <p:spPr>
          <a:xfrm>
            <a:off x="6702423" y="1960453"/>
            <a:ext cx="1573618" cy="1573618"/>
          </a:xfrm>
          <a:prstGeom prst="arc">
            <a:avLst>
              <a:gd name="adj1" fmla="val 16018236"/>
              <a:gd name="adj2" fmla="val 3132458"/>
            </a:avLst>
          </a:prstGeom>
          <a:noFill/>
          <a:ln w="101600" cap="rnd" cmpd="sng">
            <a:solidFill>
              <a:schemeClr val="accent1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133665" y="2193264"/>
            <a:ext cx="71113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6600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val 27"/>
          <p:cNvSpPr/>
          <p:nvPr/>
        </p:nvSpPr>
        <p:spPr>
          <a:xfrm>
            <a:off x="9699183" y="2159434"/>
            <a:ext cx="1175657" cy="117565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6" name="Arc 28"/>
          <p:cNvSpPr/>
          <p:nvPr/>
        </p:nvSpPr>
        <p:spPr>
          <a:xfrm>
            <a:off x="9488884" y="1960453"/>
            <a:ext cx="1573618" cy="1573618"/>
          </a:xfrm>
          <a:prstGeom prst="arc">
            <a:avLst>
              <a:gd name="adj1" fmla="val 16018236"/>
              <a:gd name="adj2" fmla="val 13285852"/>
            </a:avLst>
          </a:prstGeom>
          <a:noFill/>
          <a:ln w="101600" cap="rnd" cmpd="sng">
            <a:solidFill>
              <a:schemeClr val="accent2"/>
            </a:solidFill>
            <a:prstDash val="sys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924574" y="2193264"/>
            <a:ext cx="72487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6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735950" y="4016850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737991" y="4402797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3528071" y="4016850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3530112" y="4402797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6320192" y="4016850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6322233" y="4402797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9117971" y="4016850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9120012" y="4402797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511139" y="273773"/>
            <a:ext cx="546029" cy="642575"/>
          </a:xfrm>
          <a:prstGeom prst="rect">
            <a:avLst/>
          </a:prstGeom>
        </p:spPr>
      </p:pic>
      <p:sp>
        <p:nvSpPr>
          <p:cNvPr id="27" name="文本框 2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06105" y="364228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EAC6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最佳部门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53"/>
          <p:cNvSpPr/>
          <p:nvPr/>
        </p:nvSpPr>
        <p:spPr bwMode="auto">
          <a:xfrm>
            <a:off x="1300207" y="1583403"/>
            <a:ext cx="2081342" cy="969964"/>
          </a:xfrm>
          <a:custGeom>
            <a:avLst/>
            <a:gdLst>
              <a:gd name="T0" fmla="*/ 912 w 969"/>
              <a:gd name="T1" fmla="*/ 0 h 450"/>
              <a:gd name="T2" fmla="*/ 57 w 969"/>
              <a:gd name="T3" fmla="*/ 0 h 450"/>
              <a:gd name="T4" fmla="*/ 0 w 969"/>
              <a:gd name="T5" fmla="*/ 57 h 450"/>
              <a:gd name="T6" fmla="*/ 0 w 969"/>
              <a:gd name="T7" fmla="*/ 298 h 450"/>
              <a:gd name="T8" fmla="*/ 57 w 969"/>
              <a:gd name="T9" fmla="*/ 356 h 450"/>
              <a:gd name="T10" fmla="*/ 125 w 969"/>
              <a:gd name="T11" fmla="*/ 356 h 450"/>
              <a:gd name="T12" fmla="*/ 184 w 969"/>
              <a:gd name="T13" fmla="*/ 450 h 450"/>
              <a:gd name="T14" fmla="*/ 244 w 969"/>
              <a:gd name="T15" fmla="*/ 356 h 450"/>
              <a:gd name="T16" fmla="*/ 912 w 969"/>
              <a:gd name="T17" fmla="*/ 356 h 450"/>
              <a:gd name="T18" fmla="*/ 969 w 969"/>
              <a:gd name="T19" fmla="*/ 298 h 450"/>
              <a:gd name="T20" fmla="*/ 969 w 969"/>
              <a:gd name="T21" fmla="*/ 57 h 450"/>
              <a:gd name="T22" fmla="*/ 912 w 969"/>
              <a:gd name="T23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69" h="450">
                <a:moveTo>
                  <a:pt x="912" y="0"/>
                </a:moveTo>
                <a:cubicBezTo>
                  <a:pt x="57" y="0"/>
                  <a:pt x="57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330"/>
                  <a:pt x="26" y="356"/>
                  <a:pt x="57" y="356"/>
                </a:cubicBezTo>
                <a:cubicBezTo>
                  <a:pt x="125" y="356"/>
                  <a:pt x="125" y="356"/>
                  <a:pt x="125" y="356"/>
                </a:cubicBezTo>
                <a:cubicBezTo>
                  <a:pt x="184" y="450"/>
                  <a:pt x="184" y="450"/>
                  <a:pt x="184" y="450"/>
                </a:cubicBezTo>
                <a:cubicBezTo>
                  <a:pt x="244" y="356"/>
                  <a:pt x="244" y="356"/>
                  <a:pt x="244" y="356"/>
                </a:cubicBezTo>
                <a:cubicBezTo>
                  <a:pt x="912" y="356"/>
                  <a:pt x="912" y="356"/>
                  <a:pt x="912" y="356"/>
                </a:cubicBezTo>
                <a:cubicBezTo>
                  <a:pt x="943" y="356"/>
                  <a:pt x="969" y="330"/>
                  <a:pt x="969" y="298"/>
                </a:cubicBezTo>
                <a:cubicBezTo>
                  <a:pt x="969" y="57"/>
                  <a:pt x="969" y="57"/>
                  <a:pt x="969" y="57"/>
                </a:cubicBezTo>
                <a:cubicBezTo>
                  <a:pt x="969" y="26"/>
                  <a:pt x="943" y="0"/>
                  <a:pt x="912" y="0"/>
                </a:cubicBezTo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411480" tIns="68580" rIns="0" bIns="68580" numCol="1" anchor="t" anchorCtr="0" compatLnSpc="1"/>
          <a:lstStyle/>
          <a:p>
            <a:pPr>
              <a:lnSpc>
                <a:spcPct val="120000"/>
              </a:lnSpc>
            </a:pPr>
            <a:endParaRPr lang="en-US" sz="900" dirty="0">
              <a:solidFill>
                <a:srgbClr val="FFFFFF"/>
              </a:solidFill>
              <a:latin typeface="Source Sans Pro" charset="0"/>
            </a:endParaRPr>
          </a:p>
        </p:txBody>
      </p:sp>
      <p:sp>
        <p:nvSpPr>
          <p:cNvPr id="3" name="Freeform 154"/>
          <p:cNvSpPr/>
          <p:nvPr/>
        </p:nvSpPr>
        <p:spPr bwMode="auto">
          <a:xfrm>
            <a:off x="1300207" y="1583403"/>
            <a:ext cx="549344" cy="969964"/>
          </a:xfrm>
          <a:custGeom>
            <a:avLst/>
            <a:gdLst>
              <a:gd name="T0" fmla="*/ 256 w 256"/>
              <a:gd name="T1" fmla="*/ 0 h 450"/>
              <a:gd name="T2" fmla="*/ 57 w 256"/>
              <a:gd name="T3" fmla="*/ 0 h 450"/>
              <a:gd name="T4" fmla="*/ 0 w 256"/>
              <a:gd name="T5" fmla="*/ 57 h 450"/>
              <a:gd name="T6" fmla="*/ 0 w 256"/>
              <a:gd name="T7" fmla="*/ 298 h 450"/>
              <a:gd name="T8" fmla="*/ 57 w 256"/>
              <a:gd name="T9" fmla="*/ 356 h 450"/>
              <a:gd name="T10" fmla="*/ 125 w 256"/>
              <a:gd name="T11" fmla="*/ 356 h 450"/>
              <a:gd name="T12" fmla="*/ 184 w 256"/>
              <a:gd name="T13" fmla="*/ 450 h 450"/>
              <a:gd name="T14" fmla="*/ 244 w 256"/>
              <a:gd name="T15" fmla="*/ 356 h 450"/>
              <a:gd name="T16" fmla="*/ 256 w 256"/>
              <a:gd name="T17" fmla="*/ 356 h 450"/>
              <a:gd name="T18" fmla="*/ 256 w 256"/>
              <a:gd name="T19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6" h="450">
                <a:moveTo>
                  <a:pt x="256" y="0"/>
                </a:moveTo>
                <a:cubicBezTo>
                  <a:pt x="57" y="0"/>
                  <a:pt x="57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330"/>
                  <a:pt x="26" y="356"/>
                  <a:pt x="57" y="356"/>
                </a:cubicBezTo>
                <a:cubicBezTo>
                  <a:pt x="125" y="356"/>
                  <a:pt x="125" y="356"/>
                  <a:pt x="125" y="356"/>
                </a:cubicBezTo>
                <a:cubicBezTo>
                  <a:pt x="184" y="450"/>
                  <a:pt x="184" y="450"/>
                  <a:pt x="184" y="450"/>
                </a:cubicBezTo>
                <a:cubicBezTo>
                  <a:pt x="244" y="356"/>
                  <a:pt x="244" y="356"/>
                  <a:pt x="244" y="356"/>
                </a:cubicBezTo>
                <a:cubicBezTo>
                  <a:pt x="256" y="356"/>
                  <a:pt x="256" y="356"/>
                  <a:pt x="256" y="356"/>
                </a:cubicBezTo>
                <a:cubicBezTo>
                  <a:pt x="256" y="0"/>
                  <a:pt x="256" y="0"/>
                  <a:pt x="256" y="0"/>
                </a:cubicBez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0" tIns="0" rIns="0" bIns="137160" numCol="1" anchor="ctr" anchorCtr="0" compatLnSpc="1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accent2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4" name="Freeform 153"/>
          <p:cNvSpPr/>
          <p:nvPr/>
        </p:nvSpPr>
        <p:spPr bwMode="auto">
          <a:xfrm>
            <a:off x="3787369" y="1583403"/>
            <a:ext cx="2081342" cy="969964"/>
          </a:xfrm>
          <a:custGeom>
            <a:avLst/>
            <a:gdLst>
              <a:gd name="T0" fmla="*/ 912 w 969"/>
              <a:gd name="T1" fmla="*/ 0 h 450"/>
              <a:gd name="T2" fmla="*/ 57 w 969"/>
              <a:gd name="T3" fmla="*/ 0 h 450"/>
              <a:gd name="T4" fmla="*/ 0 w 969"/>
              <a:gd name="T5" fmla="*/ 57 h 450"/>
              <a:gd name="T6" fmla="*/ 0 w 969"/>
              <a:gd name="T7" fmla="*/ 298 h 450"/>
              <a:gd name="T8" fmla="*/ 57 w 969"/>
              <a:gd name="T9" fmla="*/ 356 h 450"/>
              <a:gd name="T10" fmla="*/ 125 w 969"/>
              <a:gd name="T11" fmla="*/ 356 h 450"/>
              <a:gd name="T12" fmla="*/ 184 w 969"/>
              <a:gd name="T13" fmla="*/ 450 h 450"/>
              <a:gd name="T14" fmla="*/ 244 w 969"/>
              <a:gd name="T15" fmla="*/ 356 h 450"/>
              <a:gd name="T16" fmla="*/ 912 w 969"/>
              <a:gd name="T17" fmla="*/ 356 h 450"/>
              <a:gd name="T18" fmla="*/ 969 w 969"/>
              <a:gd name="T19" fmla="*/ 298 h 450"/>
              <a:gd name="T20" fmla="*/ 969 w 969"/>
              <a:gd name="T21" fmla="*/ 57 h 450"/>
              <a:gd name="T22" fmla="*/ 912 w 969"/>
              <a:gd name="T23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69" h="450">
                <a:moveTo>
                  <a:pt x="912" y="0"/>
                </a:moveTo>
                <a:cubicBezTo>
                  <a:pt x="57" y="0"/>
                  <a:pt x="57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330"/>
                  <a:pt x="26" y="356"/>
                  <a:pt x="57" y="356"/>
                </a:cubicBezTo>
                <a:cubicBezTo>
                  <a:pt x="125" y="356"/>
                  <a:pt x="125" y="356"/>
                  <a:pt x="125" y="356"/>
                </a:cubicBezTo>
                <a:cubicBezTo>
                  <a:pt x="184" y="450"/>
                  <a:pt x="184" y="450"/>
                  <a:pt x="184" y="450"/>
                </a:cubicBezTo>
                <a:cubicBezTo>
                  <a:pt x="244" y="356"/>
                  <a:pt x="244" y="356"/>
                  <a:pt x="244" y="356"/>
                </a:cubicBezTo>
                <a:cubicBezTo>
                  <a:pt x="912" y="356"/>
                  <a:pt x="912" y="356"/>
                  <a:pt x="912" y="356"/>
                </a:cubicBezTo>
                <a:cubicBezTo>
                  <a:pt x="943" y="356"/>
                  <a:pt x="969" y="330"/>
                  <a:pt x="969" y="298"/>
                </a:cubicBezTo>
                <a:cubicBezTo>
                  <a:pt x="969" y="57"/>
                  <a:pt x="969" y="57"/>
                  <a:pt x="969" y="57"/>
                </a:cubicBezTo>
                <a:cubicBezTo>
                  <a:pt x="969" y="26"/>
                  <a:pt x="943" y="0"/>
                  <a:pt x="912" y="0"/>
                </a:cubicBezTo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411480" tIns="68580" rIns="0" bIns="68580" numCol="1" anchor="t" anchorCtr="0" compatLnSpc="1"/>
          <a:lstStyle/>
          <a:p>
            <a:pPr>
              <a:lnSpc>
                <a:spcPct val="120000"/>
              </a:lnSpc>
            </a:pPr>
            <a:endParaRPr lang="en-US" sz="900" dirty="0">
              <a:solidFill>
                <a:srgbClr val="FFFFFF"/>
              </a:solidFill>
              <a:latin typeface="Source Sans Pro" charset="0"/>
            </a:endParaRPr>
          </a:p>
        </p:txBody>
      </p:sp>
      <p:sp>
        <p:nvSpPr>
          <p:cNvPr id="5" name="Freeform 154"/>
          <p:cNvSpPr/>
          <p:nvPr/>
        </p:nvSpPr>
        <p:spPr bwMode="auto">
          <a:xfrm>
            <a:off x="3787369" y="1583403"/>
            <a:ext cx="549344" cy="969964"/>
          </a:xfrm>
          <a:custGeom>
            <a:avLst/>
            <a:gdLst>
              <a:gd name="T0" fmla="*/ 256 w 256"/>
              <a:gd name="T1" fmla="*/ 0 h 450"/>
              <a:gd name="T2" fmla="*/ 57 w 256"/>
              <a:gd name="T3" fmla="*/ 0 h 450"/>
              <a:gd name="T4" fmla="*/ 0 w 256"/>
              <a:gd name="T5" fmla="*/ 57 h 450"/>
              <a:gd name="T6" fmla="*/ 0 w 256"/>
              <a:gd name="T7" fmla="*/ 298 h 450"/>
              <a:gd name="T8" fmla="*/ 57 w 256"/>
              <a:gd name="T9" fmla="*/ 356 h 450"/>
              <a:gd name="T10" fmla="*/ 125 w 256"/>
              <a:gd name="T11" fmla="*/ 356 h 450"/>
              <a:gd name="T12" fmla="*/ 184 w 256"/>
              <a:gd name="T13" fmla="*/ 450 h 450"/>
              <a:gd name="T14" fmla="*/ 244 w 256"/>
              <a:gd name="T15" fmla="*/ 356 h 450"/>
              <a:gd name="T16" fmla="*/ 256 w 256"/>
              <a:gd name="T17" fmla="*/ 356 h 450"/>
              <a:gd name="T18" fmla="*/ 256 w 256"/>
              <a:gd name="T19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6" h="450">
                <a:moveTo>
                  <a:pt x="256" y="0"/>
                </a:moveTo>
                <a:cubicBezTo>
                  <a:pt x="57" y="0"/>
                  <a:pt x="57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330"/>
                  <a:pt x="26" y="356"/>
                  <a:pt x="57" y="356"/>
                </a:cubicBezTo>
                <a:cubicBezTo>
                  <a:pt x="125" y="356"/>
                  <a:pt x="125" y="356"/>
                  <a:pt x="125" y="356"/>
                </a:cubicBezTo>
                <a:cubicBezTo>
                  <a:pt x="184" y="450"/>
                  <a:pt x="184" y="450"/>
                  <a:pt x="184" y="450"/>
                </a:cubicBezTo>
                <a:cubicBezTo>
                  <a:pt x="244" y="356"/>
                  <a:pt x="244" y="356"/>
                  <a:pt x="244" y="356"/>
                </a:cubicBezTo>
                <a:cubicBezTo>
                  <a:pt x="256" y="356"/>
                  <a:pt x="256" y="356"/>
                  <a:pt x="256" y="356"/>
                </a:cubicBezTo>
                <a:cubicBezTo>
                  <a:pt x="256" y="0"/>
                  <a:pt x="256" y="0"/>
                  <a:pt x="256" y="0"/>
                </a:cubicBez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0" tIns="0" rIns="0" bIns="137160" numCol="1" anchor="ctr" anchorCtr="0" compatLnSpc="1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6" name="Freeform 153"/>
          <p:cNvSpPr/>
          <p:nvPr/>
        </p:nvSpPr>
        <p:spPr bwMode="auto">
          <a:xfrm>
            <a:off x="6275832" y="1583403"/>
            <a:ext cx="2081342" cy="969964"/>
          </a:xfrm>
          <a:custGeom>
            <a:avLst/>
            <a:gdLst>
              <a:gd name="T0" fmla="*/ 912 w 969"/>
              <a:gd name="T1" fmla="*/ 0 h 450"/>
              <a:gd name="T2" fmla="*/ 57 w 969"/>
              <a:gd name="T3" fmla="*/ 0 h 450"/>
              <a:gd name="T4" fmla="*/ 0 w 969"/>
              <a:gd name="T5" fmla="*/ 57 h 450"/>
              <a:gd name="T6" fmla="*/ 0 w 969"/>
              <a:gd name="T7" fmla="*/ 298 h 450"/>
              <a:gd name="T8" fmla="*/ 57 w 969"/>
              <a:gd name="T9" fmla="*/ 356 h 450"/>
              <a:gd name="T10" fmla="*/ 125 w 969"/>
              <a:gd name="T11" fmla="*/ 356 h 450"/>
              <a:gd name="T12" fmla="*/ 184 w 969"/>
              <a:gd name="T13" fmla="*/ 450 h 450"/>
              <a:gd name="T14" fmla="*/ 244 w 969"/>
              <a:gd name="T15" fmla="*/ 356 h 450"/>
              <a:gd name="T16" fmla="*/ 912 w 969"/>
              <a:gd name="T17" fmla="*/ 356 h 450"/>
              <a:gd name="T18" fmla="*/ 969 w 969"/>
              <a:gd name="T19" fmla="*/ 298 h 450"/>
              <a:gd name="T20" fmla="*/ 969 w 969"/>
              <a:gd name="T21" fmla="*/ 57 h 450"/>
              <a:gd name="T22" fmla="*/ 912 w 969"/>
              <a:gd name="T23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69" h="450">
                <a:moveTo>
                  <a:pt x="912" y="0"/>
                </a:moveTo>
                <a:cubicBezTo>
                  <a:pt x="57" y="0"/>
                  <a:pt x="57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330"/>
                  <a:pt x="26" y="356"/>
                  <a:pt x="57" y="356"/>
                </a:cubicBezTo>
                <a:cubicBezTo>
                  <a:pt x="125" y="356"/>
                  <a:pt x="125" y="356"/>
                  <a:pt x="125" y="356"/>
                </a:cubicBezTo>
                <a:cubicBezTo>
                  <a:pt x="184" y="450"/>
                  <a:pt x="184" y="450"/>
                  <a:pt x="184" y="450"/>
                </a:cubicBezTo>
                <a:cubicBezTo>
                  <a:pt x="244" y="356"/>
                  <a:pt x="244" y="356"/>
                  <a:pt x="244" y="356"/>
                </a:cubicBezTo>
                <a:cubicBezTo>
                  <a:pt x="912" y="356"/>
                  <a:pt x="912" y="356"/>
                  <a:pt x="912" y="356"/>
                </a:cubicBezTo>
                <a:cubicBezTo>
                  <a:pt x="943" y="356"/>
                  <a:pt x="969" y="330"/>
                  <a:pt x="969" y="298"/>
                </a:cubicBezTo>
                <a:cubicBezTo>
                  <a:pt x="969" y="57"/>
                  <a:pt x="969" y="57"/>
                  <a:pt x="969" y="57"/>
                </a:cubicBezTo>
                <a:cubicBezTo>
                  <a:pt x="969" y="26"/>
                  <a:pt x="943" y="0"/>
                  <a:pt x="912" y="0"/>
                </a:cubicBez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411480" tIns="68580" rIns="0" bIns="68580" numCol="1" anchor="t" anchorCtr="0" compatLnSpc="1"/>
          <a:lstStyle/>
          <a:p>
            <a:pPr>
              <a:lnSpc>
                <a:spcPct val="120000"/>
              </a:lnSpc>
            </a:pPr>
            <a:r>
              <a:rPr lang="en-US" sz="900" dirty="0">
                <a:solidFill>
                  <a:srgbClr val="FFFFFF"/>
                </a:solidFill>
                <a:latin typeface="Source Sans Pro" charset="0"/>
              </a:rPr>
              <a:t>, </a:t>
            </a:r>
          </a:p>
        </p:txBody>
      </p:sp>
      <p:sp>
        <p:nvSpPr>
          <p:cNvPr id="7" name="Freeform 154"/>
          <p:cNvSpPr/>
          <p:nvPr/>
        </p:nvSpPr>
        <p:spPr bwMode="auto">
          <a:xfrm>
            <a:off x="6275832" y="1583403"/>
            <a:ext cx="549344" cy="969964"/>
          </a:xfrm>
          <a:custGeom>
            <a:avLst/>
            <a:gdLst>
              <a:gd name="T0" fmla="*/ 256 w 256"/>
              <a:gd name="T1" fmla="*/ 0 h 450"/>
              <a:gd name="T2" fmla="*/ 57 w 256"/>
              <a:gd name="T3" fmla="*/ 0 h 450"/>
              <a:gd name="T4" fmla="*/ 0 w 256"/>
              <a:gd name="T5" fmla="*/ 57 h 450"/>
              <a:gd name="T6" fmla="*/ 0 w 256"/>
              <a:gd name="T7" fmla="*/ 298 h 450"/>
              <a:gd name="T8" fmla="*/ 57 w 256"/>
              <a:gd name="T9" fmla="*/ 356 h 450"/>
              <a:gd name="T10" fmla="*/ 125 w 256"/>
              <a:gd name="T11" fmla="*/ 356 h 450"/>
              <a:gd name="T12" fmla="*/ 184 w 256"/>
              <a:gd name="T13" fmla="*/ 450 h 450"/>
              <a:gd name="T14" fmla="*/ 244 w 256"/>
              <a:gd name="T15" fmla="*/ 356 h 450"/>
              <a:gd name="T16" fmla="*/ 256 w 256"/>
              <a:gd name="T17" fmla="*/ 356 h 450"/>
              <a:gd name="T18" fmla="*/ 256 w 256"/>
              <a:gd name="T19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6" h="450">
                <a:moveTo>
                  <a:pt x="256" y="0"/>
                </a:moveTo>
                <a:cubicBezTo>
                  <a:pt x="57" y="0"/>
                  <a:pt x="57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330"/>
                  <a:pt x="26" y="356"/>
                  <a:pt x="57" y="356"/>
                </a:cubicBezTo>
                <a:cubicBezTo>
                  <a:pt x="125" y="356"/>
                  <a:pt x="125" y="356"/>
                  <a:pt x="125" y="356"/>
                </a:cubicBezTo>
                <a:cubicBezTo>
                  <a:pt x="184" y="450"/>
                  <a:pt x="184" y="450"/>
                  <a:pt x="184" y="450"/>
                </a:cubicBezTo>
                <a:cubicBezTo>
                  <a:pt x="244" y="356"/>
                  <a:pt x="244" y="356"/>
                  <a:pt x="244" y="356"/>
                </a:cubicBezTo>
                <a:cubicBezTo>
                  <a:pt x="256" y="356"/>
                  <a:pt x="256" y="356"/>
                  <a:pt x="256" y="356"/>
                </a:cubicBezTo>
                <a:cubicBezTo>
                  <a:pt x="256" y="0"/>
                  <a:pt x="256" y="0"/>
                  <a:pt x="256" y="0"/>
                </a:cubicBez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0" tIns="0" rIns="0" bIns="137160" numCol="1" anchor="ctr" anchorCtr="0" compatLnSpc="1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chemeClr val="accent2"/>
                </a:solidFill>
                <a:latin typeface="Impact" panose="020B0806030902050204" pitchFamily="34" charset="0"/>
              </a:rPr>
              <a:t>03</a:t>
            </a:r>
          </a:p>
        </p:txBody>
      </p:sp>
      <p:sp>
        <p:nvSpPr>
          <p:cNvPr id="8" name="Freeform 153"/>
          <p:cNvSpPr/>
          <p:nvPr/>
        </p:nvSpPr>
        <p:spPr bwMode="auto">
          <a:xfrm>
            <a:off x="8756978" y="1583403"/>
            <a:ext cx="2081342" cy="969964"/>
          </a:xfrm>
          <a:custGeom>
            <a:avLst/>
            <a:gdLst>
              <a:gd name="T0" fmla="*/ 912 w 969"/>
              <a:gd name="T1" fmla="*/ 0 h 450"/>
              <a:gd name="T2" fmla="*/ 57 w 969"/>
              <a:gd name="T3" fmla="*/ 0 h 450"/>
              <a:gd name="T4" fmla="*/ 0 w 969"/>
              <a:gd name="T5" fmla="*/ 57 h 450"/>
              <a:gd name="T6" fmla="*/ 0 w 969"/>
              <a:gd name="T7" fmla="*/ 298 h 450"/>
              <a:gd name="T8" fmla="*/ 57 w 969"/>
              <a:gd name="T9" fmla="*/ 356 h 450"/>
              <a:gd name="T10" fmla="*/ 125 w 969"/>
              <a:gd name="T11" fmla="*/ 356 h 450"/>
              <a:gd name="T12" fmla="*/ 184 w 969"/>
              <a:gd name="T13" fmla="*/ 450 h 450"/>
              <a:gd name="T14" fmla="*/ 244 w 969"/>
              <a:gd name="T15" fmla="*/ 356 h 450"/>
              <a:gd name="T16" fmla="*/ 912 w 969"/>
              <a:gd name="T17" fmla="*/ 356 h 450"/>
              <a:gd name="T18" fmla="*/ 969 w 969"/>
              <a:gd name="T19" fmla="*/ 298 h 450"/>
              <a:gd name="T20" fmla="*/ 969 w 969"/>
              <a:gd name="T21" fmla="*/ 57 h 450"/>
              <a:gd name="T22" fmla="*/ 912 w 969"/>
              <a:gd name="T23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69" h="450">
                <a:moveTo>
                  <a:pt x="912" y="0"/>
                </a:moveTo>
                <a:cubicBezTo>
                  <a:pt x="57" y="0"/>
                  <a:pt x="57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330"/>
                  <a:pt x="26" y="356"/>
                  <a:pt x="57" y="356"/>
                </a:cubicBezTo>
                <a:cubicBezTo>
                  <a:pt x="125" y="356"/>
                  <a:pt x="125" y="356"/>
                  <a:pt x="125" y="356"/>
                </a:cubicBezTo>
                <a:cubicBezTo>
                  <a:pt x="184" y="450"/>
                  <a:pt x="184" y="450"/>
                  <a:pt x="184" y="450"/>
                </a:cubicBezTo>
                <a:cubicBezTo>
                  <a:pt x="244" y="356"/>
                  <a:pt x="244" y="356"/>
                  <a:pt x="244" y="356"/>
                </a:cubicBezTo>
                <a:cubicBezTo>
                  <a:pt x="912" y="356"/>
                  <a:pt x="912" y="356"/>
                  <a:pt x="912" y="356"/>
                </a:cubicBezTo>
                <a:cubicBezTo>
                  <a:pt x="943" y="356"/>
                  <a:pt x="969" y="330"/>
                  <a:pt x="969" y="298"/>
                </a:cubicBezTo>
                <a:cubicBezTo>
                  <a:pt x="969" y="57"/>
                  <a:pt x="969" y="57"/>
                  <a:pt x="969" y="57"/>
                </a:cubicBezTo>
                <a:cubicBezTo>
                  <a:pt x="969" y="26"/>
                  <a:pt x="943" y="0"/>
                  <a:pt x="912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411480" tIns="68580" rIns="0" bIns="68580" numCol="1" anchor="t" anchorCtr="0" compatLnSpc="1"/>
          <a:lstStyle/>
          <a:p>
            <a:pPr>
              <a:lnSpc>
                <a:spcPct val="120000"/>
              </a:lnSpc>
            </a:pPr>
            <a:endParaRPr lang="en-US" sz="900" dirty="0">
              <a:solidFill>
                <a:srgbClr val="FFFFFF"/>
              </a:solidFill>
              <a:latin typeface="Source Sans Pro" charset="0"/>
            </a:endParaRPr>
          </a:p>
        </p:txBody>
      </p:sp>
      <p:sp>
        <p:nvSpPr>
          <p:cNvPr id="9" name="Freeform 154"/>
          <p:cNvSpPr/>
          <p:nvPr/>
        </p:nvSpPr>
        <p:spPr bwMode="auto">
          <a:xfrm>
            <a:off x="8756978" y="1583403"/>
            <a:ext cx="549344" cy="969964"/>
          </a:xfrm>
          <a:custGeom>
            <a:avLst/>
            <a:gdLst>
              <a:gd name="T0" fmla="*/ 256 w 256"/>
              <a:gd name="T1" fmla="*/ 0 h 450"/>
              <a:gd name="T2" fmla="*/ 57 w 256"/>
              <a:gd name="T3" fmla="*/ 0 h 450"/>
              <a:gd name="T4" fmla="*/ 0 w 256"/>
              <a:gd name="T5" fmla="*/ 57 h 450"/>
              <a:gd name="T6" fmla="*/ 0 w 256"/>
              <a:gd name="T7" fmla="*/ 298 h 450"/>
              <a:gd name="T8" fmla="*/ 57 w 256"/>
              <a:gd name="T9" fmla="*/ 356 h 450"/>
              <a:gd name="T10" fmla="*/ 125 w 256"/>
              <a:gd name="T11" fmla="*/ 356 h 450"/>
              <a:gd name="T12" fmla="*/ 184 w 256"/>
              <a:gd name="T13" fmla="*/ 450 h 450"/>
              <a:gd name="T14" fmla="*/ 244 w 256"/>
              <a:gd name="T15" fmla="*/ 356 h 450"/>
              <a:gd name="T16" fmla="*/ 256 w 256"/>
              <a:gd name="T17" fmla="*/ 356 h 450"/>
              <a:gd name="T18" fmla="*/ 256 w 256"/>
              <a:gd name="T19" fmla="*/ 0 h 4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6" h="450">
                <a:moveTo>
                  <a:pt x="256" y="0"/>
                </a:moveTo>
                <a:cubicBezTo>
                  <a:pt x="57" y="0"/>
                  <a:pt x="57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298"/>
                  <a:pt x="0" y="298"/>
                  <a:pt x="0" y="298"/>
                </a:cubicBezTo>
                <a:cubicBezTo>
                  <a:pt x="0" y="330"/>
                  <a:pt x="26" y="356"/>
                  <a:pt x="57" y="356"/>
                </a:cubicBezTo>
                <a:cubicBezTo>
                  <a:pt x="125" y="356"/>
                  <a:pt x="125" y="356"/>
                  <a:pt x="125" y="356"/>
                </a:cubicBezTo>
                <a:cubicBezTo>
                  <a:pt x="184" y="450"/>
                  <a:pt x="184" y="450"/>
                  <a:pt x="184" y="450"/>
                </a:cubicBezTo>
                <a:cubicBezTo>
                  <a:pt x="244" y="356"/>
                  <a:pt x="244" y="356"/>
                  <a:pt x="244" y="356"/>
                </a:cubicBezTo>
                <a:cubicBezTo>
                  <a:pt x="256" y="356"/>
                  <a:pt x="256" y="356"/>
                  <a:pt x="256" y="356"/>
                </a:cubicBezTo>
                <a:cubicBezTo>
                  <a:pt x="256" y="0"/>
                  <a:pt x="256" y="0"/>
                  <a:pt x="256" y="0"/>
                </a:cubicBezTo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txBody>
          <a:bodyPr vert="horz" wrap="square" lIns="0" tIns="0" rIns="0" bIns="137160" numCol="1" anchor="ctr" anchorCtr="0" compatLnSpc="1"/>
          <a:lstStyle/>
          <a:p>
            <a:pPr algn="ctr">
              <a:lnSpc>
                <a:spcPct val="120000"/>
              </a:lnSpc>
            </a:pPr>
            <a:r>
              <a:rPr lang="en-US" dirty="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</a:p>
        </p:txBody>
      </p:sp>
      <p:sp>
        <p:nvSpPr>
          <p:cNvPr id="10" name="Oval 3"/>
          <p:cNvSpPr/>
          <p:nvPr/>
        </p:nvSpPr>
        <p:spPr>
          <a:xfrm>
            <a:off x="1119612" y="2786135"/>
            <a:ext cx="2488462" cy="2488462"/>
          </a:xfrm>
          <a:prstGeom prst="ellipse">
            <a:avLst/>
          </a:prstGeom>
          <a:noFill/>
          <a:ln w="69850">
            <a:solidFill>
              <a:schemeClr val="accent1"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350" dirty="0">
              <a:latin typeface="Source Sans Pro" charset="0"/>
            </a:endParaRPr>
          </a:p>
        </p:txBody>
      </p:sp>
      <p:sp>
        <p:nvSpPr>
          <p:cNvPr id="11" name="Arc 4"/>
          <p:cNvSpPr/>
          <p:nvPr/>
        </p:nvSpPr>
        <p:spPr>
          <a:xfrm>
            <a:off x="1120911" y="2787435"/>
            <a:ext cx="2485864" cy="2485864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350" dirty="0">
              <a:latin typeface="Source Sans Pro" charset="0"/>
            </a:endParaRPr>
          </a:p>
        </p:txBody>
      </p:sp>
      <p:sp>
        <p:nvSpPr>
          <p:cNvPr id="12" name="Oval 5"/>
          <p:cNvSpPr/>
          <p:nvPr/>
        </p:nvSpPr>
        <p:spPr>
          <a:xfrm>
            <a:off x="3608074" y="2786135"/>
            <a:ext cx="2488462" cy="2488462"/>
          </a:xfrm>
          <a:prstGeom prst="ellipse">
            <a:avLst/>
          </a:prstGeom>
          <a:noFill/>
          <a:ln w="69850">
            <a:solidFill>
              <a:schemeClr val="accent2"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350" dirty="0">
              <a:latin typeface="Source Sans Pro" charset="0"/>
            </a:endParaRPr>
          </a:p>
        </p:txBody>
      </p:sp>
      <p:sp>
        <p:nvSpPr>
          <p:cNvPr id="13" name="Arc 6"/>
          <p:cNvSpPr/>
          <p:nvPr/>
        </p:nvSpPr>
        <p:spPr>
          <a:xfrm rot="10800000">
            <a:off x="3609373" y="2787435"/>
            <a:ext cx="2485864" cy="2485864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350" dirty="0">
              <a:latin typeface="Source Sans Pro" charset="0"/>
            </a:endParaRPr>
          </a:p>
        </p:txBody>
      </p:sp>
      <p:sp>
        <p:nvSpPr>
          <p:cNvPr id="14" name="Oval 7"/>
          <p:cNvSpPr/>
          <p:nvPr/>
        </p:nvSpPr>
        <p:spPr>
          <a:xfrm>
            <a:off x="6095464" y="2786135"/>
            <a:ext cx="2488462" cy="2488462"/>
          </a:xfrm>
          <a:prstGeom prst="ellipse">
            <a:avLst/>
          </a:prstGeom>
          <a:noFill/>
          <a:ln w="69850">
            <a:solidFill>
              <a:schemeClr val="accent1"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350" dirty="0">
              <a:latin typeface="Source Sans Pro" charset="0"/>
            </a:endParaRPr>
          </a:p>
        </p:txBody>
      </p:sp>
      <p:sp>
        <p:nvSpPr>
          <p:cNvPr id="15" name="Arc 8"/>
          <p:cNvSpPr/>
          <p:nvPr/>
        </p:nvSpPr>
        <p:spPr>
          <a:xfrm>
            <a:off x="6096764" y="2787435"/>
            <a:ext cx="2485864" cy="2485864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350" dirty="0">
              <a:latin typeface="Source Sans Pro" charset="0"/>
            </a:endParaRPr>
          </a:p>
        </p:txBody>
      </p:sp>
      <p:sp>
        <p:nvSpPr>
          <p:cNvPr id="16" name="Oval 9"/>
          <p:cNvSpPr/>
          <p:nvPr/>
        </p:nvSpPr>
        <p:spPr>
          <a:xfrm>
            <a:off x="8583926" y="2786135"/>
            <a:ext cx="2488462" cy="2488462"/>
          </a:xfrm>
          <a:prstGeom prst="ellipse">
            <a:avLst/>
          </a:prstGeom>
          <a:noFill/>
          <a:ln w="69850">
            <a:solidFill>
              <a:schemeClr val="accent2">
                <a:alpha val="3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350" dirty="0">
              <a:latin typeface="Source Sans Pro" charset="0"/>
            </a:endParaRPr>
          </a:p>
        </p:txBody>
      </p:sp>
      <p:sp>
        <p:nvSpPr>
          <p:cNvPr id="17" name="Arc 10"/>
          <p:cNvSpPr/>
          <p:nvPr/>
        </p:nvSpPr>
        <p:spPr>
          <a:xfrm rot="10800000">
            <a:off x="8585226" y="2787435"/>
            <a:ext cx="2485864" cy="2485864"/>
          </a:xfrm>
          <a:prstGeom prst="arc">
            <a:avLst>
              <a:gd name="adj1" fmla="val 10766207"/>
              <a:gd name="adj2" fmla="val 0"/>
            </a:avLst>
          </a:prstGeom>
          <a:ln w="698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350" dirty="0">
              <a:latin typeface="Source Sans Pro" charset="0"/>
            </a:endParaRPr>
          </a:p>
        </p:txBody>
      </p:sp>
      <p:sp>
        <p:nvSpPr>
          <p:cNvPr id="18" name="Oval 36"/>
          <p:cNvSpPr/>
          <p:nvPr/>
        </p:nvSpPr>
        <p:spPr>
          <a:xfrm>
            <a:off x="1353679" y="3020203"/>
            <a:ext cx="2020327" cy="202032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8580" rIns="0" bIns="0" rtlCol="0" anchor="ctr"/>
          <a:lstStyle/>
          <a:p>
            <a:pPr algn="ctr">
              <a:lnSpc>
                <a:spcPct val="120000"/>
              </a:lnSpc>
            </a:pPr>
            <a:endParaRPr lang="en-US" sz="3300" dirty="0">
              <a:latin typeface="linea-basic-10" panose="02000509000000000000" pitchFamily="49" charset="0"/>
            </a:endParaRPr>
          </a:p>
          <a:p>
            <a:pPr algn="ctr">
              <a:lnSpc>
                <a:spcPct val="120000"/>
              </a:lnSpc>
            </a:pPr>
            <a:endParaRPr lang="en-US" sz="825" dirty="0">
              <a:latin typeface="Source Sans Pro" charset="0"/>
            </a:endParaRPr>
          </a:p>
        </p:txBody>
      </p:sp>
      <p:sp>
        <p:nvSpPr>
          <p:cNvPr id="19" name="Oval 39"/>
          <p:cNvSpPr/>
          <p:nvPr/>
        </p:nvSpPr>
        <p:spPr>
          <a:xfrm>
            <a:off x="3839543" y="3020203"/>
            <a:ext cx="2020327" cy="202032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8580" rIns="0" bIns="0" rtlCol="0" anchor="ctr"/>
          <a:lstStyle/>
          <a:p>
            <a:pPr algn="ctr">
              <a:lnSpc>
                <a:spcPct val="120000"/>
              </a:lnSpc>
            </a:pPr>
            <a:endParaRPr lang="en-US" sz="3300" dirty="0">
              <a:latin typeface="linea-basic-10" panose="02000509000000000000" pitchFamily="49" charset="0"/>
            </a:endParaRPr>
          </a:p>
          <a:p>
            <a:pPr algn="ctr">
              <a:lnSpc>
                <a:spcPct val="120000"/>
              </a:lnSpc>
            </a:pPr>
            <a:r>
              <a:rPr lang="en-US" sz="900" dirty="0">
                <a:latin typeface="Source Sans Pro" charset="0"/>
              </a:rPr>
              <a:t> </a:t>
            </a:r>
            <a:endParaRPr lang="en-US" sz="825" dirty="0">
              <a:latin typeface="Source Sans Pro" charset="0"/>
            </a:endParaRPr>
          </a:p>
        </p:txBody>
      </p:sp>
      <p:sp>
        <p:nvSpPr>
          <p:cNvPr id="20" name="Oval 40"/>
          <p:cNvSpPr/>
          <p:nvPr/>
        </p:nvSpPr>
        <p:spPr>
          <a:xfrm>
            <a:off x="6327328" y="3020203"/>
            <a:ext cx="2020327" cy="202032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8580" rIns="0" bIns="0" rtlCol="0" anchor="ctr"/>
          <a:lstStyle/>
          <a:p>
            <a:pPr algn="ctr">
              <a:lnSpc>
                <a:spcPct val="120000"/>
              </a:lnSpc>
            </a:pPr>
            <a:endParaRPr lang="en-US" sz="3300" dirty="0">
              <a:latin typeface="linea-basic-10" panose="02000509000000000000" pitchFamily="49" charset="0"/>
            </a:endParaRPr>
          </a:p>
          <a:p>
            <a:pPr algn="ctr">
              <a:lnSpc>
                <a:spcPct val="120000"/>
              </a:lnSpc>
            </a:pPr>
            <a:endParaRPr lang="en-US" sz="825" dirty="0">
              <a:latin typeface="Source Sans Pro" charset="0"/>
            </a:endParaRPr>
          </a:p>
        </p:txBody>
      </p:sp>
      <p:sp>
        <p:nvSpPr>
          <p:cNvPr id="21" name="Oval 41"/>
          <p:cNvSpPr/>
          <p:nvPr/>
        </p:nvSpPr>
        <p:spPr>
          <a:xfrm>
            <a:off x="8817994" y="3020203"/>
            <a:ext cx="2020327" cy="202032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68580" rIns="0" bIns="0" rtlCol="0" anchor="ctr"/>
          <a:lstStyle/>
          <a:p>
            <a:pPr algn="ctr">
              <a:lnSpc>
                <a:spcPct val="120000"/>
              </a:lnSpc>
            </a:pPr>
            <a:endParaRPr lang="en-US" sz="3300" dirty="0">
              <a:latin typeface="linea-basic-10" panose="02000509000000000000" pitchFamily="49" charset="0"/>
            </a:endParaRPr>
          </a:p>
          <a:p>
            <a:pPr algn="ctr">
              <a:lnSpc>
                <a:spcPct val="120000"/>
              </a:lnSpc>
            </a:pPr>
            <a:endParaRPr lang="en-US" sz="825" dirty="0">
              <a:latin typeface="Source Sans Pro" charset="0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1892930" y="1748101"/>
            <a:ext cx="1411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4396820" y="1748101"/>
            <a:ext cx="1411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6885283" y="1748101"/>
            <a:ext cx="1411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9366429" y="1748101"/>
            <a:ext cx="14117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</a:p>
        </p:txBody>
      </p:sp>
      <p:sp>
        <p:nvSpPr>
          <p:cNvPr id="26" name="TextBox 13"/>
          <p:cNvSpPr txBox="1"/>
          <p:nvPr/>
        </p:nvSpPr>
        <p:spPr>
          <a:xfrm>
            <a:off x="1509636" y="3728211"/>
            <a:ext cx="1708413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1523654" y="4096302"/>
            <a:ext cx="1680376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3998577" y="3728211"/>
            <a:ext cx="1708413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4012595" y="4096302"/>
            <a:ext cx="1680376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6462296" y="3728211"/>
            <a:ext cx="1708413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6476314" y="4096302"/>
            <a:ext cx="1680376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8943442" y="3728211"/>
            <a:ext cx="1708413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8957460" y="4096302"/>
            <a:ext cx="1680376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511139" y="273773"/>
            <a:ext cx="546029" cy="642575"/>
          </a:xfrm>
          <a:prstGeom prst="rect">
            <a:avLst/>
          </a:prstGeom>
        </p:spPr>
      </p:pic>
      <p:sp>
        <p:nvSpPr>
          <p:cNvPr id="35" name="文本框 3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06105" y="364228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EAC6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最佳部门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4864528" y="1396059"/>
            <a:ext cx="2318899" cy="1354800"/>
          </a:xfrm>
          <a:custGeom>
            <a:avLst/>
            <a:gdLst>
              <a:gd name="T0" fmla="*/ 893 w 893"/>
              <a:gd name="T1" fmla="*/ 275 h 569"/>
              <a:gd name="T2" fmla="*/ 455 w 893"/>
              <a:gd name="T3" fmla="*/ 0 h 569"/>
              <a:gd name="T4" fmla="*/ 0 w 893"/>
              <a:gd name="T5" fmla="*/ 275 h 569"/>
              <a:gd name="T6" fmla="*/ 108 w 893"/>
              <a:gd name="T7" fmla="*/ 275 h 569"/>
              <a:gd name="T8" fmla="*/ 108 w 893"/>
              <a:gd name="T9" fmla="*/ 569 h 569"/>
              <a:gd name="T10" fmla="*/ 805 w 893"/>
              <a:gd name="T11" fmla="*/ 569 h 569"/>
              <a:gd name="T12" fmla="*/ 805 w 893"/>
              <a:gd name="T13" fmla="*/ 275 h 569"/>
              <a:gd name="T14" fmla="*/ 893 w 893"/>
              <a:gd name="T15" fmla="*/ 275 h 5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93" h="569">
                <a:moveTo>
                  <a:pt x="893" y="275"/>
                </a:moveTo>
                <a:lnTo>
                  <a:pt x="455" y="0"/>
                </a:lnTo>
                <a:lnTo>
                  <a:pt x="0" y="275"/>
                </a:lnTo>
                <a:lnTo>
                  <a:pt x="108" y="275"/>
                </a:lnTo>
                <a:lnTo>
                  <a:pt x="108" y="569"/>
                </a:lnTo>
                <a:lnTo>
                  <a:pt x="805" y="569"/>
                </a:lnTo>
                <a:lnTo>
                  <a:pt x="805" y="275"/>
                </a:lnTo>
                <a:lnTo>
                  <a:pt x="893" y="2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342900" tIns="411480" rIns="342900" bIns="34290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2100" dirty="0">
              <a:solidFill>
                <a:schemeClr val="bg1"/>
              </a:solidFill>
              <a:latin typeface="Source Sans Pro" charset="0"/>
            </a:endParaRPr>
          </a:p>
        </p:txBody>
      </p:sp>
      <p:sp>
        <p:nvSpPr>
          <p:cNvPr id="3" name="Freeform 6"/>
          <p:cNvSpPr/>
          <p:nvPr/>
        </p:nvSpPr>
        <p:spPr bwMode="auto">
          <a:xfrm>
            <a:off x="5816253" y="2593258"/>
            <a:ext cx="435994" cy="158857"/>
          </a:xfrm>
          <a:custGeom>
            <a:avLst/>
            <a:gdLst>
              <a:gd name="T0" fmla="*/ 414 w 697"/>
              <a:gd name="T1" fmla="*/ 74 h 550"/>
              <a:gd name="T2" fmla="*/ 342 w 697"/>
              <a:gd name="T3" fmla="*/ 0 h 550"/>
              <a:gd name="T4" fmla="*/ 273 w 697"/>
              <a:gd name="T5" fmla="*/ 74 h 550"/>
              <a:gd name="T6" fmla="*/ 0 w 697"/>
              <a:gd name="T7" fmla="*/ 74 h 550"/>
              <a:gd name="T8" fmla="*/ 0 w 697"/>
              <a:gd name="T9" fmla="*/ 550 h 550"/>
              <a:gd name="T10" fmla="*/ 697 w 697"/>
              <a:gd name="T11" fmla="*/ 550 h 550"/>
              <a:gd name="T12" fmla="*/ 697 w 697"/>
              <a:gd name="T13" fmla="*/ 74 h 550"/>
              <a:gd name="T14" fmla="*/ 414 w 697"/>
              <a:gd name="T15" fmla="*/ 74 h 550"/>
              <a:gd name="connsiteX0" fmla="*/ 5940 w 10000"/>
              <a:gd name="connsiteY0" fmla="*/ 1345 h 10000"/>
              <a:gd name="connsiteX1" fmla="*/ 4907 w 10000"/>
              <a:gd name="connsiteY1" fmla="*/ 0 h 10000"/>
              <a:gd name="connsiteX2" fmla="*/ 3917 w 10000"/>
              <a:gd name="connsiteY2" fmla="*/ 1345 h 10000"/>
              <a:gd name="connsiteX3" fmla="*/ 0 w 10000"/>
              <a:gd name="connsiteY3" fmla="*/ 10000 h 10000"/>
              <a:gd name="connsiteX4" fmla="*/ 10000 w 10000"/>
              <a:gd name="connsiteY4" fmla="*/ 10000 h 10000"/>
              <a:gd name="connsiteX5" fmla="*/ 10000 w 10000"/>
              <a:gd name="connsiteY5" fmla="*/ 1345 h 10000"/>
              <a:gd name="connsiteX6" fmla="*/ 5940 w 10000"/>
              <a:gd name="connsiteY6" fmla="*/ 1345 h 10000"/>
              <a:gd name="connsiteX0-1" fmla="*/ 2023 w 6083"/>
              <a:gd name="connsiteY0-2" fmla="*/ 1345 h 10000"/>
              <a:gd name="connsiteX1-3" fmla="*/ 990 w 6083"/>
              <a:gd name="connsiteY1-4" fmla="*/ 0 h 10000"/>
              <a:gd name="connsiteX2-5" fmla="*/ 0 w 6083"/>
              <a:gd name="connsiteY2-6" fmla="*/ 1345 h 10000"/>
              <a:gd name="connsiteX3-7" fmla="*/ 6083 w 6083"/>
              <a:gd name="connsiteY3-8" fmla="*/ 10000 h 10000"/>
              <a:gd name="connsiteX4-9" fmla="*/ 6083 w 6083"/>
              <a:gd name="connsiteY4-10" fmla="*/ 1345 h 10000"/>
              <a:gd name="connsiteX5-11" fmla="*/ 2023 w 6083"/>
              <a:gd name="connsiteY5-12" fmla="*/ 1345 h 10000"/>
              <a:gd name="connsiteX0-13" fmla="*/ 3326 w 10000"/>
              <a:gd name="connsiteY0-14" fmla="*/ 1345 h 1345"/>
              <a:gd name="connsiteX1-15" fmla="*/ 1627 w 10000"/>
              <a:gd name="connsiteY1-16" fmla="*/ 0 h 1345"/>
              <a:gd name="connsiteX2-17" fmla="*/ 0 w 10000"/>
              <a:gd name="connsiteY2-18" fmla="*/ 1345 h 1345"/>
              <a:gd name="connsiteX3-19" fmla="*/ 10000 w 10000"/>
              <a:gd name="connsiteY3-20" fmla="*/ 1345 h 1345"/>
              <a:gd name="connsiteX4-21" fmla="*/ 3326 w 10000"/>
              <a:gd name="connsiteY4-22" fmla="*/ 1345 h 1345"/>
              <a:gd name="connsiteX0-23" fmla="*/ 3326 w 3326"/>
              <a:gd name="connsiteY0-24" fmla="*/ 10000 h 10000"/>
              <a:gd name="connsiteX1-25" fmla="*/ 1627 w 3326"/>
              <a:gd name="connsiteY1-26" fmla="*/ 0 h 10000"/>
              <a:gd name="connsiteX2-27" fmla="*/ 0 w 3326"/>
              <a:gd name="connsiteY2-28" fmla="*/ 10000 h 10000"/>
              <a:gd name="connsiteX3-29" fmla="*/ 3326 w 3326"/>
              <a:gd name="connsiteY3-3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326" h="10000">
                <a:moveTo>
                  <a:pt x="3326" y="10000"/>
                </a:moveTo>
                <a:lnTo>
                  <a:pt x="1627" y="0"/>
                </a:lnTo>
                <a:lnTo>
                  <a:pt x="0" y="10000"/>
                </a:lnTo>
                <a:lnTo>
                  <a:pt x="3326" y="1000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350" dirty="0">
              <a:solidFill>
                <a:schemeClr val="bg1"/>
              </a:solidFill>
              <a:latin typeface="Source Sans Pro" charset="0"/>
            </a:endParaRPr>
          </a:p>
        </p:txBody>
      </p:sp>
      <p:sp>
        <p:nvSpPr>
          <p:cNvPr id="4" name="Freeform 6"/>
          <p:cNvSpPr/>
          <p:nvPr/>
        </p:nvSpPr>
        <p:spPr bwMode="auto">
          <a:xfrm>
            <a:off x="5143547" y="2642250"/>
            <a:ext cx="1811837" cy="993031"/>
          </a:xfrm>
          <a:custGeom>
            <a:avLst/>
            <a:gdLst>
              <a:gd name="T0" fmla="*/ 414 w 697"/>
              <a:gd name="T1" fmla="*/ 74 h 550"/>
              <a:gd name="T2" fmla="*/ 342 w 697"/>
              <a:gd name="T3" fmla="*/ 0 h 550"/>
              <a:gd name="T4" fmla="*/ 273 w 697"/>
              <a:gd name="T5" fmla="*/ 74 h 550"/>
              <a:gd name="T6" fmla="*/ 0 w 697"/>
              <a:gd name="T7" fmla="*/ 74 h 550"/>
              <a:gd name="T8" fmla="*/ 0 w 697"/>
              <a:gd name="T9" fmla="*/ 550 h 550"/>
              <a:gd name="T10" fmla="*/ 697 w 697"/>
              <a:gd name="T11" fmla="*/ 550 h 550"/>
              <a:gd name="T12" fmla="*/ 697 w 697"/>
              <a:gd name="T13" fmla="*/ 74 h 550"/>
              <a:gd name="T14" fmla="*/ 414 w 697"/>
              <a:gd name="T15" fmla="*/ 74 h 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97" h="550">
                <a:moveTo>
                  <a:pt x="414" y="74"/>
                </a:moveTo>
                <a:lnTo>
                  <a:pt x="342" y="0"/>
                </a:lnTo>
                <a:lnTo>
                  <a:pt x="273" y="74"/>
                </a:lnTo>
                <a:lnTo>
                  <a:pt x="0" y="74"/>
                </a:lnTo>
                <a:lnTo>
                  <a:pt x="0" y="550"/>
                </a:lnTo>
                <a:lnTo>
                  <a:pt x="697" y="550"/>
                </a:lnTo>
                <a:lnTo>
                  <a:pt x="697" y="74"/>
                </a:lnTo>
                <a:lnTo>
                  <a:pt x="414" y="74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274320" rIns="68580" bIns="34290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2100" dirty="0">
              <a:solidFill>
                <a:schemeClr val="bg1"/>
              </a:solidFill>
              <a:latin typeface="Source Sans Pro" charset="0"/>
            </a:endParaRPr>
          </a:p>
        </p:txBody>
      </p:sp>
      <p:sp>
        <p:nvSpPr>
          <p:cNvPr id="5" name="Freeform 6"/>
          <p:cNvSpPr/>
          <p:nvPr/>
        </p:nvSpPr>
        <p:spPr bwMode="auto">
          <a:xfrm>
            <a:off x="5816251" y="3477681"/>
            <a:ext cx="435994" cy="158857"/>
          </a:xfrm>
          <a:custGeom>
            <a:avLst/>
            <a:gdLst>
              <a:gd name="T0" fmla="*/ 414 w 697"/>
              <a:gd name="T1" fmla="*/ 74 h 550"/>
              <a:gd name="T2" fmla="*/ 342 w 697"/>
              <a:gd name="T3" fmla="*/ 0 h 550"/>
              <a:gd name="T4" fmla="*/ 273 w 697"/>
              <a:gd name="T5" fmla="*/ 74 h 550"/>
              <a:gd name="T6" fmla="*/ 0 w 697"/>
              <a:gd name="T7" fmla="*/ 74 h 550"/>
              <a:gd name="T8" fmla="*/ 0 w 697"/>
              <a:gd name="T9" fmla="*/ 550 h 550"/>
              <a:gd name="T10" fmla="*/ 697 w 697"/>
              <a:gd name="T11" fmla="*/ 550 h 550"/>
              <a:gd name="T12" fmla="*/ 697 w 697"/>
              <a:gd name="T13" fmla="*/ 74 h 550"/>
              <a:gd name="T14" fmla="*/ 414 w 697"/>
              <a:gd name="T15" fmla="*/ 74 h 550"/>
              <a:gd name="connsiteX0" fmla="*/ 5940 w 10000"/>
              <a:gd name="connsiteY0" fmla="*/ 1345 h 10000"/>
              <a:gd name="connsiteX1" fmla="*/ 4907 w 10000"/>
              <a:gd name="connsiteY1" fmla="*/ 0 h 10000"/>
              <a:gd name="connsiteX2" fmla="*/ 3917 w 10000"/>
              <a:gd name="connsiteY2" fmla="*/ 1345 h 10000"/>
              <a:gd name="connsiteX3" fmla="*/ 0 w 10000"/>
              <a:gd name="connsiteY3" fmla="*/ 10000 h 10000"/>
              <a:gd name="connsiteX4" fmla="*/ 10000 w 10000"/>
              <a:gd name="connsiteY4" fmla="*/ 10000 h 10000"/>
              <a:gd name="connsiteX5" fmla="*/ 10000 w 10000"/>
              <a:gd name="connsiteY5" fmla="*/ 1345 h 10000"/>
              <a:gd name="connsiteX6" fmla="*/ 5940 w 10000"/>
              <a:gd name="connsiteY6" fmla="*/ 1345 h 10000"/>
              <a:gd name="connsiteX0-1" fmla="*/ 2023 w 6083"/>
              <a:gd name="connsiteY0-2" fmla="*/ 1345 h 10000"/>
              <a:gd name="connsiteX1-3" fmla="*/ 990 w 6083"/>
              <a:gd name="connsiteY1-4" fmla="*/ 0 h 10000"/>
              <a:gd name="connsiteX2-5" fmla="*/ 0 w 6083"/>
              <a:gd name="connsiteY2-6" fmla="*/ 1345 h 10000"/>
              <a:gd name="connsiteX3-7" fmla="*/ 6083 w 6083"/>
              <a:gd name="connsiteY3-8" fmla="*/ 10000 h 10000"/>
              <a:gd name="connsiteX4-9" fmla="*/ 6083 w 6083"/>
              <a:gd name="connsiteY4-10" fmla="*/ 1345 h 10000"/>
              <a:gd name="connsiteX5-11" fmla="*/ 2023 w 6083"/>
              <a:gd name="connsiteY5-12" fmla="*/ 1345 h 10000"/>
              <a:gd name="connsiteX0-13" fmla="*/ 3326 w 10000"/>
              <a:gd name="connsiteY0-14" fmla="*/ 1345 h 1345"/>
              <a:gd name="connsiteX1-15" fmla="*/ 1627 w 10000"/>
              <a:gd name="connsiteY1-16" fmla="*/ 0 h 1345"/>
              <a:gd name="connsiteX2-17" fmla="*/ 0 w 10000"/>
              <a:gd name="connsiteY2-18" fmla="*/ 1345 h 1345"/>
              <a:gd name="connsiteX3-19" fmla="*/ 10000 w 10000"/>
              <a:gd name="connsiteY3-20" fmla="*/ 1345 h 1345"/>
              <a:gd name="connsiteX4-21" fmla="*/ 3326 w 10000"/>
              <a:gd name="connsiteY4-22" fmla="*/ 1345 h 1345"/>
              <a:gd name="connsiteX0-23" fmla="*/ 3326 w 3326"/>
              <a:gd name="connsiteY0-24" fmla="*/ 10000 h 10000"/>
              <a:gd name="connsiteX1-25" fmla="*/ 1627 w 3326"/>
              <a:gd name="connsiteY1-26" fmla="*/ 0 h 10000"/>
              <a:gd name="connsiteX2-27" fmla="*/ 0 w 3326"/>
              <a:gd name="connsiteY2-28" fmla="*/ 10000 h 10000"/>
              <a:gd name="connsiteX3-29" fmla="*/ 3326 w 3326"/>
              <a:gd name="connsiteY3-3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326" h="10000">
                <a:moveTo>
                  <a:pt x="3326" y="10000"/>
                </a:moveTo>
                <a:lnTo>
                  <a:pt x="1627" y="0"/>
                </a:lnTo>
                <a:lnTo>
                  <a:pt x="0" y="10000"/>
                </a:lnTo>
                <a:lnTo>
                  <a:pt x="3326" y="1000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350" dirty="0">
              <a:solidFill>
                <a:schemeClr val="bg1"/>
              </a:solidFill>
              <a:latin typeface="Source Sans Pro" charset="0"/>
            </a:endParaRPr>
          </a:p>
        </p:txBody>
      </p:sp>
      <p:sp>
        <p:nvSpPr>
          <p:cNvPr id="6" name="Freeform 7"/>
          <p:cNvSpPr/>
          <p:nvPr/>
        </p:nvSpPr>
        <p:spPr bwMode="auto">
          <a:xfrm>
            <a:off x="5143545" y="3528730"/>
            <a:ext cx="1811837" cy="993031"/>
          </a:xfrm>
          <a:custGeom>
            <a:avLst/>
            <a:gdLst>
              <a:gd name="T0" fmla="*/ 414 w 697"/>
              <a:gd name="T1" fmla="*/ 73 h 550"/>
              <a:gd name="T2" fmla="*/ 342 w 697"/>
              <a:gd name="T3" fmla="*/ 0 h 550"/>
              <a:gd name="T4" fmla="*/ 273 w 697"/>
              <a:gd name="T5" fmla="*/ 73 h 550"/>
              <a:gd name="T6" fmla="*/ 0 w 697"/>
              <a:gd name="T7" fmla="*/ 73 h 550"/>
              <a:gd name="T8" fmla="*/ 0 w 697"/>
              <a:gd name="T9" fmla="*/ 550 h 550"/>
              <a:gd name="T10" fmla="*/ 697 w 697"/>
              <a:gd name="T11" fmla="*/ 550 h 550"/>
              <a:gd name="T12" fmla="*/ 697 w 697"/>
              <a:gd name="T13" fmla="*/ 73 h 550"/>
              <a:gd name="T14" fmla="*/ 414 w 697"/>
              <a:gd name="T15" fmla="*/ 73 h 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97" h="550">
                <a:moveTo>
                  <a:pt x="414" y="73"/>
                </a:moveTo>
                <a:lnTo>
                  <a:pt x="342" y="0"/>
                </a:lnTo>
                <a:lnTo>
                  <a:pt x="273" y="73"/>
                </a:lnTo>
                <a:lnTo>
                  <a:pt x="0" y="73"/>
                </a:lnTo>
                <a:lnTo>
                  <a:pt x="0" y="550"/>
                </a:lnTo>
                <a:lnTo>
                  <a:pt x="697" y="550"/>
                </a:lnTo>
                <a:lnTo>
                  <a:pt x="697" y="73"/>
                </a:lnTo>
                <a:lnTo>
                  <a:pt x="414" y="73"/>
                </a:lnTo>
                <a:close/>
              </a:path>
            </a:pathLst>
          </a:custGeom>
          <a:solidFill>
            <a:srgbClr val="77BF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350" dirty="0">
              <a:solidFill>
                <a:schemeClr val="bg1"/>
              </a:solidFill>
              <a:latin typeface="Source Sans Pro" charset="0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5143546" y="3528746"/>
            <a:ext cx="1811837" cy="993031"/>
          </a:xfrm>
          <a:custGeom>
            <a:avLst/>
            <a:gdLst>
              <a:gd name="T0" fmla="*/ 414 w 697"/>
              <a:gd name="T1" fmla="*/ 74 h 550"/>
              <a:gd name="T2" fmla="*/ 342 w 697"/>
              <a:gd name="T3" fmla="*/ 0 h 550"/>
              <a:gd name="T4" fmla="*/ 273 w 697"/>
              <a:gd name="T5" fmla="*/ 74 h 550"/>
              <a:gd name="T6" fmla="*/ 0 w 697"/>
              <a:gd name="T7" fmla="*/ 74 h 550"/>
              <a:gd name="T8" fmla="*/ 0 w 697"/>
              <a:gd name="T9" fmla="*/ 550 h 550"/>
              <a:gd name="T10" fmla="*/ 697 w 697"/>
              <a:gd name="T11" fmla="*/ 550 h 550"/>
              <a:gd name="T12" fmla="*/ 697 w 697"/>
              <a:gd name="T13" fmla="*/ 74 h 550"/>
              <a:gd name="T14" fmla="*/ 414 w 697"/>
              <a:gd name="T15" fmla="*/ 74 h 5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97" h="550">
                <a:moveTo>
                  <a:pt x="414" y="74"/>
                </a:moveTo>
                <a:lnTo>
                  <a:pt x="342" y="0"/>
                </a:lnTo>
                <a:lnTo>
                  <a:pt x="273" y="74"/>
                </a:lnTo>
                <a:lnTo>
                  <a:pt x="0" y="74"/>
                </a:lnTo>
                <a:lnTo>
                  <a:pt x="0" y="550"/>
                </a:lnTo>
                <a:lnTo>
                  <a:pt x="697" y="550"/>
                </a:lnTo>
                <a:lnTo>
                  <a:pt x="697" y="74"/>
                </a:lnTo>
                <a:lnTo>
                  <a:pt x="414" y="7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274320" rIns="68580" bIns="34290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2100" dirty="0">
              <a:solidFill>
                <a:schemeClr val="bg1"/>
              </a:solidFill>
              <a:latin typeface="Source Sans Pro" charset="0"/>
            </a:endParaRPr>
          </a:p>
          <a:p>
            <a:pPr>
              <a:lnSpc>
                <a:spcPct val="120000"/>
              </a:lnSpc>
            </a:pPr>
            <a:endParaRPr lang="en-US" sz="900" dirty="0">
              <a:solidFill>
                <a:schemeClr val="bg1"/>
              </a:solidFill>
              <a:latin typeface="Source Sans Pro" charset="0"/>
            </a:endParaRPr>
          </a:p>
        </p:txBody>
      </p:sp>
      <p:sp>
        <p:nvSpPr>
          <p:cNvPr id="8" name="Freeform 6"/>
          <p:cNvSpPr/>
          <p:nvPr/>
        </p:nvSpPr>
        <p:spPr bwMode="auto">
          <a:xfrm>
            <a:off x="5816252" y="4364176"/>
            <a:ext cx="435994" cy="158857"/>
          </a:xfrm>
          <a:custGeom>
            <a:avLst/>
            <a:gdLst>
              <a:gd name="T0" fmla="*/ 414 w 697"/>
              <a:gd name="T1" fmla="*/ 74 h 550"/>
              <a:gd name="T2" fmla="*/ 342 w 697"/>
              <a:gd name="T3" fmla="*/ 0 h 550"/>
              <a:gd name="T4" fmla="*/ 273 w 697"/>
              <a:gd name="T5" fmla="*/ 74 h 550"/>
              <a:gd name="T6" fmla="*/ 0 w 697"/>
              <a:gd name="T7" fmla="*/ 74 h 550"/>
              <a:gd name="T8" fmla="*/ 0 w 697"/>
              <a:gd name="T9" fmla="*/ 550 h 550"/>
              <a:gd name="T10" fmla="*/ 697 w 697"/>
              <a:gd name="T11" fmla="*/ 550 h 550"/>
              <a:gd name="T12" fmla="*/ 697 w 697"/>
              <a:gd name="T13" fmla="*/ 74 h 550"/>
              <a:gd name="T14" fmla="*/ 414 w 697"/>
              <a:gd name="T15" fmla="*/ 74 h 550"/>
              <a:gd name="connsiteX0" fmla="*/ 5940 w 10000"/>
              <a:gd name="connsiteY0" fmla="*/ 1345 h 10000"/>
              <a:gd name="connsiteX1" fmla="*/ 4907 w 10000"/>
              <a:gd name="connsiteY1" fmla="*/ 0 h 10000"/>
              <a:gd name="connsiteX2" fmla="*/ 3917 w 10000"/>
              <a:gd name="connsiteY2" fmla="*/ 1345 h 10000"/>
              <a:gd name="connsiteX3" fmla="*/ 0 w 10000"/>
              <a:gd name="connsiteY3" fmla="*/ 10000 h 10000"/>
              <a:gd name="connsiteX4" fmla="*/ 10000 w 10000"/>
              <a:gd name="connsiteY4" fmla="*/ 10000 h 10000"/>
              <a:gd name="connsiteX5" fmla="*/ 10000 w 10000"/>
              <a:gd name="connsiteY5" fmla="*/ 1345 h 10000"/>
              <a:gd name="connsiteX6" fmla="*/ 5940 w 10000"/>
              <a:gd name="connsiteY6" fmla="*/ 1345 h 10000"/>
              <a:gd name="connsiteX0-1" fmla="*/ 2023 w 6083"/>
              <a:gd name="connsiteY0-2" fmla="*/ 1345 h 10000"/>
              <a:gd name="connsiteX1-3" fmla="*/ 990 w 6083"/>
              <a:gd name="connsiteY1-4" fmla="*/ 0 h 10000"/>
              <a:gd name="connsiteX2-5" fmla="*/ 0 w 6083"/>
              <a:gd name="connsiteY2-6" fmla="*/ 1345 h 10000"/>
              <a:gd name="connsiteX3-7" fmla="*/ 6083 w 6083"/>
              <a:gd name="connsiteY3-8" fmla="*/ 10000 h 10000"/>
              <a:gd name="connsiteX4-9" fmla="*/ 6083 w 6083"/>
              <a:gd name="connsiteY4-10" fmla="*/ 1345 h 10000"/>
              <a:gd name="connsiteX5-11" fmla="*/ 2023 w 6083"/>
              <a:gd name="connsiteY5-12" fmla="*/ 1345 h 10000"/>
              <a:gd name="connsiteX0-13" fmla="*/ 3326 w 10000"/>
              <a:gd name="connsiteY0-14" fmla="*/ 1345 h 1345"/>
              <a:gd name="connsiteX1-15" fmla="*/ 1627 w 10000"/>
              <a:gd name="connsiteY1-16" fmla="*/ 0 h 1345"/>
              <a:gd name="connsiteX2-17" fmla="*/ 0 w 10000"/>
              <a:gd name="connsiteY2-18" fmla="*/ 1345 h 1345"/>
              <a:gd name="connsiteX3-19" fmla="*/ 10000 w 10000"/>
              <a:gd name="connsiteY3-20" fmla="*/ 1345 h 1345"/>
              <a:gd name="connsiteX4-21" fmla="*/ 3326 w 10000"/>
              <a:gd name="connsiteY4-22" fmla="*/ 1345 h 1345"/>
              <a:gd name="connsiteX0-23" fmla="*/ 3326 w 3326"/>
              <a:gd name="connsiteY0-24" fmla="*/ 10000 h 10000"/>
              <a:gd name="connsiteX1-25" fmla="*/ 1627 w 3326"/>
              <a:gd name="connsiteY1-26" fmla="*/ 0 h 10000"/>
              <a:gd name="connsiteX2-27" fmla="*/ 0 w 3326"/>
              <a:gd name="connsiteY2-28" fmla="*/ 10000 h 10000"/>
              <a:gd name="connsiteX3-29" fmla="*/ 3326 w 3326"/>
              <a:gd name="connsiteY3-30" fmla="*/ 10000 h 10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326" h="10000">
                <a:moveTo>
                  <a:pt x="3326" y="10000"/>
                </a:moveTo>
                <a:lnTo>
                  <a:pt x="1627" y="0"/>
                </a:lnTo>
                <a:lnTo>
                  <a:pt x="0" y="10000"/>
                </a:lnTo>
                <a:lnTo>
                  <a:pt x="3326" y="10000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350" dirty="0">
              <a:solidFill>
                <a:schemeClr val="bg1"/>
              </a:solidFill>
              <a:latin typeface="Source Sans Pro" charset="0"/>
            </a:endParaRPr>
          </a:p>
        </p:txBody>
      </p:sp>
      <p:sp>
        <p:nvSpPr>
          <p:cNvPr id="9" name="Freeform 8"/>
          <p:cNvSpPr/>
          <p:nvPr/>
        </p:nvSpPr>
        <p:spPr bwMode="auto">
          <a:xfrm>
            <a:off x="5143547" y="4408990"/>
            <a:ext cx="1816910" cy="1182615"/>
          </a:xfrm>
          <a:custGeom>
            <a:avLst/>
            <a:gdLst>
              <a:gd name="T0" fmla="*/ 414 w 697"/>
              <a:gd name="T1" fmla="*/ 74 h 552"/>
              <a:gd name="T2" fmla="*/ 342 w 697"/>
              <a:gd name="T3" fmla="*/ 0 h 552"/>
              <a:gd name="T4" fmla="*/ 273 w 697"/>
              <a:gd name="T5" fmla="*/ 74 h 552"/>
              <a:gd name="T6" fmla="*/ 0 w 697"/>
              <a:gd name="T7" fmla="*/ 74 h 552"/>
              <a:gd name="T8" fmla="*/ 0 w 697"/>
              <a:gd name="T9" fmla="*/ 552 h 552"/>
              <a:gd name="T10" fmla="*/ 697 w 697"/>
              <a:gd name="T11" fmla="*/ 552 h 552"/>
              <a:gd name="T12" fmla="*/ 697 w 697"/>
              <a:gd name="T13" fmla="*/ 74 h 552"/>
              <a:gd name="T14" fmla="*/ 414 w 697"/>
              <a:gd name="T15" fmla="*/ 74 h 552"/>
              <a:gd name="connsiteX0" fmla="*/ 5940 w 10000"/>
              <a:gd name="connsiteY0" fmla="*/ 1341 h 11866"/>
              <a:gd name="connsiteX1" fmla="*/ 4907 w 10000"/>
              <a:gd name="connsiteY1" fmla="*/ 0 h 11866"/>
              <a:gd name="connsiteX2" fmla="*/ 3917 w 10000"/>
              <a:gd name="connsiteY2" fmla="*/ 1341 h 11866"/>
              <a:gd name="connsiteX3" fmla="*/ 0 w 10000"/>
              <a:gd name="connsiteY3" fmla="*/ 1341 h 11866"/>
              <a:gd name="connsiteX4" fmla="*/ 0 w 10000"/>
              <a:gd name="connsiteY4" fmla="*/ 11866 h 11866"/>
              <a:gd name="connsiteX5" fmla="*/ 10000 w 10000"/>
              <a:gd name="connsiteY5" fmla="*/ 10000 h 11866"/>
              <a:gd name="connsiteX6" fmla="*/ 10000 w 10000"/>
              <a:gd name="connsiteY6" fmla="*/ 1341 h 11866"/>
              <a:gd name="connsiteX7" fmla="*/ 5940 w 10000"/>
              <a:gd name="connsiteY7" fmla="*/ 1341 h 11866"/>
              <a:gd name="connsiteX0-1" fmla="*/ 5940 w 10028"/>
              <a:gd name="connsiteY0-2" fmla="*/ 1341 h 11866"/>
              <a:gd name="connsiteX1-3" fmla="*/ 4907 w 10028"/>
              <a:gd name="connsiteY1-4" fmla="*/ 0 h 11866"/>
              <a:gd name="connsiteX2-5" fmla="*/ 3917 w 10028"/>
              <a:gd name="connsiteY2-6" fmla="*/ 1341 h 11866"/>
              <a:gd name="connsiteX3-7" fmla="*/ 0 w 10028"/>
              <a:gd name="connsiteY3-8" fmla="*/ 1341 h 11866"/>
              <a:gd name="connsiteX4-9" fmla="*/ 0 w 10028"/>
              <a:gd name="connsiteY4-10" fmla="*/ 11866 h 11866"/>
              <a:gd name="connsiteX5-11" fmla="*/ 10028 w 10028"/>
              <a:gd name="connsiteY5-12" fmla="*/ 11814 h 11866"/>
              <a:gd name="connsiteX6-13" fmla="*/ 10000 w 10028"/>
              <a:gd name="connsiteY6-14" fmla="*/ 1341 h 11866"/>
              <a:gd name="connsiteX7-15" fmla="*/ 5940 w 10028"/>
              <a:gd name="connsiteY7-16" fmla="*/ 1341 h 1186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10028" h="11866">
                <a:moveTo>
                  <a:pt x="5940" y="1341"/>
                </a:moveTo>
                <a:lnTo>
                  <a:pt x="4907" y="0"/>
                </a:lnTo>
                <a:lnTo>
                  <a:pt x="3917" y="1341"/>
                </a:lnTo>
                <a:lnTo>
                  <a:pt x="0" y="1341"/>
                </a:lnTo>
                <a:lnTo>
                  <a:pt x="0" y="11866"/>
                </a:lnTo>
                <a:lnTo>
                  <a:pt x="10028" y="11814"/>
                </a:lnTo>
                <a:cubicBezTo>
                  <a:pt x="10019" y="8323"/>
                  <a:pt x="10009" y="4832"/>
                  <a:pt x="10000" y="1341"/>
                </a:cubicBezTo>
                <a:lnTo>
                  <a:pt x="5940" y="134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205740" rIns="68580" bIns="34290" numCol="1" anchor="t" anchorCtr="0" compatLnSpc="1"/>
          <a:lstStyle/>
          <a:p>
            <a:pPr algn="ctr">
              <a:lnSpc>
                <a:spcPct val="120000"/>
              </a:lnSpc>
            </a:pPr>
            <a:endParaRPr lang="en-US" sz="2100" dirty="0">
              <a:solidFill>
                <a:schemeClr val="bg1"/>
              </a:solidFill>
              <a:latin typeface="Source Sans Pro" charset="0"/>
            </a:endParaRPr>
          </a:p>
        </p:txBody>
      </p:sp>
      <p:sp>
        <p:nvSpPr>
          <p:cNvPr id="10" name="Oval 22"/>
          <p:cNvSpPr/>
          <p:nvPr/>
        </p:nvSpPr>
        <p:spPr>
          <a:xfrm>
            <a:off x="4097637" y="1906493"/>
            <a:ext cx="576064" cy="576064"/>
          </a:xfrm>
          <a:prstGeom prst="ellipse">
            <a:avLst/>
          </a:prstGeom>
          <a:noFill/>
          <a:ln w="254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68580" bIns="0" rtlCol="0" anchor="ctr"/>
          <a:lstStyle/>
          <a:p>
            <a:pPr algn="ctr">
              <a:lnSpc>
                <a:spcPct val="120000"/>
              </a:lnSpc>
            </a:pPr>
            <a:endParaRPr lang="en-US" sz="2400" dirty="0">
              <a:solidFill>
                <a:schemeClr val="bg1"/>
              </a:solidFill>
              <a:latin typeface="linea-basic-10" panose="02000509000000000000" pitchFamily="49" charset="0"/>
            </a:endParaRPr>
          </a:p>
        </p:txBody>
      </p:sp>
      <p:cxnSp>
        <p:nvCxnSpPr>
          <p:cNvPr id="11" name="Straight Connector 25"/>
          <p:cNvCxnSpPr/>
          <p:nvPr/>
        </p:nvCxnSpPr>
        <p:spPr>
          <a:xfrm flipH="1">
            <a:off x="4670781" y="2194441"/>
            <a:ext cx="472764" cy="1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29"/>
          <p:cNvSpPr/>
          <p:nvPr/>
        </p:nvSpPr>
        <p:spPr>
          <a:xfrm>
            <a:off x="4097637" y="3633704"/>
            <a:ext cx="576064" cy="576064"/>
          </a:xfrm>
          <a:prstGeom prst="ellipse">
            <a:avLst/>
          </a:prstGeom>
          <a:noFill/>
          <a:ln w="254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68580" bIns="0" rtlCol="0" anchor="ctr"/>
          <a:lstStyle/>
          <a:p>
            <a:pPr algn="ctr">
              <a:lnSpc>
                <a:spcPct val="120000"/>
              </a:lnSpc>
            </a:pPr>
            <a:endParaRPr lang="en-US" sz="2400" dirty="0">
              <a:solidFill>
                <a:schemeClr val="bg1"/>
              </a:solidFill>
              <a:latin typeface="linea-basic-10" panose="02000509000000000000" pitchFamily="49" charset="0"/>
            </a:endParaRPr>
          </a:p>
        </p:txBody>
      </p:sp>
      <p:cxnSp>
        <p:nvCxnSpPr>
          <p:cNvPr id="13" name="Straight Connector 30"/>
          <p:cNvCxnSpPr/>
          <p:nvPr/>
        </p:nvCxnSpPr>
        <p:spPr>
          <a:xfrm flipH="1">
            <a:off x="4670781" y="3921653"/>
            <a:ext cx="472764" cy="1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31"/>
          <p:cNvSpPr/>
          <p:nvPr/>
        </p:nvSpPr>
        <p:spPr>
          <a:xfrm>
            <a:off x="7421227" y="2734530"/>
            <a:ext cx="576064" cy="576064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68580" bIns="0" rtlCol="0" anchor="ctr"/>
          <a:lstStyle/>
          <a:p>
            <a:pPr algn="ctr">
              <a:lnSpc>
                <a:spcPct val="120000"/>
              </a:lnSpc>
            </a:pPr>
            <a:endParaRPr lang="en-US" sz="2400" dirty="0">
              <a:solidFill>
                <a:schemeClr val="bg1"/>
              </a:solidFill>
              <a:latin typeface="linea-basic-10" panose="02000509000000000000" pitchFamily="49" charset="0"/>
            </a:endParaRPr>
          </a:p>
        </p:txBody>
      </p:sp>
      <p:cxnSp>
        <p:nvCxnSpPr>
          <p:cNvPr id="15" name="Straight Connector 32"/>
          <p:cNvCxnSpPr/>
          <p:nvPr/>
        </p:nvCxnSpPr>
        <p:spPr>
          <a:xfrm flipH="1">
            <a:off x="6948462" y="3022478"/>
            <a:ext cx="472764" cy="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Oval 33"/>
          <p:cNvSpPr/>
          <p:nvPr/>
        </p:nvSpPr>
        <p:spPr>
          <a:xfrm>
            <a:off x="7421227" y="4457075"/>
            <a:ext cx="576064" cy="576064"/>
          </a:xfrm>
          <a:prstGeom prst="ellipse">
            <a:avLst/>
          </a:prstGeom>
          <a:noFill/>
          <a:ln w="25400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68580" bIns="0" rtlCol="0" anchor="ctr"/>
          <a:lstStyle/>
          <a:p>
            <a:pPr algn="ctr">
              <a:lnSpc>
                <a:spcPct val="120000"/>
              </a:lnSpc>
            </a:pPr>
            <a:endParaRPr lang="en-US" sz="2400" dirty="0">
              <a:solidFill>
                <a:schemeClr val="bg1"/>
              </a:solidFill>
              <a:latin typeface="linea-basic-10" panose="02000509000000000000" pitchFamily="49" charset="0"/>
            </a:endParaRPr>
          </a:p>
        </p:txBody>
      </p:sp>
      <p:cxnSp>
        <p:nvCxnSpPr>
          <p:cNvPr id="17" name="Straight Connector 34"/>
          <p:cNvCxnSpPr/>
          <p:nvPr/>
        </p:nvCxnSpPr>
        <p:spPr>
          <a:xfrm flipH="1">
            <a:off x="6948462" y="4745023"/>
            <a:ext cx="472764" cy="1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3"/>
          <p:cNvSpPr txBox="1"/>
          <p:nvPr/>
        </p:nvSpPr>
        <p:spPr>
          <a:xfrm>
            <a:off x="5364323" y="2019070"/>
            <a:ext cx="1372819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5364323" y="3060043"/>
            <a:ext cx="1372819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5364323" y="3935836"/>
            <a:ext cx="1372819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5364323" y="4861483"/>
            <a:ext cx="1372819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8332164" y="2486024"/>
            <a:ext cx="1742095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332164" y="2902820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332164" y="4261131"/>
            <a:ext cx="1742095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332164" y="4677927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2117742" y="1776940"/>
            <a:ext cx="1742095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1525838" y="2193736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2117742" y="3432621"/>
            <a:ext cx="1742095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525838" y="3849417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4224311" y="2033167"/>
            <a:ext cx="322716" cy="3227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4224311" y="3760378"/>
            <a:ext cx="322716" cy="32271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7547901" y="2861204"/>
            <a:ext cx="322716" cy="3227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3" name="椭圆 32"/>
          <p:cNvSpPr/>
          <p:nvPr/>
        </p:nvSpPr>
        <p:spPr>
          <a:xfrm>
            <a:off x="7547901" y="4583749"/>
            <a:ext cx="322716" cy="32271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511139" y="273773"/>
            <a:ext cx="546029" cy="642575"/>
          </a:xfrm>
          <a:prstGeom prst="rect">
            <a:avLst/>
          </a:prstGeom>
        </p:spPr>
      </p:pic>
      <p:sp>
        <p:nvSpPr>
          <p:cNvPr id="35" name="文本框 3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06105" y="364228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EAC6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最佳部门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 rot="10800000">
            <a:off x="4683423" y="3709278"/>
            <a:ext cx="1441425" cy="1117234"/>
          </a:xfrm>
          <a:custGeom>
            <a:avLst/>
            <a:gdLst>
              <a:gd name="T0" fmla="*/ 471 w 471"/>
              <a:gd name="T1" fmla="*/ 343 h 365"/>
              <a:gd name="T2" fmla="*/ 342 w 471"/>
              <a:gd name="T3" fmla="*/ 237 h 365"/>
              <a:gd name="T4" fmla="*/ 237 w 471"/>
              <a:gd name="T5" fmla="*/ 365 h 365"/>
              <a:gd name="T6" fmla="*/ 100 w 471"/>
              <a:gd name="T7" fmla="*/ 231 h 365"/>
              <a:gd name="T8" fmla="*/ 0 w 471"/>
              <a:gd name="T9" fmla="*/ 129 h 365"/>
              <a:gd name="T10" fmla="*/ 131 w 471"/>
              <a:gd name="T11" fmla="*/ 0 h 365"/>
              <a:gd name="T12" fmla="*/ 471 w 471"/>
              <a:gd name="T13" fmla="*/ 343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71" h="365">
                <a:moveTo>
                  <a:pt x="471" y="343"/>
                </a:moveTo>
                <a:cubicBezTo>
                  <a:pt x="342" y="237"/>
                  <a:pt x="342" y="237"/>
                  <a:pt x="342" y="237"/>
                </a:cubicBezTo>
                <a:cubicBezTo>
                  <a:pt x="237" y="365"/>
                  <a:pt x="237" y="365"/>
                  <a:pt x="237" y="365"/>
                </a:cubicBezTo>
                <a:cubicBezTo>
                  <a:pt x="212" y="304"/>
                  <a:pt x="162" y="255"/>
                  <a:pt x="100" y="231"/>
                </a:cubicBezTo>
                <a:cubicBezTo>
                  <a:pt x="0" y="129"/>
                  <a:pt x="0" y="129"/>
                  <a:pt x="0" y="129"/>
                </a:cubicBezTo>
                <a:cubicBezTo>
                  <a:pt x="131" y="0"/>
                  <a:pt x="131" y="0"/>
                  <a:pt x="131" y="0"/>
                </a:cubicBezTo>
                <a:cubicBezTo>
                  <a:pt x="298" y="43"/>
                  <a:pt x="429" y="175"/>
                  <a:pt x="471" y="34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3" name="Freeform 6"/>
          <p:cNvSpPr/>
          <p:nvPr/>
        </p:nvSpPr>
        <p:spPr bwMode="auto">
          <a:xfrm rot="10800000">
            <a:off x="4643383" y="2191647"/>
            <a:ext cx="945451" cy="1611917"/>
          </a:xfrm>
          <a:custGeom>
            <a:avLst/>
            <a:gdLst>
              <a:gd name="T0" fmla="*/ 309 w 309"/>
              <a:gd name="T1" fmla="*/ 123 h 527"/>
              <a:gd name="T2" fmla="*/ 81 w 309"/>
              <a:gd name="T3" fmla="*/ 527 h 527"/>
              <a:gd name="T4" fmla="*/ 136 w 309"/>
              <a:gd name="T5" fmla="*/ 344 h 527"/>
              <a:gd name="T6" fmla="*/ 0 w 309"/>
              <a:gd name="T7" fmla="*/ 303 h 527"/>
              <a:gd name="T8" fmla="*/ 80 w 309"/>
              <a:gd name="T9" fmla="*/ 123 h 527"/>
              <a:gd name="T10" fmla="*/ 80 w 309"/>
              <a:gd name="T11" fmla="*/ 117 h 527"/>
              <a:gd name="T12" fmla="*/ 177 w 309"/>
              <a:gd name="T13" fmla="*/ 0 h 527"/>
              <a:gd name="T14" fmla="*/ 309 w 309"/>
              <a:gd name="T15" fmla="*/ 109 h 527"/>
              <a:gd name="T16" fmla="*/ 309 w 309"/>
              <a:gd name="T17" fmla="*/ 123 h 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09" h="527">
                <a:moveTo>
                  <a:pt x="309" y="123"/>
                </a:moveTo>
                <a:cubicBezTo>
                  <a:pt x="309" y="294"/>
                  <a:pt x="218" y="444"/>
                  <a:pt x="81" y="527"/>
                </a:cubicBezTo>
                <a:cubicBezTo>
                  <a:pt x="136" y="344"/>
                  <a:pt x="136" y="344"/>
                  <a:pt x="136" y="344"/>
                </a:cubicBezTo>
                <a:cubicBezTo>
                  <a:pt x="0" y="303"/>
                  <a:pt x="0" y="303"/>
                  <a:pt x="0" y="303"/>
                </a:cubicBezTo>
                <a:cubicBezTo>
                  <a:pt x="49" y="258"/>
                  <a:pt x="80" y="194"/>
                  <a:pt x="80" y="123"/>
                </a:cubicBezTo>
                <a:cubicBezTo>
                  <a:pt x="80" y="121"/>
                  <a:pt x="80" y="119"/>
                  <a:pt x="80" y="117"/>
                </a:cubicBezTo>
                <a:cubicBezTo>
                  <a:pt x="177" y="0"/>
                  <a:pt x="177" y="0"/>
                  <a:pt x="177" y="0"/>
                </a:cubicBezTo>
                <a:cubicBezTo>
                  <a:pt x="309" y="109"/>
                  <a:pt x="309" y="109"/>
                  <a:pt x="309" y="109"/>
                </a:cubicBezTo>
                <a:cubicBezTo>
                  <a:pt x="309" y="113"/>
                  <a:pt x="309" y="118"/>
                  <a:pt x="309" y="12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4" name="Freeform 7"/>
          <p:cNvSpPr/>
          <p:nvPr/>
        </p:nvSpPr>
        <p:spPr bwMode="auto">
          <a:xfrm rot="10800000">
            <a:off x="5432550" y="1986283"/>
            <a:ext cx="1610624" cy="847290"/>
          </a:xfrm>
          <a:custGeom>
            <a:avLst/>
            <a:gdLst>
              <a:gd name="T0" fmla="*/ 526 w 526"/>
              <a:gd name="T1" fmla="*/ 73 h 277"/>
              <a:gd name="T2" fmla="*/ 472 w 526"/>
              <a:gd name="T3" fmla="*/ 250 h 277"/>
              <a:gd name="T4" fmla="*/ 313 w 526"/>
              <a:gd name="T5" fmla="*/ 277 h 277"/>
              <a:gd name="T6" fmla="*/ 0 w 526"/>
              <a:gd name="T7" fmla="*/ 159 h 277"/>
              <a:gd name="T8" fmla="*/ 136 w 526"/>
              <a:gd name="T9" fmla="*/ 184 h 277"/>
              <a:gd name="T10" fmla="*/ 169 w 526"/>
              <a:gd name="T11" fmla="*/ 0 h 277"/>
              <a:gd name="T12" fmla="*/ 169 w 526"/>
              <a:gd name="T13" fmla="*/ 0 h 277"/>
              <a:gd name="T14" fmla="*/ 313 w 526"/>
              <a:gd name="T15" fmla="*/ 48 h 277"/>
              <a:gd name="T16" fmla="*/ 396 w 526"/>
              <a:gd name="T17" fmla="*/ 33 h 277"/>
              <a:gd name="T18" fmla="*/ 396 w 526"/>
              <a:gd name="T19" fmla="*/ 33 h 277"/>
              <a:gd name="T20" fmla="*/ 526 w 526"/>
              <a:gd name="T21" fmla="*/ 73 h 2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26" h="277">
                <a:moveTo>
                  <a:pt x="526" y="73"/>
                </a:moveTo>
                <a:cubicBezTo>
                  <a:pt x="472" y="250"/>
                  <a:pt x="472" y="250"/>
                  <a:pt x="472" y="250"/>
                </a:cubicBezTo>
                <a:cubicBezTo>
                  <a:pt x="423" y="268"/>
                  <a:pt x="369" y="277"/>
                  <a:pt x="313" y="277"/>
                </a:cubicBezTo>
                <a:cubicBezTo>
                  <a:pt x="193" y="277"/>
                  <a:pt x="83" y="233"/>
                  <a:pt x="0" y="159"/>
                </a:cubicBezTo>
                <a:cubicBezTo>
                  <a:pt x="136" y="184"/>
                  <a:pt x="136" y="184"/>
                  <a:pt x="136" y="184"/>
                </a:cubicBezTo>
                <a:cubicBezTo>
                  <a:pt x="169" y="0"/>
                  <a:pt x="169" y="0"/>
                  <a:pt x="169" y="0"/>
                </a:cubicBezTo>
                <a:cubicBezTo>
                  <a:pt x="169" y="0"/>
                  <a:pt x="169" y="0"/>
                  <a:pt x="169" y="0"/>
                </a:cubicBezTo>
                <a:cubicBezTo>
                  <a:pt x="209" y="30"/>
                  <a:pt x="259" y="48"/>
                  <a:pt x="313" y="48"/>
                </a:cubicBezTo>
                <a:cubicBezTo>
                  <a:pt x="342" y="48"/>
                  <a:pt x="370" y="43"/>
                  <a:pt x="396" y="33"/>
                </a:cubicBezTo>
                <a:cubicBezTo>
                  <a:pt x="396" y="33"/>
                  <a:pt x="396" y="33"/>
                  <a:pt x="396" y="33"/>
                </a:cubicBezTo>
                <a:lnTo>
                  <a:pt x="526" y="7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5" name="Freeform 8"/>
          <p:cNvSpPr/>
          <p:nvPr/>
        </p:nvSpPr>
        <p:spPr bwMode="auto">
          <a:xfrm rot="10800000">
            <a:off x="6706067" y="2515839"/>
            <a:ext cx="822749" cy="1548629"/>
          </a:xfrm>
          <a:custGeom>
            <a:avLst/>
            <a:gdLst>
              <a:gd name="T0" fmla="*/ 269 w 269"/>
              <a:gd name="T1" fmla="*/ 341 h 506"/>
              <a:gd name="T2" fmla="*/ 239 w 269"/>
              <a:gd name="T3" fmla="*/ 506 h 506"/>
              <a:gd name="T4" fmla="*/ 85 w 269"/>
              <a:gd name="T5" fmla="*/ 478 h 506"/>
              <a:gd name="T6" fmla="*/ 0 w 269"/>
              <a:gd name="T7" fmla="*/ 208 h 506"/>
              <a:gd name="T8" fmla="*/ 48 w 269"/>
              <a:gd name="T9" fmla="*/ 0 h 506"/>
              <a:gd name="T10" fmla="*/ 97 w 269"/>
              <a:gd name="T11" fmla="*/ 164 h 506"/>
              <a:gd name="T12" fmla="*/ 246 w 269"/>
              <a:gd name="T13" fmla="*/ 119 h 506"/>
              <a:gd name="T14" fmla="*/ 229 w 269"/>
              <a:gd name="T15" fmla="*/ 208 h 506"/>
              <a:gd name="T16" fmla="*/ 269 w 269"/>
              <a:gd name="T17" fmla="*/ 341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9" h="506">
                <a:moveTo>
                  <a:pt x="269" y="341"/>
                </a:moveTo>
                <a:cubicBezTo>
                  <a:pt x="239" y="506"/>
                  <a:pt x="239" y="506"/>
                  <a:pt x="239" y="506"/>
                </a:cubicBezTo>
                <a:cubicBezTo>
                  <a:pt x="85" y="478"/>
                  <a:pt x="85" y="478"/>
                  <a:pt x="85" y="478"/>
                </a:cubicBezTo>
                <a:cubicBezTo>
                  <a:pt x="31" y="402"/>
                  <a:pt x="0" y="308"/>
                  <a:pt x="0" y="208"/>
                </a:cubicBezTo>
                <a:cubicBezTo>
                  <a:pt x="0" y="133"/>
                  <a:pt x="17" y="62"/>
                  <a:pt x="48" y="0"/>
                </a:cubicBezTo>
                <a:cubicBezTo>
                  <a:pt x="97" y="164"/>
                  <a:pt x="97" y="164"/>
                  <a:pt x="97" y="164"/>
                </a:cubicBezTo>
                <a:cubicBezTo>
                  <a:pt x="246" y="119"/>
                  <a:pt x="246" y="119"/>
                  <a:pt x="246" y="119"/>
                </a:cubicBezTo>
                <a:cubicBezTo>
                  <a:pt x="235" y="147"/>
                  <a:pt x="229" y="177"/>
                  <a:pt x="229" y="208"/>
                </a:cubicBezTo>
                <a:cubicBezTo>
                  <a:pt x="229" y="257"/>
                  <a:pt x="244" y="303"/>
                  <a:pt x="269" y="34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6" name="Freeform 9"/>
          <p:cNvSpPr/>
          <p:nvPr/>
        </p:nvSpPr>
        <p:spPr bwMode="auto">
          <a:xfrm rot="10800000">
            <a:off x="5980188" y="3822939"/>
            <a:ext cx="1255435" cy="1048779"/>
          </a:xfrm>
          <a:custGeom>
            <a:avLst/>
            <a:gdLst>
              <a:gd name="T0" fmla="*/ 266 w 410"/>
              <a:gd name="T1" fmla="*/ 143 h 343"/>
              <a:gd name="T2" fmla="*/ 352 w 410"/>
              <a:gd name="T3" fmla="*/ 230 h 343"/>
              <a:gd name="T4" fmla="*/ 211 w 410"/>
              <a:gd name="T5" fmla="*/ 294 h 343"/>
              <a:gd name="T6" fmla="*/ 47 w 410"/>
              <a:gd name="T7" fmla="*/ 343 h 343"/>
              <a:gd name="T8" fmla="*/ 0 w 410"/>
              <a:gd name="T9" fmla="*/ 186 h 343"/>
              <a:gd name="T10" fmla="*/ 376 w 410"/>
              <a:gd name="T11" fmla="*/ 0 h 343"/>
              <a:gd name="T12" fmla="*/ 410 w 410"/>
              <a:gd name="T13" fmla="*/ 1 h 343"/>
              <a:gd name="T14" fmla="*/ 266 w 410"/>
              <a:gd name="T15" fmla="*/ 143 h 3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0" h="343">
                <a:moveTo>
                  <a:pt x="266" y="143"/>
                </a:moveTo>
                <a:cubicBezTo>
                  <a:pt x="352" y="230"/>
                  <a:pt x="352" y="230"/>
                  <a:pt x="352" y="230"/>
                </a:cubicBezTo>
                <a:cubicBezTo>
                  <a:pt x="298" y="236"/>
                  <a:pt x="249" y="259"/>
                  <a:pt x="211" y="294"/>
                </a:cubicBezTo>
                <a:cubicBezTo>
                  <a:pt x="47" y="343"/>
                  <a:pt x="47" y="343"/>
                  <a:pt x="47" y="343"/>
                </a:cubicBezTo>
                <a:cubicBezTo>
                  <a:pt x="0" y="186"/>
                  <a:pt x="0" y="186"/>
                  <a:pt x="0" y="186"/>
                </a:cubicBezTo>
                <a:cubicBezTo>
                  <a:pt x="87" y="73"/>
                  <a:pt x="223" y="0"/>
                  <a:pt x="376" y="0"/>
                </a:cubicBezTo>
                <a:cubicBezTo>
                  <a:pt x="387" y="0"/>
                  <a:pt x="399" y="0"/>
                  <a:pt x="410" y="1"/>
                </a:cubicBezTo>
                <a:lnTo>
                  <a:pt x="266" y="1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8" name="AutoShape 87"/>
          <p:cNvSpPr>
            <a:spLocks noChangeAspect="1"/>
          </p:cNvSpPr>
          <p:nvPr/>
        </p:nvSpPr>
        <p:spPr bwMode="auto">
          <a:xfrm>
            <a:off x="5915448" y="2187592"/>
            <a:ext cx="341302" cy="316330"/>
          </a:xfrm>
          <a:custGeom>
            <a:avLst/>
            <a:gdLst>
              <a:gd name="T0" fmla="+- 0 10798 9"/>
              <a:gd name="T1" fmla="*/ T0 w 21578"/>
              <a:gd name="T2" fmla="*/ 10800 h 21600"/>
              <a:gd name="T3" fmla="+- 0 10798 9"/>
              <a:gd name="T4" fmla="*/ T3 w 21578"/>
              <a:gd name="T5" fmla="*/ 10800 h 21600"/>
              <a:gd name="T6" fmla="+- 0 10798 9"/>
              <a:gd name="T7" fmla="*/ T6 w 21578"/>
              <a:gd name="T8" fmla="*/ 10800 h 21600"/>
              <a:gd name="T9" fmla="+- 0 10798 9"/>
              <a:gd name="T10" fmla="*/ T9 w 21578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78" h="21600">
                <a:moveTo>
                  <a:pt x="21416" y="10074"/>
                </a:moveTo>
                <a:cubicBezTo>
                  <a:pt x="21507" y="10166"/>
                  <a:pt x="21562" y="10284"/>
                  <a:pt x="21574" y="10428"/>
                </a:cubicBezTo>
                <a:cubicBezTo>
                  <a:pt x="21590" y="10569"/>
                  <a:pt x="21562" y="10702"/>
                  <a:pt x="21483" y="10820"/>
                </a:cubicBezTo>
                <a:lnTo>
                  <a:pt x="20967" y="11551"/>
                </a:lnTo>
                <a:cubicBezTo>
                  <a:pt x="20891" y="11678"/>
                  <a:pt x="20778" y="11744"/>
                  <a:pt x="20634" y="11744"/>
                </a:cubicBezTo>
                <a:lnTo>
                  <a:pt x="19889" y="11744"/>
                </a:lnTo>
                <a:cubicBezTo>
                  <a:pt x="19769" y="11744"/>
                  <a:pt x="19671" y="11704"/>
                  <a:pt x="19601" y="11632"/>
                </a:cubicBezTo>
                <a:lnTo>
                  <a:pt x="11078" y="3253"/>
                </a:lnTo>
                <a:cubicBezTo>
                  <a:pt x="10884" y="3072"/>
                  <a:pt x="10695" y="3072"/>
                  <a:pt x="10503" y="3253"/>
                </a:cubicBezTo>
                <a:lnTo>
                  <a:pt x="1980" y="11632"/>
                </a:lnTo>
                <a:cubicBezTo>
                  <a:pt x="1918" y="11704"/>
                  <a:pt x="1819" y="11744"/>
                  <a:pt x="1692" y="11744"/>
                </a:cubicBezTo>
                <a:lnTo>
                  <a:pt x="944" y="11744"/>
                </a:lnTo>
                <a:cubicBezTo>
                  <a:pt x="808" y="11744"/>
                  <a:pt x="695" y="11678"/>
                  <a:pt x="611" y="11551"/>
                </a:cubicBezTo>
                <a:lnTo>
                  <a:pt x="96" y="10820"/>
                </a:lnTo>
                <a:cubicBezTo>
                  <a:pt x="19" y="10710"/>
                  <a:pt x="-9" y="10584"/>
                  <a:pt x="2" y="10440"/>
                </a:cubicBezTo>
                <a:cubicBezTo>
                  <a:pt x="19" y="10298"/>
                  <a:pt x="74" y="10175"/>
                  <a:pt x="165" y="10074"/>
                </a:cubicBezTo>
                <a:lnTo>
                  <a:pt x="10112" y="287"/>
                </a:lnTo>
                <a:cubicBezTo>
                  <a:pt x="10321" y="106"/>
                  <a:pt x="10546" y="8"/>
                  <a:pt x="10788" y="0"/>
                </a:cubicBezTo>
                <a:cubicBezTo>
                  <a:pt x="11042" y="0"/>
                  <a:pt x="11267" y="97"/>
                  <a:pt x="11469" y="287"/>
                </a:cubicBezTo>
                <a:lnTo>
                  <a:pt x="14220" y="2991"/>
                </a:lnTo>
                <a:lnTo>
                  <a:pt x="14220" y="1586"/>
                </a:lnTo>
                <a:cubicBezTo>
                  <a:pt x="14220" y="1436"/>
                  <a:pt x="14266" y="1313"/>
                  <a:pt x="14352" y="1206"/>
                </a:cubicBezTo>
                <a:cubicBezTo>
                  <a:pt x="14441" y="1099"/>
                  <a:pt x="14546" y="1048"/>
                  <a:pt x="14669" y="1048"/>
                </a:cubicBezTo>
                <a:lnTo>
                  <a:pt x="17226" y="1048"/>
                </a:lnTo>
                <a:cubicBezTo>
                  <a:pt x="17348" y="1048"/>
                  <a:pt x="17451" y="1099"/>
                  <a:pt x="17530" y="1206"/>
                </a:cubicBezTo>
                <a:cubicBezTo>
                  <a:pt x="17609" y="1312"/>
                  <a:pt x="17653" y="1436"/>
                  <a:pt x="17653" y="1586"/>
                </a:cubicBezTo>
                <a:lnTo>
                  <a:pt x="17653" y="6383"/>
                </a:lnTo>
                <a:lnTo>
                  <a:pt x="21416" y="10074"/>
                </a:lnTo>
                <a:close/>
                <a:moveTo>
                  <a:pt x="18523" y="11977"/>
                </a:moveTo>
                <a:lnTo>
                  <a:pt x="18523" y="20551"/>
                </a:lnTo>
                <a:cubicBezTo>
                  <a:pt x="18523" y="20854"/>
                  <a:pt x="18441" y="21104"/>
                  <a:pt x="18276" y="21300"/>
                </a:cubicBezTo>
                <a:cubicBezTo>
                  <a:pt x="18110" y="21502"/>
                  <a:pt x="17904" y="21599"/>
                  <a:pt x="17653" y="21599"/>
                </a:cubicBezTo>
                <a:lnTo>
                  <a:pt x="12809" y="21599"/>
                </a:lnTo>
                <a:lnTo>
                  <a:pt x="12809" y="14736"/>
                </a:lnTo>
                <a:lnTo>
                  <a:pt x="8772" y="14736"/>
                </a:lnTo>
                <a:lnTo>
                  <a:pt x="8772" y="21599"/>
                </a:lnTo>
                <a:lnTo>
                  <a:pt x="3928" y="21599"/>
                </a:lnTo>
                <a:cubicBezTo>
                  <a:pt x="3677" y="21599"/>
                  <a:pt x="3468" y="21502"/>
                  <a:pt x="3303" y="21300"/>
                </a:cubicBezTo>
                <a:cubicBezTo>
                  <a:pt x="3140" y="21104"/>
                  <a:pt x="3056" y="20854"/>
                  <a:pt x="3056" y="20551"/>
                </a:cubicBezTo>
                <a:lnTo>
                  <a:pt x="3056" y="11977"/>
                </a:lnTo>
                <a:lnTo>
                  <a:pt x="10788" y="4356"/>
                </a:lnTo>
                <a:lnTo>
                  <a:pt x="18523" y="1197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76184" tIns="76184" rIns="76184" bIns="76184" anchor="ctr"/>
          <a:lstStyle/>
          <a:p>
            <a:pPr defTabSz="685165">
              <a:defRPr/>
            </a:pPr>
            <a:endParaRPr lang="es-ES" sz="495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9" name="Freeform 15"/>
          <p:cNvSpPr>
            <a:spLocks noChangeAspect="1" noChangeArrowheads="1"/>
          </p:cNvSpPr>
          <p:nvPr/>
        </p:nvSpPr>
        <p:spPr bwMode="auto">
          <a:xfrm>
            <a:off x="5326416" y="4167123"/>
            <a:ext cx="302918" cy="362549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dirty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0" name="Freeform 102"/>
          <p:cNvSpPr>
            <a:spLocks noEditPoints="1"/>
          </p:cNvSpPr>
          <p:nvPr/>
        </p:nvSpPr>
        <p:spPr bwMode="auto">
          <a:xfrm>
            <a:off x="6610677" y="4194788"/>
            <a:ext cx="287798" cy="287798"/>
          </a:xfrm>
          <a:custGeom>
            <a:avLst/>
            <a:gdLst>
              <a:gd name="T0" fmla="*/ 32 w 64"/>
              <a:gd name="T1" fmla="*/ 0 h 64"/>
              <a:gd name="T2" fmla="*/ 0 w 64"/>
              <a:gd name="T3" fmla="*/ 32 h 64"/>
              <a:gd name="T4" fmla="*/ 32 w 64"/>
              <a:gd name="T5" fmla="*/ 64 h 64"/>
              <a:gd name="T6" fmla="*/ 64 w 64"/>
              <a:gd name="T7" fmla="*/ 32 h 64"/>
              <a:gd name="T8" fmla="*/ 32 w 64"/>
              <a:gd name="T9" fmla="*/ 0 h 64"/>
              <a:gd name="T10" fmla="*/ 28 w 64"/>
              <a:gd name="T11" fmla="*/ 8 h 64"/>
              <a:gd name="T12" fmla="*/ 36 w 64"/>
              <a:gd name="T13" fmla="*/ 8 h 64"/>
              <a:gd name="T14" fmla="*/ 36 w 64"/>
              <a:gd name="T15" fmla="*/ 28 h 64"/>
              <a:gd name="T16" fmla="*/ 28 w 64"/>
              <a:gd name="T17" fmla="*/ 28 h 64"/>
              <a:gd name="T18" fmla="*/ 28 w 64"/>
              <a:gd name="T19" fmla="*/ 8 h 64"/>
              <a:gd name="T20" fmla="*/ 32 w 64"/>
              <a:gd name="T21" fmla="*/ 53 h 64"/>
              <a:gd name="T22" fmla="*/ 11 w 64"/>
              <a:gd name="T23" fmla="*/ 32 h 64"/>
              <a:gd name="T24" fmla="*/ 24 w 64"/>
              <a:gd name="T25" fmla="*/ 13 h 64"/>
              <a:gd name="T26" fmla="*/ 24 w 64"/>
              <a:gd name="T27" fmla="*/ 12 h 64"/>
              <a:gd name="T28" fmla="*/ 24 w 64"/>
              <a:gd name="T29" fmla="*/ 20 h 64"/>
              <a:gd name="T30" fmla="*/ 17 w 64"/>
              <a:gd name="T31" fmla="*/ 32 h 64"/>
              <a:gd name="T32" fmla="*/ 32 w 64"/>
              <a:gd name="T33" fmla="*/ 47 h 64"/>
              <a:gd name="T34" fmla="*/ 47 w 64"/>
              <a:gd name="T35" fmla="*/ 32 h 64"/>
              <a:gd name="T36" fmla="*/ 40 w 64"/>
              <a:gd name="T37" fmla="*/ 20 h 64"/>
              <a:gd name="T38" fmla="*/ 40 w 64"/>
              <a:gd name="T39" fmla="*/ 12 h 64"/>
              <a:gd name="T40" fmla="*/ 40 w 64"/>
              <a:gd name="T41" fmla="*/ 13 h 64"/>
              <a:gd name="T42" fmla="*/ 53 w 64"/>
              <a:gd name="T43" fmla="*/ 32 h 64"/>
              <a:gd name="T44" fmla="*/ 32 w 64"/>
              <a:gd name="T45" fmla="*/ 53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4" h="64">
                <a:moveTo>
                  <a:pt x="32" y="0"/>
                </a:moveTo>
                <a:cubicBezTo>
                  <a:pt x="14" y="0"/>
                  <a:pt x="0" y="14"/>
                  <a:pt x="0" y="32"/>
                </a:cubicBezTo>
                <a:cubicBezTo>
                  <a:pt x="0" y="50"/>
                  <a:pt x="14" y="64"/>
                  <a:pt x="32" y="64"/>
                </a:cubicBezTo>
                <a:cubicBezTo>
                  <a:pt x="50" y="64"/>
                  <a:pt x="64" y="50"/>
                  <a:pt x="64" y="32"/>
                </a:cubicBezTo>
                <a:cubicBezTo>
                  <a:pt x="64" y="14"/>
                  <a:pt x="50" y="0"/>
                  <a:pt x="32" y="0"/>
                </a:cubicBezTo>
                <a:close/>
                <a:moveTo>
                  <a:pt x="28" y="8"/>
                </a:moveTo>
                <a:cubicBezTo>
                  <a:pt x="36" y="8"/>
                  <a:pt x="36" y="8"/>
                  <a:pt x="36" y="8"/>
                </a:cubicBezTo>
                <a:cubicBezTo>
                  <a:pt x="36" y="28"/>
                  <a:pt x="36" y="28"/>
                  <a:pt x="36" y="28"/>
                </a:cubicBezTo>
                <a:cubicBezTo>
                  <a:pt x="28" y="28"/>
                  <a:pt x="28" y="28"/>
                  <a:pt x="28" y="28"/>
                </a:cubicBezTo>
                <a:lnTo>
                  <a:pt x="28" y="8"/>
                </a:lnTo>
                <a:close/>
                <a:moveTo>
                  <a:pt x="32" y="53"/>
                </a:moveTo>
                <a:cubicBezTo>
                  <a:pt x="20" y="53"/>
                  <a:pt x="11" y="44"/>
                  <a:pt x="11" y="32"/>
                </a:cubicBezTo>
                <a:cubicBezTo>
                  <a:pt x="11" y="24"/>
                  <a:pt x="16" y="16"/>
                  <a:pt x="24" y="13"/>
                </a:cubicBezTo>
                <a:cubicBezTo>
                  <a:pt x="24" y="12"/>
                  <a:pt x="24" y="12"/>
                  <a:pt x="24" y="12"/>
                </a:cubicBezTo>
                <a:cubicBezTo>
                  <a:pt x="24" y="20"/>
                  <a:pt x="24" y="20"/>
                  <a:pt x="24" y="20"/>
                </a:cubicBezTo>
                <a:cubicBezTo>
                  <a:pt x="20" y="22"/>
                  <a:pt x="17" y="27"/>
                  <a:pt x="17" y="32"/>
                </a:cubicBezTo>
                <a:cubicBezTo>
                  <a:pt x="17" y="40"/>
                  <a:pt x="24" y="47"/>
                  <a:pt x="32" y="47"/>
                </a:cubicBezTo>
                <a:cubicBezTo>
                  <a:pt x="40" y="47"/>
                  <a:pt x="47" y="40"/>
                  <a:pt x="47" y="32"/>
                </a:cubicBezTo>
                <a:cubicBezTo>
                  <a:pt x="47" y="27"/>
                  <a:pt x="44" y="22"/>
                  <a:pt x="40" y="20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3"/>
                  <a:pt x="40" y="13"/>
                  <a:pt x="40" y="13"/>
                </a:cubicBezTo>
                <a:cubicBezTo>
                  <a:pt x="48" y="16"/>
                  <a:pt x="53" y="24"/>
                  <a:pt x="53" y="32"/>
                </a:cubicBezTo>
                <a:cubicBezTo>
                  <a:pt x="53" y="44"/>
                  <a:pt x="44" y="53"/>
                  <a:pt x="32" y="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schemeClr val="bg1"/>
              </a:solidFill>
            </a:endParaRPr>
          </a:p>
        </p:txBody>
      </p:sp>
      <p:sp>
        <p:nvSpPr>
          <p:cNvPr id="11" name="AutoShape 66"/>
          <p:cNvSpPr>
            <a:spLocks noChangeAspect="1"/>
          </p:cNvSpPr>
          <p:nvPr/>
        </p:nvSpPr>
        <p:spPr bwMode="auto">
          <a:xfrm>
            <a:off x="7032265" y="3018081"/>
            <a:ext cx="265323" cy="265392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37" y="12697"/>
                </a:moveTo>
                <a:lnTo>
                  <a:pt x="19798" y="9997"/>
                </a:lnTo>
                <a:lnTo>
                  <a:pt x="19798" y="17284"/>
                </a:lnTo>
                <a:cubicBezTo>
                  <a:pt x="19798" y="17874"/>
                  <a:pt x="19700" y="18429"/>
                  <a:pt x="19505" y="18949"/>
                </a:cubicBezTo>
                <a:cubicBezTo>
                  <a:pt x="19309" y="19469"/>
                  <a:pt x="19049" y="19928"/>
                  <a:pt x="18721" y="20321"/>
                </a:cubicBezTo>
                <a:cubicBezTo>
                  <a:pt x="18394" y="20715"/>
                  <a:pt x="18014" y="21027"/>
                  <a:pt x="17583" y="21256"/>
                </a:cubicBezTo>
                <a:cubicBezTo>
                  <a:pt x="17153" y="21485"/>
                  <a:pt x="16690" y="21599"/>
                  <a:pt x="16188" y="21599"/>
                </a:cubicBezTo>
                <a:lnTo>
                  <a:pt x="3595" y="21599"/>
                </a:lnTo>
                <a:cubicBezTo>
                  <a:pt x="3103" y="21599"/>
                  <a:pt x="2635" y="21485"/>
                  <a:pt x="2195" y="21256"/>
                </a:cubicBezTo>
                <a:cubicBezTo>
                  <a:pt x="1754" y="21027"/>
                  <a:pt x="1372" y="20715"/>
                  <a:pt x="1052" y="20321"/>
                </a:cubicBezTo>
                <a:cubicBezTo>
                  <a:pt x="734" y="19928"/>
                  <a:pt x="477" y="19469"/>
                  <a:pt x="286" y="18949"/>
                </a:cubicBezTo>
                <a:cubicBezTo>
                  <a:pt x="95" y="18429"/>
                  <a:pt x="0" y="17874"/>
                  <a:pt x="0" y="17284"/>
                </a:cubicBezTo>
                <a:lnTo>
                  <a:pt x="0" y="4315"/>
                </a:lnTo>
                <a:cubicBezTo>
                  <a:pt x="0" y="3722"/>
                  <a:pt x="95" y="3164"/>
                  <a:pt x="286" y="2632"/>
                </a:cubicBezTo>
                <a:cubicBezTo>
                  <a:pt x="477" y="2106"/>
                  <a:pt x="734" y="1645"/>
                  <a:pt x="1052" y="1263"/>
                </a:cubicBezTo>
                <a:cubicBezTo>
                  <a:pt x="1372" y="878"/>
                  <a:pt x="1754" y="572"/>
                  <a:pt x="2195" y="343"/>
                </a:cubicBezTo>
                <a:cubicBezTo>
                  <a:pt x="2635" y="114"/>
                  <a:pt x="3103" y="0"/>
                  <a:pt x="3595" y="0"/>
                </a:cubicBezTo>
                <a:lnTo>
                  <a:pt x="16188" y="0"/>
                </a:lnTo>
                <a:cubicBezTo>
                  <a:pt x="16401" y="0"/>
                  <a:pt x="16605" y="26"/>
                  <a:pt x="16798" y="82"/>
                </a:cubicBezTo>
                <a:lnTo>
                  <a:pt x="14608" y="2714"/>
                </a:lnTo>
                <a:lnTo>
                  <a:pt x="3595" y="2714"/>
                </a:lnTo>
                <a:cubicBezTo>
                  <a:pt x="3228" y="2714"/>
                  <a:pt x="2914" y="2867"/>
                  <a:pt x="2652" y="3184"/>
                </a:cubicBezTo>
                <a:cubicBezTo>
                  <a:pt x="2391" y="3496"/>
                  <a:pt x="2261" y="3875"/>
                  <a:pt x="2261" y="4315"/>
                </a:cubicBezTo>
                <a:lnTo>
                  <a:pt x="2261" y="17284"/>
                </a:lnTo>
                <a:cubicBezTo>
                  <a:pt x="2261" y="17724"/>
                  <a:pt x="2391" y="18101"/>
                  <a:pt x="2652" y="18412"/>
                </a:cubicBezTo>
                <a:cubicBezTo>
                  <a:pt x="2914" y="18729"/>
                  <a:pt x="3228" y="18888"/>
                  <a:pt x="3595" y="18888"/>
                </a:cubicBezTo>
                <a:lnTo>
                  <a:pt x="16188" y="18888"/>
                </a:lnTo>
                <a:cubicBezTo>
                  <a:pt x="16556" y="18888"/>
                  <a:pt x="16874" y="18729"/>
                  <a:pt x="17138" y="18412"/>
                </a:cubicBezTo>
                <a:cubicBezTo>
                  <a:pt x="17405" y="18101"/>
                  <a:pt x="17537" y="17724"/>
                  <a:pt x="17537" y="17284"/>
                </a:cubicBezTo>
                <a:lnTo>
                  <a:pt x="17537" y="12697"/>
                </a:lnTo>
                <a:close/>
                <a:moveTo>
                  <a:pt x="21333" y="2796"/>
                </a:moveTo>
                <a:cubicBezTo>
                  <a:pt x="21514" y="3011"/>
                  <a:pt x="21599" y="3272"/>
                  <a:pt x="21597" y="3578"/>
                </a:cubicBezTo>
                <a:cubicBezTo>
                  <a:pt x="21592" y="3881"/>
                  <a:pt x="21504" y="4136"/>
                  <a:pt x="21333" y="4342"/>
                </a:cubicBezTo>
                <a:lnTo>
                  <a:pt x="13005" y="14346"/>
                </a:lnTo>
                <a:lnTo>
                  <a:pt x="11854" y="15721"/>
                </a:lnTo>
                <a:cubicBezTo>
                  <a:pt x="11676" y="15938"/>
                  <a:pt x="11458" y="16044"/>
                  <a:pt x="11206" y="16044"/>
                </a:cubicBezTo>
                <a:cubicBezTo>
                  <a:pt x="10951" y="16044"/>
                  <a:pt x="10733" y="15938"/>
                  <a:pt x="10555" y="15721"/>
                </a:cubicBezTo>
                <a:lnTo>
                  <a:pt x="9383" y="14346"/>
                </a:lnTo>
                <a:lnTo>
                  <a:pt x="4779" y="8787"/>
                </a:lnTo>
                <a:cubicBezTo>
                  <a:pt x="4600" y="8573"/>
                  <a:pt x="4507" y="8314"/>
                  <a:pt x="4507" y="8006"/>
                </a:cubicBezTo>
                <a:cubicBezTo>
                  <a:pt x="4507" y="7703"/>
                  <a:pt x="4600" y="7441"/>
                  <a:pt x="4779" y="7227"/>
                </a:cubicBezTo>
                <a:lnTo>
                  <a:pt x="5927" y="5846"/>
                </a:lnTo>
                <a:cubicBezTo>
                  <a:pt x="6106" y="5635"/>
                  <a:pt x="6323" y="5526"/>
                  <a:pt x="6578" y="5526"/>
                </a:cubicBezTo>
                <a:cubicBezTo>
                  <a:pt x="6830" y="5526"/>
                  <a:pt x="7043" y="5634"/>
                  <a:pt x="7214" y="5846"/>
                </a:cubicBezTo>
                <a:lnTo>
                  <a:pt x="11198" y="10632"/>
                </a:lnTo>
                <a:lnTo>
                  <a:pt x="18861" y="1404"/>
                </a:lnTo>
                <a:cubicBezTo>
                  <a:pt x="19040" y="1186"/>
                  <a:pt x="19262" y="1084"/>
                  <a:pt x="19524" y="1087"/>
                </a:cubicBezTo>
                <a:cubicBezTo>
                  <a:pt x="19786" y="1092"/>
                  <a:pt x="20001" y="1198"/>
                  <a:pt x="20173" y="1404"/>
                </a:cubicBezTo>
                <a:lnTo>
                  <a:pt x="21333" y="27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38092" tIns="38092" rIns="38092" bIns="38092" anchor="ctr"/>
          <a:lstStyle/>
          <a:p>
            <a:pPr defTabSz="342265">
              <a:defRPr/>
            </a:pPr>
            <a:endParaRPr lang="es-ES" sz="27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2" name="Oval 18"/>
          <p:cNvSpPr/>
          <p:nvPr/>
        </p:nvSpPr>
        <p:spPr bwMode="auto">
          <a:xfrm>
            <a:off x="3588210" y="2219508"/>
            <a:ext cx="640090" cy="6402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675" dirty="0">
              <a:solidFill>
                <a:schemeClr val="bg1"/>
              </a:solidFill>
            </a:endParaRPr>
          </a:p>
        </p:txBody>
      </p:sp>
      <p:sp>
        <p:nvSpPr>
          <p:cNvPr id="13" name="Freeform 93"/>
          <p:cNvSpPr>
            <a:spLocks noEditPoints="1"/>
          </p:cNvSpPr>
          <p:nvPr/>
        </p:nvSpPr>
        <p:spPr bwMode="auto">
          <a:xfrm>
            <a:off x="3726740" y="2358123"/>
            <a:ext cx="363023" cy="363023"/>
          </a:xfrm>
          <a:custGeom>
            <a:avLst/>
            <a:gdLst>
              <a:gd name="T0" fmla="*/ 32 w 64"/>
              <a:gd name="T1" fmla="*/ 0 h 64"/>
              <a:gd name="T2" fmla="*/ 0 w 64"/>
              <a:gd name="T3" fmla="*/ 32 h 64"/>
              <a:gd name="T4" fmla="*/ 32 w 64"/>
              <a:gd name="T5" fmla="*/ 64 h 64"/>
              <a:gd name="T6" fmla="*/ 64 w 64"/>
              <a:gd name="T7" fmla="*/ 32 h 64"/>
              <a:gd name="T8" fmla="*/ 32 w 64"/>
              <a:gd name="T9" fmla="*/ 0 h 64"/>
              <a:gd name="T10" fmla="*/ 47 w 64"/>
              <a:gd name="T11" fmla="*/ 53 h 64"/>
              <a:gd name="T12" fmla="*/ 32 w 64"/>
              <a:gd name="T13" fmla="*/ 42 h 64"/>
              <a:gd name="T14" fmla="*/ 17 w 64"/>
              <a:gd name="T15" fmla="*/ 53 h 64"/>
              <a:gd name="T16" fmla="*/ 23 w 64"/>
              <a:gd name="T17" fmla="*/ 35 h 64"/>
              <a:gd name="T18" fmla="*/ 8 w 64"/>
              <a:gd name="T19" fmla="*/ 24 h 64"/>
              <a:gd name="T20" fmla="*/ 26 w 64"/>
              <a:gd name="T21" fmla="*/ 24 h 64"/>
              <a:gd name="T22" fmla="*/ 32 w 64"/>
              <a:gd name="T23" fmla="*/ 7 h 64"/>
              <a:gd name="T24" fmla="*/ 38 w 64"/>
              <a:gd name="T25" fmla="*/ 24 h 64"/>
              <a:gd name="T26" fmla="*/ 56 w 64"/>
              <a:gd name="T27" fmla="*/ 24 h 64"/>
              <a:gd name="T28" fmla="*/ 41 w 64"/>
              <a:gd name="T29" fmla="*/ 35 h 64"/>
              <a:gd name="T30" fmla="*/ 47 w 64"/>
              <a:gd name="T31" fmla="*/ 53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4" h="64">
                <a:moveTo>
                  <a:pt x="32" y="0"/>
                </a:moveTo>
                <a:cubicBezTo>
                  <a:pt x="14" y="0"/>
                  <a:pt x="0" y="14"/>
                  <a:pt x="0" y="32"/>
                </a:cubicBezTo>
                <a:cubicBezTo>
                  <a:pt x="0" y="50"/>
                  <a:pt x="14" y="64"/>
                  <a:pt x="32" y="64"/>
                </a:cubicBezTo>
                <a:cubicBezTo>
                  <a:pt x="50" y="64"/>
                  <a:pt x="64" y="50"/>
                  <a:pt x="64" y="32"/>
                </a:cubicBezTo>
                <a:cubicBezTo>
                  <a:pt x="64" y="14"/>
                  <a:pt x="50" y="0"/>
                  <a:pt x="32" y="0"/>
                </a:cubicBezTo>
                <a:close/>
                <a:moveTo>
                  <a:pt x="47" y="53"/>
                </a:moveTo>
                <a:cubicBezTo>
                  <a:pt x="32" y="42"/>
                  <a:pt x="32" y="42"/>
                  <a:pt x="32" y="42"/>
                </a:cubicBezTo>
                <a:cubicBezTo>
                  <a:pt x="17" y="53"/>
                  <a:pt x="17" y="53"/>
                  <a:pt x="17" y="53"/>
                </a:cubicBezTo>
                <a:cubicBezTo>
                  <a:pt x="23" y="35"/>
                  <a:pt x="23" y="35"/>
                  <a:pt x="23" y="35"/>
                </a:cubicBezTo>
                <a:cubicBezTo>
                  <a:pt x="8" y="24"/>
                  <a:pt x="8" y="24"/>
                  <a:pt x="8" y="24"/>
                </a:cubicBezTo>
                <a:cubicBezTo>
                  <a:pt x="26" y="24"/>
                  <a:pt x="26" y="24"/>
                  <a:pt x="26" y="24"/>
                </a:cubicBezTo>
                <a:cubicBezTo>
                  <a:pt x="32" y="7"/>
                  <a:pt x="32" y="7"/>
                  <a:pt x="32" y="7"/>
                </a:cubicBezTo>
                <a:cubicBezTo>
                  <a:pt x="38" y="24"/>
                  <a:pt x="38" y="24"/>
                  <a:pt x="38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41" y="35"/>
                  <a:pt x="41" y="35"/>
                  <a:pt x="41" y="35"/>
                </a:cubicBezTo>
                <a:lnTo>
                  <a:pt x="47" y="5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schemeClr val="bg1"/>
              </a:solidFill>
            </a:endParaRPr>
          </a:p>
        </p:txBody>
      </p:sp>
      <p:sp>
        <p:nvSpPr>
          <p:cNvPr id="14" name="Oval 23"/>
          <p:cNvSpPr/>
          <p:nvPr/>
        </p:nvSpPr>
        <p:spPr bwMode="auto">
          <a:xfrm>
            <a:off x="3588210" y="4073763"/>
            <a:ext cx="690941" cy="69112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675" dirty="0">
              <a:solidFill>
                <a:schemeClr val="bg1"/>
              </a:solidFill>
            </a:endParaRPr>
          </a:p>
        </p:txBody>
      </p:sp>
      <p:sp>
        <p:nvSpPr>
          <p:cNvPr id="15" name="Freeform 35"/>
          <p:cNvSpPr>
            <a:spLocks noChangeAspect="1" noChangeArrowheads="1"/>
          </p:cNvSpPr>
          <p:nvPr/>
        </p:nvSpPr>
        <p:spPr bwMode="auto">
          <a:xfrm>
            <a:off x="3772971" y="4226977"/>
            <a:ext cx="321419" cy="384690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dirty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6" name="Oval 31"/>
          <p:cNvSpPr/>
          <p:nvPr/>
        </p:nvSpPr>
        <p:spPr bwMode="auto">
          <a:xfrm>
            <a:off x="7822762" y="4124627"/>
            <a:ext cx="640090" cy="64025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675" dirty="0">
              <a:solidFill>
                <a:schemeClr val="bg1"/>
              </a:solidFill>
            </a:endParaRPr>
          </a:p>
        </p:txBody>
      </p:sp>
      <p:sp>
        <p:nvSpPr>
          <p:cNvPr id="17" name="Freeform 102"/>
          <p:cNvSpPr>
            <a:spLocks noEditPoints="1"/>
          </p:cNvSpPr>
          <p:nvPr/>
        </p:nvSpPr>
        <p:spPr bwMode="auto">
          <a:xfrm>
            <a:off x="7946442" y="4248388"/>
            <a:ext cx="392733" cy="392733"/>
          </a:xfrm>
          <a:custGeom>
            <a:avLst/>
            <a:gdLst>
              <a:gd name="T0" fmla="*/ 32 w 64"/>
              <a:gd name="T1" fmla="*/ 0 h 64"/>
              <a:gd name="T2" fmla="*/ 0 w 64"/>
              <a:gd name="T3" fmla="*/ 32 h 64"/>
              <a:gd name="T4" fmla="*/ 32 w 64"/>
              <a:gd name="T5" fmla="*/ 64 h 64"/>
              <a:gd name="T6" fmla="*/ 64 w 64"/>
              <a:gd name="T7" fmla="*/ 32 h 64"/>
              <a:gd name="T8" fmla="*/ 32 w 64"/>
              <a:gd name="T9" fmla="*/ 0 h 64"/>
              <a:gd name="T10" fmla="*/ 28 w 64"/>
              <a:gd name="T11" fmla="*/ 8 h 64"/>
              <a:gd name="T12" fmla="*/ 36 w 64"/>
              <a:gd name="T13" fmla="*/ 8 h 64"/>
              <a:gd name="T14" fmla="*/ 36 w 64"/>
              <a:gd name="T15" fmla="*/ 28 h 64"/>
              <a:gd name="T16" fmla="*/ 28 w 64"/>
              <a:gd name="T17" fmla="*/ 28 h 64"/>
              <a:gd name="T18" fmla="*/ 28 w 64"/>
              <a:gd name="T19" fmla="*/ 8 h 64"/>
              <a:gd name="T20" fmla="*/ 32 w 64"/>
              <a:gd name="T21" fmla="*/ 53 h 64"/>
              <a:gd name="T22" fmla="*/ 11 w 64"/>
              <a:gd name="T23" fmla="*/ 32 h 64"/>
              <a:gd name="T24" fmla="*/ 24 w 64"/>
              <a:gd name="T25" fmla="*/ 13 h 64"/>
              <a:gd name="T26" fmla="*/ 24 w 64"/>
              <a:gd name="T27" fmla="*/ 12 h 64"/>
              <a:gd name="T28" fmla="*/ 24 w 64"/>
              <a:gd name="T29" fmla="*/ 20 h 64"/>
              <a:gd name="T30" fmla="*/ 17 w 64"/>
              <a:gd name="T31" fmla="*/ 32 h 64"/>
              <a:gd name="T32" fmla="*/ 32 w 64"/>
              <a:gd name="T33" fmla="*/ 47 h 64"/>
              <a:gd name="T34" fmla="*/ 47 w 64"/>
              <a:gd name="T35" fmla="*/ 32 h 64"/>
              <a:gd name="T36" fmla="*/ 40 w 64"/>
              <a:gd name="T37" fmla="*/ 20 h 64"/>
              <a:gd name="T38" fmla="*/ 40 w 64"/>
              <a:gd name="T39" fmla="*/ 12 h 64"/>
              <a:gd name="T40" fmla="*/ 40 w 64"/>
              <a:gd name="T41" fmla="*/ 13 h 64"/>
              <a:gd name="T42" fmla="*/ 53 w 64"/>
              <a:gd name="T43" fmla="*/ 32 h 64"/>
              <a:gd name="T44" fmla="*/ 32 w 64"/>
              <a:gd name="T45" fmla="*/ 53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4" h="64">
                <a:moveTo>
                  <a:pt x="32" y="0"/>
                </a:moveTo>
                <a:cubicBezTo>
                  <a:pt x="14" y="0"/>
                  <a:pt x="0" y="14"/>
                  <a:pt x="0" y="32"/>
                </a:cubicBezTo>
                <a:cubicBezTo>
                  <a:pt x="0" y="50"/>
                  <a:pt x="14" y="64"/>
                  <a:pt x="32" y="64"/>
                </a:cubicBezTo>
                <a:cubicBezTo>
                  <a:pt x="50" y="64"/>
                  <a:pt x="64" y="50"/>
                  <a:pt x="64" y="32"/>
                </a:cubicBezTo>
                <a:cubicBezTo>
                  <a:pt x="64" y="14"/>
                  <a:pt x="50" y="0"/>
                  <a:pt x="32" y="0"/>
                </a:cubicBezTo>
                <a:close/>
                <a:moveTo>
                  <a:pt x="28" y="8"/>
                </a:moveTo>
                <a:cubicBezTo>
                  <a:pt x="36" y="8"/>
                  <a:pt x="36" y="8"/>
                  <a:pt x="36" y="8"/>
                </a:cubicBezTo>
                <a:cubicBezTo>
                  <a:pt x="36" y="28"/>
                  <a:pt x="36" y="28"/>
                  <a:pt x="36" y="28"/>
                </a:cubicBezTo>
                <a:cubicBezTo>
                  <a:pt x="28" y="28"/>
                  <a:pt x="28" y="28"/>
                  <a:pt x="28" y="28"/>
                </a:cubicBezTo>
                <a:lnTo>
                  <a:pt x="28" y="8"/>
                </a:lnTo>
                <a:close/>
                <a:moveTo>
                  <a:pt x="32" y="53"/>
                </a:moveTo>
                <a:cubicBezTo>
                  <a:pt x="20" y="53"/>
                  <a:pt x="11" y="44"/>
                  <a:pt x="11" y="32"/>
                </a:cubicBezTo>
                <a:cubicBezTo>
                  <a:pt x="11" y="24"/>
                  <a:pt x="16" y="16"/>
                  <a:pt x="24" y="13"/>
                </a:cubicBezTo>
                <a:cubicBezTo>
                  <a:pt x="24" y="12"/>
                  <a:pt x="24" y="12"/>
                  <a:pt x="24" y="12"/>
                </a:cubicBezTo>
                <a:cubicBezTo>
                  <a:pt x="24" y="20"/>
                  <a:pt x="24" y="20"/>
                  <a:pt x="24" y="20"/>
                </a:cubicBezTo>
                <a:cubicBezTo>
                  <a:pt x="20" y="22"/>
                  <a:pt x="17" y="27"/>
                  <a:pt x="17" y="32"/>
                </a:cubicBezTo>
                <a:cubicBezTo>
                  <a:pt x="17" y="40"/>
                  <a:pt x="24" y="47"/>
                  <a:pt x="32" y="47"/>
                </a:cubicBezTo>
                <a:cubicBezTo>
                  <a:pt x="40" y="47"/>
                  <a:pt x="47" y="40"/>
                  <a:pt x="47" y="32"/>
                </a:cubicBezTo>
                <a:cubicBezTo>
                  <a:pt x="47" y="27"/>
                  <a:pt x="44" y="22"/>
                  <a:pt x="40" y="20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3"/>
                  <a:pt x="40" y="13"/>
                  <a:pt x="40" y="13"/>
                </a:cubicBezTo>
                <a:cubicBezTo>
                  <a:pt x="48" y="16"/>
                  <a:pt x="53" y="24"/>
                  <a:pt x="53" y="32"/>
                </a:cubicBezTo>
                <a:cubicBezTo>
                  <a:pt x="53" y="44"/>
                  <a:pt x="44" y="53"/>
                  <a:pt x="32" y="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schemeClr val="bg1"/>
              </a:solidFill>
            </a:endParaRPr>
          </a:p>
        </p:txBody>
      </p:sp>
      <p:sp>
        <p:nvSpPr>
          <p:cNvPr id="18" name="Oval 27"/>
          <p:cNvSpPr/>
          <p:nvPr/>
        </p:nvSpPr>
        <p:spPr bwMode="auto">
          <a:xfrm>
            <a:off x="7822762" y="2219508"/>
            <a:ext cx="640090" cy="64025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675" dirty="0">
              <a:solidFill>
                <a:schemeClr val="bg1"/>
              </a:solidFill>
            </a:endParaRPr>
          </a:p>
        </p:txBody>
      </p:sp>
      <p:sp>
        <p:nvSpPr>
          <p:cNvPr id="19" name="AutoShape 66"/>
          <p:cNvSpPr>
            <a:spLocks noChangeAspect="1"/>
          </p:cNvSpPr>
          <p:nvPr/>
        </p:nvSpPr>
        <p:spPr bwMode="auto">
          <a:xfrm>
            <a:off x="7989770" y="2386559"/>
            <a:ext cx="306076" cy="306156"/>
          </a:xfrm>
          <a:custGeom>
            <a:avLst/>
            <a:gdLst>
              <a:gd name="T0" fmla="*/ 10799 w 21598"/>
              <a:gd name="T1" fmla="*/ 10800 h 21600"/>
              <a:gd name="T2" fmla="*/ 10799 w 21598"/>
              <a:gd name="T3" fmla="*/ 10800 h 21600"/>
              <a:gd name="T4" fmla="*/ 10799 w 21598"/>
              <a:gd name="T5" fmla="*/ 10800 h 21600"/>
              <a:gd name="T6" fmla="*/ 10799 w 21598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598" h="21600">
                <a:moveTo>
                  <a:pt x="17537" y="12697"/>
                </a:moveTo>
                <a:lnTo>
                  <a:pt x="19798" y="9997"/>
                </a:lnTo>
                <a:lnTo>
                  <a:pt x="19798" y="17284"/>
                </a:lnTo>
                <a:cubicBezTo>
                  <a:pt x="19798" y="17874"/>
                  <a:pt x="19700" y="18429"/>
                  <a:pt x="19505" y="18949"/>
                </a:cubicBezTo>
                <a:cubicBezTo>
                  <a:pt x="19309" y="19469"/>
                  <a:pt x="19049" y="19928"/>
                  <a:pt x="18721" y="20321"/>
                </a:cubicBezTo>
                <a:cubicBezTo>
                  <a:pt x="18394" y="20715"/>
                  <a:pt x="18014" y="21027"/>
                  <a:pt x="17583" y="21256"/>
                </a:cubicBezTo>
                <a:cubicBezTo>
                  <a:pt x="17153" y="21485"/>
                  <a:pt x="16690" y="21599"/>
                  <a:pt x="16188" y="21599"/>
                </a:cubicBezTo>
                <a:lnTo>
                  <a:pt x="3595" y="21599"/>
                </a:lnTo>
                <a:cubicBezTo>
                  <a:pt x="3103" y="21599"/>
                  <a:pt x="2635" y="21485"/>
                  <a:pt x="2195" y="21256"/>
                </a:cubicBezTo>
                <a:cubicBezTo>
                  <a:pt x="1754" y="21027"/>
                  <a:pt x="1372" y="20715"/>
                  <a:pt x="1052" y="20321"/>
                </a:cubicBezTo>
                <a:cubicBezTo>
                  <a:pt x="734" y="19928"/>
                  <a:pt x="477" y="19469"/>
                  <a:pt x="286" y="18949"/>
                </a:cubicBezTo>
                <a:cubicBezTo>
                  <a:pt x="95" y="18429"/>
                  <a:pt x="0" y="17874"/>
                  <a:pt x="0" y="17284"/>
                </a:cubicBezTo>
                <a:lnTo>
                  <a:pt x="0" y="4315"/>
                </a:lnTo>
                <a:cubicBezTo>
                  <a:pt x="0" y="3722"/>
                  <a:pt x="95" y="3164"/>
                  <a:pt x="286" y="2632"/>
                </a:cubicBezTo>
                <a:cubicBezTo>
                  <a:pt x="477" y="2106"/>
                  <a:pt x="734" y="1645"/>
                  <a:pt x="1052" y="1263"/>
                </a:cubicBezTo>
                <a:cubicBezTo>
                  <a:pt x="1372" y="878"/>
                  <a:pt x="1754" y="572"/>
                  <a:pt x="2195" y="343"/>
                </a:cubicBezTo>
                <a:cubicBezTo>
                  <a:pt x="2635" y="114"/>
                  <a:pt x="3103" y="0"/>
                  <a:pt x="3595" y="0"/>
                </a:cubicBezTo>
                <a:lnTo>
                  <a:pt x="16188" y="0"/>
                </a:lnTo>
                <a:cubicBezTo>
                  <a:pt x="16401" y="0"/>
                  <a:pt x="16605" y="26"/>
                  <a:pt x="16798" y="82"/>
                </a:cubicBezTo>
                <a:lnTo>
                  <a:pt x="14608" y="2714"/>
                </a:lnTo>
                <a:lnTo>
                  <a:pt x="3595" y="2714"/>
                </a:lnTo>
                <a:cubicBezTo>
                  <a:pt x="3228" y="2714"/>
                  <a:pt x="2914" y="2867"/>
                  <a:pt x="2652" y="3184"/>
                </a:cubicBezTo>
                <a:cubicBezTo>
                  <a:pt x="2391" y="3496"/>
                  <a:pt x="2261" y="3875"/>
                  <a:pt x="2261" y="4315"/>
                </a:cubicBezTo>
                <a:lnTo>
                  <a:pt x="2261" y="17284"/>
                </a:lnTo>
                <a:cubicBezTo>
                  <a:pt x="2261" y="17724"/>
                  <a:pt x="2391" y="18101"/>
                  <a:pt x="2652" y="18412"/>
                </a:cubicBezTo>
                <a:cubicBezTo>
                  <a:pt x="2914" y="18729"/>
                  <a:pt x="3228" y="18888"/>
                  <a:pt x="3595" y="18888"/>
                </a:cubicBezTo>
                <a:lnTo>
                  <a:pt x="16188" y="18888"/>
                </a:lnTo>
                <a:cubicBezTo>
                  <a:pt x="16556" y="18888"/>
                  <a:pt x="16874" y="18729"/>
                  <a:pt x="17138" y="18412"/>
                </a:cubicBezTo>
                <a:cubicBezTo>
                  <a:pt x="17405" y="18101"/>
                  <a:pt x="17537" y="17724"/>
                  <a:pt x="17537" y="17284"/>
                </a:cubicBezTo>
                <a:lnTo>
                  <a:pt x="17537" y="12697"/>
                </a:lnTo>
                <a:close/>
                <a:moveTo>
                  <a:pt x="21333" y="2796"/>
                </a:moveTo>
                <a:cubicBezTo>
                  <a:pt x="21514" y="3011"/>
                  <a:pt x="21599" y="3272"/>
                  <a:pt x="21597" y="3578"/>
                </a:cubicBezTo>
                <a:cubicBezTo>
                  <a:pt x="21592" y="3881"/>
                  <a:pt x="21504" y="4136"/>
                  <a:pt x="21333" y="4342"/>
                </a:cubicBezTo>
                <a:lnTo>
                  <a:pt x="13005" y="14346"/>
                </a:lnTo>
                <a:lnTo>
                  <a:pt x="11854" y="15721"/>
                </a:lnTo>
                <a:cubicBezTo>
                  <a:pt x="11676" y="15938"/>
                  <a:pt x="11458" y="16044"/>
                  <a:pt x="11206" y="16044"/>
                </a:cubicBezTo>
                <a:cubicBezTo>
                  <a:pt x="10951" y="16044"/>
                  <a:pt x="10733" y="15938"/>
                  <a:pt x="10555" y="15721"/>
                </a:cubicBezTo>
                <a:lnTo>
                  <a:pt x="9383" y="14346"/>
                </a:lnTo>
                <a:lnTo>
                  <a:pt x="4779" y="8787"/>
                </a:lnTo>
                <a:cubicBezTo>
                  <a:pt x="4600" y="8573"/>
                  <a:pt x="4507" y="8314"/>
                  <a:pt x="4507" y="8006"/>
                </a:cubicBezTo>
                <a:cubicBezTo>
                  <a:pt x="4507" y="7703"/>
                  <a:pt x="4600" y="7441"/>
                  <a:pt x="4779" y="7227"/>
                </a:cubicBezTo>
                <a:lnTo>
                  <a:pt x="5927" y="5846"/>
                </a:lnTo>
                <a:cubicBezTo>
                  <a:pt x="6106" y="5635"/>
                  <a:pt x="6323" y="5526"/>
                  <a:pt x="6578" y="5526"/>
                </a:cubicBezTo>
                <a:cubicBezTo>
                  <a:pt x="6830" y="5526"/>
                  <a:pt x="7043" y="5634"/>
                  <a:pt x="7214" y="5846"/>
                </a:cubicBezTo>
                <a:lnTo>
                  <a:pt x="11198" y="10632"/>
                </a:lnTo>
                <a:lnTo>
                  <a:pt x="18861" y="1404"/>
                </a:lnTo>
                <a:cubicBezTo>
                  <a:pt x="19040" y="1186"/>
                  <a:pt x="19262" y="1084"/>
                  <a:pt x="19524" y="1087"/>
                </a:cubicBezTo>
                <a:cubicBezTo>
                  <a:pt x="19786" y="1092"/>
                  <a:pt x="20001" y="1198"/>
                  <a:pt x="20173" y="1404"/>
                </a:cubicBezTo>
                <a:lnTo>
                  <a:pt x="21333" y="27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38092" tIns="38092" rIns="38092" bIns="38092" anchor="ctr"/>
          <a:lstStyle/>
          <a:p>
            <a:pPr defTabSz="342265">
              <a:defRPr/>
            </a:pPr>
            <a:endParaRPr lang="es-ES" sz="27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20" name="Freeform 93"/>
          <p:cNvSpPr>
            <a:spLocks noEditPoints="1"/>
          </p:cNvSpPr>
          <p:nvPr/>
        </p:nvSpPr>
        <p:spPr bwMode="auto">
          <a:xfrm>
            <a:off x="4879332" y="2981533"/>
            <a:ext cx="335321" cy="335321"/>
          </a:xfrm>
          <a:custGeom>
            <a:avLst/>
            <a:gdLst>
              <a:gd name="T0" fmla="*/ 32 w 64"/>
              <a:gd name="T1" fmla="*/ 0 h 64"/>
              <a:gd name="T2" fmla="*/ 0 w 64"/>
              <a:gd name="T3" fmla="*/ 32 h 64"/>
              <a:gd name="T4" fmla="*/ 32 w 64"/>
              <a:gd name="T5" fmla="*/ 64 h 64"/>
              <a:gd name="T6" fmla="*/ 64 w 64"/>
              <a:gd name="T7" fmla="*/ 32 h 64"/>
              <a:gd name="T8" fmla="*/ 32 w 64"/>
              <a:gd name="T9" fmla="*/ 0 h 64"/>
              <a:gd name="T10" fmla="*/ 47 w 64"/>
              <a:gd name="T11" fmla="*/ 53 h 64"/>
              <a:gd name="T12" fmla="*/ 32 w 64"/>
              <a:gd name="T13" fmla="*/ 42 h 64"/>
              <a:gd name="T14" fmla="*/ 17 w 64"/>
              <a:gd name="T15" fmla="*/ 53 h 64"/>
              <a:gd name="T16" fmla="*/ 23 w 64"/>
              <a:gd name="T17" fmla="*/ 35 h 64"/>
              <a:gd name="T18" fmla="*/ 8 w 64"/>
              <a:gd name="T19" fmla="*/ 24 h 64"/>
              <a:gd name="T20" fmla="*/ 26 w 64"/>
              <a:gd name="T21" fmla="*/ 24 h 64"/>
              <a:gd name="T22" fmla="*/ 32 w 64"/>
              <a:gd name="T23" fmla="*/ 7 h 64"/>
              <a:gd name="T24" fmla="*/ 38 w 64"/>
              <a:gd name="T25" fmla="*/ 24 h 64"/>
              <a:gd name="T26" fmla="*/ 56 w 64"/>
              <a:gd name="T27" fmla="*/ 24 h 64"/>
              <a:gd name="T28" fmla="*/ 41 w 64"/>
              <a:gd name="T29" fmla="*/ 35 h 64"/>
              <a:gd name="T30" fmla="*/ 47 w 64"/>
              <a:gd name="T31" fmla="*/ 53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4" h="64">
                <a:moveTo>
                  <a:pt x="32" y="0"/>
                </a:moveTo>
                <a:cubicBezTo>
                  <a:pt x="14" y="0"/>
                  <a:pt x="0" y="14"/>
                  <a:pt x="0" y="32"/>
                </a:cubicBezTo>
                <a:cubicBezTo>
                  <a:pt x="0" y="50"/>
                  <a:pt x="14" y="64"/>
                  <a:pt x="32" y="64"/>
                </a:cubicBezTo>
                <a:cubicBezTo>
                  <a:pt x="50" y="64"/>
                  <a:pt x="64" y="50"/>
                  <a:pt x="64" y="32"/>
                </a:cubicBezTo>
                <a:cubicBezTo>
                  <a:pt x="64" y="14"/>
                  <a:pt x="50" y="0"/>
                  <a:pt x="32" y="0"/>
                </a:cubicBezTo>
                <a:close/>
                <a:moveTo>
                  <a:pt x="47" y="53"/>
                </a:moveTo>
                <a:cubicBezTo>
                  <a:pt x="32" y="42"/>
                  <a:pt x="32" y="42"/>
                  <a:pt x="32" y="42"/>
                </a:cubicBezTo>
                <a:cubicBezTo>
                  <a:pt x="17" y="53"/>
                  <a:pt x="17" y="53"/>
                  <a:pt x="17" y="53"/>
                </a:cubicBezTo>
                <a:cubicBezTo>
                  <a:pt x="23" y="35"/>
                  <a:pt x="23" y="35"/>
                  <a:pt x="23" y="35"/>
                </a:cubicBezTo>
                <a:cubicBezTo>
                  <a:pt x="8" y="24"/>
                  <a:pt x="8" y="24"/>
                  <a:pt x="8" y="24"/>
                </a:cubicBezTo>
                <a:cubicBezTo>
                  <a:pt x="26" y="24"/>
                  <a:pt x="26" y="24"/>
                  <a:pt x="26" y="24"/>
                </a:cubicBezTo>
                <a:cubicBezTo>
                  <a:pt x="32" y="7"/>
                  <a:pt x="32" y="7"/>
                  <a:pt x="32" y="7"/>
                </a:cubicBezTo>
                <a:cubicBezTo>
                  <a:pt x="38" y="24"/>
                  <a:pt x="38" y="24"/>
                  <a:pt x="38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41" y="35"/>
                  <a:pt x="41" y="35"/>
                  <a:pt x="41" y="35"/>
                </a:cubicBezTo>
                <a:lnTo>
                  <a:pt x="47" y="5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vert="horz" wrap="square" lIns="68580" tIns="34290" rIns="68580" bIns="34290" numCol="1" anchor="t" anchorCtr="0" compatLnSpc="1"/>
          <a:lstStyle/>
          <a:p>
            <a:endParaRPr lang="id-ID" sz="1350">
              <a:solidFill>
                <a:schemeClr val="bg1"/>
              </a:solidFill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980288" y="4389172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1465898" y="2096664"/>
            <a:ext cx="184598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980288" y="2509484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8877714" y="2509484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8877714" y="4389172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465898" y="3982457"/>
            <a:ext cx="184598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877714" y="2124657"/>
            <a:ext cx="184598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877714" y="3991460"/>
            <a:ext cx="1845980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511139" y="273773"/>
            <a:ext cx="546029" cy="642575"/>
          </a:xfrm>
          <a:prstGeom prst="rect">
            <a:avLst/>
          </a:prstGeom>
        </p:spPr>
      </p:pic>
      <p:sp>
        <p:nvSpPr>
          <p:cNvPr id="30" name="文本框 2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06105" y="364228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EAC6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最佳部门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6513"/>
            <a:ext cx="4884516" cy="48876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592728" y="2705725"/>
            <a:ext cx="18866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F6D271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Impact" panose="020B0806030902050204" pitchFamily="34" charset="0"/>
              </a:rPr>
              <a:t>03</a:t>
            </a:r>
            <a:endParaRPr lang="zh-CN" altLang="en-US" sz="8800" b="1" dirty="0">
              <a:solidFill>
                <a:srgbClr val="F6D271"/>
              </a:solidFill>
              <a:effectLst>
                <a:outerShdw dist="38100" dir="2700000" algn="tl" rotWithShape="0">
                  <a:prstClr val="black"/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131329" y="2921169"/>
            <a:ext cx="326243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6000" b="1" dirty="0">
                <a:solidFill>
                  <a:srgbClr val="EAC65D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最佳员工</a:t>
            </a:r>
          </a:p>
        </p:txBody>
      </p:sp>
      <p:sp>
        <p:nvSpPr>
          <p:cNvPr id="9" name="矩形 8"/>
          <p:cNvSpPr/>
          <p:nvPr/>
        </p:nvSpPr>
        <p:spPr>
          <a:xfrm flipH="1">
            <a:off x="8553490" y="3048002"/>
            <a:ext cx="3638507" cy="845288"/>
          </a:xfrm>
          <a:prstGeom prst="rect">
            <a:avLst/>
          </a:prstGeom>
          <a:solidFill>
            <a:srgbClr val="EAC65D"/>
          </a:solidFill>
          <a:ln w="12700" cap="flat" cmpd="sng" algn="ctr">
            <a:noFill/>
            <a:prstDash val="solid"/>
            <a:miter lim="800000"/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698"/>
          <p:cNvSpPr>
            <a:spLocks noChangeArrowheads="1"/>
          </p:cNvSpPr>
          <p:nvPr/>
        </p:nvSpPr>
        <p:spPr bwMode="auto">
          <a:xfrm>
            <a:off x="5094447" y="1815849"/>
            <a:ext cx="2003109" cy="2003109"/>
          </a:xfrm>
          <a:prstGeom prst="ellipse">
            <a:avLst/>
          </a:prstGeom>
          <a:noFill/>
          <a:ln w="12700">
            <a:solidFill>
              <a:schemeClr val="bg1"/>
            </a:solidFill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 anchor="ctr"/>
          <a:lstStyle>
            <a:lvl1pPr>
              <a:defRPr sz="8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 UltraLight"/>
              </a:defRPr>
            </a:lvl1pPr>
          </a:lstStyle>
          <a:p>
            <a:pPr algn="ctr" defTabSz="1828165" eaLnBrk="1" fontAlgn="auto" hangingPunct="1">
              <a:lnSpc>
                <a:spcPct val="120000"/>
              </a:lnSpc>
              <a:defRPr/>
            </a:pPr>
            <a:endParaRPr sz="11250" dirty="0">
              <a:solidFill>
                <a:schemeClr val="bg1"/>
              </a:solidFill>
              <a:latin typeface="Lato Light" charset="0"/>
              <a:ea typeface="Lato Light" charset="0"/>
              <a:cs typeface="Lato Light" charset="0"/>
            </a:endParaRPr>
          </a:p>
        </p:txBody>
      </p:sp>
      <p:sp>
        <p:nvSpPr>
          <p:cNvPr id="3" name="Shape 1701"/>
          <p:cNvSpPr>
            <a:spLocks noChangeArrowheads="1"/>
          </p:cNvSpPr>
          <p:nvPr/>
        </p:nvSpPr>
        <p:spPr bwMode="auto">
          <a:xfrm>
            <a:off x="8203329" y="1815849"/>
            <a:ext cx="2003109" cy="200310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0" bIns="0" anchor="ctr"/>
          <a:lstStyle>
            <a:lvl1pPr>
              <a:defRPr sz="8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 UltraLight"/>
              </a:defRPr>
            </a:lvl1pPr>
          </a:lstStyle>
          <a:p>
            <a:pPr algn="ctr" defTabSz="1828165" eaLnBrk="1" fontAlgn="auto" hangingPunct="1">
              <a:lnSpc>
                <a:spcPct val="120000"/>
              </a:lnSpc>
              <a:defRPr/>
            </a:pPr>
            <a:endParaRPr sz="11250" dirty="0">
              <a:solidFill>
                <a:schemeClr val="bg1"/>
              </a:solidFill>
              <a:latin typeface="Lato Light" charset="0"/>
              <a:ea typeface="Lato Light" charset="0"/>
              <a:cs typeface="Lato Light" charset="0"/>
            </a:endParaRPr>
          </a:p>
        </p:txBody>
      </p:sp>
      <p:sp>
        <p:nvSpPr>
          <p:cNvPr id="4" name="Shape 1704"/>
          <p:cNvSpPr>
            <a:spLocks noChangeArrowheads="1"/>
          </p:cNvSpPr>
          <p:nvPr/>
        </p:nvSpPr>
        <p:spPr bwMode="auto">
          <a:xfrm>
            <a:off x="1985565" y="1815849"/>
            <a:ext cx="2003109" cy="2003109"/>
          </a:xfrm>
          <a:prstGeom prst="ellipse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 sz="80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 UltraLight"/>
              </a:defRPr>
            </a:lvl1pPr>
          </a:lstStyle>
          <a:p>
            <a:pPr algn="ctr" defTabSz="1828165" eaLnBrk="1" fontAlgn="auto" hangingPunct="1">
              <a:lnSpc>
                <a:spcPct val="120000"/>
              </a:lnSpc>
              <a:defRPr/>
            </a:pPr>
            <a:endParaRPr sz="11250" dirty="0">
              <a:solidFill>
                <a:schemeClr val="bg1"/>
              </a:solidFill>
              <a:latin typeface="Lato Light" charset="0"/>
              <a:ea typeface="Lato Light" charset="0"/>
              <a:cs typeface="Lato Light" charset="0"/>
            </a:endParaRPr>
          </a:p>
        </p:txBody>
      </p:sp>
      <p:sp>
        <p:nvSpPr>
          <p:cNvPr id="5" name="Shape 1707"/>
          <p:cNvSpPr/>
          <p:nvPr/>
        </p:nvSpPr>
        <p:spPr>
          <a:xfrm>
            <a:off x="4461436" y="2697215"/>
            <a:ext cx="160249" cy="240373"/>
          </a:xfrm>
          <a:prstGeom prst="rightArrow">
            <a:avLst>
              <a:gd name="adj1" fmla="val 32000"/>
              <a:gd name="adj2" fmla="val 27500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lIns="0" tIns="0" rIns="0" bIns="0" anchor="ctr"/>
          <a:lstStyle/>
          <a:p>
            <a:pPr defTabSz="821055" eaLnBrk="1" fontAlgn="auto" hangingPunct="1">
              <a:lnSpc>
                <a:spcPct val="120000"/>
              </a:lnSpc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815" dirty="0">
              <a:solidFill>
                <a:schemeClr val="bg1"/>
              </a:solidFill>
              <a:latin typeface="Lato Light" charset="0"/>
              <a:ea typeface="Lato Light" charset="0"/>
              <a:cs typeface="Lato Light" charset="0"/>
              <a:sym typeface="Helvetica Neue Light"/>
            </a:endParaRPr>
          </a:p>
        </p:txBody>
      </p:sp>
      <p:sp>
        <p:nvSpPr>
          <p:cNvPr id="6" name="Shape 1708"/>
          <p:cNvSpPr/>
          <p:nvPr/>
        </p:nvSpPr>
        <p:spPr>
          <a:xfrm>
            <a:off x="7570318" y="2697214"/>
            <a:ext cx="160249" cy="240373"/>
          </a:xfrm>
          <a:prstGeom prst="rightArrow">
            <a:avLst>
              <a:gd name="adj1" fmla="val 32000"/>
              <a:gd name="adj2" fmla="val 275000"/>
            </a:avLst>
          </a:prstGeom>
          <a:solidFill>
            <a:schemeClr val="accent1"/>
          </a:solidFill>
          <a:ln w="12700" cap="flat">
            <a:noFill/>
            <a:miter lim="400000"/>
          </a:ln>
          <a:effectLst/>
        </p:spPr>
        <p:txBody>
          <a:bodyPr lIns="0" tIns="0" rIns="0" bIns="0" anchor="ctr"/>
          <a:lstStyle/>
          <a:p>
            <a:pPr defTabSz="821055" eaLnBrk="1" fontAlgn="auto" hangingPunct="1">
              <a:lnSpc>
                <a:spcPct val="120000"/>
              </a:lnSpc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815" dirty="0">
              <a:solidFill>
                <a:schemeClr val="bg1"/>
              </a:solidFill>
              <a:latin typeface="Lato Light" charset="0"/>
              <a:ea typeface="Lato Light" charset="0"/>
              <a:cs typeface="Lato Light" charset="0"/>
              <a:sym typeface="Helvetica Neue Ligh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567241" y="2032570"/>
            <a:ext cx="8397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>
                <a:solidFill>
                  <a:schemeClr val="accent2"/>
                </a:solidFill>
                <a:latin typeface="Impact" panose="020B0806030902050204" pitchFamily="34" charset="0"/>
              </a:rPr>
              <a:t>1</a:t>
            </a:r>
            <a:endParaRPr lang="zh-CN" altLang="en-US" sz="9600" dirty="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sp>
        <p:nvSpPr>
          <p:cNvPr id="8" name="TextBox 13"/>
          <p:cNvSpPr txBox="1"/>
          <p:nvPr/>
        </p:nvSpPr>
        <p:spPr>
          <a:xfrm>
            <a:off x="1818078" y="4169603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整体业绩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3"/>
          <p:cNvSpPr txBox="1"/>
          <p:nvPr/>
        </p:nvSpPr>
        <p:spPr>
          <a:xfrm>
            <a:off x="1820119" y="4525086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4926961" y="4169603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工作时数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4929002" y="4525086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8035843" y="4169603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个人表现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037884" y="4525086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676123" y="2032570"/>
            <a:ext cx="8397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>
                <a:solidFill>
                  <a:schemeClr val="bg1"/>
                </a:solidFill>
                <a:latin typeface="Impact" panose="020B0806030902050204" pitchFamily="34" charset="0"/>
              </a:rPr>
              <a:t>2</a:t>
            </a:r>
            <a:endParaRPr lang="zh-CN" altLang="en-US" sz="96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785005" y="2032570"/>
            <a:ext cx="83975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dirty="0">
                <a:solidFill>
                  <a:schemeClr val="accent2"/>
                </a:solidFill>
                <a:latin typeface="Impact" panose="020B0806030902050204" pitchFamily="34" charset="0"/>
              </a:rPr>
              <a:t>3</a:t>
            </a:r>
            <a:endParaRPr lang="zh-CN" altLang="en-US" sz="9600" dirty="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511139" y="273773"/>
            <a:ext cx="546029" cy="642575"/>
          </a:xfrm>
          <a:prstGeom prst="rect">
            <a:avLst/>
          </a:prstGeom>
        </p:spPr>
      </p:pic>
      <p:sp>
        <p:nvSpPr>
          <p:cNvPr id="17" name="文本框 16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06105" y="364228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EAC6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最佳员工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747" y="3862290"/>
            <a:ext cx="3111175" cy="1016178"/>
          </a:xfrm>
          <a:prstGeom prst="rect">
            <a:avLst/>
          </a:prstGeom>
        </p:spPr>
      </p:pic>
      <p:sp>
        <p:nvSpPr>
          <p:cNvPr id="3" name="Freeform 6"/>
          <p:cNvSpPr/>
          <p:nvPr/>
        </p:nvSpPr>
        <p:spPr>
          <a:xfrm rot="17584879">
            <a:off x="2063299" y="1348057"/>
            <a:ext cx="1088408" cy="156346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4" name="Freeform 7"/>
          <p:cNvSpPr/>
          <p:nvPr/>
        </p:nvSpPr>
        <p:spPr>
          <a:xfrm>
            <a:off x="1537163" y="1726576"/>
            <a:ext cx="2480347" cy="3337689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TextBox 8"/>
          <p:cNvSpPr txBox="1"/>
          <p:nvPr/>
        </p:nvSpPr>
        <p:spPr>
          <a:xfrm>
            <a:off x="2273446" y="2490557"/>
            <a:ext cx="1007780" cy="818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4400" b="1" dirty="0">
                <a:solidFill>
                  <a:schemeClr val="accent2"/>
                </a:solidFill>
                <a:latin typeface="Impact" panose="020B0806030902050204" pitchFamily="34" charset="0"/>
                <a:ea typeface="Source Sans Pro" charset="0"/>
                <a:cs typeface="Source Sans Pro" charset="0"/>
              </a:rPr>
              <a:t>01</a:t>
            </a:r>
          </a:p>
        </p:txBody>
      </p:sp>
      <p:pic>
        <p:nvPicPr>
          <p:cNvPr id="6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7585" y="3862290"/>
            <a:ext cx="3111175" cy="1016178"/>
          </a:xfrm>
          <a:prstGeom prst="rect">
            <a:avLst/>
          </a:prstGeom>
        </p:spPr>
      </p:pic>
      <p:sp>
        <p:nvSpPr>
          <p:cNvPr id="7" name="Freeform 15"/>
          <p:cNvSpPr/>
          <p:nvPr/>
        </p:nvSpPr>
        <p:spPr>
          <a:xfrm rot="17584879">
            <a:off x="4304984" y="1348057"/>
            <a:ext cx="1088408" cy="156346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8" name="Freeform 16"/>
          <p:cNvSpPr/>
          <p:nvPr/>
        </p:nvSpPr>
        <p:spPr>
          <a:xfrm>
            <a:off x="3778848" y="1726576"/>
            <a:ext cx="2480347" cy="3337689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9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0818" y="3862290"/>
            <a:ext cx="3111175" cy="1016178"/>
          </a:xfrm>
          <a:prstGeom prst="rect">
            <a:avLst/>
          </a:prstGeom>
        </p:spPr>
      </p:pic>
      <p:sp>
        <p:nvSpPr>
          <p:cNvPr id="10" name="Freeform 24"/>
          <p:cNvSpPr/>
          <p:nvPr/>
        </p:nvSpPr>
        <p:spPr>
          <a:xfrm rot="17584879">
            <a:off x="6574345" y="1348057"/>
            <a:ext cx="1088408" cy="156346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1" name="Freeform 25"/>
          <p:cNvSpPr/>
          <p:nvPr/>
        </p:nvSpPr>
        <p:spPr>
          <a:xfrm>
            <a:off x="6048209" y="1726576"/>
            <a:ext cx="2480347" cy="3337689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2" name="Picture 3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2229" y="3862290"/>
            <a:ext cx="3111175" cy="1016178"/>
          </a:xfrm>
          <a:prstGeom prst="rect">
            <a:avLst/>
          </a:prstGeom>
        </p:spPr>
      </p:pic>
      <p:sp>
        <p:nvSpPr>
          <p:cNvPr id="13" name="Freeform 33"/>
          <p:cNvSpPr/>
          <p:nvPr/>
        </p:nvSpPr>
        <p:spPr>
          <a:xfrm rot="17584879">
            <a:off x="8723781" y="1348057"/>
            <a:ext cx="1088408" cy="1563462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4" name="Freeform 34"/>
          <p:cNvSpPr/>
          <p:nvPr/>
        </p:nvSpPr>
        <p:spPr>
          <a:xfrm>
            <a:off x="8197645" y="1726576"/>
            <a:ext cx="2480347" cy="3337689"/>
          </a:xfrm>
          <a:custGeom>
            <a:avLst/>
            <a:gdLst>
              <a:gd name="connsiteX0" fmla="*/ 1621876 w 4116165"/>
              <a:gd name="connsiteY0" fmla="*/ 814807 h 3497531"/>
              <a:gd name="connsiteX1" fmla="*/ 3927730 w 4116165"/>
              <a:gd name="connsiteY1" fmla="*/ 814807 h 3497531"/>
              <a:gd name="connsiteX2" fmla="*/ 4116165 w 4116165"/>
              <a:gd name="connsiteY2" fmla="*/ 1003242 h 3497531"/>
              <a:gd name="connsiteX3" fmla="*/ 4116165 w 4116165"/>
              <a:gd name="connsiteY3" fmla="*/ 3309096 h 3497531"/>
              <a:gd name="connsiteX4" fmla="*/ 3927730 w 4116165"/>
              <a:gd name="connsiteY4" fmla="*/ 3497531 h 3497531"/>
              <a:gd name="connsiteX5" fmla="*/ 1621876 w 4116165"/>
              <a:gd name="connsiteY5" fmla="*/ 3497531 h 3497531"/>
              <a:gd name="connsiteX6" fmla="*/ 1433441 w 4116165"/>
              <a:gd name="connsiteY6" fmla="*/ 3309096 h 3497531"/>
              <a:gd name="connsiteX7" fmla="*/ 1433441 w 4116165"/>
              <a:gd name="connsiteY7" fmla="*/ 1003242 h 3497531"/>
              <a:gd name="connsiteX8" fmla="*/ 1621876 w 4116165"/>
              <a:gd name="connsiteY8" fmla="*/ 814807 h 3497531"/>
              <a:gd name="connsiteX9" fmla="*/ 688860 w 4116165"/>
              <a:gd name="connsiteY9" fmla="*/ 0 h 3497531"/>
              <a:gd name="connsiteX10" fmla="*/ 739322 w 4116165"/>
              <a:gd name="connsiteY10" fmla="*/ 20901 h 3497531"/>
              <a:gd name="connsiteX11" fmla="*/ 1356818 w 4116165"/>
              <a:gd name="connsiteY11" fmla="*/ 638398 h 3497531"/>
              <a:gd name="connsiteX12" fmla="*/ 1356818 w 4116165"/>
              <a:gd name="connsiteY12" fmla="*/ 739322 h 3497531"/>
              <a:gd name="connsiteX13" fmla="*/ 739322 w 4116165"/>
              <a:gd name="connsiteY13" fmla="*/ 1356819 h 3497531"/>
              <a:gd name="connsiteX14" fmla="*/ 638398 w 4116165"/>
              <a:gd name="connsiteY14" fmla="*/ 1356819 h 3497531"/>
              <a:gd name="connsiteX15" fmla="*/ 20901 w 4116165"/>
              <a:gd name="connsiteY15" fmla="*/ 739322 h 3497531"/>
              <a:gd name="connsiteX16" fmla="*/ 20901 w 4116165"/>
              <a:gd name="connsiteY16" fmla="*/ 638398 h 3497531"/>
              <a:gd name="connsiteX17" fmla="*/ 638398 w 4116165"/>
              <a:gd name="connsiteY17" fmla="*/ 20901 h 3497531"/>
              <a:gd name="connsiteX18" fmla="*/ 688860 w 4116165"/>
              <a:gd name="connsiteY18" fmla="*/ 0 h 3497531"/>
              <a:gd name="connsiteX0-1" fmla="*/ 1433441 w 4116165"/>
              <a:gd name="connsiteY0-2" fmla="*/ 1003242 h 3497531"/>
              <a:gd name="connsiteX1-3" fmla="*/ 3927730 w 4116165"/>
              <a:gd name="connsiteY1-4" fmla="*/ 814807 h 3497531"/>
              <a:gd name="connsiteX2-5" fmla="*/ 4116165 w 4116165"/>
              <a:gd name="connsiteY2-6" fmla="*/ 1003242 h 3497531"/>
              <a:gd name="connsiteX3-7" fmla="*/ 4116165 w 4116165"/>
              <a:gd name="connsiteY3-8" fmla="*/ 3309096 h 3497531"/>
              <a:gd name="connsiteX4-9" fmla="*/ 3927730 w 4116165"/>
              <a:gd name="connsiteY4-10" fmla="*/ 3497531 h 3497531"/>
              <a:gd name="connsiteX5-11" fmla="*/ 1621876 w 4116165"/>
              <a:gd name="connsiteY5-12" fmla="*/ 3497531 h 3497531"/>
              <a:gd name="connsiteX6-13" fmla="*/ 1433441 w 4116165"/>
              <a:gd name="connsiteY6-14" fmla="*/ 3309096 h 3497531"/>
              <a:gd name="connsiteX7-15" fmla="*/ 1433441 w 4116165"/>
              <a:gd name="connsiteY7-16" fmla="*/ 1003242 h 3497531"/>
              <a:gd name="connsiteX8-17" fmla="*/ 688860 w 4116165"/>
              <a:gd name="connsiteY8-18" fmla="*/ 0 h 3497531"/>
              <a:gd name="connsiteX9-19" fmla="*/ 739322 w 4116165"/>
              <a:gd name="connsiteY9-20" fmla="*/ 20901 h 3497531"/>
              <a:gd name="connsiteX10-21" fmla="*/ 1356818 w 4116165"/>
              <a:gd name="connsiteY10-22" fmla="*/ 638398 h 3497531"/>
              <a:gd name="connsiteX11-23" fmla="*/ 1356818 w 4116165"/>
              <a:gd name="connsiteY11-24" fmla="*/ 739322 h 3497531"/>
              <a:gd name="connsiteX12-25" fmla="*/ 739322 w 4116165"/>
              <a:gd name="connsiteY12-26" fmla="*/ 1356819 h 3497531"/>
              <a:gd name="connsiteX13-27" fmla="*/ 638398 w 4116165"/>
              <a:gd name="connsiteY13-28" fmla="*/ 1356819 h 3497531"/>
              <a:gd name="connsiteX14-29" fmla="*/ 20901 w 4116165"/>
              <a:gd name="connsiteY14-30" fmla="*/ 739322 h 3497531"/>
              <a:gd name="connsiteX15-31" fmla="*/ 20901 w 4116165"/>
              <a:gd name="connsiteY15-32" fmla="*/ 638398 h 3497531"/>
              <a:gd name="connsiteX16-33" fmla="*/ 638398 w 4116165"/>
              <a:gd name="connsiteY16-34" fmla="*/ 20901 h 3497531"/>
              <a:gd name="connsiteX17-35" fmla="*/ 688860 w 4116165"/>
              <a:gd name="connsiteY17-36" fmla="*/ 0 h 3497531"/>
              <a:gd name="connsiteX0-37" fmla="*/ 1433441 w 4116165"/>
              <a:gd name="connsiteY0-38" fmla="*/ 3309096 h 3497531"/>
              <a:gd name="connsiteX1-39" fmla="*/ 3927730 w 4116165"/>
              <a:gd name="connsiteY1-40" fmla="*/ 814807 h 3497531"/>
              <a:gd name="connsiteX2-41" fmla="*/ 4116165 w 4116165"/>
              <a:gd name="connsiteY2-42" fmla="*/ 1003242 h 3497531"/>
              <a:gd name="connsiteX3-43" fmla="*/ 4116165 w 4116165"/>
              <a:gd name="connsiteY3-44" fmla="*/ 3309096 h 3497531"/>
              <a:gd name="connsiteX4-45" fmla="*/ 3927730 w 4116165"/>
              <a:gd name="connsiteY4-46" fmla="*/ 3497531 h 3497531"/>
              <a:gd name="connsiteX5-47" fmla="*/ 1621876 w 4116165"/>
              <a:gd name="connsiteY5-48" fmla="*/ 3497531 h 3497531"/>
              <a:gd name="connsiteX6-49" fmla="*/ 1433441 w 4116165"/>
              <a:gd name="connsiteY6-50" fmla="*/ 3309096 h 3497531"/>
              <a:gd name="connsiteX7-51" fmla="*/ 688860 w 4116165"/>
              <a:gd name="connsiteY7-52" fmla="*/ 0 h 3497531"/>
              <a:gd name="connsiteX8-53" fmla="*/ 739322 w 4116165"/>
              <a:gd name="connsiteY8-54" fmla="*/ 20901 h 3497531"/>
              <a:gd name="connsiteX9-55" fmla="*/ 1356818 w 4116165"/>
              <a:gd name="connsiteY9-56" fmla="*/ 638398 h 3497531"/>
              <a:gd name="connsiteX10-57" fmla="*/ 1356818 w 4116165"/>
              <a:gd name="connsiteY10-58" fmla="*/ 739322 h 3497531"/>
              <a:gd name="connsiteX11-59" fmla="*/ 739322 w 4116165"/>
              <a:gd name="connsiteY11-60" fmla="*/ 1356819 h 3497531"/>
              <a:gd name="connsiteX12-61" fmla="*/ 638398 w 4116165"/>
              <a:gd name="connsiteY12-62" fmla="*/ 1356819 h 3497531"/>
              <a:gd name="connsiteX13-63" fmla="*/ 20901 w 4116165"/>
              <a:gd name="connsiteY13-64" fmla="*/ 739322 h 3497531"/>
              <a:gd name="connsiteX14-65" fmla="*/ 20901 w 4116165"/>
              <a:gd name="connsiteY14-66" fmla="*/ 638398 h 3497531"/>
              <a:gd name="connsiteX15-67" fmla="*/ 638398 w 4116165"/>
              <a:gd name="connsiteY15-68" fmla="*/ 20901 h 3497531"/>
              <a:gd name="connsiteX16-69" fmla="*/ 688860 w 4116165"/>
              <a:gd name="connsiteY16-70" fmla="*/ 0 h 3497531"/>
              <a:gd name="connsiteX0-71" fmla="*/ 1433441 w 4116165"/>
              <a:gd name="connsiteY0-72" fmla="*/ 3309096 h 3497531"/>
              <a:gd name="connsiteX1-73" fmla="*/ 4116165 w 4116165"/>
              <a:gd name="connsiteY1-74" fmla="*/ 1003242 h 3497531"/>
              <a:gd name="connsiteX2-75" fmla="*/ 4116165 w 4116165"/>
              <a:gd name="connsiteY2-76" fmla="*/ 3309096 h 3497531"/>
              <a:gd name="connsiteX3-77" fmla="*/ 3927730 w 4116165"/>
              <a:gd name="connsiteY3-78" fmla="*/ 3497531 h 3497531"/>
              <a:gd name="connsiteX4-79" fmla="*/ 1621876 w 4116165"/>
              <a:gd name="connsiteY4-80" fmla="*/ 3497531 h 3497531"/>
              <a:gd name="connsiteX5-81" fmla="*/ 1433441 w 4116165"/>
              <a:gd name="connsiteY5-82" fmla="*/ 3309096 h 3497531"/>
              <a:gd name="connsiteX6-83" fmla="*/ 688860 w 4116165"/>
              <a:gd name="connsiteY6-84" fmla="*/ 0 h 3497531"/>
              <a:gd name="connsiteX7-85" fmla="*/ 739322 w 4116165"/>
              <a:gd name="connsiteY7-86" fmla="*/ 20901 h 3497531"/>
              <a:gd name="connsiteX8-87" fmla="*/ 1356818 w 4116165"/>
              <a:gd name="connsiteY8-88" fmla="*/ 638398 h 3497531"/>
              <a:gd name="connsiteX9-89" fmla="*/ 1356818 w 4116165"/>
              <a:gd name="connsiteY9-90" fmla="*/ 739322 h 3497531"/>
              <a:gd name="connsiteX10-91" fmla="*/ 739322 w 4116165"/>
              <a:gd name="connsiteY10-92" fmla="*/ 1356819 h 3497531"/>
              <a:gd name="connsiteX11-93" fmla="*/ 638398 w 4116165"/>
              <a:gd name="connsiteY11-94" fmla="*/ 1356819 h 3497531"/>
              <a:gd name="connsiteX12-95" fmla="*/ 20901 w 4116165"/>
              <a:gd name="connsiteY12-96" fmla="*/ 739322 h 3497531"/>
              <a:gd name="connsiteX13-97" fmla="*/ 20901 w 4116165"/>
              <a:gd name="connsiteY13-98" fmla="*/ 638398 h 3497531"/>
              <a:gd name="connsiteX14-99" fmla="*/ 638398 w 4116165"/>
              <a:gd name="connsiteY14-100" fmla="*/ 20901 h 3497531"/>
              <a:gd name="connsiteX15-101" fmla="*/ 688860 w 4116165"/>
              <a:gd name="connsiteY15-102" fmla="*/ 0 h 3497531"/>
              <a:gd name="connsiteX0-103" fmla="*/ 1433441 w 4116165"/>
              <a:gd name="connsiteY0-104" fmla="*/ 3309096 h 3497531"/>
              <a:gd name="connsiteX1-105" fmla="*/ 4116165 w 4116165"/>
              <a:gd name="connsiteY1-106" fmla="*/ 3309096 h 3497531"/>
              <a:gd name="connsiteX2-107" fmla="*/ 3927730 w 4116165"/>
              <a:gd name="connsiteY2-108" fmla="*/ 3497531 h 3497531"/>
              <a:gd name="connsiteX3-109" fmla="*/ 1621876 w 4116165"/>
              <a:gd name="connsiteY3-110" fmla="*/ 3497531 h 3497531"/>
              <a:gd name="connsiteX4-111" fmla="*/ 1433441 w 4116165"/>
              <a:gd name="connsiteY4-112" fmla="*/ 3309096 h 3497531"/>
              <a:gd name="connsiteX5-113" fmla="*/ 688860 w 4116165"/>
              <a:gd name="connsiteY5-114" fmla="*/ 0 h 3497531"/>
              <a:gd name="connsiteX6-115" fmla="*/ 739322 w 4116165"/>
              <a:gd name="connsiteY6-116" fmla="*/ 20901 h 3497531"/>
              <a:gd name="connsiteX7-117" fmla="*/ 1356818 w 4116165"/>
              <a:gd name="connsiteY7-118" fmla="*/ 638398 h 3497531"/>
              <a:gd name="connsiteX8-119" fmla="*/ 1356818 w 4116165"/>
              <a:gd name="connsiteY8-120" fmla="*/ 739322 h 3497531"/>
              <a:gd name="connsiteX9-121" fmla="*/ 739322 w 4116165"/>
              <a:gd name="connsiteY9-122" fmla="*/ 1356819 h 3497531"/>
              <a:gd name="connsiteX10-123" fmla="*/ 638398 w 4116165"/>
              <a:gd name="connsiteY10-124" fmla="*/ 1356819 h 3497531"/>
              <a:gd name="connsiteX11-125" fmla="*/ 20901 w 4116165"/>
              <a:gd name="connsiteY11-126" fmla="*/ 739322 h 3497531"/>
              <a:gd name="connsiteX12-127" fmla="*/ 20901 w 4116165"/>
              <a:gd name="connsiteY12-128" fmla="*/ 638398 h 3497531"/>
              <a:gd name="connsiteX13-129" fmla="*/ 638398 w 4116165"/>
              <a:gd name="connsiteY13-130" fmla="*/ 20901 h 3497531"/>
              <a:gd name="connsiteX14-131" fmla="*/ 688860 w 4116165"/>
              <a:gd name="connsiteY14-132" fmla="*/ 0 h 3497531"/>
              <a:gd name="connsiteX0-133" fmla="*/ 1433441 w 3927730"/>
              <a:gd name="connsiteY0-134" fmla="*/ 3309096 h 3497531"/>
              <a:gd name="connsiteX1-135" fmla="*/ 3927730 w 3927730"/>
              <a:gd name="connsiteY1-136" fmla="*/ 3497531 h 3497531"/>
              <a:gd name="connsiteX2-137" fmla="*/ 1621876 w 3927730"/>
              <a:gd name="connsiteY2-138" fmla="*/ 3497531 h 3497531"/>
              <a:gd name="connsiteX3-139" fmla="*/ 1433441 w 3927730"/>
              <a:gd name="connsiteY3-140" fmla="*/ 3309096 h 3497531"/>
              <a:gd name="connsiteX4-141" fmla="*/ 688860 w 3927730"/>
              <a:gd name="connsiteY4-142" fmla="*/ 0 h 3497531"/>
              <a:gd name="connsiteX5-143" fmla="*/ 739322 w 3927730"/>
              <a:gd name="connsiteY5-144" fmla="*/ 20901 h 3497531"/>
              <a:gd name="connsiteX6-145" fmla="*/ 1356818 w 3927730"/>
              <a:gd name="connsiteY6-146" fmla="*/ 638398 h 3497531"/>
              <a:gd name="connsiteX7-147" fmla="*/ 1356818 w 3927730"/>
              <a:gd name="connsiteY7-148" fmla="*/ 739322 h 3497531"/>
              <a:gd name="connsiteX8-149" fmla="*/ 739322 w 3927730"/>
              <a:gd name="connsiteY8-150" fmla="*/ 1356819 h 3497531"/>
              <a:gd name="connsiteX9-151" fmla="*/ 638398 w 3927730"/>
              <a:gd name="connsiteY9-152" fmla="*/ 1356819 h 3497531"/>
              <a:gd name="connsiteX10-153" fmla="*/ 20901 w 3927730"/>
              <a:gd name="connsiteY10-154" fmla="*/ 739322 h 3497531"/>
              <a:gd name="connsiteX11-155" fmla="*/ 20901 w 3927730"/>
              <a:gd name="connsiteY11-156" fmla="*/ 638398 h 3497531"/>
              <a:gd name="connsiteX12-157" fmla="*/ 638398 w 3927730"/>
              <a:gd name="connsiteY12-158" fmla="*/ 20901 h 3497531"/>
              <a:gd name="connsiteX13-159" fmla="*/ 688860 w 3927730"/>
              <a:gd name="connsiteY13-160" fmla="*/ 0 h 3497531"/>
              <a:gd name="connsiteX0-161" fmla="*/ 1433441 w 1621876"/>
              <a:gd name="connsiteY0-162" fmla="*/ 3309096 h 3497531"/>
              <a:gd name="connsiteX1-163" fmla="*/ 1621876 w 1621876"/>
              <a:gd name="connsiteY1-164" fmla="*/ 3497531 h 3497531"/>
              <a:gd name="connsiteX2-165" fmla="*/ 1433441 w 1621876"/>
              <a:gd name="connsiteY2-166" fmla="*/ 3309096 h 3497531"/>
              <a:gd name="connsiteX3-167" fmla="*/ 688860 w 1621876"/>
              <a:gd name="connsiteY3-168" fmla="*/ 0 h 3497531"/>
              <a:gd name="connsiteX4-169" fmla="*/ 739322 w 1621876"/>
              <a:gd name="connsiteY4-170" fmla="*/ 20901 h 3497531"/>
              <a:gd name="connsiteX5-171" fmla="*/ 1356818 w 1621876"/>
              <a:gd name="connsiteY5-172" fmla="*/ 638398 h 3497531"/>
              <a:gd name="connsiteX6-173" fmla="*/ 1356818 w 1621876"/>
              <a:gd name="connsiteY6-174" fmla="*/ 739322 h 3497531"/>
              <a:gd name="connsiteX7-175" fmla="*/ 739322 w 1621876"/>
              <a:gd name="connsiteY7-176" fmla="*/ 1356819 h 3497531"/>
              <a:gd name="connsiteX8-177" fmla="*/ 638398 w 1621876"/>
              <a:gd name="connsiteY8-178" fmla="*/ 1356819 h 3497531"/>
              <a:gd name="connsiteX9-179" fmla="*/ 20901 w 1621876"/>
              <a:gd name="connsiteY9-180" fmla="*/ 739322 h 3497531"/>
              <a:gd name="connsiteX10-181" fmla="*/ 20901 w 1621876"/>
              <a:gd name="connsiteY10-182" fmla="*/ 638398 h 3497531"/>
              <a:gd name="connsiteX11-183" fmla="*/ 638398 w 1621876"/>
              <a:gd name="connsiteY11-184" fmla="*/ 20901 h 3497531"/>
              <a:gd name="connsiteX12-185" fmla="*/ 688860 w 1621876"/>
              <a:gd name="connsiteY12-186" fmla="*/ 0 h 3497531"/>
              <a:gd name="connsiteX0-187" fmla="*/ 688860 w 1377719"/>
              <a:gd name="connsiteY0-188" fmla="*/ 0 h 1377720"/>
              <a:gd name="connsiteX1-189" fmla="*/ 739322 w 1377719"/>
              <a:gd name="connsiteY1-190" fmla="*/ 20901 h 1377720"/>
              <a:gd name="connsiteX2-191" fmla="*/ 1356818 w 1377719"/>
              <a:gd name="connsiteY2-192" fmla="*/ 638398 h 1377720"/>
              <a:gd name="connsiteX3-193" fmla="*/ 1356818 w 1377719"/>
              <a:gd name="connsiteY3-194" fmla="*/ 739322 h 1377720"/>
              <a:gd name="connsiteX4-195" fmla="*/ 739322 w 1377719"/>
              <a:gd name="connsiteY4-196" fmla="*/ 1356819 h 1377720"/>
              <a:gd name="connsiteX5-197" fmla="*/ 638398 w 1377719"/>
              <a:gd name="connsiteY5-198" fmla="*/ 1356819 h 1377720"/>
              <a:gd name="connsiteX6-199" fmla="*/ 20901 w 1377719"/>
              <a:gd name="connsiteY6-200" fmla="*/ 739322 h 1377720"/>
              <a:gd name="connsiteX7-201" fmla="*/ 20901 w 1377719"/>
              <a:gd name="connsiteY7-202" fmla="*/ 638398 h 1377720"/>
              <a:gd name="connsiteX8-203" fmla="*/ 638398 w 1377719"/>
              <a:gd name="connsiteY8-204" fmla="*/ 20901 h 1377720"/>
              <a:gd name="connsiteX9-205" fmla="*/ 688860 w 1377719"/>
              <a:gd name="connsiteY9-206" fmla="*/ 0 h 137772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1377719" h="1377720">
                <a:moveTo>
                  <a:pt x="688860" y="0"/>
                </a:moveTo>
                <a:cubicBezTo>
                  <a:pt x="707124" y="0"/>
                  <a:pt x="725387" y="6967"/>
                  <a:pt x="739322" y="20901"/>
                </a:cubicBezTo>
                <a:lnTo>
                  <a:pt x="1356818" y="638398"/>
                </a:lnTo>
                <a:cubicBezTo>
                  <a:pt x="1384687" y="666267"/>
                  <a:pt x="1384687" y="711453"/>
                  <a:pt x="1356818" y="739322"/>
                </a:cubicBezTo>
                <a:lnTo>
                  <a:pt x="739322" y="1356819"/>
                </a:lnTo>
                <a:cubicBezTo>
                  <a:pt x="711453" y="1384688"/>
                  <a:pt x="666267" y="1384688"/>
                  <a:pt x="638398" y="1356819"/>
                </a:cubicBezTo>
                <a:lnTo>
                  <a:pt x="20901" y="739322"/>
                </a:lnTo>
                <a:cubicBezTo>
                  <a:pt x="-6968" y="711453"/>
                  <a:pt x="-6968" y="666267"/>
                  <a:pt x="20901" y="638398"/>
                </a:cubicBezTo>
                <a:lnTo>
                  <a:pt x="638398" y="20901"/>
                </a:lnTo>
                <a:cubicBezTo>
                  <a:pt x="652332" y="6967"/>
                  <a:pt x="670596" y="0"/>
                  <a:pt x="6888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1959095" y="3273320"/>
            <a:ext cx="1636483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1924487" y="3672068"/>
            <a:ext cx="1705699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4509282" y="2490557"/>
            <a:ext cx="1007780" cy="818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4400" b="1" dirty="0">
                <a:solidFill>
                  <a:schemeClr val="bg1"/>
                </a:solidFill>
                <a:latin typeface="Impact" panose="020B0806030902050204" pitchFamily="34" charset="0"/>
                <a:ea typeface="Source Sans Pro" charset="0"/>
                <a:cs typeface="Source Sans Pro" charset="0"/>
              </a:rPr>
              <a:t>02</a:t>
            </a:r>
          </a:p>
        </p:txBody>
      </p:sp>
      <p:sp>
        <p:nvSpPr>
          <p:cNvPr id="18" name="TextBox 8"/>
          <p:cNvSpPr txBox="1"/>
          <p:nvPr/>
        </p:nvSpPr>
        <p:spPr>
          <a:xfrm>
            <a:off x="6746563" y="2490557"/>
            <a:ext cx="1007780" cy="818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4400" b="1" dirty="0">
                <a:solidFill>
                  <a:schemeClr val="accent2"/>
                </a:solidFill>
                <a:latin typeface="Impact" panose="020B0806030902050204" pitchFamily="34" charset="0"/>
                <a:ea typeface="Source Sans Pro" charset="0"/>
                <a:cs typeface="Source Sans Pro" charset="0"/>
              </a:rPr>
              <a:t>03</a:t>
            </a:r>
          </a:p>
        </p:txBody>
      </p:sp>
      <p:sp>
        <p:nvSpPr>
          <p:cNvPr id="19" name="TextBox 8"/>
          <p:cNvSpPr txBox="1"/>
          <p:nvPr/>
        </p:nvSpPr>
        <p:spPr>
          <a:xfrm>
            <a:off x="8954892" y="2490557"/>
            <a:ext cx="1007780" cy="818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4400" b="1" dirty="0">
                <a:solidFill>
                  <a:schemeClr val="bg1"/>
                </a:solidFill>
                <a:latin typeface="Impact" panose="020B0806030902050204" pitchFamily="34" charset="0"/>
                <a:ea typeface="Source Sans Pro" charset="0"/>
                <a:cs typeface="Source Sans Pro" charset="0"/>
              </a:rPr>
              <a:t>04</a:t>
            </a:r>
          </a:p>
        </p:txBody>
      </p:sp>
      <p:pic>
        <p:nvPicPr>
          <p:cNvPr id="20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8597" y="4256239"/>
            <a:ext cx="3111175" cy="1016178"/>
          </a:xfrm>
          <a:prstGeom prst="rect">
            <a:avLst/>
          </a:prstGeom>
        </p:spPr>
      </p:pic>
      <p:pic>
        <p:nvPicPr>
          <p:cNvPr id="21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435" y="4256239"/>
            <a:ext cx="3111175" cy="1016178"/>
          </a:xfrm>
          <a:prstGeom prst="rect">
            <a:avLst/>
          </a:prstGeom>
        </p:spPr>
      </p:pic>
      <p:pic>
        <p:nvPicPr>
          <p:cNvPr id="22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7668" y="4256239"/>
            <a:ext cx="3111175" cy="1016178"/>
          </a:xfrm>
          <a:prstGeom prst="rect">
            <a:avLst/>
          </a:prstGeom>
        </p:spPr>
      </p:pic>
      <p:pic>
        <p:nvPicPr>
          <p:cNvPr id="23" name="Picture 3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079" y="4256239"/>
            <a:ext cx="3111175" cy="1016178"/>
          </a:xfrm>
          <a:prstGeom prst="rect">
            <a:avLst/>
          </a:prstGeom>
        </p:spPr>
      </p:pic>
      <p:sp>
        <p:nvSpPr>
          <p:cNvPr id="24" name="TextBox 13"/>
          <p:cNvSpPr txBox="1"/>
          <p:nvPr/>
        </p:nvSpPr>
        <p:spPr>
          <a:xfrm>
            <a:off x="4186243" y="3273320"/>
            <a:ext cx="163648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4151635" y="3672068"/>
            <a:ext cx="1705699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6413391" y="3273320"/>
            <a:ext cx="1636483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6378783" y="3672068"/>
            <a:ext cx="1705699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640540" y="3273320"/>
            <a:ext cx="163648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8605932" y="3672068"/>
            <a:ext cx="1705699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511139" y="273773"/>
            <a:ext cx="546029" cy="642575"/>
          </a:xfrm>
          <a:prstGeom prst="rect">
            <a:avLst/>
          </a:prstGeom>
        </p:spPr>
      </p:pic>
      <p:sp>
        <p:nvSpPr>
          <p:cNvPr id="31" name="文本框 30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06105" y="364228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EAC6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最佳员工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3"/>
          <p:cNvSpPr/>
          <p:nvPr/>
        </p:nvSpPr>
        <p:spPr>
          <a:xfrm>
            <a:off x="2079551" y="1601005"/>
            <a:ext cx="2072463" cy="2200940"/>
          </a:xfrm>
          <a:custGeom>
            <a:avLst/>
            <a:gdLst>
              <a:gd name="connsiteX0" fmla="*/ 1100470 w 2072463"/>
              <a:gd name="connsiteY0" fmla="*/ 0 h 2200940"/>
              <a:gd name="connsiteX1" fmla="*/ 2068119 w 2072463"/>
              <a:gd name="connsiteY1" fmla="*/ 575921 h 2200940"/>
              <a:gd name="connsiteX2" fmla="*/ 2072463 w 2072463"/>
              <a:gd name="connsiteY2" fmla="*/ 584939 h 2200940"/>
              <a:gd name="connsiteX3" fmla="*/ 2030466 w 2072463"/>
              <a:gd name="connsiteY3" fmla="*/ 672117 h 2200940"/>
              <a:gd name="connsiteX4" fmla="*/ 1943986 w 2072463"/>
              <a:gd name="connsiteY4" fmla="*/ 1100470 h 2200940"/>
              <a:gd name="connsiteX5" fmla="*/ 2030466 w 2072463"/>
              <a:gd name="connsiteY5" fmla="*/ 1528823 h 2200940"/>
              <a:gd name="connsiteX6" fmla="*/ 2072463 w 2072463"/>
              <a:gd name="connsiteY6" fmla="*/ 1616002 h 2200940"/>
              <a:gd name="connsiteX7" fmla="*/ 2068119 w 2072463"/>
              <a:gd name="connsiteY7" fmla="*/ 1625019 h 2200940"/>
              <a:gd name="connsiteX8" fmla="*/ 1100470 w 2072463"/>
              <a:gd name="connsiteY8" fmla="*/ 2200940 h 2200940"/>
              <a:gd name="connsiteX9" fmla="*/ 0 w 2072463"/>
              <a:gd name="connsiteY9" fmla="*/ 1100470 h 2200940"/>
              <a:gd name="connsiteX10" fmla="*/ 1100470 w 2072463"/>
              <a:gd name="connsiteY10" fmla="*/ 0 h 2200940"/>
              <a:gd name="connsiteX11" fmla="*/ 1100470 w 2072463"/>
              <a:gd name="connsiteY11" fmla="*/ 262880 h 2200940"/>
              <a:gd name="connsiteX12" fmla="*/ 262880 w 2072463"/>
              <a:gd name="connsiteY12" fmla="*/ 1100470 h 2200940"/>
              <a:gd name="connsiteX13" fmla="*/ 1100470 w 2072463"/>
              <a:gd name="connsiteY13" fmla="*/ 1938060 h 2200940"/>
              <a:gd name="connsiteX14" fmla="*/ 1938060 w 2072463"/>
              <a:gd name="connsiteY14" fmla="*/ 1100470 h 2200940"/>
              <a:gd name="connsiteX15" fmla="*/ 1100470 w 2072463"/>
              <a:gd name="connsiteY15" fmla="*/ 262880 h 220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72463" h="2200940">
                <a:moveTo>
                  <a:pt x="1100470" y="0"/>
                </a:moveTo>
                <a:cubicBezTo>
                  <a:pt x="1518314" y="0"/>
                  <a:pt x="1881766" y="232876"/>
                  <a:pt x="2068119" y="575921"/>
                </a:cubicBezTo>
                <a:lnTo>
                  <a:pt x="2072463" y="584939"/>
                </a:lnTo>
                <a:lnTo>
                  <a:pt x="2030466" y="672117"/>
                </a:lnTo>
                <a:cubicBezTo>
                  <a:pt x="1974780" y="803776"/>
                  <a:pt x="1943986" y="948527"/>
                  <a:pt x="1943986" y="1100470"/>
                </a:cubicBezTo>
                <a:cubicBezTo>
                  <a:pt x="1943986" y="1252413"/>
                  <a:pt x="1974780" y="1397164"/>
                  <a:pt x="2030466" y="1528823"/>
                </a:cubicBezTo>
                <a:lnTo>
                  <a:pt x="2072463" y="1616002"/>
                </a:lnTo>
                <a:lnTo>
                  <a:pt x="2068119" y="1625019"/>
                </a:lnTo>
                <a:cubicBezTo>
                  <a:pt x="1881766" y="1968064"/>
                  <a:pt x="1518314" y="2200940"/>
                  <a:pt x="1100470" y="2200940"/>
                </a:cubicBezTo>
                <a:cubicBezTo>
                  <a:pt x="492697" y="2200940"/>
                  <a:pt x="0" y="1708243"/>
                  <a:pt x="0" y="1100470"/>
                </a:cubicBezTo>
                <a:cubicBezTo>
                  <a:pt x="0" y="492697"/>
                  <a:pt x="492697" y="0"/>
                  <a:pt x="1100470" y="0"/>
                </a:cubicBezTo>
                <a:close/>
                <a:moveTo>
                  <a:pt x="1100470" y="262880"/>
                </a:moveTo>
                <a:cubicBezTo>
                  <a:pt x="637882" y="262880"/>
                  <a:pt x="262880" y="637882"/>
                  <a:pt x="262880" y="1100470"/>
                </a:cubicBezTo>
                <a:cubicBezTo>
                  <a:pt x="262880" y="1563058"/>
                  <a:pt x="637882" y="1938060"/>
                  <a:pt x="1100470" y="1938060"/>
                </a:cubicBezTo>
                <a:cubicBezTo>
                  <a:pt x="1563058" y="1938060"/>
                  <a:pt x="1938060" y="1563058"/>
                  <a:pt x="1938060" y="1100470"/>
                </a:cubicBezTo>
                <a:cubicBezTo>
                  <a:pt x="1938060" y="637882"/>
                  <a:pt x="1563058" y="262880"/>
                  <a:pt x="1100470" y="26288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Freeform 12"/>
          <p:cNvSpPr/>
          <p:nvPr/>
        </p:nvSpPr>
        <p:spPr>
          <a:xfrm>
            <a:off x="4152013" y="1601005"/>
            <a:ext cx="1943986" cy="2200940"/>
          </a:xfrm>
          <a:custGeom>
            <a:avLst/>
            <a:gdLst>
              <a:gd name="connsiteX0" fmla="*/ 971993 w 1943986"/>
              <a:gd name="connsiteY0" fmla="*/ 0 h 2200940"/>
              <a:gd name="connsiteX1" fmla="*/ 1939642 w 1943986"/>
              <a:gd name="connsiteY1" fmla="*/ 575921 h 2200940"/>
              <a:gd name="connsiteX2" fmla="*/ 1943986 w 1943986"/>
              <a:gd name="connsiteY2" fmla="*/ 584939 h 2200940"/>
              <a:gd name="connsiteX3" fmla="*/ 1901989 w 1943986"/>
              <a:gd name="connsiteY3" fmla="*/ 672117 h 2200940"/>
              <a:gd name="connsiteX4" fmla="*/ 1815509 w 1943986"/>
              <a:gd name="connsiteY4" fmla="*/ 1100470 h 2200940"/>
              <a:gd name="connsiteX5" fmla="*/ 1901989 w 1943986"/>
              <a:gd name="connsiteY5" fmla="*/ 1528823 h 2200940"/>
              <a:gd name="connsiteX6" fmla="*/ 1943986 w 1943986"/>
              <a:gd name="connsiteY6" fmla="*/ 1616002 h 2200940"/>
              <a:gd name="connsiteX7" fmla="*/ 1939642 w 1943986"/>
              <a:gd name="connsiteY7" fmla="*/ 1625019 h 2200940"/>
              <a:gd name="connsiteX8" fmla="*/ 971993 w 1943986"/>
              <a:gd name="connsiteY8" fmla="*/ 2200940 h 2200940"/>
              <a:gd name="connsiteX9" fmla="*/ 4344 w 1943986"/>
              <a:gd name="connsiteY9" fmla="*/ 1625019 h 2200940"/>
              <a:gd name="connsiteX10" fmla="*/ 0 w 1943986"/>
              <a:gd name="connsiteY10" fmla="*/ 1616002 h 2200940"/>
              <a:gd name="connsiteX11" fmla="*/ 41997 w 1943986"/>
              <a:gd name="connsiteY11" fmla="*/ 1528823 h 2200940"/>
              <a:gd name="connsiteX12" fmla="*/ 128477 w 1943986"/>
              <a:gd name="connsiteY12" fmla="*/ 1100470 h 2200940"/>
              <a:gd name="connsiteX13" fmla="*/ 41997 w 1943986"/>
              <a:gd name="connsiteY13" fmla="*/ 672117 h 2200940"/>
              <a:gd name="connsiteX14" fmla="*/ 0 w 1943986"/>
              <a:gd name="connsiteY14" fmla="*/ 584939 h 2200940"/>
              <a:gd name="connsiteX15" fmla="*/ 4344 w 1943986"/>
              <a:gd name="connsiteY15" fmla="*/ 575921 h 2200940"/>
              <a:gd name="connsiteX16" fmla="*/ 971993 w 1943986"/>
              <a:gd name="connsiteY16" fmla="*/ 0 h 2200940"/>
              <a:gd name="connsiteX17" fmla="*/ 971993 w 1943986"/>
              <a:gd name="connsiteY17" fmla="*/ 262880 h 2200940"/>
              <a:gd name="connsiteX18" fmla="*/ 134403 w 1943986"/>
              <a:gd name="connsiteY18" fmla="*/ 1100470 h 2200940"/>
              <a:gd name="connsiteX19" fmla="*/ 971993 w 1943986"/>
              <a:gd name="connsiteY19" fmla="*/ 1938060 h 2200940"/>
              <a:gd name="connsiteX20" fmla="*/ 1809583 w 1943986"/>
              <a:gd name="connsiteY20" fmla="*/ 1100470 h 2200940"/>
              <a:gd name="connsiteX21" fmla="*/ 971993 w 1943986"/>
              <a:gd name="connsiteY21" fmla="*/ 262880 h 220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943986" h="2200940">
                <a:moveTo>
                  <a:pt x="971993" y="0"/>
                </a:moveTo>
                <a:cubicBezTo>
                  <a:pt x="1389837" y="0"/>
                  <a:pt x="1753290" y="232876"/>
                  <a:pt x="1939642" y="575921"/>
                </a:cubicBezTo>
                <a:lnTo>
                  <a:pt x="1943986" y="584939"/>
                </a:lnTo>
                <a:lnTo>
                  <a:pt x="1901989" y="672117"/>
                </a:lnTo>
                <a:cubicBezTo>
                  <a:pt x="1846303" y="803776"/>
                  <a:pt x="1815509" y="948527"/>
                  <a:pt x="1815509" y="1100470"/>
                </a:cubicBezTo>
                <a:cubicBezTo>
                  <a:pt x="1815509" y="1252413"/>
                  <a:pt x="1846303" y="1397164"/>
                  <a:pt x="1901989" y="1528823"/>
                </a:cubicBezTo>
                <a:lnTo>
                  <a:pt x="1943986" y="1616002"/>
                </a:lnTo>
                <a:lnTo>
                  <a:pt x="1939642" y="1625019"/>
                </a:lnTo>
                <a:cubicBezTo>
                  <a:pt x="1753290" y="1968064"/>
                  <a:pt x="1389837" y="2200940"/>
                  <a:pt x="971993" y="2200940"/>
                </a:cubicBezTo>
                <a:cubicBezTo>
                  <a:pt x="554149" y="2200940"/>
                  <a:pt x="190697" y="1968064"/>
                  <a:pt x="4344" y="1625019"/>
                </a:cubicBezTo>
                <a:lnTo>
                  <a:pt x="0" y="1616002"/>
                </a:lnTo>
                <a:lnTo>
                  <a:pt x="41997" y="1528823"/>
                </a:lnTo>
                <a:cubicBezTo>
                  <a:pt x="97684" y="1397164"/>
                  <a:pt x="128477" y="1252413"/>
                  <a:pt x="128477" y="1100470"/>
                </a:cubicBezTo>
                <a:cubicBezTo>
                  <a:pt x="128477" y="948527"/>
                  <a:pt x="97684" y="803776"/>
                  <a:pt x="41997" y="672117"/>
                </a:cubicBezTo>
                <a:lnTo>
                  <a:pt x="0" y="584939"/>
                </a:lnTo>
                <a:lnTo>
                  <a:pt x="4344" y="575921"/>
                </a:lnTo>
                <a:cubicBezTo>
                  <a:pt x="190697" y="232876"/>
                  <a:pt x="554149" y="0"/>
                  <a:pt x="971993" y="0"/>
                </a:cubicBezTo>
                <a:close/>
                <a:moveTo>
                  <a:pt x="971993" y="262880"/>
                </a:moveTo>
                <a:cubicBezTo>
                  <a:pt x="509405" y="262880"/>
                  <a:pt x="134403" y="637882"/>
                  <a:pt x="134403" y="1100470"/>
                </a:cubicBezTo>
                <a:cubicBezTo>
                  <a:pt x="134403" y="1563058"/>
                  <a:pt x="509405" y="1938060"/>
                  <a:pt x="971993" y="1938060"/>
                </a:cubicBezTo>
                <a:cubicBezTo>
                  <a:pt x="1434581" y="1938060"/>
                  <a:pt x="1809583" y="1563058"/>
                  <a:pt x="1809583" y="1100470"/>
                </a:cubicBezTo>
                <a:cubicBezTo>
                  <a:pt x="1809583" y="637882"/>
                  <a:pt x="1434581" y="262880"/>
                  <a:pt x="971993" y="2628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Freeform 11"/>
          <p:cNvSpPr/>
          <p:nvPr/>
        </p:nvSpPr>
        <p:spPr>
          <a:xfrm>
            <a:off x="6095999" y="1601005"/>
            <a:ext cx="1943986" cy="2200940"/>
          </a:xfrm>
          <a:custGeom>
            <a:avLst/>
            <a:gdLst>
              <a:gd name="connsiteX0" fmla="*/ 971993 w 1943986"/>
              <a:gd name="connsiteY0" fmla="*/ 0 h 2200940"/>
              <a:gd name="connsiteX1" fmla="*/ 1939642 w 1943986"/>
              <a:gd name="connsiteY1" fmla="*/ 575921 h 2200940"/>
              <a:gd name="connsiteX2" fmla="*/ 1943986 w 1943986"/>
              <a:gd name="connsiteY2" fmla="*/ 584939 h 2200940"/>
              <a:gd name="connsiteX3" fmla="*/ 1901989 w 1943986"/>
              <a:gd name="connsiteY3" fmla="*/ 672117 h 2200940"/>
              <a:gd name="connsiteX4" fmla="*/ 1815509 w 1943986"/>
              <a:gd name="connsiteY4" fmla="*/ 1100470 h 2200940"/>
              <a:gd name="connsiteX5" fmla="*/ 1901989 w 1943986"/>
              <a:gd name="connsiteY5" fmla="*/ 1528823 h 2200940"/>
              <a:gd name="connsiteX6" fmla="*/ 1943986 w 1943986"/>
              <a:gd name="connsiteY6" fmla="*/ 1616002 h 2200940"/>
              <a:gd name="connsiteX7" fmla="*/ 1939642 w 1943986"/>
              <a:gd name="connsiteY7" fmla="*/ 1625019 h 2200940"/>
              <a:gd name="connsiteX8" fmla="*/ 971993 w 1943986"/>
              <a:gd name="connsiteY8" fmla="*/ 2200940 h 2200940"/>
              <a:gd name="connsiteX9" fmla="*/ 4344 w 1943986"/>
              <a:gd name="connsiteY9" fmla="*/ 1625019 h 2200940"/>
              <a:gd name="connsiteX10" fmla="*/ 0 w 1943986"/>
              <a:gd name="connsiteY10" fmla="*/ 1616002 h 2200940"/>
              <a:gd name="connsiteX11" fmla="*/ 41997 w 1943986"/>
              <a:gd name="connsiteY11" fmla="*/ 1528823 h 2200940"/>
              <a:gd name="connsiteX12" fmla="*/ 128477 w 1943986"/>
              <a:gd name="connsiteY12" fmla="*/ 1100470 h 2200940"/>
              <a:gd name="connsiteX13" fmla="*/ 41997 w 1943986"/>
              <a:gd name="connsiteY13" fmla="*/ 672117 h 2200940"/>
              <a:gd name="connsiteX14" fmla="*/ 0 w 1943986"/>
              <a:gd name="connsiteY14" fmla="*/ 584939 h 2200940"/>
              <a:gd name="connsiteX15" fmla="*/ 4344 w 1943986"/>
              <a:gd name="connsiteY15" fmla="*/ 575921 h 2200940"/>
              <a:gd name="connsiteX16" fmla="*/ 971993 w 1943986"/>
              <a:gd name="connsiteY16" fmla="*/ 0 h 2200940"/>
              <a:gd name="connsiteX17" fmla="*/ 971993 w 1943986"/>
              <a:gd name="connsiteY17" fmla="*/ 262880 h 2200940"/>
              <a:gd name="connsiteX18" fmla="*/ 134403 w 1943986"/>
              <a:gd name="connsiteY18" fmla="*/ 1100470 h 2200940"/>
              <a:gd name="connsiteX19" fmla="*/ 971993 w 1943986"/>
              <a:gd name="connsiteY19" fmla="*/ 1938060 h 2200940"/>
              <a:gd name="connsiteX20" fmla="*/ 1809583 w 1943986"/>
              <a:gd name="connsiteY20" fmla="*/ 1100470 h 2200940"/>
              <a:gd name="connsiteX21" fmla="*/ 971993 w 1943986"/>
              <a:gd name="connsiteY21" fmla="*/ 262880 h 220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943986" h="2200940">
                <a:moveTo>
                  <a:pt x="971993" y="0"/>
                </a:moveTo>
                <a:cubicBezTo>
                  <a:pt x="1389837" y="0"/>
                  <a:pt x="1753290" y="232876"/>
                  <a:pt x="1939642" y="575921"/>
                </a:cubicBezTo>
                <a:lnTo>
                  <a:pt x="1943986" y="584939"/>
                </a:lnTo>
                <a:lnTo>
                  <a:pt x="1901989" y="672117"/>
                </a:lnTo>
                <a:cubicBezTo>
                  <a:pt x="1846303" y="803776"/>
                  <a:pt x="1815509" y="948527"/>
                  <a:pt x="1815509" y="1100470"/>
                </a:cubicBezTo>
                <a:cubicBezTo>
                  <a:pt x="1815509" y="1252413"/>
                  <a:pt x="1846303" y="1397164"/>
                  <a:pt x="1901989" y="1528823"/>
                </a:cubicBezTo>
                <a:lnTo>
                  <a:pt x="1943986" y="1616002"/>
                </a:lnTo>
                <a:lnTo>
                  <a:pt x="1939642" y="1625019"/>
                </a:lnTo>
                <a:cubicBezTo>
                  <a:pt x="1753290" y="1968064"/>
                  <a:pt x="1389837" y="2200940"/>
                  <a:pt x="971993" y="2200940"/>
                </a:cubicBezTo>
                <a:cubicBezTo>
                  <a:pt x="554149" y="2200940"/>
                  <a:pt x="190697" y="1968064"/>
                  <a:pt x="4344" y="1625019"/>
                </a:cubicBezTo>
                <a:lnTo>
                  <a:pt x="0" y="1616002"/>
                </a:lnTo>
                <a:lnTo>
                  <a:pt x="41997" y="1528823"/>
                </a:lnTo>
                <a:cubicBezTo>
                  <a:pt x="97684" y="1397164"/>
                  <a:pt x="128477" y="1252413"/>
                  <a:pt x="128477" y="1100470"/>
                </a:cubicBezTo>
                <a:cubicBezTo>
                  <a:pt x="128477" y="948527"/>
                  <a:pt x="97684" y="803776"/>
                  <a:pt x="41997" y="672117"/>
                </a:cubicBezTo>
                <a:lnTo>
                  <a:pt x="0" y="584939"/>
                </a:lnTo>
                <a:lnTo>
                  <a:pt x="4344" y="575921"/>
                </a:lnTo>
                <a:cubicBezTo>
                  <a:pt x="190697" y="232876"/>
                  <a:pt x="554149" y="0"/>
                  <a:pt x="971993" y="0"/>
                </a:cubicBezTo>
                <a:close/>
                <a:moveTo>
                  <a:pt x="971993" y="262880"/>
                </a:moveTo>
                <a:cubicBezTo>
                  <a:pt x="509405" y="262880"/>
                  <a:pt x="134403" y="637882"/>
                  <a:pt x="134403" y="1100470"/>
                </a:cubicBezTo>
                <a:cubicBezTo>
                  <a:pt x="134403" y="1563058"/>
                  <a:pt x="509405" y="1938060"/>
                  <a:pt x="971993" y="1938060"/>
                </a:cubicBezTo>
                <a:cubicBezTo>
                  <a:pt x="1434581" y="1938060"/>
                  <a:pt x="1809583" y="1563058"/>
                  <a:pt x="1809583" y="1100470"/>
                </a:cubicBezTo>
                <a:cubicBezTo>
                  <a:pt x="1809583" y="637882"/>
                  <a:pt x="1434581" y="262880"/>
                  <a:pt x="971993" y="26288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Freeform 10"/>
          <p:cNvSpPr/>
          <p:nvPr/>
        </p:nvSpPr>
        <p:spPr>
          <a:xfrm>
            <a:off x="8039986" y="1601005"/>
            <a:ext cx="2072463" cy="2200940"/>
          </a:xfrm>
          <a:custGeom>
            <a:avLst/>
            <a:gdLst>
              <a:gd name="connsiteX0" fmla="*/ 971993 w 2072463"/>
              <a:gd name="connsiteY0" fmla="*/ 0 h 2200940"/>
              <a:gd name="connsiteX1" fmla="*/ 2072463 w 2072463"/>
              <a:gd name="connsiteY1" fmla="*/ 1100470 h 2200940"/>
              <a:gd name="connsiteX2" fmla="*/ 971993 w 2072463"/>
              <a:gd name="connsiteY2" fmla="*/ 2200940 h 2200940"/>
              <a:gd name="connsiteX3" fmla="*/ 4344 w 2072463"/>
              <a:gd name="connsiteY3" fmla="*/ 1625019 h 2200940"/>
              <a:gd name="connsiteX4" fmla="*/ 0 w 2072463"/>
              <a:gd name="connsiteY4" fmla="*/ 1616002 h 2200940"/>
              <a:gd name="connsiteX5" fmla="*/ 41997 w 2072463"/>
              <a:gd name="connsiteY5" fmla="*/ 1528823 h 2200940"/>
              <a:gd name="connsiteX6" fmla="*/ 128477 w 2072463"/>
              <a:gd name="connsiteY6" fmla="*/ 1100470 h 2200940"/>
              <a:gd name="connsiteX7" fmla="*/ 41997 w 2072463"/>
              <a:gd name="connsiteY7" fmla="*/ 672117 h 2200940"/>
              <a:gd name="connsiteX8" fmla="*/ 0 w 2072463"/>
              <a:gd name="connsiteY8" fmla="*/ 584939 h 2200940"/>
              <a:gd name="connsiteX9" fmla="*/ 4344 w 2072463"/>
              <a:gd name="connsiteY9" fmla="*/ 575921 h 2200940"/>
              <a:gd name="connsiteX10" fmla="*/ 971993 w 2072463"/>
              <a:gd name="connsiteY10" fmla="*/ 0 h 2200940"/>
              <a:gd name="connsiteX11" fmla="*/ 971993 w 2072463"/>
              <a:gd name="connsiteY11" fmla="*/ 262880 h 2200940"/>
              <a:gd name="connsiteX12" fmla="*/ 134403 w 2072463"/>
              <a:gd name="connsiteY12" fmla="*/ 1100470 h 2200940"/>
              <a:gd name="connsiteX13" fmla="*/ 971993 w 2072463"/>
              <a:gd name="connsiteY13" fmla="*/ 1938060 h 2200940"/>
              <a:gd name="connsiteX14" fmla="*/ 1809583 w 2072463"/>
              <a:gd name="connsiteY14" fmla="*/ 1100470 h 2200940"/>
              <a:gd name="connsiteX15" fmla="*/ 971993 w 2072463"/>
              <a:gd name="connsiteY15" fmla="*/ 262880 h 2200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072463" h="2200940">
                <a:moveTo>
                  <a:pt x="971993" y="0"/>
                </a:moveTo>
                <a:cubicBezTo>
                  <a:pt x="1579766" y="0"/>
                  <a:pt x="2072463" y="492697"/>
                  <a:pt x="2072463" y="1100470"/>
                </a:cubicBezTo>
                <a:cubicBezTo>
                  <a:pt x="2072463" y="1708243"/>
                  <a:pt x="1579766" y="2200940"/>
                  <a:pt x="971993" y="2200940"/>
                </a:cubicBezTo>
                <a:cubicBezTo>
                  <a:pt x="554149" y="2200940"/>
                  <a:pt x="190697" y="1968064"/>
                  <a:pt x="4344" y="1625019"/>
                </a:cubicBezTo>
                <a:lnTo>
                  <a:pt x="0" y="1616002"/>
                </a:lnTo>
                <a:lnTo>
                  <a:pt x="41997" y="1528823"/>
                </a:lnTo>
                <a:cubicBezTo>
                  <a:pt x="97684" y="1397164"/>
                  <a:pt x="128477" y="1252413"/>
                  <a:pt x="128477" y="1100470"/>
                </a:cubicBezTo>
                <a:cubicBezTo>
                  <a:pt x="128477" y="948527"/>
                  <a:pt x="97684" y="803776"/>
                  <a:pt x="41997" y="672117"/>
                </a:cubicBezTo>
                <a:lnTo>
                  <a:pt x="0" y="584939"/>
                </a:lnTo>
                <a:lnTo>
                  <a:pt x="4344" y="575921"/>
                </a:lnTo>
                <a:cubicBezTo>
                  <a:pt x="190697" y="232876"/>
                  <a:pt x="554149" y="0"/>
                  <a:pt x="971993" y="0"/>
                </a:cubicBezTo>
                <a:close/>
                <a:moveTo>
                  <a:pt x="971993" y="262880"/>
                </a:moveTo>
                <a:cubicBezTo>
                  <a:pt x="509405" y="262880"/>
                  <a:pt x="134403" y="637882"/>
                  <a:pt x="134403" y="1100470"/>
                </a:cubicBezTo>
                <a:cubicBezTo>
                  <a:pt x="134403" y="1563058"/>
                  <a:pt x="509405" y="1938060"/>
                  <a:pt x="971993" y="1938060"/>
                </a:cubicBezTo>
                <a:cubicBezTo>
                  <a:pt x="1434581" y="1938060"/>
                  <a:pt x="1809583" y="1563058"/>
                  <a:pt x="1809583" y="1100470"/>
                </a:cubicBezTo>
                <a:cubicBezTo>
                  <a:pt x="1809583" y="637882"/>
                  <a:pt x="1434581" y="262880"/>
                  <a:pt x="971993" y="2628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Freeform 16"/>
          <p:cNvSpPr/>
          <p:nvPr/>
        </p:nvSpPr>
        <p:spPr>
          <a:xfrm>
            <a:off x="4023536" y="2185945"/>
            <a:ext cx="256954" cy="1031063"/>
          </a:xfrm>
          <a:custGeom>
            <a:avLst/>
            <a:gdLst>
              <a:gd name="connsiteX0" fmla="*/ 128477 w 256954"/>
              <a:gd name="connsiteY0" fmla="*/ 0 h 1031063"/>
              <a:gd name="connsiteX1" fmla="*/ 170474 w 256954"/>
              <a:gd name="connsiteY1" fmla="*/ 87178 h 1031063"/>
              <a:gd name="connsiteX2" fmla="*/ 256954 w 256954"/>
              <a:gd name="connsiteY2" fmla="*/ 515531 h 1031063"/>
              <a:gd name="connsiteX3" fmla="*/ 170474 w 256954"/>
              <a:gd name="connsiteY3" fmla="*/ 943884 h 1031063"/>
              <a:gd name="connsiteX4" fmla="*/ 128477 w 256954"/>
              <a:gd name="connsiteY4" fmla="*/ 1031063 h 1031063"/>
              <a:gd name="connsiteX5" fmla="*/ 86480 w 256954"/>
              <a:gd name="connsiteY5" fmla="*/ 943884 h 1031063"/>
              <a:gd name="connsiteX6" fmla="*/ 0 w 256954"/>
              <a:gd name="connsiteY6" fmla="*/ 515531 h 1031063"/>
              <a:gd name="connsiteX7" fmla="*/ 86480 w 256954"/>
              <a:gd name="connsiteY7" fmla="*/ 87178 h 1031063"/>
              <a:gd name="connsiteX8" fmla="*/ 128477 w 256954"/>
              <a:gd name="connsiteY8" fmla="*/ 0 h 10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6954" h="1031063">
                <a:moveTo>
                  <a:pt x="128477" y="0"/>
                </a:moveTo>
                <a:lnTo>
                  <a:pt x="170474" y="87178"/>
                </a:lnTo>
                <a:cubicBezTo>
                  <a:pt x="226161" y="218837"/>
                  <a:pt x="256954" y="363588"/>
                  <a:pt x="256954" y="515531"/>
                </a:cubicBezTo>
                <a:cubicBezTo>
                  <a:pt x="256954" y="667474"/>
                  <a:pt x="226161" y="812225"/>
                  <a:pt x="170474" y="943884"/>
                </a:cubicBezTo>
                <a:lnTo>
                  <a:pt x="128477" y="1031063"/>
                </a:lnTo>
                <a:lnTo>
                  <a:pt x="86480" y="943884"/>
                </a:lnTo>
                <a:cubicBezTo>
                  <a:pt x="30794" y="812225"/>
                  <a:pt x="0" y="667474"/>
                  <a:pt x="0" y="515531"/>
                </a:cubicBezTo>
                <a:cubicBezTo>
                  <a:pt x="0" y="363588"/>
                  <a:pt x="30794" y="218837"/>
                  <a:pt x="86480" y="87178"/>
                </a:cubicBezTo>
                <a:lnTo>
                  <a:pt x="12847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Freeform 15"/>
          <p:cNvSpPr/>
          <p:nvPr/>
        </p:nvSpPr>
        <p:spPr>
          <a:xfrm>
            <a:off x="5967522" y="2185945"/>
            <a:ext cx="256954" cy="1031063"/>
          </a:xfrm>
          <a:custGeom>
            <a:avLst/>
            <a:gdLst>
              <a:gd name="connsiteX0" fmla="*/ 128477 w 256954"/>
              <a:gd name="connsiteY0" fmla="*/ 0 h 1031063"/>
              <a:gd name="connsiteX1" fmla="*/ 170474 w 256954"/>
              <a:gd name="connsiteY1" fmla="*/ 87178 h 1031063"/>
              <a:gd name="connsiteX2" fmla="*/ 256954 w 256954"/>
              <a:gd name="connsiteY2" fmla="*/ 515531 h 1031063"/>
              <a:gd name="connsiteX3" fmla="*/ 170474 w 256954"/>
              <a:gd name="connsiteY3" fmla="*/ 943884 h 1031063"/>
              <a:gd name="connsiteX4" fmla="*/ 128477 w 256954"/>
              <a:gd name="connsiteY4" fmla="*/ 1031063 h 1031063"/>
              <a:gd name="connsiteX5" fmla="*/ 86480 w 256954"/>
              <a:gd name="connsiteY5" fmla="*/ 943884 h 1031063"/>
              <a:gd name="connsiteX6" fmla="*/ 0 w 256954"/>
              <a:gd name="connsiteY6" fmla="*/ 515531 h 1031063"/>
              <a:gd name="connsiteX7" fmla="*/ 86480 w 256954"/>
              <a:gd name="connsiteY7" fmla="*/ 87178 h 1031063"/>
              <a:gd name="connsiteX8" fmla="*/ 128477 w 256954"/>
              <a:gd name="connsiteY8" fmla="*/ 0 h 10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6954" h="1031063">
                <a:moveTo>
                  <a:pt x="128477" y="0"/>
                </a:moveTo>
                <a:lnTo>
                  <a:pt x="170474" y="87178"/>
                </a:lnTo>
                <a:cubicBezTo>
                  <a:pt x="226161" y="218837"/>
                  <a:pt x="256954" y="363588"/>
                  <a:pt x="256954" y="515531"/>
                </a:cubicBezTo>
                <a:cubicBezTo>
                  <a:pt x="256954" y="667474"/>
                  <a:pt x="226161" y="812225"/>
                  <a:pt x="170474" y="943884"/>
                </a:cubicBezTo>
                <a:lnTo>
                  <a:pt x="128477" y="1031063"/>
                </a:lnTo>
                <a:lnTo>
                  <a:pt x="86480" y="943884"/>
                </a:lnTo>
                <a:cubicBezTo>
                  <a:pt x="30794" y="812225"/>
                  <a:pt x="0" y="667474"/>
                  <a:pt x="0" y="515531"/>
                </a:cubicBezTo>
                <a:cubicBezTo>
                  <a:pt x="0" y="363588"/>
                  <a:pt x="30794" y="218837"/>
                  <a:pt x="86480" y="87178"/>
                </a:cubicBezTo>
                <a:lnTo>
                  <a:pt x="12847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Freeform 14"/>
          <p:cNvSpPr/>
          <p:nvPr/>
        </p:nvSpPr>
        <p:spPr>
          <a:xfrm>
            <a:off x="7911508" y="2185945"/>
            <a:ext cx="256954" cy="1031063"/>
          </a:xfrm>
          <a:custGeom>
            <a:avLst/>
            <a:gdLst>
              <a:gd name="connsiteX0" fmla="*/ 128477 w 256954"/>
              <a:gd name="connsiteY0" fmla="*/ 0 h 1031063"/>
              <a:gd name="connsiteX1" fmla="*/ 170474 w 256954"/>
              <a:gd name="connsiteY1" fmla="*/ 87178 h 1031063"/>
              <a:gd name="connsiteX2" fmla="*/ 256954 w 256954"/>
              <a:gd name="connsiteY2" fmla="*/ 515531 h 1031063"/>
              <a:gd name="connsiteX3" fmla="*/ 170474 w 256954"/>
              <a:gd name="connsiteY3" fmla="*/ 943884 h 1031063"/>
              <a:gd name="connsiteX4" fmla="*/ 128477 w 256954"/>
              <a:gd name="connsiteY4" fmla="*/ 1031063 h 1031063"/>
              <a:gd name="connsiteX5" fmla="*/ 86480 w 256954"/>
              <a:gd name="connsiteY5" fmla="*/ 943884 h 1031063"/>
              <a:gd name="connsiteX6" fmla="*/ 0 w 256954"/>
              <a:gd name="connsiteY6" fmla="*/ 515531 h 1031063"/>
              <a:gd name="connsiteX7" fmla="*/ 86480 w 256954"/>
              <a:gd name="connsiteY7" fmla="*/ 87178 h 1031063"/>
              <a:gd name="connsiteX8" fmla="*/ 128477 w 256954"/>
              <a:gd name="connsiteY8" fmla="*/ 0 h 10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6954" h="1031063">
                <a:moveTo>
                  <a:pt x="128477" y="0"/>
                </a:moveTo>
                <a:lnTo>
                  <a:pt x="170474" y="87178"/>
                </a:lnTo>
                <a:cubicBezTo>
                  <a:pt x="226161" y="218837"/>
                  <a:pt x="256954" y="363588"/>
                  <a:pt x="256954" y="515531"/>
                </a:cubicBezTo>
                <a:cubicBezTo>
                  <a:pt x="256954" y="667474"/>
                  <a:pt x="226161" y="812225"/>
                  <a:pt x="170474" y="943884"/>
                </a:cubicBezTo>
                <a:lnTo>
                  <a:pt x="128477" y="1031063"/>
                </a:lnTo>
                <a:lnTo>
                  <a:pt x="86480" y="943884"/>
                </a:lnTo>
                <a:cubicBezTo>
                  <a:pt x="30794" y="812225"/>
                  <a:pt x="0" y="667474"/>
                  <a:pt x="0" y="515531"/>
                </a:cubicBezTo>
                <a:cubicBezTo>
                  <a:pt x="0" y="363588"/>
                  <a:pt x="30794" y="218837"/>
                  <a:pt x="86480" y="87178"/>
                </a:cubicBezTo>
                <a:lnTo>
                  <a:pt x="12847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TextBox 24"/>
          <p:cNvSpPr txBox="1"/>
          <p:nvPr/>
        </p:nvSpPr>
        <p:spPr>
          <a:xfrm>
            <a:off x="2645807" y="2265989"/>
            <a:ext cx="93995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2"/>
                </a:solidFill>
                <a:latin typeface="Impact" panose="020B080603090205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01</a:t>
            </a:r>
            <a:endParaRPr lang="en-US" sz="6000" dirty="0">
              <a:solidFill>
                <a:schemeClr val="accent2"/>
              </a:solidFill>
              <a:latin typeface="Impact" panose="020B080603090205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sz="1000" dirty="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2297670" y="4171508"/>
            <a:ext cx="1666326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2297670" y="4574373"/>
            <a:ext cx="1666326" cy="8186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4477177" y="2265989"/>
            <a:ext cx="106842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Impact" panose="020B080603090205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02</a:t>
            </a:r>
            <a:endParaRPr lang="en-US" sz="6000" dirty="0">
              <a:solidFill>
                <a:schemeClr val="bg1"/>
              </a:solidFill>
              <a:latin typeface="Impact" panose="020B080603090205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sz="1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TextBox 24"/>
          <p:cNvSpPr txBox="1"/>
          <p:nvPr/>
        </p:nvSpPr>
        <p:spPr>
          <a:xfrm>
            <a:off x="6437024" y="2265989"/>
            <a:ext cx="109620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accent2"/>
                </a:solidFill>
                <a:latin typeface="Impact" panose="020B080603090205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03</a:t>
            </a:r>
            <a:endParaRPr lang="en-US" sz="6000" dirty="0">
              <a:solidFill>
                <a:schemeClr val="accent2"/>
              </a:solidFill>
              <a:latin typeface="Impact" panose="020B080603090205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sz="1000" dirty="0">
              <a:solidFill>
                <a:schemeClr val="accent2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8424649" y="2265989"/>
            <a:ext cx="13031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Impact" panose="020B080603090205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04</a:t>
            </a:r>
            <a:endParaRPr lang="en-US" sz="6000" dirty="0">
              <a:solidFill>
                <a:schemeClr val="bg1"/>
              </a:solidFill>
              <a:latin typeface="Impact" panose="020B080603090205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/>
            <a:endParaRPr lang="en-US" sz="10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4279465" y="4171508"/>
            <a:ext cx="1666326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4279465" y="4574373"/>
            <a:ext cx="1666326" cy="8186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6261260" y="4171508"/>
            <a:ext cx="1666326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6261260" y="4574373"/>
            <a:ext cx="1666326" cy="8186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8243054" y="4171508"/>
            <a:ext cx="1666326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243054" y="4574373"/>
            <a:ext cx="1666326" cy="81868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511139" y="273773"/>
            <a:ext cx="546029" cy="642575"/>
          </a:xfrm>
          <a:prstGeom prst="rect">
            <a:avLst/>
          </a:prstGeom>
        </p:spPr>
      </p:pic>
      <p:sp>
        <p:nvSpPr>
          <p:cNvPr id="22" name="文本框 2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06105" y="364228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EAC6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最佳员工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 bwMode="auto">
          <a:xfrm>
            <a:off x="5793157" y="1664129"/>
            <a:ext cx="1239467" cy="1746049"/>
          </a:xfrm>
          <a:custGeom>
            <a:avLst/>
            <a:gdLst/>
            <a:ahLst/>
            <a:cxnLst>
              <a:cxn ang="0">
                <a:pos x="307" y="353"/>
              </a:cxn>
              <a:cxn ang="0">
                <a:pos x="284" y="409"/>
              </a:cxn>
              <a:cxn ang="0">
                <a:pos x="229" y="432"/>
              </a:cxn>
              <a:cxn ang="0">
                <a:pos x="173" y="409"/>
              </a:cxn>
              <a:cxn ang="0">
                <a:pos x="157" y="385"/>
              </a:cxn>
              <a:cxn ang="0">
                <a:pos x="155" y="381"/>
              </a:cxn>
              <a:cxn ang="0">
                <a:pos x="0" y="0"/>
              </a:cxn>
              <a:cxn ang="0">
                <a:pos x="167" y="19"/>
              </a:cxn>
              <a:cxn ang="0">
                <a:pos x="298" y="317"/>
              </a:cxn>
              <a:cxn ang="0">
                <a:pos x="307" y="353"/>
              </a:cxn>
            </a:cxnLst>
            <a:rect l="0" t="0" r="r" b="b"/>
            <a:pathLst>
              <a:path w="307" h="432">
                <a:moveTo>
                  <a:pt x="307" y="353"/>
                </a:moveTo>
                <a:cubicBezTo>
                  <a:pt x="307" y="375"/>
                  <a:pt x="299" y="393"/>
                  <a:pt x="284" y="409"/>
                </a:cubicBezTo>
                <a:cubicBezTo>
                  <a:pt x="269" y="424"/>
                  <a:pt x="250" y="432"/>
                  <a:pt x="229" y="432"/>
                </a:cubicBezTo>
                <a:cubicBezTo>
                  <a:pt x="207" y="432"/>
                  <a:pt x="189" y="424"/>
                  <a:pt x="173" y="409"/>
                </a:cubicBezTo>
                <a:cubicBezTo>
                  <a:pt x="166" y="402"/>
                  <a:pt x="161" y="394"/>
                  <a:pt x="157" y="385"/>
                </a:cubicBezTo>
                <a:cubicBezTo>
                  <a:pt x="156" y="384"/>
                  <a:pt x="156" y="382"/>
                  <a:pt x="155" y="381"/>
                </a:cubicBezTo>
                <a:cubicBezTo>
                  <a:pt x="0" y="0"/>
                  <a:pt x="0" y="0"/>
                  <a:pt x="0" y="0"/>
                </a:cubicBezTo>
                <a:cubicBezTo>
                  <a:pt x="167" y="19"/>
                  <a:pt x="167" y="19"/>
                  <a:pt x="167" y="19"/>
                </a:cubicBezTo>
                <a:cubicBezTo>
                  <a:pt x="298" y="317"/>
                  <a:pt x="298" y="317"/>
                  <a:pt x="298" y="317"/>
                </a:cubicBezTo>
                <a:cubicBezTo>
                  <a:pt x="304" y="328"/>
                  <a:pt x="307" y="340"/>
                  <a:pt x="307" y="353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Freeform 6"/>
          <p:cNvSpPr/>
          <p:nvPr/>
        </p:nvSpPr>
        <p:spPr bwMode="auto">
          <a:xfrm>
            <a:off x="5110102" y="1664129"/>
            <a:ext cx="1357807" cy="1746049"/>
          </a:xfrm>
          <a:custGeom>
            <a:avLst/>
            <a:gdLst/>
            <a:ahLst/>
            <a:cxnLst>
              <a:cxn ang="0">
                <a:pos x="336" y="19"/>
              </a:cxn>
              <a:cxn ang="0">
                <a:pos x="153" y="380"/>
              </a:cxn>
              <a:cxn ang="0">
                <a:pos x="134" y="409"/>
              </a:cxn>
              <a:cxn ang="0">
                <a:pos x="79" y="432"/>
              </a:cxn>
              <a:cxn ang="0">
                <a:pos x="23" y="409"/>
              </a:cxn>
              <a:cxn ang="0">
                <a:pos x="0" y="353"/>
              </a:cxn>
              <a:cxn ang="0">
                <a:pos x="8" y="318"/>
              </a:cxn>
              <a:cxn ang="0">
                <a:pos x="11" y="314"/>
              </a:cxn>
              <a:cxn ang="0">
                <a:pos x="169" y="0"/>
              </a:cxn>
              <a:cxn ang="0">
                <a:pos x="336" y="19"/>
              </a:cxn>
            </a:cxnLst>
            <a:rect l="0" t="0" r="r" b="b"/>
            <a:pathLst>
              <a:path w="336" h="432">
                <a:moveTo>
                  <a:pt x="336" y="19"/>
                </a:moveTo>
                <a:cubicBezTo>
                  <a:pt x="153" y="380"/>
                  <a:pt x="153" y="380"/>
                  <a:pt x="153" y="380"/>
                </a:cubicBezTo>
                <a:cubicBezTo>
                  <a:pt x="149" y="391"/>
                  <a:pt x="143" y="400"/>
                  <a:pt x="134" y="409"/>
                </a:cubicBezTo>
                <a:cubicBezTo>
                  <a:pt x="119" y="424"/>
                  <a:pt x="100" y="432"/>
                  <a:pt x="79" y="432"/>
                </a:cubicBezTo>
                <a:cubicBezTo>
                  <a:pt x="57" y="432"/>
                  <a:pt x="39" y="424"/>
                  <a:pt x="23" y="409"/>
                </a:cubicBezTo>
                <a:cubicBezTo>
                  <a:pt x="8" y="393"/>
                  <a:pt x="0" y="375"/>
                  <a:pt x="0" y="353"/>
                </a:cubicBezTo>
                <a:cubicBezTo>
                  <a:pt x="0" y="341"/>
                  <a:pt x="3" y="329"/>
                  <a:pt x="8" y="318"/>
                </a:cubicBezTo>
                <a:cubicBezTo>
                  <a:pt x="9" y="317"/>
                  <a:pt x="10" y="316"/>
                  <a:pt x="11" y="314"/>
                </a:cubicBezTo>
                <a:cubicBezTo>
                  <a:pt x="169" y="0"/>
                  <a:pt x="169" y="0"/>
                  <a:pt x="169" y="0"/>
                </a:cubicBezTo>
                <a:lnTo>
                  <a:pt x="336" y="19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4" name="Freeform 7"/>
          <p:cNvSpPr/>
          <p:nvPr/>
        </p:nvSpPr>
        <p:spPr bwMode="auto">
          <a:xfrm>
            <a:off x="6827084" y="2945119"/>
            <a:ext cx="1511442" cy="1681687"/>
          </a:xfrm>
          <a:custGeom>
            <a:avLst/>
            <a:gdLst/>
            <a:ahLst/>
            <a:cxnLst>
              <a:cxn ang="0">
                <a:pos x="30" y="275"/>
              </a:cxn>
              <a:cxn ang="0">
                <a:pos x="334" y="0"/>
              </a:cxn>
              <a:cxn ang="0">
                <a:pos x="374" y="163"/>
              </a:cxn>
              <a:cxn ang="0">
                <a:pos x="139" y="388"/>
              </a:cxn>
              <a:cxn ang="0">
                <a:pos x="108" y="409"/>
              </a:cxn>
              <a:cxn ang="0">
                <a:pos x="48" y="406"/>
              </a:cxn>
              <a:cxn ang="0">
                <a:pos x="7" y="362"/>
              </a:cxn>
              <a:cxn ang="0">
                <a:pos x="10" y="302"/>
              </a:cxn>
              <a:cxn ang="0">
                <a:pos x="26" y="278"/>
              </a:cxn>
              <a:cxn ang="0">
                <a:pos x="30" y="275"/>
              </a:cxn>
            </a:cxnLst>
            <a:rect l="0" t="0" r="r" b="b"/>
            <a:pathLst>
              <a:path w="374" h="416">
                <a:moveTo>
                  <a:pt x="30" y="275"/>
                </a:moveTo>
                <a:cubicBezTo>
                  <a:pt x="334" y="0"/>
                  <a:pt x="334" y="0"/>
                  <a:pt x="334" y="0"/>
                </a:cubicBezTo>
                <a:cubicBezTo>
                  <a:pt x="374" y="163"/>
                  <a:pt x="374" y="163"/>
                  <a:pt x="374" y="163"/>
                </a:cubicBezTo>
                <a:cubicBezTo>
                  <a:pt x="139" y="388"/>
                  <a:pt x="139" y="388"/>
                  <a:pt x="139" y="388"/>
                </a:cubicBezTo>
                <a:cubicBezTo>
                  <a:pt x="131" y="397"/>
                  <a:pt x="120" y="404"/>
                  <a:pt x="108" y="409"/>
                </a:cubicBezTo>
                <a:cubicBezTo>
                  <a:pt x="87" y="416"/>
                  <a:pt x="67" y="415"/>
                  <a:pt x="48" y="406"/>
                </a:cubicBezTo>
                <a:cubicBezTo>
                  <a:pt x="28" y="397"/>
                  <a:pt x="14" y="382"/>
                  <a:pt x="7" y="362"/>
                </a:cubicBezTo>
                <a:cubicBezTo>
                  <a:pt x="0" y="342"/>
                  <a:pt x="1" y="322"/>
                  <a:pt x="10" y="302"/>
                </a:cubicBezTo>
                <a:cubicBezTo>
                  <a:pt x="14" y="293"/>
                  <a:pt x="20" y="285"/>
                  <a:pt x="26" y="278"/>
                </a:cubicBezTo>
                <a:cubicBezTo>
                  <a:pt x="27" y="277"/>
                  <a:pt x="29" y="276"/>
                  <a:pt x="30" y="275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Freeform 8"/>
          <p:cNvSpPr/>
          <p:nvPr/>
        </p:nvSpPr>
        <p:spPr bwMode="auto">
          <a:xfrm>
            <a:off x="6386938" y="2768645"/>
            <a:ext cx="1951588" cy="836692"/>
          </a:xfrm>
          <a:custGeom>
            <a:avLst/>
            <a:gdLst/>
            <a:ahLst/>
            <a:cxnLst>
              <a:cxn ang="0">
                <a:pos x="483" y="207"/>
              </a:cxn>
              <a:cxn ang="0">
                <a:pos x="81" y="158"/>
              </a:cxn>
              <a:cxn ang="0">
                <a:pos x="48" y="151"/>
              </a:cxn>
              <a:cxn ang="0">
                <a:pos x="7" y="106"/>
              </a:cxn>
              <a:cxn ang="0">
                <a:pos x="10" y="46"/>
              </a:cxn>
              <a:cxn ang="0">
                <a:pos x="54" y="6"/>
              </a:cxn>
              <a:cxn ang="0">
                <a:pos x="90" y="2"/>
              </a:cxn>
              <a:cxn ang="0">
                <a:pos x="94" y="2"/>
              </a:cxn>
              <a:cxn ang="0">
                <a:pos x="443" y="44"/>
              </a:cxn>
              <a:cxn ang="0">
                <a:pos x="483" y="207"/>
              </a:cxn>
            </a:cxnLst>
            <a:rect l="0" t="0" r="r" b="b"/>
            <a:pathLst>
              <a:path w="483" h="207">
                <a:moveTo>
                  <a:pt x="483" y="207"/>
                </a:moveTo>
                <a:cubicBezTo>
                  <a:pt x="81" y="158"/>
                  <a:pt x="81" y="158"/>
                  <a:pt x="81" y="158"/>
                </a:cubicBezTo>
                <a:cubicBezTo>
                  <a:pt x="70" y="158"/>
                  <a:pt x="59" y="156"/>
                  <a:pt x="48" y="151"/>
                </a:cubicBezTo>
                <a:cubicBezTo>
                  <a:pt x="28" y="141"/>
                  <a:pt x="14" y="127"/>
                  <a:pt x="7" y="106"/>
                </a:cubicBezTo>
                <a:cubicBezTo>
                  <a:pt x="0" y="86"/>
                  <a:pt x="1" y="66"/>
                  <a:pt x="10" y="46"/>
                </a:cubicBezTo>
                <a:cubicBezTo>
                  <a:pt x="19" y="27"/>
                  <a:pt x="34" y="13"/>
                  <a:pt x="54" y="6"/>
                </a:cubicBezTo>
                <a:cubicBezTo>
                  <a:pt x="66" y="2"/>
                  <a:pt x="78" y="0"/>
                  <a:pt x="90" y="2"/>
                </a:cubicBezTo>
                <a:cubicBezTo>
                  <a:pt x="91" y="2"/>
                  <a:pt x="93" y="2"/>
                  <a:pt x="94" y="2"/>
                </a:cubicBezTo>
                <a:cubicBezTo>
                  <a:pt x="443" y="44"/>
                  <a:pt x="443" y="44"/>
                  <a:pt x="443" y="44"/>
                </a:cubicBezTo>
                <a:lnTo>
                  <a:pt x="483" y="207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Freeform 9"/>
          <p:cNvSpPr/>
          <p:nvPr/>
        </p:nvSpPr>
        <p:spPr bwMode="auto">
          <a:xfrm>
            <a:off x="3795894" y="2772797"/>
            <a:ext cx="1959892" cy="795169"/>
          </a:xfrm>
          <a:custGeom>
            <a:avLst/>
            <a:gdLst/>
            <a:ahLst/>
            <a:cxnLst>
              <a:cxn ang="0">
                <a:pos x="409" y="158"/>
              </a:cxn>
              <a:cxn ang="0">
                <a:pos x="0" y="197"/>
              </a:cxn>
              <a:cxn ang="0">
                <a:pos x="66" y="43"/>
              </a:cxn>
              <a:cxn ang="0">
                <a:pos x="389" y="3"/>
              </a:cxn>
              <a:cxn ang="0">
                <a:pos x="426" y="5"/>
              </a:cxn>
              <a:cxn ang="0">
                <a:pos x="473" y="43"/>
              </a:cxn>
              <a:cxn ang="0">
                <a:pos x="479" y="102"/>
              </a:cxn>
              <a:cxn ang="0">
                <a:pos x="441" y="149"/>
              </a:cxn>
              <a:cxn ang="0">
                <a:pos x="414" y="158"/>
              </a:cxn>
              <a:cxn ang="0">
                <a:pos x="409" y="158"/>
              </a:cxn>
            </a:cxnLst>
            <a:rect l="0" t="0" r="r" b="b"/>
            <a:pathLst>
              <a:path w="485" h="197">
                <a:moveTo>
                  <a:pt x="409" y="158"/>
                </a:moveTo>
                <a:cubicBezTo>
                  <a:pt x="0" y="197"/>
                  <a:pt x="0" y="197"/>
                  <a:pt x="0" y="197"/>
                </a:cubicBezTo>
                <a:cubicBezTo>
                  <a:pt x="66" y="43"/>
                  <a:pt x="66" y="43"/>
                  <a:pt x="66" y="43"/>
                </a:cubicBezTo>
                <a:cubicBezTo>
                  <a:pt x="389" y="3"/>
                  <a:pt x="389" y="3"/>
                  <a:pt x="389" y="3"/>
                </a:cubicBezTo>
                <a:cubicBezTo>
                  <a:pt x="401" y="0"/>
                  <a:pt x="413" y="1"/>
                  <a:pt x="426" y="5"/>
                </a:cubicBezTo>
                <a:cubicBezTo>
                  <a:pt x="447" y="11"/>
                  <a:pt x="463" y="24"/>
                  <a:pt x="473" y="43"/>
                </a:cubicBezTo>
                <a:cubicBezTo>
                  <a:pt x="483" y="62"/>
                  <a:pt x="485" y="82"/>
                  <a:pt x="479" y="102"/>
                </a:cubicBezTo>
                <a:cubicBezTo>
                  <a:pt x="473" y="123"/>
                  <a:pt x="460" y="138"/>
                  <a:pt x="441" y="149"/>
                </a:cubicBezTo>
                <a:cubicBezTo>
                  <a:pt x="432" y="154"/>
                  <a:pt x="423" y="157"/>
                  <a:pt x="414" y="158"/>
                </a:cubicBezTo>
                <a:cubicBezTo>
                  <a:pt x="412" y="158"/>
                  <a:pt x="411" y="158"/>
                  <a:pt x="409" y="15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Freeform 10"/>
          <p:cNvSpPr/>
          <p:nvPr/>
        </p:nvSpPr>
        <p:spPr bwMode="auto">
          <a:xfrm>
            <a:off x="3795894" y="2945119"/>
            <a:ext cx="1592413" cy="1710754"/>
          </a:xfrm>
          <a:custGeom>
            <a:avLst/>
            <a:gdLst/>
            <a:ahLst/>
            <a:cxnLst>
              <a:cxn ang="0">
                <a:pos x="66" y="0"/>
              </a:cxn>
              <a:cxn ang="0">
                <a:pos x="359" y="279"/>
              </a:cxn>
              <a:cxn ang="0">
                <a:pos x="381" y="305"/>
              </a:cxn>
              <a:cxn ang="0">
                <a:pos x="387" y="364"/>
              </a:cxn>
              <a:cxn ang="0">
                <a:pos x="350" y="411"/>
              </a:cxn>
              <a:cxn ang="0">
                <a:pos x="290" y="417"/>
              </a:cxn>
              <a:cxn ang="0">
                <a:pos x="259" y="399"/>
              </a:cxn>
              <a:cxn ang="0">
                <a:pos x="256" y="396"/>
              </a:cxn>
              <a:cxn ang="0">
                <a:pos x="0" y="154"/>
              </a:cxn>
              <a:cxn ang="0">
                <a:pos x="66" y="0"/>
              </a:cxn>
            </a:cxnLst>
            <a:rect l="0" t="0" r="r" b="b"/>
            <a:pathLst>
              <a:path w="394" h="423">
                <a:moveTo>
                  <a:pt x="66" y="0"/>
                </a:moveTo>
                <a:cubicBezTo>
                  <a:pt x="359" y="279"/>
                  <a:pt x="359" y="279"/>
                  <a:pt x="359" y="279"/>
                </a:cubicBezTo>
                <a:cubicBezTo>
                  <a:pt x="368" y="285"/>
                  <a:pt x="376" y="294"/>
                  <a:pt x="381" y="305"/>
                </a:cubicBezTo>
                <a:cubicBezTo>
                  <a:pt x="392" y="324"/>
                  <a:pt x="394" y="344"/>
                  <a:pt x="387" y="364"/>
                </a:cubicBezTo>
                <a:cubicBezTo>
                  <a:pt x="381" y="385"/>
                  <a:pt x="369" y="401"/>
                  <a:pt x="350" y="411"/>
                </a:cubicBezTo>
                <a:cubicBezTo>
                  <a:pt x="331" y="421"/>
                  <a:pt x="311" y="423"/>
                  <a:pt x="290" y="417"/>
                </a:cubicBezTo>
                <a:cubicBezTo>
                  <a:pt x="278" y="413"/>
                  <a:pt x="267" y="407"/>
                  <a:pt x="259" y="399"/>
                </a:cubicBezTo>
                <a:cubicBezTo>
                  <a:pt x="257" y="398"/>
                  <a:pt x="256" y="397"/>
                  <a:pt x="256" y="396"/>
                </a:cubicBezTo>
                <a:cubicBezTo>
                  <a:pt x="0" y="154"/>
                  <a:pt x="0" y="154"/>
                  <a:pt x="0" y="154"/>
                </a:cubicBezTo>
                <a:lnTo>
                  <a:pt x="66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Freeform 11"/>
          <p:cNvSpPr/>
          <p:nvPr/>
        </p:nvSpPr>
        <p:spPr bwMode="auto">
          <a:xfrm>
            <a:off x="4509872" y="3999807"/>
            <a:ext cx="876138" cy="2026329"/>
          </a:xfrm>
          <a:custGeom>
            <a:avLst/>
            <a:gdLst/>
            <a:ahLst/>
            <a:cxnLst>
              <a:cxn ang="0">
                <a:pos x="183" y="17"/>
              </a:cxn>
              <a:cxn ang="0">
                <a:pos x="215" y="67"/>
              </a:cxn>
              <a:cxn ang="0">
                <a:pos x="215" y="96"/>
              </a:cxn>
              <a:cxn ang="0">
                <a:pos x="214" y="100"/>
              </a:cxn>
              <a:cxn ang="0">
                <a:pos x="126" y="501"/>
              </a:cxn>
              <a:cxn ang="0">
                <a:pos x="0" y="391"/>
              </a:cxn>
              <a:cxn ang="0">
                <a:pos x="60" y="72"/>
              </a:cxn>
              <a:cxn ang="0">
                <a:pos x="74" y="37"/>
              </a:cxn>
              <a:cxn ang="0">
                <a:pos x="124" y="4"/>
              </a:cxn>
              <a:cxn ang="0">
                <a:pos x="183" y="17"/>
              </a:cxn>
            </a:cxnLst>
            <a:rect l="0" t="0" r="r" b="b"/>
            <a:pathLst>
              <a:path w="217" h="501">
                <a:moveTo>
                  <a:pt x="183" y="17"/>
                </a:moveTo>
                <a:cubicBezTo>
                  <a:pt x="201" y="29"/>
                  <a:pt x="211" y="46"/>
                  <a:pt x="215" y="67"/>
                </a:cubicBezTo>
                <a:cubicBezTo>
                  <a:pt x="217" y="77"/>
                  <a:pt x="217" y="87"/>
                  <a:pt x="215" y="96"/>
                </a:cubicBezTo>
                <a:cubicBezTo>
                  <a:pt x="215" y="97"/>
                  <a:pt x="215" y="99"/>
                  <a:pt x="214" y="100"/>
                </a:cubicBezTo>
                <a:cubicBezTo>
                  <a:pt x="126" y="501"/>
                  <a:pt x="126" y="501"/>
                  <a:pt x="126" y="501"/>
                </a:cubicBezTo>
                <a:cubicBezTo>
                  <a:pt x="0" y="391"/>
                  <a:pt x="0" y="391"/>
                  <a:pt x="0" y="391"/>
                </a:cubicBezTo>
                <a:cubicBezTo>
                  <a:pt x="60" y="72"/>
                  <a:pt x="60" y="72"/>
                  <a:pt x="60" y="72"/>
                </a:cubicBezTo>
                <a:cubicBezTo>
                  <a:pt x="62" y="59"/>
                  <a:pt x="66" y="48"/>
                  <a:pt x="74" y="37"/>
                </a:cubicBezTo>
                <a:cubicBezTo>
                  <a:pt x="86" y="19"/>
                  <a:pt x="103" y="8"/>
                  <a:pt x="124" y="4"/>
                </a:cubicBezTo>
                <a:cubicBezTo>
                  <a:pt x="146" y="0"/>
                  <a:pt x="165" y="4"/>
                  <a:pt x="183" y="17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Freeform 13"/>
          <p:cNvSpPr/>
          <p:nvPr/>
        </p:nvSpPr>
        <p:spPr bwMode="auto">
          <a:xfrm>
            <a:off x="5784853" y="4728537"/>
            <a:ext cx="1907989" cy="1276837"/>
          </a:xfrm>
          <a:custGeom>
            <a:avLst/>
            <a:gdLst/>
            <a:ahLst/>
            <a:cxnLst>
              <a:cxn ang="0">
                <a:pos x="325" y="316"/>
              </a:cxn>
              <a:cxn ang="0">
                <a:pos x="46" y="151"/>
              </a:cxn>
              <a:cxn ang="0">
                <a:pos x="17" y="126"/>
              </a:cxn>
              <a:cxn ang="0">
                <a:pos x="3" y="68"/>
              </a:cxn>
              <a:cxn ang="0">
                <a:pos x="34" y="17"/>
              </a:cxn>
              <a:cxn ang="0">
                <a:pos x="93" y="3"/>
              </a:cxn>
              <a:cxn ang="0">
                <a:pos x="120" y="13"/>
              </a:cxn>
              <a:cxn ang="0">
                <a:pos x="124" y="15"/>
              </a:cxn>
              <a:cxn ang="0">
                <a:pos x="472" y="234"/>
              </a:cxn>
              <a:cxn ang="0">
                <a:pos x="325" y="316"/>
              </a:cxn>
            </a:cxnLst>
            <a:rect l="0" t="0" r="r" b="b"/>
            <a:pathLst>
              <a:path w="472" h="316">
                <a:moveTo>
                  <a:pt x="325" y="316"/>
                </a:moveTo>
                <a:cubicBezTo>
                  <a:pt x="46" y="151"/>
                  <a:pt x="46" y="151"/>
                  <a:pt x="46" y="151"/>
                </a:cubicBezTo>
                <a:cubicBezTo>
                  <a:pt x="34" y="145"/>
                  <a:pt x="24" y="137"/>
                  <a:pt x="17" y="126"/>
                </a:cubicBezTo>
                <a:cubicBezTo>
                  <a:pt x="4" y="109"/>
                  <a:pt x="0" y="89"/>
                  <a:pt x="3" y="68"/>
                </a:cubicBezTo>
                <a:cubicBezTo>
                  <a:pt x="6" y="47"/>
                  <a:pt x="17" y="30"/>
                  <a:pt x="34" y="17"/>
                </a:cubicBezTo>
                <a:cubicBezTo>
                  <a:pt x="52" y="4"/>
                  <a:pt x="71" y="0"/>
                  <a:pt x="93" y="3"/>
                </a:cubicBezTo>
                <a:cubicBezTo>
                  <a:pt x="103" y="5"/>
                  <a:pt x="112" y="8"/>
                  <a:pt x="120" y="13"/>
                </a:cubicBezTo>
                <a:cubicBezTo>
                  <a:pt x="121" y="14"/>
                  <a:pt x="123" y="15"/>
                  <a:pt x="124" y="15"/>
                </a:cubicBezTo>
                <a:cubicBezTo>
                  <a:pt x="472" y="234"/>
                  <a:pt x="472" y="234"/>
                  <a:pt x="472" y="234"/>
                </a:cubicBezTo>
                <a:lnTo>
                  <a:pt x="325" y="316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0" name="Freeform 12"/>
          <p:cNvSpPr/>
          <p:nvPr/>
        </p:nvSpPr>
        <p:spPr bwMode="auto">
          <a:xfrm>
            <a:off x="4499712" y="4732689"/>
            <a:ext cx="1943283" cy="1293447"/>
          </a:xfrm>
          <a:custGeom>
            <a:avLst/>
            <a:gdLst/>
            <a:ahLst/>
            <a:cxnLst>
              <a:cxn ang="0">
                <a:pos x="386" y="4"/>
              </a:cxn>
              <a:cxn ang="0">
                <a:pos x="445" y="16"/>
              </a:cxn>
              <a:cxn ang="0">
                <a:pos x="478" y="67"/>
              </a:cxn>
              <a:cxn ang="0">
                <a:pos x="465" y="125"/>
              </a:cxn>
              <a:cxn ang="0">
                <a:pos x="439" y="150"/>
              </a:cxn>
              <a:cxn ang="0">
                <a:pos x="435" y="151"/>
              </a:cxn>
              <a:cxn ang="0">
                <a:pos x="126" y="320"/>
              </a:cxn>
              <a:cxn ang="0">
                <a:pos x="0" y="210"/>
              </a:cxn>
              <a:cxn ang="0">
                <a:pos x="355" y="17"/>
              </a:cxn>
              <a:cxn ang="0">
                <a:pos x="386" y="4"/>
              </a:cxn>
            </a:cxnLst>
            <a:rect l="0" t="0" r="r" b="b"/>
            <a:pathLst>
              <a:path w="481" h="320">
                <a:moveTo>
                  <a:pt x="386" y="4"/>
                </a:moveTo>
                <a:cubicBezTo>
                  <a:pt x="408" y="0"/>
                  <a:pt x="427" y="4"/>
                  <a:pt x="445" y="16"/>
                </a:cubicBezTo>
                <a:cubicBezTo>
                  <a:pt x="463" y="28"/>
                  <a:pt x="474" y="45"/>
                  <a:pt x="478" y="67"/>
                </a:cubicBezTo>
                <a:cubicBezTo>
                  <a:pt x="481" y="88"/>
                  <a:pt x="477" y="107"/>
                  <a:pt x="465" y="125"/>
                </a:cubicBezTo>
                <a:cubicBezTo>
                  <a:pt x="458" y="136"/>
                  <a:pt x="449" y="144"/>
                  <a:pt x="439" y="150"/>
                </a:cubicBezTo>
                <a:cubicBezTo>
                  <a:pt x="437" y="150"/>
                  <a:pt x="436" y="151"/>
                  <a:pt x="435" y="151"/>
                </a:cubicBezTo>
                <a:cubicBezTo>
                  <a:pt x="126" y="320"/>
                  <a:pt x="126" y="320"/>
                  <a:pt x="126" y="320"/>
                </a:cubicBezTo>
                <a:cubicBezTo>
                  <a:pt x="0" y="210"/>
                  <a:pt x="0" y="210"/>
                  <a:pt x="0" y="210"/>
                </a:cubicBezTo>
                <a:cubicBezTo>
                  <a:pt x="355" y="17"/>
                  <a:pt x="355" y="17"/>
                  <a:pt x="355" y="17"/>
                </a:cubicBezTo>
                <a:cubicBezTo>
                  <a:pt x="364" y="10"/>
                  <a:pt x="375" y="6"/>
                  <a:pt x="386" y="4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Freeform 14"/>
          <p:cNvSpPr/>
          <p:nvPr/>
        </p:nvSpPr>
        <p:spPr bwMode="auto">
          <a:xfrm>
            <a:off x="6835388" y="3976968"/>
            <a:ext cx="857454" cy="2028406"/>
          </a:xfrm>
          <a:custGeom>
            <a:avLst/>
            <a:gdLst/>
            <a:ahLst/>
            <a:cxnLst>
              <a:cxn ang="0">
                <a:pos x="143" y="35"/>
              </a:cxn>
              <a:cxn ang="0">
                <a:pos x="156" y="68"/>
              </a:cxn>
              <a:cxn ang="0">
                <a:pos x="157" y="72"/>
              </a:cxn>
              <a:cxn ang="0">
                <a:pos x="212" y="420"/>
              </a:cxn>
              <a:cxn ang="0">
                <a:pos x="65" y="502"/>
              </a:cxn>
              <a:cxn ang="0">
                <a:pos x="3" y="102"/>
              </a:cxn>
              <a:cxn ang="0">
                <a:pos x="2" y="68"/>
              </a:cxn>
              <a:cxn ang="0">
                <a:pos x="33" y="17"/>
              </a:cxn>
              <a:cxn ang="0">
                <a:pos x="92" y="3"/>
              </a:cxn>
              <a:cxn ang="0">
                <a:pos x="143" y="35"/>
              </a:cxn>
            </a:cxnLst>
            <a:rect l="0" t="0" r="r" b="b"/>
            <a:pathLst>
              <a:path w="212" h="502">
                <a:moveTo>
                  <a:pt x="143" y="35"/>
                </a:moveTo>
                <a:cubicBezTo>
                  <a:pt x="150" y="45"/>
                  <a:pt x="154" y="56"/>
                  <a:pt x="156" y="68"/>
                </a:cubicBezTo>
                <a:cubicBezTo>
                  <a:pt x="157" y="70"/>
                  <a:pt x="157" y="71"/>
                  <a:pt x="157" y="72"/>
                </a:cubicBezTo>
                <a:cubicBezTo>
                  <a:pt x="212" y="420"/>
                  <a:pt x="212" y="420"/>
                  <a:pt x="212" y="420"/>
                </a:cubicBezTo>
                <a:cubicBezTo>
                  <a:pt x="65" y="502"/>
                  <a:pt x="65" y="502"/>
                  <a:pt x="65" y="502"/>
                </a:cubicBezTo>
                <a:cubicBezTo>
                  <a:pt x="3" y="102"/>
                  <a:pt x="3" y="102"/>
                  <a:pt x="3" y="102"/>
                </a:cubicBezTo>
                <a:cubicBezTo>
                  <a:pt x="0" y="91"/>
                  <a:pt x="0" y="80"/>
                  <a:pt x="2" y="68"/>
                </a:cubicBezTo>
                <a:cubicBezTo>
                  <a:pt x="5" y="46"/>
                  <a:pt x="16" y="29"/>
                  <a:pt x="33" y="17"/>
                </a:cubicBezTo>
                <a:cubicBezTo>
                  <a:pt x="51" y="4"/>
                  <a:pt x="70" y="0"/>
                  <a:pt x="92" y="3"/>
                </a:cubicBezTo>
                <a:cubicBezTo>
                  <a:pt x="113" y="7"/>
                  <a:pt x="130" y="17"/>
                  <a:pt x="143" y="35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4894018" y="658880"/>
            <a:ext cx="2338080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896059" y="1047426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45144" y="2803863"/>
            <a:ext cx="16789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1190117" y="3174450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2475327" y="5397647"/>
            <a:ext cx="16789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820300" y="5768234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8667884" y="2803863"/>
            <a:ext cx="16789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8667884" y="3174450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051929" y="5397647"/>
            <a:ext cx="16789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051929" y="5768234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511139" y="273773"/>
            <a:ext cx="546029" cy="642575"/>
          </a:xfrm>
          <a:prstGeom prst="rect">
            <a:avLst/>
          </a:prstGeom>
        </p:spPr>
      </p:pic>
      <p:sp>
        <p:nvSpPr>
          <p:cNvPr id="23" name="文本框 22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06105" y="364228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EAC6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领导发言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"/>
          <p:cNvSpPr>
            <a:spLocks noEditPoints="1"/>
          </p:cNvSpPr>
          <p:nvPr/>
        </p:nvSpPr>
        <p:spPr bwMode="auto">
          <a:xfrm>
            <a:off x="2976286" y="2544890"/>
            <a:ext cx="1340470" cy="1337354"/>
          </a:xfrm>
          <a:custGeom>
            <a:avLst/>
            <a:gdLst>
              <a:gd name="T0" fmla="*/ 1487 w 1607"/>
              <a:gd name="T1" fmla="*/ 924 h 1599"/>
              <a:gd name="T2" fmla="*/ 1604 w 1607"/>
              <a:gd name="T3" fmla="*/ 865 h 1599"/>
              <a:gd name="T4" fmla="*/ 1495 w 1607"/>
              <a:gd name="T5" fmla="*/ 724 h 1599"/>
              <a:gd name="T6" fmla="*/ 1578 w 1607"/>
              <a:gd name="T7" fmla="*/ 587 h 1599"/>
              <a:gd name="T8" fmla="*/ 1427 w 1607"/>
              <a:gd name="T9" fmla="*/ 492 h 1599"/>
              <a:gd name="T10" fmla="*/ 1459 w 1607"/>
              <a:gd name="T11" fmla="*/ 335 h 1599"/>
              <a:gd name="T12" fmla="*/ 1284 w 1607"/>
              <a:gd name="T13" fmla="*/ 297 h 1599"/>
              <a:gd name="T14" fmla="*/ 1260 w 1607"/>
              <a:gd name="T15" fmla="*/ 139 h 1599"/>
              <a:gd name="T16" fmla="*/ 1084 w 1607"/>
              <a:gd name="T17" fmla="*/ 163 h 1599"/>
              <a:gd name="T18" fmla="*/ 1007 w 1607"/>
              <a:gd name="T19" fmla="*/ 23 h 1599"/>
              <a:gd name="T20" fmla="*/ 886 w 1607"/>
              <a:gd name="T21" fmla="*/ 1 h 1599"/>
              <a:gd name="T22" fmla="*/ 765 w 1607"/>
              <a:gd name="T23" fmla="*/ 105 h 1599"/>
              <a:gd name="T24" fmla="*/ 608 w 1607"/>
              <a:gd name="T25" fmla="*/ 20 h 1599"/>
              <a:gd name="T26" fmla="*/ 530 w 1607"/>
              <a:gd name="T27" fmla="*/ 160 h 1599"/>
              <a:gd name="T28" fmla="*/ 353 w 1607"/>
              <a:gd name="T29" fmla="*/ 134 h 1599"/>
              <a:gd name="T30" fmla="*/ 328 w 1607"/>
              <a:gd name="T31" fmla="*/ 292 h 1599"/>
              <a:gd name="T32" fmla="*/ 153 w 1607"/>
              <a:gd name="T33" fmla="*/ 328 h 1599"/>
              <a:gd name="T34" fmla="*/ 183 w 1607"/>
              <a:gd name="T35" fmla="*/ 486 h 1599"/>
              <a:gd name="T36" fmla="*/ 31 w 1607"/>
              <a:gd name="T37" fmla="*/ 579 h 1599"/>
              <a:gd name="T38" fmla="*/ 119 w 1607"/>
              <a:gd name="T39" fmla="*/ 675 h 1599"/>
              <a:gd name="T40" fmla="*/ 3 w 1607"/>
              <a:gd name="T41" fmla="*/ 734 h 1599"/>
              <a:gd name="T42" fmla="*/ 112 w 1607"/>
              <a:gd name="T43" fmla="*/ 875 h 1599"/>
              <a:gd name="T44" fmla="*/ 29 w 1607"/>
              <a:gd name="T45" fmla="*/ 1011 h 1599"/>
              <a:gd name="T46" fmla="*/ 180 w 1607"/>
              <a:gd name="T47" fmla="*/ 1107 h 1599"/>
              <a:gd name="T48" fmla="*/ 148 w 1607"/>
              <a:gd name="T49" fmla="*/ 1263 h 1599"/>
              <a:gd name="T50" fmla="*/ 322 w 1607"/>
              <a:gd name="T51" fmla="*/ 1301 h 1599"/>
              <a:gd name="T52" fmla="*/ 346 w 1607"/>
              <a:gd name="T53" fmla="*/ 1460 h 1599"/>
              <a:gd name="T54" fmla="*/ 523 w 1607"/>
              <a:gd name="T55" fmla="*/ 1436 h 1599"/>
              <a:gd name="T56" fmla="*/ 600 w 1607"/>
              <a:gd name="T57" fmla="*/ 1576 h 1599"/>
              <a:gd name="T58" fmla="*/ 721 w 1607"/>
              <a:gd name="T59" fmla="*/ 1598 h 1599"/>
              <a:gd name="T60" fmla="*/ 842 w 1607"/>
              <a:gd name="T61" fmla="*/ 1494 h 1599"/>
              <a:gd name="T62" fmla="*/ 999 w 1607"/>
              <a:gd name="T63" fmla="*/ 1578 h 1599"/>
              <a:gd name="T64" fmla="*/ 1077 w 1607"/>
              <a:gd name="T65" fmla="*/ 1439 h 1599"/>
              <a:gd name="T66" fmla="*/ 1253 w 1607"/>
              <a:gd name="T67" fmla="*/ 1464 h 1599"/>
              <a:gd name="T68" fmla="*/ 1279 w 1607"/>
              <a:gd name="T69" fmla="*/ 1306 h 1599"/>
              <a:gd name="T70" fmla="*/ 1454 w 1607"/>
              <a:gd name="T71" fmla="*/ 1270 h 1599"/>
              <a:gd name="T72" fmla="*/ 1424 w 1607"/>
              <a:gd name="T73" fmla="*/ 1113 h 1599"/>
              <a:gd name="T74" fmla="*/ 1576 w 1607"/>
              <a:gd name="T75" fmla="*/ 1019 h 1599"/>
              <a:gd name="T76" fmla="*/ 700 w 1607"/>
              <a:gd name="T77" fmla="*/ 1370 h 1599"/>
              <a:gd name="T78" fmla="*/ 907 w 1607"/>
              <a:gd name="T79" fmla="*/ 228 h 1599"/>
              <a:gd name="T80" fmla="*/ 700 w 1607"/>
              <a:gd name="T81" fmla="*/ 1370 h 1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7" h="1599">
                <a:moveTo>
                  <a:pt x="1479" y="965"/>
                </a:moveTo>
                <a:cubicBezTo>
                  <a:pt x="1482" y="951"/>
                  <a:pt x="1485" y="937"/>
                  <a:pt x="1487" y="924"/>
                </a:cubicBezTo>
                <a:cubicBezTo>
                  <a:pt x="1490" y="910"/>
                  <a:pt x="1492" y="896"/>
                  <a:pt x="1494" y="882"/>
                </a:cubicBezTo>
                <a:cubicBezTo>
                  <a:pt x="1535" y="881"/>
                  <a:pt x="1573" y="875"/>
                  <a:pt x="1604" y="865"/>
                </a:cubicBezTo>
                <a:cubicBezTo>
                  <a:pt x="1607" y="824"/>
                  <a:pt x="1607" y="782"/>
                  <a:pt x="1604" y="742"/>
                </a:cubicBezTo>
                <a:cubicBezTo>
                  <a:pt x="1574" y="731"/>
                  <a:pt x="1536" y="725"/>
                  <a:pt x="1495" y="724"/>
                </a:cubicBezTo>
                <a:cubicBezTo>
                  <a:pt x="1492" y="696"/>
                  <a:pt x="1487" y="668"/>
                  <a:pt x="1481" y="641"/>
                </a:cubicBezTo>
                <a:cubicBezTo>
                  <a:pt x="1519" y="626"/>
                  <a:pt x="1553" y="607"/>
                  <a:pt x="1578" y="587"/>
                </a:cubicBezTo>
                <a:cubicBezTo>
                  <a:pt x="1567" y="547"/>
                  <a:pt x="1553" y="509"/>
                  <a:pt x="1536" y="472"/>
                </a:cubicBezTo>
                <a:cubicBezTo>
                  <a:pt x="1504" y="472"/>
                  <a:pt x="1466" y="479"/>
                  <a:pt x="1427" y="492"/>
                </a:cubicBezTo>
                <a:cubicBezTo>
                  <a:pt x="1415" y="467"/>
                  <a:pt x="1401" y="442"/>
                  <a:pt x="1385" y="419"/>
                </a:cubicBezTo>
                <a:cubicBezTo>
                  <a:pt x="1417" y="392"/>
                  <a:pt x="1442" y="362"/>
                  <a:pt x="1459" y="335"/>
                </a:cubicBezTo>
                <a:cubicBezTo>
                  <a:pt x="1435" y="302"/>
                  <a:pt x="1409" y="270"/>
                  <a:pt x="1380" y="241"/>
                </a:cubicBezTo>
                <a:cubicBezTo>
                  <a:pt x="1350" y="252"/>
                  <a:pt x="1317" y="271"/>
                  <a:pt x="1284" y="297"/>
                </a:cubicBezTo>
                <a:cubicBezTo>
                  <a:pt x="1264" y="278"/>
                  <a:pt x="1243" y="260"/>
                  <a:pt x="1220" y="243"/>
                </a:cubicBezTo>
                <a:cubicBezTo>
                  <a:pt x="1240" y="206"/>
                  <a:pt x="1254" y="170"/>
                  <a:pt x="1260" y="139"/>
                </a:cubicBezTo>
                <a:cubicBezTo>
                  <a:pt x="1227" y="116"/>
                  <a:pt x="1192" y="95"/>
                  <a:pt x="1154" y="77"/>
                </a:cubicBezTo>
                <a:cubicBezTo>
                  <a:pt x="1130" y="98"/>
                  <a:pt x="1105" y="127"/>
                  <a:pt x="1084" y="163"/>
                </a:cubicBezTo>
                <a:cubicBezTo>
                  <a:pt x="1058" y="152"/>
                  <a:pt x="1032" y="142"/>
                  <a:pt x="1005" y="134"/>
                </a:cubicBezTo>
                <a:cubicBezTo>
                  <a:pt x="1011" y="93"/>
                  <a:pt x="1012" y="54"/>
                  <a:pt x="1007" y="23"/>
                </a:cubicBezTo>
                <a:cubicBezTo>
                  <a:pt x="987" y="17"/>
                  <a:pt x="967" y="13"/>
                  <a:pt x="947" y="9"/>
                </a:cubicBezTo>
                <a:cubicBezTo>
                  <a:pt x="927" y="6"/>
                  <a:pt x="906" y="3"/>
                  <a:pt x="886" y="1"/>
                </a:cubicBezTo>
                <a:cubicBezTo>
                  <a:pt x="870" y="29"/>
                  <a:pt x="857" y="65"/>
                  <a:pt x="849" y="106"/>
                </a:cubicBezTo>
                <a:cubicBezTo>
                  <a:pt x="821" y="104"/>
                  <a:pt x="793" y="103"/>
                  <a:pt x="765" y="105"/>
                </a:cubicBezTo>
                <a:cubicBezTo>
                  <a:pt x="757" y="64"/>
                  <a:pt x="744" y="28"/>
                  <a:pt x="729" y="0"/>
                </a:cubicBezTo>
                <a:cubicBezTo>
                  <a:pt x="688" y="3"/>
                  <a:pt x="647" y="10"/>
                  <a:pt x="608" y="20"/>
                </a:cubicBezTo>
                <a:cubicBezTo>
                  <a:pt x="603" y="52"/>
                  <a:pt x="603" y="91"/>
                  <a:pt x="609" y="132"/>
                </a:cubicBezTo>
                <a:cubicBezTo>
                  <a:pt x="582" y="140"/>
                  <a:pt x="556" y="149"/>
                  <a:pt x="530" y="160"/>
                </a:cubicBezTo>
                <a:cubicBezTo>
                  <a:pt x="509" y="124"/>
                  <a:pt x="484" y="95"/>
                  <a:pt x="460" y="73"/>
                </a:cubicBezTo>
                <a:cubicBezTo>
                  <a:pt x="423" y="91"/>
                  <a:pt x="387" y="111"/>
                  <a:pt x="353" y="134"/>
                </a:cubicBezTo>
                <a:cubicBezTo>
                  <a:pt x="359" y="166"/>
                  <a:pt x="373" y="202"/>
                  <a:pt x="392" y="239"/>
                </a:cubicBezTo>
                <a:cubicBezTo>
                  <a:pt x="370" y="255"/>
                  <a:pt x="348" y="273"/>
                  <a:pt x="328" y="292"/>
                </a:cubicBezTo>
                <a:cubicBezTo>
                  <a:pt x="295" y="266"/>
                  <a:pt x="262" y="246"/>
                  <a:pt x="233" y="235"/>
                </a:cubicBezTo>
                <a:cubicBezTo>
                  <a:pt x="204" y="264"/>
                  <a:pt x="177" y="295"/>
                  <a:pt x="153" y="328"/>
                </a:cubicBezTo>
                <a:cubicBezTo>
                  <a:pt x="169" y="356"/>
                  <a:pt x="194" y="385"/>
                  <a:pt x="225" y="413"/>
                </a:cubicBezTo>
                <a:cubicBezTo>
                  <a:pt x="210" y="436"/>
                  <a:pt x="196" y="460"/>
                  <a:pt x="183" y="486"/>
                </a:cubicBezTo>
                <a:cubicBezTo>
                  <a:pt x="144" y="472"/>
                  <a:pt x="106" y="465"/>
                  <a:pt x="74" y="464"/>
                </a:cubicBezTo>
                <a:cubicBezTo>
                  <a:pt x="57" y="501"/>
                  <a:pt x="43" y="539"/>
                  <a:pt x="31" y="579"/>
                </a:cubicBezTo>
                <a:cubicBezTo>
                  <a:pt x="56" y="599"/>
                  <a:pt x="89" y="619"/>
                  <a:pt x="128" y="634"/>
                </a:cubicBezTo>
                <a:cubicBezTo>
                  <a:pt x="125" y="647"/>
                  <a:pt x="122" y="661"/>
                  <a:pt x="119" y="675"/>
                </a:cubicBezTo>
                <a:cubicBezTo>
                  <a:pt x="117" y="689"/>
                  <a:pt x="115" y="703"/>
                  <a:pt x="113" y="717"/>
                </a:cubicBezTo>
                <a:cubicBezTo>
                  <a:pt x="72" y="717"/>
                  <a:pt x="33" y="724"/>
                  <a:pt x="3" y="734"/>
                </a:cubicBezTo>
                <a:cubicBezTo>
                  <a:pt x="0" y="775"/>
                  <a:pt x="0" y="816"/>
                  <a:pt x="2" y="857"/>
                </a:cubicBezTo>
                <a:cubicBezTo>
                  <a:pt x="33" y="867"/>
                  <a:pt x="71" y="874"/>
                  <a:pt x="112" y="875"/>
                </a:cubicBezTo>
                <a:cubicBezTo>
                  <a:pt x="115" y="903"/>
                  <a:pt x="120" y="931"/>
                  <a:pt x="126" y="958"/>
                </a:cubicBezTo>
                <a:cubicBezTo>
                  <a:pt x="87" y="973"/>
                  <a:pt x="54" y="992"/>
                  <a:pt x="29" y="1011"/>
                </a:cubicBezTo>
                <a:cubicBezTo>
                  <a:pt x="40" y="1051"/>
                  <a:pt x="54" y="1090"/>
                  <a:pt x="70" y="1127"/>
                </a:cubicBezTo>
                <a:cubicBezTo>
                  <a:pt x="102" y="1127"/>
                  <a:pt x="140" y="1120"/>
                  <a:pt x="180" y="1107"/>
                </a:cubicBezTo>
                <a:cubicBezTo>
                  <a:pt x="192" y="1132"/>
                  <a:pt x="206" y="1156"/>
                  <a:pt x="221" y="1180"/>
                </a:cubicBezTo>
                <a:cubicBezTo>
                  <a:pt x="190" y="1207"/>
                  <a:pt x="165" y="1236"/>
                  <a:pt x="148" y="1263"/>
                </a:cubicBezTo>
                <a:cubicBezTo>
                  <a:pt x="172" y="1297"/>
                  <a:pt x="198" y="1329"/>
                  <a:pt x="227" y="1358"/>
                </a:cubicBezTo>
                <a:cubicBezTo>
                  <a:pt x="257" y="1347"/>
                  <a:pt x="290" y="1327"/>
                  <a:pt x="322" y="1301"/>
                </a:cubicBezTo>
                <a:cubicBezTo>
                  <a:pt x="343" y="1321"/>
                  <a:pt x="364" y="1339"/>
                  <a:pt x="387" y="1356"/>
                </a:cubicBezTo>
                <a:cubicBezTo>
                  <a:pt x="366" y="1392"/>
                  <a:pt x="353" y="1428"/>
                  <a:pt x="346" y="1460"/>
                </a:cubicBezTo>
                <a:cubicBezTo>
                  <a:pt x="380" y="1483"/>
                  <a:pt x="415" y="1504"/>
                  <a:pt x="452" y="1522"/>
                </a:cubicBezTo>
                <a:cubicBezTo>
                  <a:pt x="477" y="1501"/>
                  <a:pt x="502" y="1471"/>
                  <a:pt x="523" y="1436"/>
                </a:cubicBezTo>
                <a:cubicBezTo>
                  <a:pt x="549" y="1447"/>
                  <a:pt x="575" y="1457"/>
                  <a:pt x="602" y="1465"/>
                </a:cubicBezTo>
                <a:cubicBezTo>
                  <a:pt x="596" y="1506"/>
                  <a:pt x="595" y="1544"/>
                  <a:pt x="600" y="1576"/>
                </a:cubicBezTo>
                <a:cubicBezTo>
                  <a:pt x="620" y="1581"/>
                  <a:pt x="640" y="1586"/>
                  <a:pt x="660" y="1589"/>
                </a:cubicBezTo>
                <a:cubicBezTo>
                  <a:pt x="680" y="1593"/>
                  <a:pt x="701" y="1596"/>
                  <a:pt x="721" y="1598"/>
                </a:cubicBezTo>
                <a:cubicBezTo>
                  <a:pt x="736" y="1570"/>
                  <a:pt x="750" y="1534"/>
                  <a:pt x="758" y="1493"/>
                </a:cubicBezTo>
                <a:cubicBezTo>
                  <a:pt x="786" y="1495"/>
                  <a:pt x="814" y="1495"/>
                  <a:pt x="842" y="1494"/>
                </a:cubicBezTo>
                <a:cubicBezTo>
                  <a:pt x="850" y="1534"/>
                  <a:pt x="863" y="1571"/>
                  <a:pt x="878" y="1599"/>
                </a:cubicBezTo>
                <a:cubicBezTo>
                  <a:pt x="919" y="1595"/>
                  <a:pt x="959" y="1588"/>
                  <a:pt x="999" y="1578"/>
                </a:cubicBezTo>
                <a:cubicBezTo>
                  <a:pt x="1004" y="1547"/>
                  <a:pt x="1004" y="1508"/>
                  <a:pt x="998" y="1467"/>
                </a:cubicBezTo>
                <a:cubicBezTo>
                  <a:pt x="1025" y="1459"/>
                  <a:pt x="1051" y="1450"/>
                  <a:pt x="1077" y="1439"/>
                </a:cubicBezTo>
                <a:cubicBezTo>
                  <a:pt x="1098" y="1474"/>
                  <a:pt x="1123" y="1504"/>
                  <a:pt x="1147" y="1525"/>
                </a:cubicBezTo>
                <a:cubicBezTo>
                  <a:pt x="1184" y="1508"/>
                  <a:pt x="1220" y="1487"/>
                  <a:pt x="1253" y="1464"/>
                </a:cubicBezTo>
                <a:cubicBezTo>
                  <a:pt x="1248" y="1433"/>
                  <a:pt x="1234" y="1397"/>
                  <a:pt x="1214" y="1360"/>
                </a:cubicBezTo>
                <a:cubicBezTo>
                  <a:pt x="1237" y="1344"/>
                  <a:pt x="1259" y="1326"/>
                  <a:pt x="1279" y="1306"/>
                </a:cubicBezTo>
                <a:cubicBezTo>
                  <a:pt x="1311" y="1333"/>
                  <a:pt x="1345" y="1352"/>
                  <a:pt x="1374" y="1364"/>
                </a:cubicBezTo>
                <a:cubicBezTo>
                  <a:pt x="1403" y="1335"/>
                  <a:pt x="1430" y="1304"/>
                  <a:pt x="1454" y="1270"/>
                </a:cubicBezTo>
                <a:cubicBezTo>
                  <a:pt x="1438" y="1243"/>
                  <a:pt x="1413" y="1213"/>
                  <a:pt x="1382" y="1186"/>
                </a:cubicBezTo>
                <a:cubicBezTo>
                  <a:pt x="1397" y="1163"/>
                  <a:pt x="1411" y="1138"/>
                  <a:pt x="1424" y="1113"/>
                </a:cubicBezTo>
                <a:cubicBezTo>
                  <a:pt x="1463" y="1127"/>
                  <a:pt x="1501" y="1134"/>
                  <a:pt x="1533" y="1135"/>
                </a:cubicBezTo>
                <a:cubicBezTo>
                  <a:pt x="1550" y="1098"/>
                  <a:pt x="1564" y="1059"/>
                  <a:pt x="1576" y="1019"/>
                </a:cubicBezTo>
                <a:cubicBezTo>
                  <a:pt x="1551" y="999"/>
                  <a:pt x="1517" y="980"/>
                  <a:pt x="1479" y="965"/>
                </a:cubicBezTo>
                <a:close/>
                <a:moveTo>
                  <a:pt x="700" y="1370"/>
                </a:moveTo>
                <a:cubicBezTo>
                  <a:pt x="384" y="1313"/>
                  <a:pt x="175" y="1011"/>
                  <a:pt x="232" y="696"/>
                </a:cubicBezTo>
                <a:cubicBezTo>
                  <a:pt x="290" y="380"/>
                  <a:pt x="592" y="171"/>
                  <a:pt x="907" y="228"/>
                </a:cubicBezTo>
                <a:cubicBezTo>
                  <a:pt x="1223" y="286"/>
                  <a:pt x="1432" y="588"/>
                  <a:pt x="1374" y="903"/>
                </a:cubicBezTo>
                <a:cubicBezTo>
                  <a:pt x="1317" y="1218"/>
                  <a:pt x="1015" y="1428"/>
                  <a:pt x="700" y="1370"/>
                </a:cubicBezTo>
                <a:close/>
              </a:path>
            </a:pathLst>
          </a:custGeom>
          <a:solidFill>
            <a:schemeClr val="accent1"/>
          </a:solidFill>
          <a:ln w="3175" cap="flat">
            <a:noFill/>
            <a:prstDash val="solid"/>
            <a:miter lim="800000"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3" name="Oval 6"/>
          <p:cNvSpPr/>
          <p:nvPr/>
        </p:nvSpPr>
        <p:spPr>
          <a:xfrm>
            <a:off x="3265352" y="2831108"/>
            <a:ext cx="764922" cy="76491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4" name="Freeform 8"/>
          <p:cNvSpPr>
            <a:spLocks noEditPoints="1"/>
          </p:cNvSpPr>
          <p:nvPr/>
        </p:nvSpPr>
        <p:spPr bwMode="auto">
          <a:xfrm rot="21110908">
            <a:off x="4146944" y="3266205"/>
            <a:ext cx="1340470" cy="1337354"/>
          </a:xfrm>
          <a:custGeom>
            <a:avLst/>
            <a:gdLst>
              <a:gd name="T0" fmla="*/ 1487 w 1607"/>
              <a:gd name="T1" fmla="*/ 924 h 1599"/>
              <a:gd name="T2" fmla="*/ 1604 w 1607"/>
              <a:gd name="T3" fmla="*/ 865 h 1599"/>
              <a:gd name="T4" fmla="*/ 1495 w 1607"/>
              <a:gd name="T5" fmla="*/ 724 h 1599"/>
              <a:gd name="T6" fmla="*/ 1578 w 1607"/>
              <a:gd name="T7" fmla="*/ 587 h 1599"/>
              <a:gd name="T8" fmla="*/ 1427 w 1607"/>
              <a:gd name="T9" fmla="*/ 492 h 1599"/>
              <a:gd name="T10" fmla="*/ 1459 w 1607"/>
              <a:gd name="T11" fmla="*/ 335 h 1599"/>
              <a:gd name="T12" fmla="*/ 1284 w 1607"/>
              <a:gd name="T13" fmla="*/ 297 h 1599"/>
              <a:gd name="T14" fmla="*/ 1260 w 1607"/>
              <a:gd name="T15" fmla="*/ 139 h 1599"/>
              <a:gd name="T16" fmla="*/ 1084 w 1607"/>
              <a:gd name="T17" fmla="*/ 163 h 1599"/>
              <a:gd name="T18" fmla="*/ 1007 w 1607"/>
              <a:gd name="T19" fmla="*/ 23 h 1599"/>
              <a:gd name="T20" fmla="*/ 886 w 1607"/>
              <a:gd name="T21" fmla="*/ 1 h 1599"/>
              <a:gd name="T22" fmla="*/ 765 w 1607"/>
              <a:gd name="T23" fmla="*/ 105 h 1599"/>
              <a:gd name="T24" fmla="*/ 608 w 1607"/>
              <a:gd name="T25" fmla="*/ 20 h 1599"/>
              <a:gd name="T26" fmla="*/ 530 w 1607"/>
              <a:gd name="T27" fmla="*/ 160 h 1599"/>
              <a:gd name="T28" fmla="*/ 353 w 1607"/>
              <a:gd name="T29" fmla="*/ 134 h 1599"/>
              <a:gd name="T30" fmla="*/ 328 w 1607"/>
              <a:gd name="T31" fmla="*/ 292 h 1599"/>
              <a:gd name="T32" fmla="*/ 153 w 1607"/>
              <a:gd name="T33" fmla="*/ 328 h 1599"/>
              <a:gd name="T34" fmla="*/ 183 w 1607"/>
              <a:gd name="T35" fmla="*/ 486 h 1599"/>
              <a:gd name="T36" fmla="*/ 31 w 1607"/>
              <a:gd name="T37" fmla="*/ 579 h 1599"/>
              <a:gd name="T38" fmla="*/ 119 w 1607"/>
              <a:gd name="T39" fmla="*/ 675 h 1599"/>
              <a:gd name="T40" fmla="*/ 3 w 1607"/>
              <a:gd name="T41" fmla="*/ 734 h 1599"/>
              <a:gd name="T42" fmla="*/ 112 w 1607"/>
              <a:gd name="T43" fmla="*/ 875 h 1599"/>
              <a:gd name="T44" fmla="*/ 29 w 1607"/>
              <a:gd name="T45" fmla="*/ 1011 h 1599"/>
              <a:gd name="T46" fmla="*/ 180 w 1607"/>
              <a:gd name="T47" fmla="*/ 1107 h 1599"/>
              <a:gd name="T48" fmla="*/ 148 w 1607"/>
              <a:gd name="T49" fmla="*/ 1263 h 1599"/>
              <a:gd name="T50" fmla="*/ 322 w 1607"/>
              <a:gd name="T51" fmla="*/ 1301 h 1599"/>
              <a:gd name="T52" fmla="*/ 346 w 1607"/>
              <a:gd name="T53" fmla="*/ 1460 h 1599"/>
              <a:gd name="T54" fmla="*/ 523 w 1607"/>
              <a:gd name="T55" fmla="*/ 1436 h 1599"/>
              <a:gd name="T56" fmla="*/ 600 w 1607"/>
              <a:gd name="T57" fmla="*/ 1576 h 1599"/>
              <a:gd name="T58" fmla="*/ 721 w 1607"/>
              <a:gd name="T59" fmla="*/ 1598 h 1599"/>
              <a:gd name="T60" fmla="*/ 842 w 1607"/>
              <a:gd name="T61" fmla="*/ 1494 h 1599"/>
              <a:gd name="T62" fmla="*/ 999 w 1607"/>
              <a:gd name="T63" fmla="*/ 1578 h 1599"/>
              <a:gd name="T64" fmla="*/ 1077 w 1607"/>
              <a:gd name="T65" fmla="*/ 1439 h 1599"/>
              <a:gd name="T66" fmla="*/ 1253 w 1607"/>
              <a:gd name="T67" fmla="*/ 1464 h 1599"/>
              <a:gd name="T68" fmla="*/ 1279 w 1607"/>
              <a:gd name="T69" fmla="*/ 1306 h 1599"/>
              <a:gd name="T70" fmla="*/ 1454 w 1607"/>
              <a:gd name="T71" fmla="*/ 1270 h 1599"/>
              <a:gd name="T72" fmla="*/ 1424 w 1607"/>
              <a:gd name="T73" fmla="*/ 1113 h 1599"/>
              <a:gd name="T74" fmla="*/ 1576 w 1607"/>
              <a:gd name="T75" fmla="*/ 1019 h 1599"/>
              <a:gd name="T76" fmla="*/ 700 w 1607"/>
              <a:gd name="T77" fmla="*/ 1370 h 1599"/>
              <a:gd name="T78" fmla="*/ 907 w 1607"/>
              <a:gd name="T79" fmla="*/ 228 h 1599"/>
              <a:gd name="T80" fmla="*/ 700 w 1607"/>
              <a:gd name="T81" fmla="*/ 1370 h 1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7" h="1599">
                <a:moveTo>
                  <a:pt x="1479" y="965"/>
                </a:moveTo>
                <a:cubicBezTo>
                  <a:pt x="1482" y="951"/>
                  <a:pt x="1485" y="937"/>
                  <a:pt x="1487" y="924"/>
                </a:cubicBezTo>
                <a:cubicBezTo>
                  <a:pt x="1490" y="910"/>
                  <a:pt x="1492" y="896"/>
                  <a:pt x="1494" y="882"/>
                </a:cubicBezTo>
                <a:cubicBezTo>
                  <a:pt x="1535" y="881"/>
                  <a:pt x="1573" y="875"/>
                  <a:pt x="1604" y="865"/>
                </a:cubicBezTo>
                <a:cubicBezTo>
                  <a:pt x="1607" y="824"/>
                  <a:pt x="1607" y="782"/>
                  <a:pt x="1604" y="742"/>
                </a:cubicBezTo>
                <a:cubicBezTo>
                  <a:pt x="1574" y="731"/>
                  <a:pt x="1536" y="725"/>
                  <a:pt x="1495" y="724"/>
                </a:cubicBezTo>
                <a:cubicBezTo>
                  <a:pt x="1492" y="696"/>
                  <a:pt x="1487" y="668"/>
                  <a:pt x="1481" y="641"/>
                </a:cubicBezTo>
                <a:cubicBezTo>
                  <a:pt x="1519" y="626"/>
                  <a:pt x="1553" y="607"/>
                  <a:pt x="1578" y="587"/>
                </a:cubicBezTo>
                <a:cubicBezTo>
                  <a:pt x="1567" y="547"/>
                  <a:pt x="1553" y="509"/>
                  <a:pt x="1536" y="472"/>
                </a:cubicBezTo>
                <a:cubicBezTo>
                  <a:pt x="1504" y="472"/>
                  <a:pt x="1466" y="479"/>
                  <a:pt x="1427" y="492"/>
                </a:cubicBezTo>
                <a:cubicBezTo>
                  <a:pt x="1415" y="467"/>
                  <a:pt x="1401" y="442"/>
                  <a:pt x="1385" y="419"/>
                </a:cubicBezTo>
                <a:cubicBezTo>
                  <a:pt x="1417" y="392"/>
                  <a:pt x="1442" y="362"/>
                  <a:pt x="1459" y="335"/>
                </a:cubicBezTo>
                <a:cubicBezTo>
                  <a:pt x="1435" y="302"/>
                  <a:pt x="1409" y="270"/>
                  <a:pt x="1380" y="241"/>
                </a:cubicBezTo>
                <a:cubicBezTo>
                  <a:pt x="1350" y="252"/>
                  <a:pt x="1317" y="271"/>
                  <a:pt x="1284" y="297"/>
                </a:cubicBezTo>
                <a:cubicBezTo>
                  <a:pt x="1264" y="278"/>
                  <a:pt x="1243" y="260"/>
                  <a:pt x="1220" y="243"/>
                </a:cubicBezTo>
                <a:cubicBezTo>
                  <a:pt x="1240" y="206"/>
                  <a:pt x="1254" y="170"/>
                  <a:pt x="1260" y="139"/>
                </a:cubicBezTo>
                <a:cubicBezTo>
                  <a:pt x="1227" y="116"/>
                  <a:pt x="1192" y="95"/>
                  <a:pt x="1154" y="77"/>
                </a:cubicBezTo>
                <a:cubicBezTo>
                  <a:pt x="1130" y="98"/>
                  <a:pt x="1105" y="127"/>
                  <a:pt x="1084" y="163"/>
                </a:cubicBezTo>
                <a:cubicBezTo>
                  <a:pt x="1058" y="152"/>
                  <a:pt x="1032" y="142"/>
                  <a:pt x="1005" y="134"/>
                </a:cubicBezTo>
                <a:cubicBezTo>
                  <a:pt x="1011" y="93"/>
                  <a:pt x="1012" y="54"/>
                  <a:pt x="1007" y="23"/>
                </a:cubicBezTo>
                <a:cubicBezTo>
                  <a:pt x="987" y="17"/>
                  <a:pt x="967" y="13"/>
                  <a:pt x="947" y="9"/>
                </a:cubicBezTo>
                <a:cubicBezTo>
                  <a:pt x="927" y="6"/>
                  <a:pt x="906" y="3"/>
                  <a:pt x="886" y="1"/>
                </a:cubicBezTo>
                <a:cubicBezTo>
                  <a:pt x="870" y="29"/>
                  <a:pt x="857" y="65"/>
                  <a:pt x="849" y="106"/>
                </a:cubicBezTo>
                <a:cubicBezTo>
                  <a:pt x="821" y="104"/>
                  <a:pt x="793" y="103"/>
                  <a:pt x="765" y="105"/>
                </a:cubicBezTo>
                <a:cubicBezTo>
                  <a:pt x="757" y="64"/>
                  <a:pt x="744" y="28"/>
                  <a:pt x="729" y="0"/>
                </a:cubicBezTo>
                <a:cubicBezTo>
                  <a:pt x="688" y="3"/>
                  <a:pt x="647" y="10"/>
                  <a:pt x="608" y="20"/>
                </a:cubicBezTo>
                <a:cubicBezTo>
                  <a:pt x="603" y="52"/>
                  <a:pt x="603" y="91"/>
                  <a:pt x="609" y="132"/>
                </a:cubicBezTo>
                <a:cubicBezTo>
                  <a:pt x="582" y="140"/>
                  <a:pt x="556" y="149"/>
                  <a:pt x="530" y="160"/>
                </a:cubicBezTo>
                <a:cubicBezTo>
                  <a:pt x="509" y="124"/>
                  <a:pt x="484" y="95"/>
                  <a:pt x="460" y="73"/>
                </a:cubicBezTo>
                <a:cubicBezTo>
                  <a:pt x="423" y="91"/>
                  <a:pt x="387" y="111"/>
                  <a:pt x="353" y="134"/>
                </a:cubicBezTo>
                <a:cubicBezTo>
                  <a:pt x="359" y="166"/>
                  <a:pt x="373" y="202"/>
                  <a:pt x="392" y="239"/>
                </a:cubicBezTo>
                <a:cubicBezTo>
                  <a:pt x="370" y="255"/>
                  <a:pt x="348" y="273"/>
                  <a:pt x="328" y="292"/>
                </a:cubicBezTo>
                <a:cubicBezTo>
                  <a:pt x="295" y="266"/>
                  <a:pt x="262" y="246"/>
                  <a:pt x="233" y="235"/>
                </a:cubicBezTo>
                <a:cubicBezTo>
                  <a:pt x="204" y="264"/>
                  <a:pt x="177" y="295"/>
                  <a:pt x="153" y="328"/>
                </a:cubicBezTo>
                <a:cubicBezTo>
                  <a:pt x="169" y="356"/>
                  <a:pt x="194" y="385"/>
                  <a:pt x="225" y="413"/>
                </a:cubicBezTo>
                <a:cubicBezTo>
                  <a:pt x="210" y="436"/>
                  <a:pt x="196" y="460"/>
                  <a:pt x="183" y="486"/>
                </a:cubicBezTo>
                <a:cubicBezTo>
                  <a:pt x="144" y="472"/>
                  <a:pt x="106" y="465"/>
                  <a:pt x="74" y="464"/>
                </a:cubicBezTo>
                <a:cubicBezTo>
                  <a:pt x="57" y="501"/>
                  <a:pt x="43" y="539"/>
                  <a:pt x="31" y="579"/>
                </a:cubicBezTo>
                <a:cubicBezTo>
                  <a:pt x="56" y="599"/>
                  <a:pt x="89" y="619"/>
                  <a:pt x="128" y="634"/>
                </a:cubicBezTo>
                <a:cubicBezTo>
                  <a:pt x="125" y="647"/>
                  <a:pt x="122" y="661"/>
                  <a:pt x="119" y="675"/>
                </a:cubicBezTo>
                <a:cubicBezTo>
                  <a:pt x="117" y="689"/>
                  <a:pt x="115" y="703"/>
                  <a:pt x="113" y="717"/>
                </a:cubicBezTo>
                <a:cubicBezTo>
                  <a:pt x="72" y="717"/>
                  <a:pt x="33" y="724"/>
                  <a:pt x="3" y="734"/>
                </a:cubicBezTo>
                <a:cubicBezTo>
                  <a:pt x="0" y="775"/>
                  <a:pt x="0" y="816"/>
                  <a:pt x="2" y="857"/>
                </a:cubicBezTo>
                <a:cubicBezTo>
                  <a:pt x="33" y="867"/>
                  <a:pt x="71" y="874"/>
                  <a:pt x="112" y="875"/>
                </a:cubicBezTo>
                <a:cubicBezTo>
                  <a:pt x="115" y="903"/>
                  <a:pt x="120" y="931"/>
                  <a:pt x="126" y="958"/>
                </a:cubicBezTo>
                <a:cubicBezTo>
                  <a:pt x="87" y="973"/>
                  <a:pt x="54" y="992"/>
                  <a:pt x="29" y="1011"/>
                </a:cubicBezTo>
                <a:cubicBezTo>
                  <a:pt x="40" y="1051"/>
                  <a:pt x="54" y="1090"/>
                  <a:pt x="70" y="1127"/>
                </a:cubicBezTo>
                <a:cubicBezTo>
                  <a:pt x="102" y="1127"/>
                  <a:pt x="140" y="1120"/>
                  <a:pt x="180" y="1107"/>
                </a:cubicBezTo>
                <a:cubicBezTo>
                  <a:pt x="192" y="1132"/>
                  <a:pt x="206" y="1156"/>
                  <a:pt x="221" y="1180"/>
                </a:cubicBezTo>
                <a:cubicBezTo>
                  <a:pt x="190" y="1207"/>
                  <a:pt x="165" y="1236"/>
                  <a:pt x="148" y="1263"/>
                </a:cubicBezTo>
                <a:cubicBezTo>
                  <a:pt x="172" y="1297"/>
                  <a:pt x="198" y="1329"/>
                  <a:pt x="227" y="1358"/>
                </a:cubicBezTo>
                <a:cubicBezTo>
                  <a:pt x="257" y="1347"/>
                  <a:pt x="290" y="1327"/>
                  <a:pt x="322" y="1301"/>
                </a:cubicBezTo>
                <a:cubicBezTo>
                  <a:pt x="343" y="1321"/>
                  <a:pt x="364" y="1339"/>
                  <a:pt x="387" y="1356"/>
                </a:cubicBezTo>
                <a:cubicBezTo>
                  <a:pt x="366" y="1392"/>
                  <a:pt x="353" y="1428"/>
                  <a:pt x="346" y="1460"/>
                </a:cubicBezTo>
                <a:cubicBezTo>
                  <a:pt x="380" y="1483"/>
                  <a:pt x="415" y="1504"/>
                  <a:pt x="452" y="1522"/>
                </a:cubicBezTo>
                <a:cubicBezTo>
                  <a:pt x="477" y="1501"/>
                  <a:pt x="502" y="1471"/>
                  <a:pt x="523" y="1436"/>
                </a:cubicBezTo>
                <a:cubicBezTo>
                  <a:pt x="549" y="1447"/>
                  <a:pt x="575" y="1457"/>
                  <a:pt x="602" y="1465"/>
                </a:cubicBezTo>
                <a:cubicBezTo>
                  <a:pt x="596" y="1506"/>
                  <a:pt x="595" y="1544"/>
                  <a:pt x="600" y="1576"/>
                </a:cubicBezTo>
                <a:cubicBezTo>
                  <a:pt x="620" y="1581"/>
                  <a:pt x="640" y="1586"/>
                  <a:pt x="660" y="1589"/>
                </a:cubicBezTo>
                <a:cubicBezTo>
                  <a:pt x="680" y="1593"/>
                  <a:pt x="701" y="1596"/>
                  <a:pt x="721" y="1598"/>
                </a:cubicBezTo>
                <a:cubicBezTo>
                  <a:pt x="736" y="1570"/>
                  <a:pt x="750" y="1534"/>
                  <a:pt x="758" y="1493"/>
                </a:cubicBezTo>
                <a:cubicBezTo>
                  <a:pt x="786" y="1495"/>
                  <a:pt x="814" y="1495"/>
                  <a:pt x="842" y="1494"/>
                </a:cubicBezTo>
                <a:cubicBezTo>
                  <a:pt x="850" y="1534"/>
                  <a:pt x="863" y="1571"/>
                  <a:pt x="878" y="1599"/>
                </a:cubicBezTo>
                <a:cubicBezTo>
                  <a:pt x="919" y="1595"/>
                  <a:pt x="959" y="1588"/>
                  <a:pt x="999" y="1578"/>
                </a:cubicBezTo>
                <a:cubicBezTo>
                  <a:pt x="1004" y="1547"/>
                  <a:pt x="1004" y="1508"/>
                  <a:pt x="998" y="1467"/>
                </a:cubicBezTo>
                <a:cubicBezTo>
                  <a:pt x="1025" y="1459"/>
                  <a:pt x="1051" y="1450"/>
                  <a:pt x="1077" y="1439"/>
                </a:cubicBezTo>
                <a:cubicBezTo>
                  <a:pt x="1098" y="1474"/>
                  <a:pt x="1123" y="1504"/>
                  <a:pt x="1147" y="1525"/>
                </a:cubicBezTo>
                <a:cubicBezTo>
                  <a:pt x="1184" y="1508"/>
                  <a:pt x="1220" y="1487"/>
                  <a:pt x="1253" y="1464"/>
                </a:cubicBezTo>
                <a:cubicBezTo>
                  <a:pt x="1248" y="1433"/>
                  <a:pt x="1234" y="1397"/>
                  <a:pt x="1214" y="1360"/>
                </a:cubicBezTo>
                <a:cubicBezTo>
                  <a:pt x="1237" y="1344"/>
                  <a:pt x="1259" y="1326"/>
                  <a:pt x="1279" y="1306"/>
                </a:cubicBezTo>
                <a:cubicBezTo>
                  <a:pt x="1311" y="1333"/>
                  <a:pt x="1345" y="1352"/>
                  <a:pt x="1374" y="1364"/>
                </a:cubicBezTo>
                <a:cubicBezTo>
                  <a:pt x="1403" y="1335"/>
                  <a:pt x="1430" y="1304"/>
                  <a:pt x="1454" y="1270"/>
                </a:cubicBezTo>
                <a:cubicBezTo>
                  <a:pt x="1438" y="1243"/>
                  <a:pt x="1413" y="1213"/>
                  <a:pt x="1382" y="1186"/>
                </a:cubicBezTo>
                <a:cubicBezTo>
                  <a:pt x="1397" y="1163"/>
                  <a:pt x="1411" y="1138"/>
                  <a:pt x="1424" y="1113"/>
                </a:cubicBezTo>
                <a:cubicBezTo>
                  <a:pt x="1463" y="1127"/>
                  <a:pt x="1501" y="1134"/>
                  <a:pt x="1533" y="1135"/>
                </a:cubicBezTo>
                <a:cubicBezTo>
                  <a:pt x="1550" y="1098"/>
                  <a:pt x="1564" y="1059"/>
                  <a:pt x="1576" y="1019"/>
                </a:cubicBezTo>
                <a:cubicBezTo>
                  <a:pt x="1551" y="999"/>
                  <a:pt x="1517" y="980"/>
                  <a:pt x="1479" y="965"/>
                </a:cubicBezTo>
                <a:close/>
                <a:moveTo>
                  <a:pt x="700" y="1370"/>
                </a:moveTo>
                <a:cubicBezTo>
                  <a:pt x="384" y="1313"/>
                  <a:pt x="175" y="1011"/>
                  <a:pt x="232" y="696"/>
                </a:cubicBezTo>
                <a:cubicBezTo>
                  <a:pt x="290" y="380"/>
                  <a:pt x="592" y="171"/>
                  <a:pt x="907" y="228"/>
                </a:cubicBezTo>
                <a:cubicBezTo>
                  <a:pt x="1223" y="286"/>
                  <a:pt x="1432" y="588"/>
                  <a:pt x="1374" y="903"/>
                </a:cubicBezTo>
                <a:cubicBezTo>
                  <a:pt x="1317" y="1218"/>
                  <a:pt x="1015" y="1428"/>
                  <a:pt x="700" y="1370"/>
                </a:cubicBezTo>
                <a:close/>
              </a:path>
            </a:pathLst>
          </a:custGeom>
          <a:solidFill>
            <a:schemeClr val="accent2"/>
          </a:solidFill>
          <a:ln w="3175" cap="flat">
            <a:noFill/>
            <a:prstDash val="solid"/>
            <a:miter lim="800000"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5" name="Oval 8"/>
          <p:cNvSpPr/>
          <p:nvPr/>
        </p:nvSpPr>
        <p:spPr>
          <a:xfrm rot="21110908">
            <a:off x="4435997" y="3552239"/>
            <a:ext cx="764922" cy="7649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6" name="Freeform 8"/>
          <p:cNvSpPr>
            <a:spLocks noEditPoints="1"/>
          </p:cNvSpPr>
          <p:nvPr/>
        </p:nvSpPr>
        <p:spPr bwMode="auto">
          <a:xfrm>
            <a:off x="5255522" y="2099156"/>
            <a:ext cx="1787243" cy="1783088"/>
          </a:xfrm>
          <a:custGeom>
            <a:avLst/>
            <a:gdLst>
              <a:gd name="T0" fmla="*/ 1487 w 1607"/>
              <a:gd name="T1" fmla="*/ 924 h 1599"/>
              <a:gd name="T2" fmla="*/ 1604 w 1607"/>
              <a:gd name="T3" fmla="*/ 865 h 1599"/>
              <a:gd name="T4" fmla="*/ 1495 w 1607"/>
              <a:gd name="T5" fmla="*/ 724 h 1599"/>
              <a:gd name="T6" fmla="*/ 1578 w 1607"/>
              <a:gd name="T7" fmla="*/ 587 h 1599"/>
              <a:gd name="T8" fmla="*/ 1427 w 1607"/>
              <a:gd name="T9" fmla="*/ 492 h 1599"/>
              <a:gd name="T10" fmla="*/ 1459 w 1607"/>
              <a:gd name="T11" fmla="*/ 335 h 1599"/>
              <a:gd name="T12" fmla="*/ 1284 w 1607"/>
              <a:gd name="T13" fmla="*/ 297 h 1599"/>
              <a:gd name="T14" fmla="*/ 1260 w 1607"/>
              <a:gd name="T15" fmla="*/ 139 h 1599"/>
              <a:gd name="T16" fmla="*/ 1084 w 1607"/>
              <a:gd name="T17" fmla="*/ 163 h 1599"/>
              <a:gd name="T18" fmla="*/ 1007 w 1607"/>
              <a:gd name="T19" fmla="*/ 23 h 1599"/>
              <a:gd name="T20" fmla="*/ 886 w 1607"/>
              <a:gd name="T21" fmla="*/ 1 h 1599"/>
              <a:gd name="T22" fmla="*/ 765 w 1607"/>
              <a:gd name="T23" fmla="*/ 105 h 1599"/>
              <a:gd name="T24" fmla="*/ 608 w 1607"/>
              <a:gd name="T25" fmla="*/ 20 h 1599"/>
              <a:gd name="T26" fmla="*/ 530 w 1607"/>
              <a:gd name="T27" fmla="*/ 160 h 1599"/>
              <a:gd name="T28" fmla="*/ 353 w 1607"/>
              <a:gd name="T29" fmla="*/ 134 h 1599"/>
              <a:gd name="T30" fmla="*/ 328 w 1607"/>
              <a:gd name="T31" fmla="*/ 292 h 1599"/>
              <a:gd name="T32" fmla="*/ 153 w 1607"/>
              <a:gd name="T33" fmla="*/ 328 h 1599"/>
              <a:gd name="T34" fmla="*/ 183 w 1607"/>
              <a:gd name="T35" fmla="*/ 486 h 1599"/>
              <a:gd name="T36" fmla="*/ 31 w 1607"/>
              <a:gd name="T37" fmla="*/ 579 h 1599"/>
              <a:gd name="T38" fmla="*/ 119 w 1607"/>
              <a:gd name="T39" fmla="*/ 675 h 1599"/>
              <a:gd name="T40" fmla="*/ 3 w 1607"/>
              <a:gd name="T41" fmla="*/ 734 h 1599"/>
              <a:gd name="T42" fmla="*/ 112 w 1607"/>
              <a:gd name="T43" fmla="*/ 875 h 1599"/>
              <a:gd name="T44" fmla="*/ 29 w 1607"/>
              <a:gd name="T45" fmla="*/ 1011 h 1599"/>
              <a:gd name="T46" fmla="*/ 180 w 1607"/>
              <a:gd name="T47" fmla="*/ 1107 h 1599"/>
              <a:gd name="T48" fmla="*/ 148 w 1607"/>
              <a:gd name="T49" fmla="*/ 1263 h 1599"/>
              <a:gd name="T50" fmla="*/ 322 w 1607"/>
              <a:gd name="T51" fmla="*/ 1301 h 1599"/>
              <a:gd name="T52" fmla="*/ 346 w 1607"/>
              <a:gd name="T53" fmla="*/ 1460 h 1599"/>
              <a:gd name="T54" fmla="*/ 523 w 1607"/>
              <a:gd name="T55" fmla="*/ 1436 h 1599"/>
              <a:gd name="T56" fmla="*/ 600 w 1607"/>
              <a:gd name="T57" fmla="*/ 1576 h 1599"/>
              <a:gd name="T58" fmla="*/ 721 w 1607"/>
              <a:gd name="T59" fmla="*/ 1598 h 1599"/>
              <a:gd name="T60" fmla="*/ 842 w 1607"/>
              <a:gd name="T61" fmla="*/ 1494 h 1599"/>
              <a:gd name="T62" fmla="*/ 999 w 1607"/>
              <a:gd name="T63" fmla="*/ 1578 h 1599"/>
              <a:gd name="T64" fmla="*/ 1077 w 1607"/>
              <a:gd name="T65" fmla="*/ 1439 h 1599"/>
              <a:gd name="T66" fmla="*/ 1253 w 1607"/>
              <a:gd name="T67" fmla="*/ 1464 h 1599"/>
              <a:gd name="T68" fmla="*/ 1279 w 1607"/>
              <a:gd name="T69" fmla="*/ 1306 h 1599"/>
              <a:gd name="T70" fmla="*/ 1454 w 1607"/>
              <a:gd name="T71" fmla="*/ 1270 h 1599"/>
              <a:gd name="T72" fmla="*/ 1424 w 1607"/>
              <a:gd name="T73" fmla="*/ 1113 h 1599"/>
              <a:gd name="T74" fmla="*/ 1576 w 1607"/>
              <a:gd name="T75" fmla="*/ 1019 h 1599"/>
              <a:gd name="T76" fmla="*/ 700 w 1607"/>
              <a:gd name="T77" fmla="*/ 1370 h 1599"/>
              <a:gd name="T78" fmla="*/ 907 w 1607"/>
              <a:gd name="T79" fmla="*/ 228 h 1599"/>
              <a:gd name="T80" fmla="*/ 700 w 1607"/>
              <a:gd name="T81" fmla="*/ 1370 h 1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7" h="1599">
                <a:moveTo>
                  <a:pt x="1479" y="965"/>
                </a:moveTo>
                <a:cubicBezTo>
                  <a:pt x="1482" y="951"/>
                  <a:pt x="1485" y="937"/>
                  <a:pt x="1487" y="924"/>
                </a:cubicBezTo>
                <a:cubicBezTo>
                  <a:pt x="1490" y="910"/>
                  <a:pt x="1492" y="896"/>
                  <a:pt x="1494" y="882"/>
                </a:cubicBezTo>
                <a:cubicBezTo>
                  <a:pt x="1535" y="881"/>
                  <a:pt x="1573" y="875"/>
                  <a:pt x="1604" y="865"/>
                </a:cubicBezTo>
                <a:cubicBezTo>
                  <a:pt x="1607" y="824"/>
                  <a:pt x="1607" y="782"/>
                  <a:pt x="1604" y="742"/>
                </a:cubicBezTo>
                <a:cubicBezTo>
                  <a:pt x="1574" y="731"/>
                  <a:pt x="1536" y="725"/>
                  <a:pt x="1495" y="724"/>
                </a:cubicBezTo>
                <a:cubicBezTo>
                  <a:pt x="1492" y="696"/>
                  <a:pt x="1487" y="668"/>
                  <a:pt x="1481" y="641"/>
                </a:cubicBezTo>
                <a:cubicBezTo>
                  <a:pt x="1519" y="626"/>
                  <a:pt x="1553" y="607"/>
                  <a:pt x="1578" y="587"/>
                </a:cubicBezTo>
                <a:cubicBezTo>
                  <a:pt x="1567" y="547"/>
                  <a:pt x="1553" y="509"/>
                  <a:pt x="1536" y="472"/>
                </a:cubicBezTo>
                <a:cubicBezTo>
                  <a:pt x="1504" y="472"/>
                  <a:pt x="1466" y="479"/>
                  <a:pt x="1427" y="492"/>
                </a:cubicBezTo>
                <a:cubicBezTo>
                  <a:pt x="1415" y="467"/>
                  <a:pt x="1401" y="442"/>
                  <a:pt x="1385" y="419"/>
                </a:cubicBezTo>
                <a:cubicBezTo>
                  <a:pt x="1417" y="392"/>
                  <a:pt x="1442" y="362"/>
                  <a:pt x="1459" y="335"/>
                </a:cubicBezTo>
                <a:cubicBezTo>
                  <a:pt x="1435" y="302"/>
                  <a:pt x="1409" y="270"/>
                  <a:pt x="1380" y="241"/>
                </a:cubicBezTo>
                <a:cubicBezTo>
                  <a:pt x="1350" y="252"/>
                  <a:pt x="1317" y="271"/>
                  <a:pt x="1284" y="297"/>
                </a:cubicBezTo>
                <a:cubicBezTo>
                  <a:pt x="1264" y="278"/>
                  <a:pt x="1243" y="260"/>
                  <a:pt x="1220" y="243"/>
                </a:cubicBezTo>
                <a:cubicBezTo>
                  <a:pt x="1240" y="206"/>
                  <a:pt x="1254" y="170"/>
                  <a:pt x="1260" y="139"/>
                </a:cubicBezTo>
                <a:cubicBezTo>
                  <a:pt x="1227" y="116"/>
                  <a:pt x="1192" y="95"/>
                  <a:pt x="1154" y="77"/>
                </a:cubicBezTo>
                <a:cubicBezTo>
                  <a:pt x="1130" y="98"/>
                  <a:pt x="1105" y="127"/>
                  <a:pt x="1084" y="163"/>
                </a:cubicBezTo>
                <a:cubicBezTo>
                  <a:pt x="1058" y="152"/>
                  <a:pt x="1032" y="142"/>
                  <a:pt x="1005" y="134"/>
                </a:cubicBezTo>
                <a:cubicBezTo>
                  <a:pt x="1011" y="93"/>
                  <a:pt x="1012" y="54"/>
                  <a:pt x="1007" y="23"/>
                </a:cubicBezTo>
                <a:cubicBezTo>
                  <a:pt x="987" y="17"/>
                  <a:pt x="967" y="13"/>
                  <a:pt x="947" y="9"/>
                </a:cubicBezTo>
                <a:cubicBezTo>
                  <a:pt x="927" y="6"/>
                  <a:pt x="906" y="3"/>
                  <a:pt x="886" y="1"/>
                </a:cubicBezTo>
                <a:cubicBezTo>
                  <a:pt x="870" y="29"/>
                  <a:pt x="857" y="65"/>
                  <a:pt x="849" y="106"/>
                </a:cubicBezTo>
                <a:cubicBezTo>
                  <a:pt x="821" y="104"/>
                  <a:pt x="793" y="103"/>
                  <a:pt x="765" y="105"/>
                </a:cubicBezTo>
                <a:cubicBezTo>
                  <a:pt x="757" y="64"/>
                  <a:pt x="744" y="28"/>
                  <a:pt x="729" y="0"/>
                </a:cubicBezTo>
                <a:cubicBezTo>
                  <a:pt x="688" y="3"/>
                  <a:pt x="647" y="10"/>
                  <a:pt x="608" y="20"/>
                </a:cubicBezTo>
                <a:cubicBezTo>
                  <a:pt x="603" y="52"/>
                  <a:pt x="603" y="91"/>
                  <a:pt x="609" y="132"/>
                </a:cubicBezTo>
                <a:cubicBezTo>
                  <a:pt x="582" y="140"/>
                  <a:pt x="556" y="149"/>
                  <a:pt x="530" y="160"/>
                </a:cubicBezTo>
                <a:cubicBezTo>
                  <a:pt x="509" y="124"/>
                  <a:pt x="484" y="95"/>
                  <a:pt x="460" y="73"/>
                </a:cubicBezTo>
                <a:cubicBezTo>
                  <a:pt x="423" y="91"/>
                  <a:pt x="387" y="111"/>
                  <a:pt x="353" y="134"/>
                </a:cubicBezTo>
                <a:cubicBezTo>
                  <a:pt x="359" y="166"/>
                  <a:pt x="373" y="202"/>
                  <a:pt x="392" y="239"/>
                </a:cubicBezTo>
                <a:cubicBezTo>
                  <a:pt x="370" y="255"/>
                  <a:pt x="348" y="273"/>
                  <a:pt x="328" y="292"/>
                </a:cubicBezTo>
                <a:cubicBezTo>
                  <a:pt x="295" y="266"/>
                  <a:pt x="262" y="246"/>
                  <a:pt x="233" y="235"/>
                </a:cubicBezTo>
                <a:cubicBezTo>
                  <a:pt x="204" y="264"/>
                  <a:pt x="177" y="295"/>
                  <a:pt x="153" y="328"/>
                </a:cubicBezTo>
                <a:cubicBezTo>
                  <a:pt x="169" y="356"/>
                  <a:pt x="194" y="385"/>
                  <a:pt x="225" y="413"/>
                </a:cubicBezTo>
                <a:cubicBezTo>
                  <a:pt x="210" y="436"/>
                  <a:pt x="196" y="460"/>
                  <a:pt x="183" y="486"/>
                </a:cubicBezTo>
                <a:cubicBezTo>
                  <a:pt x="144" y="472"/>
                  <a:pt x="106" y="465"/>
                  <a:pt x="74" y="464"/>
                </a:cubicBezTo>
                <a:cubicBezTo>
                  <a:pt x="57" y="501"/>
                  <a:pt x="43" y="539"/>
                  <a:pt x="31" y="579"/>
                </a:cubicBezTo>
                <a:cubicBezTo>
                  <a:pt x="56" y="599"/>
                  <a:pt x="89" y="619"/>
                  <a:pt x="128" y="634"/>
                </a:cubicBezTo>
                <a:cubicBezTo>
                  <a:pt x="125" y="647"/>
                  <a:pt x="122" y="661"/>
                  <a:pt x="119" y="675"/>
                </a:cubicBezTo>
                <a:cubicBezTo>
                  <a:pt x="117" y="689"/>
                  <a:pt x="115" y="703"/>
                  <a:pt x="113" y="717"/>
                </a:cubicBezTo>
                <a:cubicBezTo>
                  <a:pt x="72" y="717"/>
                  <a:pt x="33" y="724"/>
                  <a:pt x="3" y="734"/>
                </a:cubicBezTo>
                <a:cubicBezTo>
                  <a:pt x="0" y="775"/>
                  <a:pt x="0" y="816"/>
                  <a:pt x="2" y="857"/>
                </a:cubicBezTo>
                <a:cubicBezTo>
                  <a:pt x="33" y="867"/>
                  <a:pt x="71" y="874"/>
                  <a:pt x="112" y="875"/>
                </a:cubicBezTo>
                <a:cubicBezTo>
                  <a:pt x="115" y="903"/>
                  <a:pt x="120" y="931"/>
                  <a:pt x="126" y="958"/>
                </a:cubicBezTo>
                <a:cubicBezTo>
                  <a:pt x="87" y="973"/>
                  <a:pt x="54" y="992"/>
                  <a:pt x="29" y="1011"/>
                </a:cubicBezTo>
                <a:cubicBezTo>
                  <a:pt x="40" y="1051"/>
                  <a:pt x="54" y="1090"/>
                  <a:pt x="70" y="1127"/>
                </a:cubicBezTo>
                <a:cubicBezTo>
                  <a:pt x="102" y="1127"/>
                  <a:pt x="140" y="1120"/>
                  <a:pt x="180" y="1107"/>
                </a:cubicBezTo>
                <a:cubicBezTo>
                  <a:pt x="192" y="1132"/>
                  <a:pt x="206" y="1156"/>
                  <a:pt x="221" y="1180"/>
                </a:cubicBezTo>
                <a:cubicBezTo>
                  <a:pt x="190" y="1207"/>
                  <a:pt x="165" y="1236"/>
                  <a:pt x="148" y="1263"/>
                </a:cubicBezTo>
                <a:cubicBezTo>
                  <a:pt x="172" y="1297"/>
                  <a:pt x="198" y="1329"/>
                  <a:pt x="227" y="1358"/>
                </a:cubicBezTo>
                <a:cubicBezTo>
                  <a:pt x="257" y="1347"/>
                  <a:pt x="290" y="1327"/>
                  <a:pt x="322" y="1301"/>
                </a:cubicBezTo>
                <a:cubicBezTo>
                  <a:pt x="343" y="1321"/>
                  <a:pt x="364" y="1339"/>
                  <a:pt x="387" y="1356"/>
                </a:cubicBezTo>
                <a:cubicBezTo>
                  <a:pt x="366" y="1392"/>
                  <a:pt x="353" y="1428"/>
                  <a:pt x="346" y="1460"/>
                </a:cubicBezTo>
                <a:cubicBezTo>
                  <a:pt x="380" y="1483"/>
                  <a:pt x="415" y="1504"/>
                  <a:pt x="452" y="1522"/>
                </a:cubicBezTo>
                <a:cubicBezTo>
                  <a:pt x="477" y="1501"/>
                  <a:pt x="502" y="1471"/>
                  <a:pt x="523" y="1436"/>
                </a:cubicBezTo>
                <a:cubicBezTo>
                  <a:pt x="549" y="1447"/>
                  <a:pt x="575" y="1457"/>
                  <a:pt x="602" y="1465"/>
                </a:cubicBezTo>
                <a:cubicBezTo>
                  <a:pt x="596" y="1506"/>
                  <a:pt x="595" y="1544"/>
                  <a:pt x="600" y="1576"/>
                </a:cubicBezTo>
                <a:cubicBezTo>
                  <a:pt x="620" y="1581"/>
                  <a:pt x="640" y="1586"/>
                  <a:pt x="660" y="1589"/>
                </a:cubicBezTo>
                <a:cubicBezTo>
                  <a:pt x="680" y="1593"/>
                  <a:pt x="701" y="1596"/>
                  <a:pt x="721" y="1598"/>
                </a:cubicBezTo>
                <a:cubicBezTo>
                  <a:pt x="736" y="1570"/>
                  <a:pt x="750" y="1534"/>
                  <a:pt x="758" y="1493"/>
                </a:cubicBezTo>
                <a:cubicBezTo>
                  <a:pt x="786" y="1495"/>
                  <a:pt x="814" y="1495"/>
                  <a:pt x="842" y="1494"/>
                </a:cubicBezTo>
                <a:cubicBezTo>
                  <a:pt x="850" y="1534"/>
                  <a:pt x="863" y="1571"/>
                  <a:pt x="878" y="1599"/>
                </a:cubicBezTo>
                <a:cubicBezTo>
                  <a:pt x="919" y="1595"/>
                  <a:pt x="959" y="1588"/>
                  <a:pt x="999" y="1578"/>
                </a:cubicBezTo>
                <a:cubicBezTo>
                  <a:pt x="1004" y="1547"/>
                  <a:pt x="1004" y="1508"/>
                  <a:pt x="998" y="1467"/>
                </a:cubicBezTo>
                <a:cubicBezTo>
                  <a:pt x="1025" y="1459"/>
                  <a:pt x="1051" y="1450"/>
                  <a:pt x="1077" y="1439"/>
                </a:cubicBezTo>
                <a:cubicBezTo>
                  <a:pt x="1098" y="1474"/>
                  <a:pt x="1123" y="1504"/>
                  <a:pt x="1147" y="1525"/>
                </a:cubicBezTo>
                <a:cubicBezTo>
                  <a:pt x="1184" y="1508"/>
                  <a:pt x="1220" y="1487"/>
                  <a:pt x="1253" y="1464"/>
                </a:cubicBezTo>
                <a:cubicBezTo>
                  <a:pt x="1248" y="1433"/>
                  <a:pt x="1234" y="1397"/>
                  <a:pt x="1214" y="1360"/>
                </a:cubicBezTo>
                <a:cubicBezTo>
                  <a:pt x="1237" y="1344"/>
                  <a:pt x="1259" y="1326"/>
                  <a:pt x="1279" y="1306"/>
                </a:cubicBezTo>
                <a:cubicBezTo>
                  <a:pt x="1311" y="1333"/>
                  <a:pt x="1345" y="1352"/>
                  <a:pt x="1374" y="1364"/>
                </a:cubicBezTo>
                <a:cubicBezTo>
                  <a:pt x="1403" y="1335"/>
                  <a:pt x="1430" y="1304"/>
                  <a:pt x="1454" y="1270"/>
                </a:cubicBezTo>
                <a:cubicBezTo>
                  <a:pt x="1438" y="1243"/>
                  <a:pt x="1413" y="1213"/>
                  <a:pt x="1382" y="1186"/>
                </a:cubicBezTo>
                <a:cubicBezTo>
                  <a:pt x="1397" y="1163"/>
                  <a:pt x="1411" y="1138"/>
                  <a:pt x="1424" y="1113"/>
                </a:cubicBezTo>
                <a:cubicBezTo>
                  <a:pt x="1463" y="1127"/>
                  <a:pt x="1501" y="1134"/>
                  <a:pt x="1533" y="1135"/>
                </a:cubicBezTo>
                <a:cubicBezTo>
                  <a:pt x="1550" y="1098"/>
                  <a:pt x="1564" y="1059"/>
                  <a:pt x="1576" y="1019"/>
                </a:cubicBezTo>
                <a:cubicBezTo>
                  <a:pt x="1551" y="999"/>
                  <a:pt x="1517" y="980"/>
                  <a:pt x="1479" y="965"/>
                </a:cubicBezTo>
                <a:close/>
                <a:moveTo>
                  <a:pt x="700" y="1370"/>
                </a:moveTo>
                <a:cubicBezTo>
                  <a:pt x="384" y="1313"/>
                  <a:pt x="175" y="1011"/>
                  <a:pt x="232" y="696"/>
                </a:cubicBezTo>
                <a:cubicBezTo>
                  <a:pt x="290" y="380"/>
                  <a:pt x="592" y="171"/>
                  <a:pt x="907" y="228"/>
                </a:cubicBezTo>
                <a:cubicBezTo>
                  <a:pt x="1223" y="286"/>
                  <a:pt x="1432" y="588"/>
                  <a:pt x="1374" y="903"/>
                </a:cubicBezTo>
                <a:cubicBezTo>
                  <a:pt x="1317" y="1218"/>
                  <a:pt x="1015" y="1428"/>
                  <a:pt x="700" y="1370"/>
                </a:cubicBezTo>
                <a:close/>
              </a:path>
            </a:pathLst>
          </a:custGeom>
          <a:solidFill>
            <a:schemeClr val="accent1"/>
          </a:solidFill>
          <a:ln w="3175" cap="flat">
            <a:noFill/>
            <a:prstDash val="solid"/>
            <a:miter lim="800000"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7" name="Oval 10"/>
          <p:cNvSpPr/>
          <p:nvPr/>
        </p:nvSpPr>
        <p:spPr>
          <a:xfrm>
            <a:off x="5640933" y="2480770"/>
            <a:ext cx="1019867" cy="10198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8" name="Freeform 8"/>
          <p:cNvSpPr>
            <a:spLocks noEditPoints="1"/>
          </p:cNvSpPr>
          <p:nvPr/>
        </p:nvSpPr>
        <p:spPr bwMode="auto">
          <a:xfrm rot="21110908">
            <a:off x="6781590" y="3266205"/>
            <a:ext cx="1340470" cy="1337354"/>
          </a:xfrm>
          <a:custGeom>
            <a:avLst/>
            <a:gdLst>
              <a:gd name="T0" fmla="*/ 1487 w 1607"/>
              <a:gd name="T1" fmla="*/ 924 h 1599"/>
              <a:gd name="T2" fmla="*/ 1604 w 1607"/>
              <a:gd name="T3" fmla="*/ 865 h 1599"/>
              <a:gd name="T4" fmla="*/ 1495 w 1607"/>
              <a:gd name="T5" fmla="*/ 724 h 1599"/>
              <a:gd name="T6" fmla="*/ 1578 w 1607"/>
              <a:gd name="T7" fmla="*/ 587 h 1599"/>
              <a:gd name="T8" fmla="*/ 1427 w 1607"/>
              <a:gd name="T9" fmla="*/ 492 h 1599"/>
              <a:gd name="T10" fmla="*/ 1459 w 1607"/>
              <a:gd name="T11" fmla="*/ 335 h 1599"/>
              <a:gd name="T12" fmla="*/ 1284 w 1607"/>
              <a:gd name="T13" fmla="*/ 297 h 1599"/>
              <a:gd name="T14" fmla="*/ 1260 w 1607"/>
              <a:gd name="T15" fmla="*/ 139 h 1599"/>
              <a:gd name="T16" fmla="*/ 1084 w 1607"/>
              <a:gd name="T17" fmla="*/ 163 h 1599"/>
              <a:gd name="T18" fmla="*/ 1007 w 1607"/>
              <a:gd name="T19" fmla="*/ 23 h 1599"/>
              <a:gd name="T20" fmla="*/ 886 w 1607"/>
              <a:gd name="T21" fmla="*/ 1 h 1599"/>
              <a:gd name="T22" fmla="*/ 765 w 1607"/>
              <a:gd name="T23" fmla="*/ 105 h 1599"/>
              <a:gd name="T24" fmla="*/ 608 w 1607"/>
              <a:gd name="T25" fmla="*/ 20 h 1599"/>
              <a:gd name="T26" fmla="*/ 530 w 1607"/>
              <a:gd name="T27" fmla="*/ 160 h 1599"/>
              <a:gd name="T28" fmla="*/ 353 w 1607"/>
              <a:gd name="T29" fmla="*/ 134 h 1599"/>
              <a:gd name="T30" fmla="*/ 328 w 1607"/>
              <a:gd name="T31" fmla="*/ 292 h 1599"/>
              <a:gd name="T32" fmla="*/ 153 w 1607"/>
              <a:gd name="T33" fmla="*/ 328 h 1599"/>
              <a:gd name="T34" fmla="*/ 183 w 1607"/>
              <a:gd name="T35" fmla="*/ 486 h 1599"/>
              <a:gd name="T36" fmla="*/ 31 w 1607"/>
              <a:gd name="T37" fmla="*/ 579 h 1599"/>
              <a:gd name="T38" fmla="*/ 119 w 1607"/>
              <a:gd name="T39" fmla="*/ 675 h 1599"/>
              <a:gd name="T40" fmla="*/ 3 w 1607"/>
              <a:gd name="T41" fmla="*/ 734 h 1599"/>
              <a:gd name="T42" fmla="*/ 112 w 1607"/>
              <a:gd name="T43" fmla="*/ 875 h 1599"/>
              <a:gd name="T44" fmla="*/ 29 w 1607"/>
              <a:gd name="T45" fmla="*/ 1011 h 1599"/>
              <a:gd name="T46" fmla="*/ 180 w 1607"/>
              <a:gd name="T47" fmla="*/ 1107 h 1599"/>
              <a:gd name="T48" fmla="*/ 148 w 1607"/>
              <a:gd name="T49" fmla="*/ 1263 h 1599"/>
              <a:gd name="T50" fmla="*/ 322 w 1607"/>
              <a:gd name="T51" fmla="*/ 1301 h 1599"/>
              <a:gd name="T52" fmla="*/ 346 w 1607"/>
              <a:gd name="T53" fmla="*/ 1460 h 1599"/>
              <a:gd name="T54" fmla="*/ 523 w 1607"/>
              <a:gd name="T55" fmla="*/ 1436 h 1599"/>
              <a:gd name="T56" fmla="*/ 600 w 1607"/>
              <a:gd name="T57" fmla="*/ 1576 h 1599"/>
              <a:gd name="T58" fmla="*/ 721 w 1607"/>
              <a:gd name="T59" fmla="*/ 1598 h 1599"/>
              <a:gd name="T60" fmla="*/ 842 w 1607"/>
              <a:gd name="T61" fmla="*/ 1494 h 1599"/>
              <a:gd name="T62" fmla="*/ 999 w 1607"/>
              <a:gd name="T63" fmla="*/ 1578 h 1599"/>
              <a:gd name="T64" fmla="*/ 1077 w 1607"/>
              <a:gd name="T65" fmla="*/ 1439 h 1599"/>
              <a:gd name="T66" fmla="*/ 1253 w 1607"/>
              <a:gd name="T67" fmla="*/ 1464 h 1599"/>
              <a:gd name="T68" fmla="*/ 1279 w 1607"/>
              <a:gd name="T69" fmla="*/ 1306 h 1599"/>
              <a:gd name="T70" fmla="*/ 1454 w 1607"/>
              <a:gd name="T71" fmla="*/ 1270 h 1599"/>
              <a:gd name="T72" fmla="*/ 1424 w 1607"/>
              <a:gd name="T73" fmla="*/ 1113 h 1599"/>
              <a:gd name="T74" fmla="*/ 1576 w 1607"/>
              <a:gd name="T75" fmla="*/ 1019 h 1599"/>
              <a:gd name="T76" fmla="*/ 700 w 1607"/>
              <a:gd name="T77" fmla="*/ 1370 h 1599"/>
              <a:gd name="T78" fmla="*/ 907 w 1607"/>
              <a:gd name="T79" fmla="*/ 228 h 1599"/>
              <a:gd name="T80" fmla="*/ 700 w 1607"/>
              <a:gd name="T81" fmla="*/ 1370 h 1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7" h="1599">
                <a:moveTo>
                  <a:pt x="1479" y="965"/>
                </a:moveTo>
                <a:cubicBezTo>
                  <a:pt x="1482" y="951"/>
                  <a:pt x="1485" y="937"/>
                  <a:pt x="1487" y="924"/>
                </a:cubicBezTo>
                <a:cubicBezTo>
                  <a:pt x="1490" y="910"/>
                  <a:pt x="1492" y="896"/>
                  <a:pt x="1494" y="882"/>
                </a:cubicBezTo>
                <a:cubicBezTo>
                  <a:pt x="1535" y="881"/>
                  <a:pt x="1573" y="875"/>
                  <a:pt x="1604" y="865"/>
                </a:cubicBezTo>
                <a:cubicBezTo>
                  <a:pt x="1607" y="824"/>
                  <a:pt x="1607" y="782"/>
                  <a:pt x="1604" y="742"/>
                </a:cubicBezTo>
                <a:cubicBezTo>
                  <a:pt x="1574" y="731"/>
                  <a:pt x="1536" y="725"/>
                  <a:pt x="1495" y="724"/>
                </a:cubicBezTo>
                <a:cubicBezTo>
                  <a:pt x="1492" y="696"/>
                  <a:pt x="1487" y="668"/>
                  <a:pt x="1481" y="641"/>
                </a:cubicBezTo>
                <a:cubicBezTo>
                  <a:pt x="1519" y="626"/>
                  <a:pt x="1553" y="607"/>
                  <a:pt x="1578" y="587"/>
                </a:cubicBezTo>
                <a:cubicBezTo>
                  <a:pt x="1567" y="547"/>
                  <a:pt x="1553" y="509"/>
                  <a:pt x="1536" y="472"/>
                </a:cubicBezTo>
                <a:cubicBezTo>
                  <a:pt x="1504" y="472"/>
                  <a:pt x="1466" y="479"/>
                  <a:pt x="1427" y="492"/>
                </a:cubicBezTo>
                <a:cubicBezTo>
                  <a:pt x="1415" y="467"/>
                  <a:pt x="1401" y="442"/>
                  <a:pt x="1385" y="419"/>
                </a:cubicBezTo>
                <a:cubicBezTo>
                  <a:pt x="1417" y="392"/>
                  <a:pt x="1442" y="362"/>
                  <a:pt x="1459" y="335"/>
                </a:cubicBezTo>
                <a:cubicBezTo>
                  <a:pt x="1435" y="302"/>
                  <a:pt x="1409" y="270"/>
                  <a:pt x="1380" y="241"/>
                </a:cubicBezTo>
                <a:cubicBezTo>
                  <a:pt x="1350" y="252"/>
                  <a:pt x="1317" y="271"/>
                  <a:pt x="1284" y="297"/>
                </a:cubicBezTo>
                <a:cubicBezTo>
                  <a:pt x="1264" y="278"/>
                  <a:pt x="1243" y="260"/>
                  <a:pt x="1220" y="243"/>
                </a:cubicBezTo>
                <a:cubicBezTo>
                  <a:pt x="1240" y="206"/>
                  <a:pt x="1254" y="170"/>
                  <a:pt x="1260" y="139"/>
                </a:cubicBezTo>
                <a:cubicBezTo>
                  <a:pt x="1227" y="116"/>
                  <a:pt x="1192" y="95"/>
                  <a:pt x="1154" y="77"/>
                </a:cubicBezTo>
                <a:cubicBezTo>
                  <a:pt x="1130" y="98"/>
                  <a:pt x="1105" y="127"/>
                  <a:pt x="1084" y="163"/>
                </a:cubicBezTo>
                <a:cubicBezTo>
                  <a:pt x="1058" y="152"/>
                  <a:pt x="1032" y="142"/>
                  <a:pt x="1005" y="134"/>
                </a:cubicBezTo>
                <a:cubicBezTo>
                  <a:pt x="1011" y="93"/>
                  <a:pt x="1012" y="54"/>
                  <a:pt x="1007" y="23"/>
                </a:cubicBezTo>
                <a:cubicBezTo>
                  <a:pt x="987" y="17"/>
                  <a:pt x="967" y="13"/>
                  <a:pt x="947" y="9"/>
                </a:cubicBezTo>
                <a:cubicBezTo>
                  <a:pt x="927" y="6"/>
                  <a:pt x="906" y="3"/>
                  <a:pt x="886" y="1"/>
                </a:cubicBezTo>
                <a:cubicBezTo>
                  <a:pt x="870" y="29"/>
                  <a:pt x="857" y="65"/>
                  <a:pt x="849" y="106"/>
                </a:cubicBezTo>
                <a:cubicBezTo>
                  <a:pt x="821" y="104"/>
                  <a:pt x="793" y="103"/>
                  <a:pt x="765" y="105"/>
                </a:cubicBezTo>
                <a:cubicBezTo>
                  <a:pt x="757" y="64"/>
                  <a:pt x="744" y="28"/>
                  <a:pt x="729" y="0"/>
                </a:cubicBezTo>
                <a:cubicBezTo>
                  <a:pt x="688" y="3"/>
                  <a:pt x="647" y="10"/>
                  <a:pt x="608" y="20"/>
                </a:cubicBezTo>
                <a:cubicBezTo>
                  <a:pt x="603" y="52"/>
                  <a:pt x="603" y="91"/>
                  <a:pt x="609" y="132"/>
                </a:cubicBezTo>
                <a:cubicBezTo>
                  <a:pt x="582" y="140"/>
                  <a:pt x="556" y="149"/>
                  <a:pt x="530" y="160"/>
                </a:cubicBezTo>
                <a:cubicBezTo>
                  <a:pt x="509" y="124"/>
                  <a:pt x="484" y="95"/>
                  <a:pt x="460" y="73"/>
                </a:cubicBezTo>
                <a:cubicBezTo>
                  <a:pt x="423" y="91"/>
                  <a:pt x="387" y="111"/>
                  <a:pt x="353" y="134"/>
                </a:cubicBezTo>
                <a:cubicBezTo>
                  <a:pt x="359" y="166"/>
                  <a:pt x="373" y="202"/>
                  <a:pt x="392" y="239"/>
                </a:cubicBezTo>
                <a:cubicBezTo>
                  <a:pt x="370" y="255"/>
                  <a:pt x="348" y="273"/>
                  <a:pt x="328" y="292"/>
                </a:cubicBezTo>
                <a:cubicBezTo>
                  <a:pt x="295" y="266"/>
                  <a:pt x="262" y="246"/>
                  <a:pt x="233" y="235"/>
                </a:cubicBezTo>
                <a:cubicBezTo>
                  <a:pt x="204" y="264"/>
                  <a:pt x="177" y="295"/>
                  <a:pt x="153" y="328"/>
                </a:cubicBezTo>
                <a:cubicBezTo>
                  <a:pt x="169" y="356"/>
                  <a:pt x="194" y="385"/>
                  <a:pt x="225" y="413"/>
                </a:cubicBezTo>
                <a:cubicBezTo>
                  <a:pt x="210" y="436"/>
                  <a:pt x="196" y="460"/>
                  <a:pt x="183" y="486"/>
                </a:cubicBezTo>
                <a:cubicBezTo>
                  <a:pt x="144" y="472"/>
                  <a:pt x="106" y="465"/>
                  <a:pt x="74" y="464"/>
                </a:cubicBezTo>
                <a:cubicBezTo>
                  <a:pt x="57" y="501"/>
                  <a:pt x="43" y="539"/>
                  <a:pt x="31" y="579"/>
                </a:cubicBezTo>
                <a:cubicBezTo>
                  <a:pt x="56" y="599"/>
                  <a:pt x="89" y="619"/>
                  <a:pt x="128" y="634"/>
                </a:cubicBezTo>
                <a:cubicBezTo>
                  <a:pt x="125" y="647"/>
                  <a:pt x="122" y="661"/>
                  <a:pt x="119" y="675"/>
                </a:cubicBezTo>
                <a:cubicBezTo>
                  <a:pt x="117" y="689"/>
                  <a:pt x="115" y="703"/>
                  <a:pt x="113" y="717"/>
                </a:cubicBezTo>
                <a:cubicBezTo>
                  <a:pt x="72" y="717"/>
                  <a:pt x="33" y="724"/>
                  <a:pt x="3" y="734"/>
                </a:cubicBezTo>
                <a:cubicBezTo>
                  <a:pt x="0" y="775"/>
                  <a:pt x="0" y="816"/>
                  <a:pt x="2" y="857"/>
                </a:cubicBezTo>
                <a:cubicBezTo>
                  <a:pt x="33" y="867"/>
                  <a:pt x="71" y="874"/>
                  <a:pt x="112" y="875"/>
                </a:cubicBezTo>
                <a:cubicBezTo>
                  <a:pt x="115" y="903"/>
                  <a:pt x="120" y="931"/>
                  <a:pt x="126" y="958"/>
                </a:cubicBezTo>
                <a:cubicBezTo>
                  <a:pt x="87" y="973"/>
                  <a:pt x="54" y="992"/>
                  <a:pt x="29" y="1011"/>
                </a:cubicBezTo>
                <a:cubicBezTo>
                  <a:pt x="40" y="1051"/>
                  <a:pt x="54" y="1090"/>
                  <a:pt x="70" y="1127"/>
                </a:cubicBezTo>
                <a:cubicBezTo>
                  <a:pt x="102" y="1127"/>
                  <a:pt x="140" y="1120"/>
                  <a:pt x="180" y="1107"/>
                </a:cubicBezTo>
                <a:cubicBezTo>
                  <a:pt x="192" y="1132"/>
                  <a:pt x="206" y="1156"/>
                  <a:pt x="221" y="1180"/>
                </a:cubicBezTo>
                <a:cubicBezTo>
                  <a:pt x="190" y="1207"/>
                  <a:pt x="165" y="1236"/>
                  <a:pt x="148" y="1263"/>
                </a:cubicBezTo>
                <a:cubicBezTo>
                  <a:pt x="172" y="1297"/>
                  <a:pt x="198" y="1329"/>
                  <a:pt x="227" y="1358"/>
                </a:cubicBezTo>
                <a:cubicBezTo>
                  <a:pt x="257" y="1347"/>
                  <a:pt x="290" y="1327"/>
                  <a:pt x="322" y="1301"/>
                </a:cubicBezTo>
                <a:cubicBezTo>
                  <a:pt x="343" y="1321"/>
                  <a:pt x="364" y="1339"/>
                  <a:pt x="387" y="1356"/>
                </a:cubicBezTo>
                <a:cubicBezTo>
                  <a:pt x="366" y="1392"/>
                  <a:pt x="353" y="1428"/>
                  <a:pt x="346" y="1460"/>
                </a:cubicBezTo>
                <a:cubicBezTo>
                  <a:pt x="380" y="1483"/>
                  <a:pt x="415" y="1504"/>
                  <a:pt x="452" y="1522"/>
                </a:cubicBezTo>
                <a:cubicBezTo>
                  <a:pt x="477" y="1501"/>
                  <a:pt x="502" y="1471"/>
                  <a:pt x="523" y="1436"/>
                </a:cubicBezTo>
                <a:cubicBezTo>
                  <a:pt x="549" y="1447"/>
                  <a:pt x="575" y="1457"/>
                  <a:pt x="602" y="1465"/>
                </a:cubicBezTo>
                <a:cubicBezTo>
                  <a:pt x="596" y="1506"/>
                  <a:pt x="595" y="1544"/>
                  <a:pt x="600" y="1576"/>
                </a:cubicBezTo>
                <a:cubicBezTo>
                  <a:pt x="620" y="1581"/>
                  <a:pt x="640" y="1586"/>
                  <a:pt x="660" y="1589"/>
                </a:cubicBezTo>
                <a:cubicBezTo>
                  <a:pt x="680" y="1593"/>
                  <a:pt x="701" y="1596"/>
                  <a:pt x="721" y="1598"/>
                </a:cubicBezTo>
                <a:cubicBezTo>
                  <a:pt x="736" y="1570"/>
                  <a:pt x="750" y="1534"/>
                  <a:pt x="758" y="1493"/>
                </a:cubicBezTo>
                <a:cubicBezTo>
                  <a:pt x="786" y="1495"/>
                  <a:pt x="814" y="1495"/>
                  <a:pt x="842" y="1494"/>
                </a:cubicBezTo>
                <a:cubicBezTo>
                  <a:pt x="850" y="1534"/>
                  <a:pt x="863" y="1571"/>
                  <a:pt x="878" y="1599"/>
                </a:cubicBezTo>
                <a:cubicBezTo>
                  <a:pt x="919" y="1595"/>
                  <a:pt x="959" y="1588"/>
                  <a:pt x="999" y="1578"/>
                </a:cubicBezTo>
                <a:cubicBezTo>
                  <a:pt x="1004" y="1547"/>
                  <a:pt x="1004" y="1508"/>
                  <a:pt x="998" y="1467"/>
                </a:cubicBezTo>
                <a:cubicBezTo>
                  <a:pt x="1025" y="1459"/>
                  <a:pt x="1051" y="1450"/>
                  <a:pt x="1077" y="1439"/>
                </a:cubicBezTo>
                <a:cubicBezTo>
                  <a:pt x="1098" y="1474"/>
                  <a:pt x="1123" y="1504"/>
                  <a:pt x="1147" y="1525"/>
                </a:cubicBezTo>
                <a:cubicBezTo>
                  <a:pt x="1184" y="1508"/>
                  <a:pt x="1220" y="1487"/>
                  <a:pt x="1253" y="1464"/>
                </a:cubicBezTo>
                <a:cubicBezTo>
                  <a:pt x="1248" y="1433"/>
                  <a:pt x="1234" y="1397"/>
                  <a:pt x="1214" y="1360"/>
                </a:cubicBezTo>
                <a:cubicBezTo>
                  <a:pt x="1237" y="1344"/>
                  <a:pt x="1259" y="1326"/>
                  <a:pt x="1279" y="1306"/>
                </a:cubicBezTo>
                <a:cubicBezTo>
                  <a:pt x="1311" y="1333"/>
                  <a:pt x="1345" y="1352"/>
                  <a:pt x="1374" y="1364"/>
                </a:cubicBezTo>
                <a:cubicBezTo>
                  <a:pt x="1403" y="1335"/>
                  <a:pt x="1430" y="1304"/>
                  <a:pt x="1454" y="1270"/>
                </a:cubicBezTo>
                <a:cubicBezTo>
                  <a:pt x="1438" y="1243"/>
                  <a:pt x="1413" y="1213"/>
                  <a:pt x="1382" y="1186"/>
                </a:cubicBezTo>
                <a:cubicBezTo>
                  <a:pt x="1397" y="1163"/>
                  <a:pt x="1411" y="1138"/>
                  <a:pt x="1424" y="1113"/>
                </a:cubicBezTo>
                <a:cubicBezTo>
                  <a:pt x="1463" y="1127"/>
                  <a:pt x="1501" y="1134"/>
                  <a:pt x="1533" y="1135"/>
                </a:cubicBezTo>
                <a:cubicBezTo>
                  <a:pt x="1550" y="1098"/>
                  <a:pt x="1564" y="1059"/>
                  <a:pt x="1576" y="1019"/>
                </a:cubicBezTo>
                <a:cubicBezTo>
                  <a:pt x="1551" y="999"/>
                  <a:pt x="1517" y="980"/>
                  <a:pt x="1479" y="965"/>
                </a:cubicBezTo>
                <a:close/>
                <a:moveTo>
                  <a:pt x="700" y="1370"/>
                </a:moveTo>
                <a:cubicBezTo>
                  <a:pt x="384" y="1313"/>
                  <a:pt x="175" y="1011"/>
                  <a:pt x="232" y="696"/>
                </a:cubicBezTo>
                <a:cubicBezTo>
                  <a:pt x="290" y="380"/>
                  <a:pt x="592" y="171"/>
                  <a:pt x="907" y="228"/>
                </a:cubicBezTo>
                <a:cubicBezTo>
                  <a:pt x="1223" y="286"/>
                  <a:pt x="1432" y="588"/>
                  <a:pt x="1374" y="903"/>
                </a:cubicBezTo>
                <a:cubicBezTo>
                  <a:pt x="1317" y="1218"/>
                  <a:pt x="1015" y="1428"/>
                  <a:pt x="700" y="1370"/>
                </a:cubicBezTo>
                <a:close/>
              </a:path>
            </a:pathLst>
          </a:custGeom>
          <a:solidFill>
            <a:schemeClr val="accent2"/>
          </a:solidFill>
          <a:ln w="3175" cap="flat">
            <a:noFill/>
            <a:prstDash val="solid"/>
            <a:miter lim="800000"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9" name="Oval 12"/>
          <p:cNvSpPr/>
          <p:nvPr/>
        </p:nvSpPr>
        <p:spPr>
          <a:xfrm rot="21110908">
            <a:off x="7070643" y="3552239"/>
            <a:ext cx="764922" cy="76491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10" name="Freeform 8"/>
          <p:cNvSpPr>
            <a:spLocks noEditPoints="1"/>
          </p:cNvSpPr>
          <p:nvPr/>
        </p:nvSpPr>
        <p:spPr bwMode="auto">
          <a:xfrm>
            <a:off x="8017289" y="2831107"/>
            <a:ext cx="1053586" cy="1051137"/>
          </a:xfrm>
          <a:custGeom>
            <a:avLst/>
            <a:gdLst>
              <a:gd name="T0" fmla="*/ 1487 w 1607"/>
              <a:gd name="T1" fmla="*/ 924 h 1599"/>
              <a:gd name="T2" fmla="*/ 1604 w 1607"/>
              <a:gd name="T3" fmla="*/ 865 h 1599"/>
              <a:gd name="T4" fmla="*/ 1495 w 1607"/>
              <a:gd name="T5" fmla="*/ 724 h 1599"/>
              <a:gd name="T6" fmla="*/ 1578 w 1607"/>
              <a:gd name="T7" fmla="*/ 587 h 1599"/>
              <a:gd name="T8" fmla="*/ 1427 w 1607"/>
              <a:gd name="T9" fmla="*/ 492 h 1599"/>
              <a:gd name="T10" fmla="*/ 1459 w 1607"/>
              <a:gd name="T11" fmla="*/ 335 h 1599"/>
              <a:gd name="T12" fmla="*/ 1284 w 1607"/>
              <a:gd name="T13" fmla="*/ 297 h 1599"/>
              <a:gd name="T14" fmla="*/ 1260 w 1607"/>
              <a:gd name="T15" fmla="*/ 139 h 1599"/>
              <a:gd name="T16" fmla="*/ 1084 w 1607"/>
              <a:gd name="T17" fmla="*/ 163 h 1599"/>
              <a:gd name="T18" fmla="*/ 1007 w 1607"/>
              <a:gd name="T19" fmla="*/ 23 h 1599"/>
              <a:gd name="T20" fmla="*/ 886 w 1607"/>
              <a:gd name="T21" fmla="*/ 1 h 1599"/>
              <a:gd name="T22" fmla="*/ 765 w 1607"/>
              <a:gd name="T23" fmla="*/ 105 h 1599"/>
              <a:gd name="T24" fmla="*/ 608 w 1607"/>
              <a:gd name="T25" fmla="*/ 20 h 1599"/>
              <a:gd name="T26" fmla="*/ 530 w 1607"/>
              <a:gd name="T27" fmla="*/ 160 h 1599"/>
              <a:gd name="T28" fmla="*/ 353 w 1607"/>
              <a:gd name="T29" fmla="*/ 134 h 1599"/>
              <a:gd name="T30" fmla="*/ 328 w 1607"/>
              <a:gd name="T31" fmla="*/ 292 h 1599"/>
              <a:gd name="T32" fmla="*/ 153 w 1607"/>
              <a:gd name="T33" fmla="*/ 328 h 1599"/>
              <a:gd name="T34" fmla="*/ 183 w 1607"/>
              <a:gd name="T35" fmla="*/ 486 h 1599"/>
              <a:gd name="T36" fmla="*/ 31 w 1607"/>
              <a:gd name="T37" fmla="*/ 579 h 1599"/>
              <a:gd name="T38" fmla="*/ 119 w 1607"/>
              <a:gd name="T39" fmla="*/ 675 h 1599"/>
              <a:gd name="T40" fmla="*/ 3 w 1607"/>
              <a:gd name="T41" fmla="*/ 734 h 1599"/>
              <a:gd name="T42" fmla="*/ 112 w 1607"/>
              <a:gd name="T43" fmla="*/ 875 h 1599"/>
              <a:gd name="T44" fmla="*/ 29 w 1607"/>
              <a:gd name="T45" fmla="*/ 1011 h 1599"/>
              <a:gd name="T46" fmla="*/ 180 w 1607"/>
              <a:gd name="T47" fmla="*/ 1107 h 1599"/>
              <a:gd name="T48" fmla="*/ 148 w 1607"/>
              <a:gd name="T49" fmla="*/ 1263 h 1599"/>
              <a:gd name="T50" fmla="*/ 322 w 1607"/>
              <a:gd name="T51" fmla="*/ 1301 h 1599"/>
              <a:gd name="T52" fmla="*/ 346 w 1607"/>
              <a:gd name="T53" fmla="*/ 1460 h 1599"/>
              <a:gd name="T54" fmla="*/ 523 w 1607"/>
              <a:gd name="T55" fmla="*/ 1436 h 1599"/>
              <a:gd name="T56" fmla="*/ 600 w 1607"/>
              <a:gd name="T57" fmla="*/ 1576 h 1599"/>
              <a:gd name="T58" fmla="*/ 721 w 1607"/>
              <a:gd name="T59" fmla="*/ 1598 h 1599"/>
              <a:gd name="T60" fmla="*/ 842 w 1607"/>
              <a:gd name="T61" fmla="*/ 1494 h 1599"/>
              <a:gd name="T62" fmla="*/ 999 w 1607"/>
              <a:gd name="T63" fmla="*/ 1578 h 1599"/>
              <a:gd name="T64" fmla="*/ 1077 w 1607"/>
              <a:gd name="T65" fmla="*/ 1439 h 1599"/>
              <a:gd name="T66" fmla="*/ 1253 w 1607"/>
              <a:gd name="T67" fmla="*/ 1464 h 1599"/>
              <a:gd name="T68" fmla="*/ 1279 w 1607"/>
              <a:gd name="T69" fmla="*/ 1306 h 1599"/>
              <a:gd name="T70" fmla="*/ 1454 w 1607"/>
              <a:gd name="T71" fmla="*/ 1270 h 1599"/>
              <a:gd name="T72" fmla="*/ 1424 w 1607"/>
              <a:gd name="T73" fmla="*/ 1113 h 1599"/>
              <a:gd name="T74" fmla="*/ 1576 w 1607"/>
              <a:gd name="T75" fmla="*/ 1019 h 1599"/>
              <a:gd name="T76" fmla="*/ 700 w 1607"/>
              <a:gd name="T77" fmla="*/ 1370 h 1599"/>
              <a:gd name="T78" fmla="*/ 907 w 1607"/>
              <a:gd name="T79" fmla="*/ 228 h 1599"/>
              <a:gd name="T80" fmla="*/ 700 w 1607"/>
              <a:gd name="T81" fmla="*/ 1370 h 15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7" h="1599">
                <a:moveTo>
                  <a:pt x="1479" y="965"/>
                </a:moveTo>
                <a:cubicBezTo>
                  <a:pt x="1482" y="951"/>
                  <a:pt x="1485" y="937"/>
                  <a:pt x="1487" y="924"/>
                </a:cubicBezTo>
                <a:cubicBezTo>
                  <a:pt x="1490" y="910"/>
                  <a:pt x="1492" y="896"/>
                  <a:pt x="1494" y="882"/>
                </a:cubicBezTo>
                <a:cubicBezTo>
                  <a:pt x="1535" y="881"/>
                  <a:pt x="1573" y="875"/>
                  <a:pt x="1604" y="865"/>
                </a:cubicBezTo>
                <a:cubicBezTo>
                  <a:pt x="1607" y="824"/>
                  <a:pt x="1607" y="782"/>
                  <a:pt x="1604" y="742"/>
                </a:cubicBezTo>
                <a:cubicBezTo>
                  <a:pt x="1574" y="731"/>
                  <a:pt x="1536" y="725"/>
                  <a:pt x="1495" y="724"/>
                </a:cubicBezTo>
                <a:cubicBezTo>
                  <a:pt x="1492" y="696"/>
                  <a:pt x="1487" y="668"/>
                  <a:pt x="1481" y="641"/>
                </a:cubicBezTo>
                <a:cubicBezTo>
                  <a:pt x="1519" y="626"/>
                  <a:pt x="1553" y="607"/>
                  <a:pt x="1578" y="587"/>
                </a:cubicBezTo>
                <a:cubicBezTo>
                  <a:pt x="1567" y="547"/>
                  <a:pt x="1553" y="509"/>
                  <a:pt x="1536" y="472"/>
                </a:cubicBezTo>
                <a:cubicBezTo>
                  <a:pt x="1504" y="472"/>
                  <a:pt x="1466" y="479"/>
                  <a:pt x="1427" y="492"/>
                </a:cubicBezTo>
                <a:cubicBezTo>
                  <a:pt x="1415" y="467"/>
                  <a:pt x="1401" y="442"/>
                  <a:pt x="1385" y="419"/>
                </a:cubicBezTo>
                <a:cubicBezTo>
                  <a:pt x="1417" y="392"/>
                  <a:pt x="1442" y="362"/>
                  <a:pt x="1459" y="335"/>
                </a:cubicBezTo>
                <a:cubicBezTo>
                  <a:pt x="1435" y="302"/>
                  <a:pt x="1409" y="270"/>
                  <a:pt x="1380" y="241"/>
                </a:cubicBezTo>
                <a:cubicBezTo>
                  <a:pt x="1350" y="252"/>
                  <a:pt x="1317" y="271"/>
                  <a:pt x="1284" y="297"/>
                </a:cubicBezTo>
                <a:cubicBezTo>
                  <a:pt x="1264" y="278"/>
                  <a:pt x="1243" y="260"/>
                  <a:pt x="1220" y="243"/>
                </a:cubicBezTo>
                <a:cubicBezTo>
                  <a:pt x="1240" y="206"/>
                  <a:pt x="1254" y="170"/>
                  <a:pt x="1260" y="139"/>
                </a:cubicBezTo>
                <a:cubicBezTo>
                  <a:pt x="1227" y="116"/>
                  <a:pt x="1192" y="95"/>
                  <a:pt x="1154" y="77"/>
                </a:cubicBezTo>
                <a:cubicBezTo>
                  <a:pt x="1130" y="98"/>
                  <a:pt x="1105" y="127"/>
                  <a:pt x="1084" y="163"/>
                </a:cubicBezTo>
                <a:cubicBezTo>
                  <a:pt x="1058" y="152"/>
                  <a:pt x="1032" y="142"/>
                  <a:pt x="1005" y="134"/>
                </a:cubicBezTo>
                <a:cubicBezTo>
                  <a:pt x="1011" y="93"/>
                  <a:pt x="1012" y="54"/>
                  <a:pt x="1007" y="23"/>
                </a:cubicBezTo>
                <a:cubicBezTo>
                  <a:pt x="987" y="17"/>
                  <a:pt x="967" y="13"/>
                  <a:pt x="947" y="9"/>
                </a:cubicBezTo>
                <a:cubicBezTo>
                  <a:pt x="927" y="6"/>
                  <a:pt x="906" y="3"/>
                  <a:pt x="886" y="1"/>
                </a:cubicBezTo>
                <a:cubicBezTo>
                  <a:pt x="870" y="29"/>
                  <a:pt x="857" y="65"/>
                  <a:pt x="849" y="106"/>
                </a:cubicBezTo>
                <a:cubicBezTo>
                  <a:pt x="821" y="104"/>
                  <a:pt x="793" y="103"/>
                  <a:pt x="765" y="105"/>
                </a:cubicBezTo>
                <a:cubicBezTo>
                  <a:pt x="757" y="64"/>
                  <a:pt x="744" y="28"/>
                  <a:pt x="729" y="0"/>
                </a:cubicBezTo>
                <a:cubicBezTo>
                  <a:pt x="688" y="3"/>
                  <a:pt x="647" y="10"/>
                  <a:pt x="608" y="20"/>
                </a:cubicBezTo>
                <a:cubicBezTo>
                  <a:pt x="603" y="52"/>
                  <a:pt x="603" y="91"/>
                  <a:pt x="609" y="132"/>
                </a:cubicBezTo>
                <a:cubicBezTo>
                  <a:pt x="582" y="140"/>
                  <a:pt x="556" y="149"/>
                  <a:pt x="530" y="160"/>
                </a:cubicBezTo>
                <a:cubicBezTo>
                  <a:pt x="509" y="124"/>
                  <a:pt x="484" y="95"/>
                  <a:pt x="460" y="73"/>
                </a:cubicBezTo>
                <a:cubicBezTo>
                  <a:pt x="423" y="91"/>
                  <a:pt x="387" y="111"/>
                  <a:pt x="353" y="134"/>
                </a:cubicBezTo>
                <a:cubicBezTo>
                  <a:pt x="359" y="166"/>
                  <a:pt x="373" y="202"/>
                  <a:pt x="392" y="239"/>
                </a:cubicBezTo>
                <a:cubicBezTo>
                  <a:pt x="370" y="255"/>
                  <a:pt x="348" y="273"/>
                  <a:pt x="328" y="292"/>
                </a:cubicBezTo>
                <a:cubicBezTo>
                  <a:pt x="295" y="266"/>
                  <a:pt x="262" y="246"/>
                  <a:pt x="233" y="235"/>
                </a:cubicBezTo>
                <a:cubicBezTo>
                  <a:pt x="204" y="264"/>
                  <a:pt x="177" y="295"/>
                  <a:pt x="153" y="328"/>
                </a:cubicBezTo>
                <a:cubicBezTo>
                  <a:pt x="169" y="356"/>
                  <a:pt x="194" y="385"/>
                  <a:pt x="225" y="413"/>
                </a:cubicBezTo>
                <a:cubicBezTo>
                  <a:pt x="210" y="436"/>
                  <a:pt x="196" y="460"/>
                  <a:pt x="183" y="486"/>
                </a:cubicBezTo>
                <a:cubicBezTo>
                  <a:pt x="144" y="472"/>
                  <a:pt x="106" y="465"/>
                  <a:pt x="74" y="464"/>
                </a:cubicBezTo>
                <a:cubicBezTo>
                  <a:pt x="57" y="501"/>
                  <a:pt x="43" y="539"/>
                  <a:pt x="31" y="579"/>
                </a:cubicBezTo>
                <a:cubicBezTo>
                  <a:pt x="56" y="599"/>
                  <a:pt x="89" y="619"/>
                  <a:pt x="128" y="634"/>
                </a:cubicBezTo>
                <a:cubicBezTo>
                  <a:pt x="125" y="647"/>
                  <a:pt x="122" y="661"/>
                  <a:pt x="119" y="675"/>
                </a:cubicBezTo>
                <a:cubicBezTo>
                  <a:pt x="117" y="689"/>
                  <a:pt x="115" y="703"/>
                  <a:pt x="113" y="717"/>
                </a:cubicBezTo>
                <a:cubicBezTo>
                  <a:pt x="72" y="717"/>
                  <a:pt x="33" y="724"/>
                  <a:pt x="3" y="734"/>
                </a:cubicBezTo>
                <a:cubicBezTo>
                  <a:pt x="0" y="775"/>
                  <a:pt x="0" y="816"/>
                  <a:pt x="2" y="857"/>
                </a:cubicBezTo>
                <a:cubicBezTo>
                  <a:pt x="33" y="867"/>
                  <a:pt x="71" y="874"/>
                  <a:pt x="112" y="875"/>
                </a:cubicBezTo>
                <a:cubicBezTo>
                  <a:pt x="115" y="903"/>
                  <a:pt x="120" y="931"/>
                  <a:pt x="126" y="958"/>
                </a:cubicBezTo>
                <a:cubicBezTo>
                  <a:pt x="87" y="973"/>
                  <a:pt x="54" y="992"/>
                  <a:pt x="29" y="1011"/>
                </a:cubicBezTo>
                <a:cubicBezTo>
                  <a:pt x="40" y="1051"/>
                  <a:pt x="54" y="1090"/>
                  <a:pt x="70" y="1127"/>
                </a:cubicBezTo>
                <a:cubicBezTo>
                  <a:pt x="102" y="1127"/>
                  <a:pt x="140" y="1120"/>
                  <a:pt x="180" y="1107"/>
                </a:cubicBezTo>
                <a:cubicBezTo>
                  <a:pt x="192" y="1132"/>
                  <a:pt x="206" y="1156"/>
                  <a:pt x="221" y="1180"/>
                </a:cubicBezTo>
                <a:cubicBezTo>
                  <a:pt x="190" y="1207"/>
                  <a:pt x="165" y="1236"/>
                  <a:pt x="148" y="1263"/>
                </a:cubicBezTo>
                <a:cubicBezTo>
                  <a:pt x="172" y="1297"/>
                  <a:pt x="198" y="1329"/>
                  <a:pt x="227" y="1358"/>
                </a:cubicBezTo>
                <a:cubicBezTo>
                  <a:pt x="257" y="1347"/>
                  <a:pt x="290" y="1327"/>
                  <a:pt x="322" y="1301"/>
                </a:cubicBezTo>
                <a:cubicBezTo>
                  <a:pt x="343" y="1321"/>
                  <a:pt x="364" y="1339"/>
                  <a:pt x="387" y="1356"/>
                </a:cubicBezTo>
                <a:cubicBezTo>
                  <a:pt x="366" y="1392"/>
                  <a:pt x="353" y="1428"/>
                  <a:pt x="346" y="1460"/>
                </a:cubicBezTo>
                <a:cubicBezTo>
                  <a:pt x="380" y="1483"/>
                  <a:pt x="415" y="1504"/>
                  <a:pt x="452" y="1522"/>
                </a:cubicBezTo>
                <a:cubicBezTo>
                  <a:pt x="477" y="1501"/>
                  <a:pt x="502" y="1471"/>
                  <a:pt x="523" y="1436"/>
                </a:cubicBezTo>
                <a:cubicBezTo>
                  <a:pt x="549" y="1447"/>
                  <a:pt x="575" y="1457"/>
                  <a:pt x="602" y="1465"/>
                </a:cubicBezTo>
                <a:cubicBezTo>
                  <a:pt x="596" y="1506"/>
                  <a:pt x="595" y="1544"/>
                  <a:pt x="600" y="1576"/>
                </a:cubicBezTo>
                <a:cubicBezTo>
                  <a:pt x="620" y="1581"/>
                  <a:pt x="640" y="1586"/>
                  <a:pt x="660" y="1589"/>
                </a:cubicBezTo>
                <a:cubicBezTo>
                  <a:pt x="680" y="1593"/>
                  <a:pt x="701" y="1596"/>
                  <a:pt x="721" y="1598"/>
                </a:cubicBezTo>
                <a:cubicBezTo>
                  <a:pt x="736" y="1570"/>
                  <a:pt x="750" y="1534"/>
                  <a:pt x="758" y="1493"/>
                </a:cubicBezTo>
                <a:cubicBezTo>
                  <a:pt x="786" y="1495"/>
                  <a:pt x="814" y="1495"/>
                  <a:pt x="842" y="1494"/>
                </a:cubicBezTo>
                <a:cubicBezTo>
                  <a:pt x="850" y="1534"/>
                  <a:pt x="863" y="1571"/>
                  <a:pt x="878" y="1599"/>
                </a:cubicBezTo>
                <a:cubicBezTo>
                  <a:pt x="919" y="1595"/>
                  <a:pt x="959" y="1588"/>
                  <a:pt x="999" y="1578"/>
                </a:cubicBezTo>
                <a:cubicBezTo>
                  <a:pt x="1004" y="1547"/>
                  <a:pt x="1004" y="1508"/>
                  <a:pt x="998" y="1467"/>
                </a:cubicBezTo>
                <a:cubicBezTo>
                  <a:pt x="1025" y="1459"/>
                  <a:pt x="1051" y="1450"/>
                  <a:pt x="1077" y="1439"/>
                </a:cubicBezTo>
                <a:cubicBezTo>
                  <a:pt x="1098" y="1474"/>
                  <a:pt x="1123" y="1504"/>
                  <a:pt x="1147" y="1525"/>
                </a:cubicBezTo>
                <a:cubicBezTo>
                  <a:pt x="1184" y="1508"/>
                  <a:pt x="1220" y="1487"/>
                  <a:pt x="1253" y="1464"/>
                </a:cubicBezTo>
                <a:cubicBezTo>
                  <a:pt x="1248" y="1433"/>
                  <a:pt x="1234" y="1397"/>
                  <a:pt x="1214" y="1360"/>
                </a:cubicBezTo>
                <a:cubicBezTo>
                  <a:pt x="1237" y="1344"/>
                  <a:pt x="1259" y="1326"/>
                  <a:pt x="1279" y="1306"/>
                </a:cubicBezTo>
                <a:cubicBezTo>
                  <a:pt x="1311" y="1333"/>
                  <a:pt x="1345" y="1352"/>
                  <a:pt x="1374" y="1364"/>
                </a:cubicBezTo>
                <a:cubicBezTo>
                  <a:pt x="1403" y="1335"/>
                  <a:pt x="1430" y="1304"/>
                  <a:pt x="1454" y="1270"/>
                </a:cubicBezTo>
                <a:cubicBezTo>
                  <a:pt x="1438" y="1243"/>
                  <a:pt x="1413" y="1213"/>
                  <a:pt x="1382" y="1186"/>
                </a:cubicBezTo>
                <a:cubicBezTo>
                  <a:pt x="1397" y="1163"/>
                  <a:pt x="1411" y="1138"/>
                  <a:pt x="1424" y="1113"/>
                </a:cubicBezTo>
                <a:cubicBezTo>
                  <a:pt x="1463" y="1127"/>
                  <a:pt x="1501" y="1134"/>
                  <a:pt x="1533" y="1135"/>
                </a:cubicBezTo>
                <a:cubicBezTo>
                  <a:pt x="1550" y="1098"/>
                  <a:pt x="1564" y="1059"/>
                  <a:pt x="1576" y="1019"/>
                </a:cubicBezTo>
                <a:cubicBezTo>
                  <a:pt x="1551" y="999"/>
                  <a:pt x="1517" y="980"/>
                  <a:pt x="1479" y="965"/>
                </a:cubicBezTo>
                <a:close/>
                <a:moveTo>
                  <a:pt x="700" y="1370"/>
                </a:moveTo>
                <a:cubicBezTo>
                  <a:pt x="384" y="1313"/>
                  <a:pt x="175" y="1011"/>
                  <a:pt x="232" y="696"/>
                </a:cubicBezTo>
                <a:cubicBezTo>
                  <a:pt x="290" y="380"/>
                  <a:pt x="592" y="171"/>
                  <a:pt x="907" y="228"/>
                </a:cubicBezTo>
                <a:cubicBezTo>
                  <a:pt x="1223" y="286"/>
                  <a:pt x="1432" y="588"/>
                  <a:pt x="1374" y="903"/>
                </a:cubicBezTo>
                <a:cubicBezTo>
                  <a:pt x="1317" y="1218"/>
                  <a:pt x="1015" y="1428"/>
                  <a:pt x="700" y="1370"/>
                </a:cubicBezTo>
                <a:close/>
              </a:path>
            </a:pathLst>
          </a:custGeom>
          <a:solidFill>
            <a:schemeClr val="accent1"/>
          </a:solidFill>
          <a:ln w="3175" cap="flat">
            <a:noFill/>
            <a:prstDash val="solid"/>
            <a:miter lim="800000"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11" name="Oval 14"/>
          <p:cNvSpPr/>
          <p:nvPr/>
        </p:nvSpPr>
        <p:spPr>
          <a:xfrm>
            <a:off x="8244489" y="3056068"/>
            <a:ext cx="601216" cy="6012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12" name="Freeform 119"/>
          <p:cNvSpPr>
            <a:spLocks noEditPoints="1"/>
          </p:cNvSpPr>
          <p:nvPr/>
        </p:nvSpPr>
        <p:spPr bwMode="auto">
          <a:xfrm>
            <a:off x="8406911" y="3197903"/>
            <a:ext cx="289160" cy="317545"/>
          </a:xfrm>
          <a:custGeom>
            <a:avLst/>
            <a:gdLst>
              <a:gd name="T0" fmla="*/ 55 w 69"/>
              <a:gd name="T1" fmla="*/ 29 h 73"/>
              <a:gd name="T2" fmla="*/ 49 w 69"/>
              <a:gd name="T3" fmla="*/ 20 h 73"/>
              <a:gd name="T4" fmla="*/ 41 w 69"/>
              <a:gd name="T5" fmla="*/ 13 h 73"/>
              <a:gd name="T6" fmla="*/ 39 w 69"/>
              <a:gd name="T7" fmla="*/ 0 h 73"/>
              <a:gd name="T8" fmla="*/ 58 w 69"/>
              <a:gd name="T9" fmla="*/ 11 h 73"/>
              <a:gd name="T10" fmla="*/ 68 w 69"/>
              <a:gd name="T11" fmla="*/ 30 h 73"/>
              <a:gd name="T12" fmla="*/ 61 w 69"/>
              <a:gd name="T13" fmla="*/ 30 h 73"/>
              <a:gd name="T14" fmla="*/ 55 w 69"/>
              <a:gd name="T15" fmla="*/ 14 h 73"/>
              <a:gd name="T16" fmla="*/ 40 w 69"/>
              <a:gd name="T17" fmla="*/ 8 h 73"/>
              <a:gd name="T18" fmla="*/ 61 w 69"/>
              <a:gd name="T19" fmla="*/ 30 h 73"/>
              <a:gd name="T20" fmla="*/ 63 w 69"/>
              <a:gd name="T21" fmla="*/ 43 h 73"/>
              <a:gd name="T22" fmla="*/ 32 w 69"/>
              <a:gd name="T23" fmla="*/ 53 h 73"/>
              <a:gd name="T24" fmla="*/ 32 w 69"/>
              <a:gd name="T25" fmla="*/ 57 h 73"/>
              <a:gd name="T26" fmla="*/ 34 w 69"/>
              <a:gd name="T27" fmla="*/ 72 h 73"/>
              <a:gd name="T28" fmla="*/ 24 w 69"/>
              <a:gd name="T29" fmla="*/ 65 h 73"/>
              <a:gd name="T30" fmla="*/ 21 w 69"/>
              <a:gd name="T31" fmla="*/ 65 h 73"/>
              <a:gd name="T32" fmla="*/ 16 w 69"/>
              <a:gd name="T33" fmla="*/ 69 h 73"/>
              <a:gd name="T34" fmla="*/ 0 w 69"/>
              <a:gd name="T35" fmla="*/ 53 h 73"/>
              <a:gd name="T36" fmla="*/ 15 w 69"/>
              <a:gd name="T37" fmla="*/ 37 h 73"/>
              <a:gd name="T38" fmla="*/ 26 w 69"/>
              <a:gd name="T39" fmla="*/ 6 h 73"/>
              <a:gd name="T40" fmla="*/ 28 w 69"/>
              <a:gd name="T41" fmla="*/ 6 h 73"/>
              <a:gd name="T42" fmla="*/ 7 w 69"/>
              <a:gd name="T43" fmla="*/ 50 h 73"/>
              <a:gd name="T44" fmla="*/ 6 w 69"/>
              <a:gd name="T45" fmla="*/ 50 h 73"/>
              <a:gd name="T46" fmla="*/ 3 w 69"/>
              <a:gd name="T47" fmla="*/ 53 h 73"/>
              <a:gd name="T48" fmla="*/ 17 w 69"/>
              <a:gd name="T49" fmla="*/ 64 h 73"/>
              <a:gd name="T50" fmla="*/ 16 w 69"/>
              <a:gd name="T51" fmla="*/ 65 h 73"/>
              <a:gd name="T52" fmla="*/ 30 w 69"/>
              <a:gd name="T53" fmla="*/ 52 h 73"/>
              <a:gd name="T54" fmla="*/ 8 w 69"/>
              <a:gd name="T55" fmla="*/ 52 h 73"/>
              <a:gd name="T56" fmla="*/ 20 w 69"/>
              <a:gd name="T57" fmla="*/ 61 h 73"/>
              <a:gd name="T58" fmla="*/ 29 w 69"/>
              <a:gd name="T59" fmla="*/ 56 h 73"/>
              <a:gd name="T60" fmla="*/ 22 w 69"/>
              <a:gd name="T61" fmla="*/ 62 h 73"/>
              <a:gd name="T62" fmla="*/ 23 w 69"/>
              <a:gd name="T63" fmla="*/ 62 h 73"/>
              <a:gd name="T64" fmla="*/ 27 w 69"/>
              <a:gd name="T65" fmla="*/ 60 h 73"/>
              <a:gd name="T66" fmla="*/ 36 w 69"/>
              <a:gd name="T67" fmla="*/ 65 h 73"/>
              <a:gd name="T68" fmla="*/ 42 w 69"/>
              <a:gd name="T69" fmla="*/ 27 h 73"/>
              <a:gd name="T70" fmla="*/ 18 w 69"/>
              <a:gd name="T71" fmla="*/ 38 h 73"/>
              <a:gd name="T72" fmla="*/ 28 w 69"/>
              <a:gd name="T73" fmla="*/ 16 h 73"/>
              <a:gd name="T74" fmla="*/ 31 w 69"/>
              <a:gd name="T75" fmla="*/ 51 h 73"/>
              <a:gd name="T76" fmla="*/ 27 w 69"/>
              <a:gd name="T77" fmla="*/ 9 h 73"/>
              <a:gd name="T78" fmla="*/ 60 w 69"/>
              <a:gd name="T79" fmla="*/ 42 h 73"/>
              <a:gd name="T80" fmla="*/ 21 w 69"/>
              <a:gd name="T81" fmla="*/ 48 h 73"/>
              <a:gd name="T82" fmla="*/ 14 w 69"/>
              <a:gd name="T83" fmla="*/ 54 h 73"/>
              <a:gd name="T84" fmla="*/ 12 w 69"/>
              <a:gd name="T85" fmla="*/ 50 h 73"/>
              <a:gd name="T86" fmla="*/ 21 w 69"/>
              <a:gd name="T87" fmla="*/ 47 h 73"/>
              <a:gd name="T88" fmla="*/ 14 w 69"/>
              <a:gd name="T89" fmla="*/ 51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69" h="73">
                <a:moveTo>
                  <a:pt x="51" y="18"/>
                </a:moveTo>
                <a:cubicBezTo>
                  <a:pt x="53" y="21"/>
                  <a:pt x="55" y="24"/>
                  <a:pt x="56" y="28"/>
                </a:cubicBezTo>
                <a:cubicBezTo>
                  <a:pt x="56" y="28"/>
                  <a:pt x="56" y="29"/>
                  <a:pt x="55" y="29"/>
                </a:cubicBezTo>
                <a:cubicBezTo>
                  <a:pt x="55" y="29"/>
                  <a:pt x="55" y="29"/>
                  <a:pt x="55" y="29"/>
                </a:cubicBezTo>
                <a:cubicBezTo>
                  <a:pt x="54" y="29"/>
                  <a:pt x="54" y="29"/>
                  <a:pt x="54" y="28"/>
                </a:cubicBezTo>
                <a:cubicBezTo>
                  <a:pt x="53" y="25"/>
                  <a:pt x="51" y="22"/>
                  <a:pt x="49" y="20"/>
                </a:cubicBezTo>
                <a:cubicBezTo>
                  <a:pt x="47" y="17"/>
                  <a:pt x="44" y="16"/>
                  <a:pt x="40" y="15"/>
                </a:cubicBezTo>
                <a:cubicBezTo>
                  <a:pt x="40" y="15"/>
                  <a:pt x="40" y="14"/>
                  <a:pt x="40" y="14"/>
                </a:cubicBezTo>
                <a:cubicBezTo>
                  <a:pt x="40" y="13"/>
                  <a:pt x="40" y="13"/>
                  <a:pt x="41" y="13"/>
                </a:cubicBezTo>
                <a:cubicBezTo>
                  <a:pt x="45" y="14"/>
                  <a:pt x="48" y="16"/>
                  <a:pt x="51" y="18"/>
                </a:cubicBezTo>
                <a:close/>
                <a:moveTo>
                  <a:pt x="59" y="9"/>
                </a:moveTo>
                <a:cubicBezTo>
                  <a:pt x="54" y="4"/>
                  <a:pt x="47" y="1"/>
                  <a:pt x="39" y="0"/>
                </a:cubicBezTo>
                <a:cubicBezTo>
                  <a:pt x="39" y="0"/>
                  <a:pt x="38" y="0"/>
                  <a:pt x="38" y="1"/>
                </a:cubicBezTo>
                <a:cubicBezTo>
                  <a:pt x="38" y="2"/>
                  <a:pt x="39" y="2"/>
                  <a:pt x="39" y="2"/>
                </a:cubicBezTo>
                <a:cubicBezTo>
                  <a:pt x="46" y="3"/>
                  <a:pt x="53" y="6"/>
                  <a:pt x="58" y="11"/>
                </a:cubicBezTo>
                <a:cubicBezTo>
                  <a:pt x="63" y="16"/>
                  <a:pt x="66" y="22"/>
                  <a:pt x="67" y="29"/>
                </a:cubicBezTo>
                <a:cubicBezTo>
                  <a:pt x="67" y="30"/>
                  <a:pt x="67" y="30"/>
                  <a:pt x="68" y="30"/>
                </a:cubicBezTo>
                <a:cubicBezTo>
                  <a:pt x="68" y="30"/>
                  <a:pt x="68" y="30"/>
                  <a:pt x="68" y="30"/>
                </a:cubicBezTo>
                <a:cubicBezTo>
                  <a:pt x="68" y="30"/>
                  <a:pt x="69" y="30"/>
                  <a:pt x="69" y="29"/>
                </a:cubicBezTo>
                <a:cubicBezTo>
                  <a:pt x="68" y="22"/>
                  <a:pt x="64" y="15"/>
                  <a:pt x="59" y="9"/>
                </a:cubicBezTo>
                <a:close/>
                <a:moveTo>
                  <a:pt x="61" y="30"/>
                </a:moveTo>
                <a:cubicBezTo>
                  <a:pt x="61" y="30"/>
                  <a:pt x="61" y="30"/>
                  <a:pt x="61" y="30"/>
                </a:cubicBezTo>
                <a:cubicBezTo>
                  <a:pt x="62" y="30"/>
                  <a:pt x="62" y="29"/>
                  <a:pt x="62" y="28"/>
                </a:cubicBezTo>
                <a:cubicBezTo>
                  <a:pt x="61" y="23"/>
                  <a:pt x="59" y="18"/>
                  <a:pt x="55" y="14"/>
                </a:cubicBezTo>
                <a:cubicBezTo>
                  <a:pt x="51" y="10"/>
                  <a:pt x="46" y="7"/>
                  <a:pt x="40" y="6"/>
                </a:cubicBezTo>
                <a:cubicBezTo>
                  <a:pt x="40" y="6"/>
                  <a:pt x="39" y="7"/>
                  <a:pt x="39" y="7"/>
                </a:cubicBezTo>
                <a:cubicBezTo>
                  <a:pt x="39" y="8"/>
                  <a:pt x="39" y="8"/>
                  <a:pt x="40" y="8"/>
                </a:cubicBezTo>
                <a:cubicBezTo>
                  <a:pt x="45" y="9"/>
                  <a:pt x="50" y="12"/>
                  <a:pt x="53" y="15"/>
                </a:cubicBezTo>
                <a:cubicBezTo>
                  <a:pt x="57" y="19"/>
                  <a:pt x="59" y="24"/>
                  <a:pt x="60" y="29"/>
                </a:cubicBezTo>
                <a:cubicBezTo>
                  <a:pt x="60" y="29"/>
                  <a:pt x="61" y="30"/>
                  <a:pt x="61" y="30"/>
                </a:cubicBezTo>
                <a:close/>
                <a:moveTo>
                  <a:pt x="63" y="40"/>
                </a:moveTo>
                <a:cubicBezTo>
                  <a:pt x="63" y="41"/>
                  <a:pt x="63" y="41"/>
                  <a:pt x="63" y="42"/>
                </a:cubicBezTo>
                <a:cubicBezTo>
                  <a:pt x="63" y="42"/>
                  <a:pt x="63" y="43"/>
                  <a:pt x="63" y="43"/>
                </a:cubicBezTo>
                <a:cubicBezTo>
                  <a:pt x="61" y="45"/>
                  <a:pt x="61" y="45"/>
                  <a:pt x="61" y="45"/>
                </a:cubicBezTo>
                <a:cubicBezTo>
                  <a:pt x="61" y="45"/>
                  <a:pt x="61" y="45"/>
                  <a:pt x="60" y="45"/>
                </a:cubicBezTo>
                <a:cubicBezTo>
                  <a:pt x="32" y="53"/>
                  <a:pt x="32" y="53"/>
                  <a:pt x="32" y="53"/>
                </a:cubicBezTo>
                <a:cubicBezTo>
                  <a:pt x="32" y="54"/>
                  <a:pt x="32" y="54"/>
                  <a:pt x="32" y="54"/>
                </a:cubicBezTo>
                <a:cubicBezTo>
                  <a:pt x="32" y="54"/>
                  <a:pt x="32" y="54"/>
                  <a:pt x="32" y="54"/>
                </a:cubicBezTo>
                <a:cubicBezTo>
                  <a:pt x="33" y="55"/>
                  <a:pt x="33" y="56"/>
                  <a:pt x="32" y="57"/>
                </a:cubicBezTo>
                <a:cubicBezTo>
                  <a:pt x="39" y="64"/>
                  <a:pt x="39" y="64"/>
                  <a:pt x="39" y="64"/>
                </a:cubicBezTo>
                <a:cubicBezTo>
                  <a:pt x="40" y="65"/>
                  <a:pt x="40" y="66"/>
                  <a:pt x="39" y="67"/>
                </a:cubicBezTo>
                <a:cubicBezTo>
                  <a:pt x="34" y="72"/>
                  <a:pt x="34" y="72"/>
                  <a:pt x="34" y="72"/>
                </a:cubicBezTo>
                <a:cubicBezTo>
                  <a:pt x="33" y="73"/>
                  <a:pt x="33" y="73"/>
                  <a:pt x="32" y="73"/>
                </a:cubicBezTo>
                <a:cubicBezTo>
                  <a:pt x="32" y="73"/>
                  <a:pt x="31" y="73"/>
                  <a:pt x="31" y="72"/>
                </a:cubicBezTo>
                <a:cubicBezTo>
                  <a:pt x="24" y="65"/>
                  <a:pt x="24" y="65"/>
                  <a:pt x="24" y="65"/>
                </a:cubicBezTo>
                <a:cubicBezTo>
                  <a:pt x="24" y="65"/>
                  <a:pt x="23" y="65"/>
                  <a:pt x="23" y="65"/>
                </a:cubicBezTo>
                <a:cubicBezTo>
                  <a:pt x="22" y="65"/>
                  <a:pt x="22" y="65"/>
                  <a:pt x="21" y="65"/>
                </a:cubicBezTo>
                <a:cubicBezTo>
                  <a:pt x="21" y="65"/>
                  <a:pt x="21" y="65"/>
                  <a:pt x="21" y="65"/>
                </a:cubicBezTo>
                <a:cubicBezTo>
                  <a:pt x="20" y="65"/>
                  <a:pt x="20" y="65"/>
                  <a:pt x="20" y="65"/>
                </a:cubicBezTo>
                <a:cubicBezTo>
                  <a:pt x="17" y="68"/>
                  <a:pt x="17" y="68"/>
                  <a:pt x="17" y="68"/>
                </a:cubicBezTo>
                <a:cubicBezTo>
                  <a:pt x="17" y="69"/>
                  <a:pt x="16" y="69"/>
                  <a:pt x="16" y="69"/>
                </a:cubicBezTo>
                <a:cubicBezTo>
                  <a:pt x="15" y="69"/>
                  <a:pt x="15" y="69"/>
                  <a:pt x="15" y="68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54"/>
                  <a:pt x="0" y="53"/>
                  <a:pt x="0" y="53"/>
                </a:cubicBezTo>
                <a:cubicBezTo>
                  <a:pt x="0" y="52"/>
                  <a:pt x="0" y="52"/>
                  <a:pt x="0" y="51"/>
                </a:cubicBezTo>
                <a:cubicBezTo>
                  <a:pt x="3" y="49"/>
                  <a:pt x="3" y="49"/>
                  <a:pt x="3" y="49"/>
                </a:cubicBezTo>
                <a:cubicBezTo>
                  <a:pt x="15" y="37"/>
                  <a:pt x="15" y="37"/>
                  <a:pt x="15" y="37"/>
                </a:cubicBezTo>
                <a:cubicBezTo>
                  <a:pt x="23" y="8"/>
                  <a:pt x="23" y="8"/>
                  <a:pt x="23" y="8"/>
                </a:cubicBezTo>
                <a:cubicBezTo>
                  <a:pt x="23" y="8"/>
                  <a:pt x="24" y="8"/>
                  <a:pt x="24" y="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5"/>
                  <a:pt x="26" y="5"/>
                  <a:pt x="27" y="5"/>
                </a:cubicBezTo>
                <a:cubicBezTo>
                  <a:pt x="27" y="5"/>
                  <a:pt x="27" y="5"/>
                  <a:pt x="27" y="5"/>
                </a:cubicBezTo>
                <a:cubicBezTo>
                  <a:pt x="27" y="5"/>
                  <a:pt x="28" y="5"/>
                  <a:pt x="28" y="6"/>
                </a:cubicBezTo>
                <a:lnTo>
                  <a:pt x="63" y="40"/>
                </a:lnTo>
                <a:close/>
                <a:moveTo>
                  <a:pt x="6" y="50"/>
                </a:moveTo>
                <a:cubicBezTo>
                  <a:pt x="7" y="50"/>
                  <a:pt x="7" y="50"/>
                  <a:pt x="7" y="50"/>
                </a:cubicBezTo>
                <a:cubicBezTo>
                  <a:pt x="18" y="40"/>
                  <a:pt x="18" y="40"/>
                  <a:pt x="18" y="40"/>
                </a:cubicBezTo>
                <a:cubicBezTo>
                  <a:pt x="17" y="39"/>
                  <a:pt x="17" y="39"/>
                  <a:pt x="17" y="39"/>
                </a:cubicBezTo>
                <a:lnTo>
                  <a:pt x="6" y="50"/>
                </a:lnTo>
                <a:close/>
                <a:moveTo>
                  <a:pt x="5" y="52"/>
                </a:moveTo>
                <a:cubicBezTo>
                  <a:pt x="5" y="51"/>
                  <a:pt x="5" y="51"/>
                  <a:pt x="5" y="51"/>
                </a:cubicBezTo>
                <a:cubicBezTo>
                  <a:pt x="3" y="53"/>
                  <a:pt x="3" y="53"/>
                  <a:pt x="3" y="53"/>
                </a:cubicBezTo>
                <a:cubicBezTo>
                  <a:pt x="4" y="53"/>
                  <a:pt x="4" y="53"/>
                  <a:pt x="4" y="53"/>
                </a:cubicBezTo>
                <a:lnTo>
                  <a:pt x="5" y="52"/>
                </a:lnTo>
                <a:close/>
                <a:moveTo>
                  <a:pt x="17" y="64"/>
                </a:moveTo>
                <a:cubicBezTo>
                  <a:pt x="7" y="53"/>
                  <a:pt x="7" y="53"/>
                  <a:pt x="7" y="53"/>
                </a:cubicBezTo>
                <a:cubicBezTo>
                  <a:pt x="5" y="55"/>
                  <a:pt x="5" y="55"/>
                  <a:pt x="5" y="55"/>
                </a:cubicBezTo>
                <a:cubicBezTo>
                  <a:pt x="16" y="65"/>
                  <a:pt x="16" y="65"/>
                  <a:pt x="16" y="65"/>
                </a:cubicBezTo>
                <a:lnTo>
                  <a:pt x="17" y="64"/>
                </a:lnTo>
                <a:close/>
                <a:moveTo>
                  <a:pt x="24" y="57"/>
                </a:moveTo>
                <a:cubicBezTo>
                  <a:pt x="30" y="52"/>
                  <a:pt x="30" y="52"/>
                  <a:pt x="30" y="52"/>
                </a:cubicBezTo>
                <a:cubicBezTo>
                  <a:pt x="23" y="45"/>
                  <a:pt x="23" y="45"/>
                  <a:pt x="23" y="45"/>
                </a:cubicBezTo>
                <a:cubicBezTo>
                  <a:pt x="19" y="41"/>
                  <a:pt x="19" y="41"/>
                  <a:pt x="19" y="41"/>
                </a:cubicBezTo>
                <a:cubicBezTo>
                  <a:pt x="8" y="52"/>
                  <a:pt x="8" y="52"/>
                  <a:pt x="8" y="52"/>
                </a:cubicBezTo>
                <a:cubicBezTo>
                  <a:pt x="19" y="63"/>
                  <a:pt x="19" y="63"/>
                  <a:pt x="19" y="63"/>
                </a:cubicBezTo>
                <a:cubicBezTo>
                  <a:pt x="20" y="61"/>
                  <a:pt x="20" y="61"/>
                  <a:pt x="20" y="61"/>
                </a:cubicBezTo>
                <a:cubicBezTo>
                  <a:pt x="20" y="61"/>
                  <a:pt x="20" y="61"/>
                  <a:pt x="20" y="61"/>
                </a:cubicBezTo>
                <a:lnTo>
                  <a:pt x="24" y="57"/>
                </a:lnTo>
                <a:close/>
                <a:moveTo>
                  <a:pt x="26" y="59"/>
                </a:moveTo>
                <a:cubicBezTo>
                  <a:pt x="29" y="56"/>
                  <a:pt x="29" y="56"/>
                  <a:pt x="29" y="56"/>
                </a:cubicBezTo>
                <a:cubicBezTo>
                  <a:pt x="29" y="55"/>
                  <a:pt x="29" y="55"/>
                  <a:pt x="29" y="55"/>
                </a:cubicBezTo>
                <a:cubicBezTo>
                  <a:pt x="26" y="59"/>
                  <a:pt x="26" y="59"/>
                  <a:pt x="26" y="59"/>
                </a:cubicBezTo>
                <a:cubicBezTo>
                  <a:pt x="22" y="62"/>
                  <a:pt x="22" y="62"/>
                  <a:pt x="22" y="62"/>
                </a:cubicBezTo>
                <a:cubicBezTo>
                  <a:pt x="23" y="62"/>
                  <a:pt x="23" y="62"/>
                  <a:pt x="23" y="62"/>
                </a:cubicBezTo>
                <a:cubicBezTo>
                  <a:pt x="23" y="62"/>
                  <a:pt x="23" y="62"/>
                  <a:pt x="23" y="62"/>
                </a:cubicBezTo>
                <a:cubicBezTo>
                  <a:pt x="23" y="62"/>
                  <a:pt x="23" y="62"/>
                  <a:pt x="23" y="62"/>
                </a:cubicBezTo>
                <a:lnTo>
                  <a:pt x="26" y="59"/>
                </a:lnTo>
                <a:close/>
                <a:moveTo>
                  <a:pt x="29" y="58"/>
                </a:moveTo>
                <a:cubicBezTo>
                  <a:pt x="27" y="60"/>
                  <a:pt x="27" y="60"/>
                  <a:pt x="27" y="60"/>
                </a:cubicBezTo>
                <a:cubicBezTo>
                  <a:pt x="25" y="62"/>
                  <a:pt x="25" y="62"/>
                  <a:pt x="25" y="62"/>
                </a:cubicBezTo>
                <a:cubicBezTo>
                  <a:pt x="32" y="69"/>
                  <a:pt x="32" y="69"/>
                  <a:pt x="32" y="69"/>
                </a:cubicBezTo>
                <a:cubicBezTo>
                  <a:pt x="36" y="65"/>
                  <a:pt x="36" y="65"/>
                  <a:pt x="36" y="65"/>
                </a:cubicBezTo>
                <a:lnTo>
                  <a:pt x="29" y="58"/>
                </a:lnTo>
                <a:close/>
                <a:moveTo>
                  <a:pt x="58" y="43"/>
                </a:moveTo>
                <a:cubicBezTo>
                  <a:pt x="42" y="27"/>
                  <a:pt x="42" y="27"/>
                  <a:pt x="42" y="27"/>
                </a:cubicBezTo>
                <a:cubicBezTo>
                  <a:pt x="26" y="11"/>
                  <a:pt x="26" y="11"/>
                  <a:pt x="26" y="11"/>
                </a:cubicBezTo>
                <a:cubicBezTo>
                  <a:pt x="18" y="37"/>
                  <a:pt x="18" y="37"/>
                  <a:pt x="18" y="37"/>
                </a:cubicBezTo>
                <a:cubicBezTo>
                  <a:pt x="18" y="38"/>
                  <a:pt x="18" y="38"/>
                  <a:pt x="18" y="38"/>
                </a:cubicBezTo>
                <a:cubicBezTo>
                  <a:pt x="26" y="15"/>
                  <a:pt x="26" y="15"/>
                  <a:pt x="26" y="15"/>
                </a:cubicBezTo>
                <a:cubicBezTo>
                  <a:pt x="26" y="15"/>
                  <a:pt x="27" y="14"/>
                  <a:pt x="27" y="14"/>
                </a:cubicBezTo>
                <a:cubicBezTo>
                  <a:pt x="28" y="15"/>
                  <a:pt x="28" y="15"/>
                  <a:pt x="28" y="16"/>
                </a:cubicBezTo>
                <a:cubicBezTo>
                  <a:pt x="20" y="39"/>
                  <a:pt x="20" y="39"/>
                  <a:pt x="20" y="39"/>
                </a:cubicBezTo>
                <a:cubicBezTo>
                  <a:pt x="25" y="44"/>
                  <a:pt x="25" y="44"/>
                  <a:pt x="25" y="44"/>
                </a:cubicBezTo>
                <a:cubicBezTo>
                  <a:pt x="31" y="51"/>
                  <a:pt x="31" y="51"/>
                  <a:pt x="31" y="51"/>
                </a:cubicBezTo>
                <a:lnTo>
                  <a:pt x="58" y="43"/>
                </a:lnTo>
                <a:close/>
                <a:moveTo>
                  <a:pt x="60" y="42"/>
                </a:moveTo>
                <a:cubicBezTo>
                  <a:pt x="27" y="9"/>
                  <a:pt x="27" y="9"/>
                  <a:pt x="27" y="9"/>
                </a:cubicBezTo>
                <a:cubicBezTo>
                  <a:pt x="27" y="9"/>
                  <a:pt x="27" y="9"/>
                  <a:pt x="27" y="9"/>
                </a:cubicBezTo>
                <a:cubicBezTo>
                  <a:pt x="43" y="26"/>
                  <a:pt x="43" y="26"/>
                  <a:pt x="43" y="26"/>
                </a:cubicBezTo>
                <a:cubicBezTo>
                  <a:pt x="60" y="42"/>
                  <a:pt x="60" y="42"/>
                  <a:pt x="60" y="42"/>
                </a:cubicBezTo>
                <a:close/>
                <a:moveTo>
                  <a:pt x="21" y="47"/>
                </a:moveTo>
                <a:cubicBezTo>
                  <a:pt x="21" y="47"/>
                  <a:pt x="21" y="47"/>
                  <a:pt x="21" y="47"/>
                </a:cubicBezTo>
                <a:cubicBezTo>
                  <a:pt x="21" y="48"/>
                  <a:pt x="21" y="48"/>
                  <a:pt x="21" y="48"/>
                </a:cubicBezTo>
                <a:cubicBezTo>
                  <a:pt x="15" y="54"/>
                  <a:pt x="15" y="54"/>
                  <a:pt x="15" y="54"/>
                </a:cubicBezTo>
                <a:cubicBezTo>
                  <a:pt x="15" y="54"/>
                  <a:pt x="15" y="54"/>
                  <a:pt x="14" y="54"/>
                </a:cubicBezTo>
                <a:cubicBezTo>
                  <a:pt x="14" y="54"/>
                  <a:pt x="14" y="54"/>
                  <a:pt x="14" y="54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52"/>
                  <a:pt x="12" y="51"/>
                  <a:pt x="12" y="51"/>
                </a:cubicBezTo>
                <a:cubicBezTo>
                  <a:pt x="12" y="51"/>
                  <a:pt x="12" y="51"/>
                  <a:pt x="12" y="50"/>
                </a:cubicBezTo>
                <a:cubicBezTo>
                  <a:pt x="17" y="45"/>
                  <a:pt x="17" y="45"/>
                  <a:pt x="17" y="45"/>
                </a:cubicBezTo>
                <a:cubicBezTo>
                  <a:pt x="18" y="45"/>
                  <a:pt x="18" y="45"/>
                  <a:pt x="19" y="45"/>
                </a:cubicBezTo>
                <a:lnTo>
                  <a:pt x="21" y="47"/>
                </a:lnTo>
                <a:close/>
                <a:moveTo>
                  <a:pt x="18" y="47"/>
                </a:moveTo>
                <a:cubicBezTo>
                  <a:pt x="18" y="47"/>
                  <a:pt x="18" y="47"/>
                  <a:pt x="18" y="47"/>
                </a:cubicBezTo>
                <a:cubicBezTo>
                  <a:pt x="14" y="51"/>
                  <a:pt x="14" y="51"/>
                  <a:pt x="14" y="51"/>
                </a:cubicBezTo>
                <a:cubicBezTo>
                  <a:pt x="14" y="51"/>
                  <a:pt x="14" y="51"/>
                  <a:pt x="14" y="51"/>
                </a:cubicBezTo>
                <a:lnTo>
                  <a:pt x="18" y="4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13" name="Freeform 146"/>
          <p:cNvSpPr>
            <a:spLocks noEditPoints="1"/>
          </p:cNvSpPr>
          <p:nvPr/>
        </p:nvSpPr>
        <p:spPr bwMode="auto">
          <a:xfrm>
            <a:off x="3456630" y="2969321"/>
            <a:ext cx="379780" cy="447239"/>
          </a:xfrm>
          <a:custGeom>
            <a:avLst/>
            <a:gdLst>
              <a:gd name="T0" fmla="*/ 41 w 64"/>
              <a:gd name="T1" fmla="*/ 15 h 73"/>
              <a:gd name="T2" fmla="*/ 50 w 64"/>
              <a:gd name="T3" fmla="*/ 2 h 73"/>
              <a:gd name="T4" fmla="*/ 48 w 64"/>
              <a:gd name="T5" fmla="*/ 0 h 73"/>
              <a:gd name="T6" fmla="*/ 15 w 64"/>
              <a:gd name="T7" fmla="*/ 1 h 73"/>
              <a:gd name="T8" fmla="*/ 23 w 64"/>
              <a:gd name="T9" fmla="*/ 15 h 73"/>
              <a:gd name="T10" fmla="*/ 0 w 64"/>
              <a:gd name="T11" fmla="*/ 42 h 73"/>
              <a:gd name="T12" fmla="*/ 8 w 64"/>
              <a:gd name="T13" fmla="*/ 73 h 73"/>
              <a:gd name="T14" fmla="*/ 64 w 64"/>
              <a:gd name="T15" fmla="*/ 66 h 73"/>
              <a:gd name="T16" fmla="*/ 41 w 64"/>
              <a:gd name="T17" fmla="*/ 17 h 73"/>
              <a:gd name="T18" fmla="*/ 38 w 64"/>
              <a:gd name="T19" fmla="*/ 18 h 73"/>
              <a:gd name="T20" fmla="*/ 26 w 64"/>
              <a:gd name="T21" fmla="*/ 16 h 73"/>
              <a:gd name="T22" fmla="*/ 39 w 64"/>
              <a:gd name="T23" fmla="*/ 14 h 73"/>
              <a:gd name="T24" fmla="*/ 26 w 64"/>
              <a:gd name="T25" fmla="*/ 4 h 73"/>
              <a:gd name="T26" fmla="*/ 24 w 64"/>
              <a:gd name="T27" fmla="*/ 4 h 73"/>
              <a:gd name="T28" fmla="*/ 26 w 64"/>
              <a:gd name="T29" fmla="*/ 14 h 73"/>
              <a:gd name="T30" fmla="*/ 46 w 64"/>
              <a:gd name="T31" fmla="*/ 3 h 73"/>
              <a:gd name="T32" fmla="*/ 26 w 64"/>
              <a:gd name="T33" fmla="*/ 20 h 73"/>
              <a:gd name="T34" fmla="*/ 61 w 64"/>
              <a:gd name="T35" fmla="*/ 42 h 73"/>
              <a:gd name="T36" fmla="*/ 56 w 64"/>
              <a:gd name="T37" fmla="*/ 70 h 73"/>
              <a:gd name="T38" fmla="*/ 3 w 64"/>
              <a:gd name="T39" fmla="*/ 66 h 73"/>
              <a:gd name="T40" fmla="*/ 26 w 64"/>
              <a:gd name="T41" fmla="*/ 20 h 73"/>
              <a:gd name="T42" fmla="*/ 7 w 64"/>
              <a:gd name="T43" fmla="*/ 43 h 73"/>
              <a:gd name="T44" fmla="*/ 28 w 64"/>
              <a:gd name="T45" fmla="*/ 24 h 73"/>
              <a:gd name="T46" fmla="*/ 9 w 64"/>
              <a:gd name="T47" fmla="*/ 43 h 73"/>
              <a:gd name="T48" fmla="*/ 13 w 64"/>
              <a:gd name="T49" fmla="*/ 65 h 73"/>
              <a:gd name="T50" fmla="*/ 13 w 64"/>
              <a:gd name="T51" fmla="*/ 67 h 73"/>
              <a:gd name="T52" fmla="*/ 18 w 64"/>
              <a:gd name="T53" fmla="*/ 46 h 73"/>
              <a:gd name="T54" fmla="*/ 46 w 64"/>
              <a:gd name="T55" fmla="*/ 46 h 73"/>
              <a:gd name="T56" fmla="*/ 18 w 64"/>
              <a:gd name="T57" fmla="*/ 46 h 73"/>
              <a:gd name="T58" fmla="*/ 44 w 64"/>
              <a:gd name="T59" fmla="*/ 46 h 73"/>
              <a:gd name="T60" fmla="*/ 20 w 64"/>
              <a:gd name="T61" fmla="*/ 46 h 73"/>
              <a:gd name="T62" fmla="*/ 35 w 64"/>
              <a:gd name="T63" fmla="*/ 50 h 73"/>
              <a:gd name="T64" fmla="*/ 28 w 64"/>
              <a:gd name="T65" fmla="*/ 42 h 73"/>
              <a:gd name="T66" fmla="*/ 31 w 64"/>
              <a:gd name="T67" fmla="*/ 36 h 73"/>
              <a:gd name="T68" fmla="*/ 33 w 64"/>
              <a:gd name="T69" fmla="*/ 36 h 73"/>
              <a:gd name="T70" fmla="*/ 37 w 64"/>
              <a:gd name="T71" fmla="*/ 42 h 73"/>
              <a:gd name="T72" fmla="*/ 35 w 64"/>
              <a:gd name="T73" fmla="*/ 42 h 73"/>
              <a:gd name="T74" fmla="*/ 30 w 64"/>
              <a:gd name="T75" fmla="*/ 42 h 73"/>
              <a:gd name="T76" fmla="*/ 37 w 64"/>
              <a:gd name="T77" fmla="*/ 50 h 73"/>
              <a:gd name="T78" fmla="*/ 33 w 64"/>
              <a:gd name="T79" fmla="*/ 55 h 73"/>
              <a:gd name="T80" fmla="*/ 31 w 64"/>
              <a:gd name="T81" fmla="*/ 55 h 73"/>
              <a:gd name="T82" fmla="*/ 28 w 64"/>
              <a:gd name="T83" fmla="*/ 50 h 73"/>
              <a:gd name="T84" fmla="*/ 30 w 64"/>
              <a:gd name="T85" fmla="*/ 50 h 73"/>
              <a:gd name="T86" fmla="*/ 35 w 64"/>
              <a:gd name="T87" fmla="*/ 50 h 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" h="73">
                <a:moveTo>
                  <a:pt x="41" y="17"/>
                </a:moveTo>
                <a:cubicBezTo>
                  <a:pt x="41" y="15"/>
                  <a:pt x="41" y="15"/>
                  <a:pt x="41" y="15"/>
                </a:cubicBezTo>
                <a:cubicBezTo>
                  <a:pt x="49" y="3"/>
                  <a:pt x="49" y="3"/>
                  <a:pt x="49" y="3"/>
                </a:cubicBezTo>
                <a:cubicBezTo>
                  <a:pt x="50" y="2"/>
                  <a:pt x="50" y="2"/>
                  <a:pt x="50" y="2"/>
                </a:cubicBezTo>
                <a:cubicBezTo>
                  <a:pt x="50" y="0"/>
                  <a:pt x="49" y="0"/>
                  <a:pt x="48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6" y="0"/>
                  <a:pt x="15" y="0"/>
                  <a:pt x="15" y="1"/>
                </a:cubicBezTo>
                <a:cubicBezTo>
                  <a:pt x="15" y="1"/>
                  <a:pt x="15" y="2"/>
                  <a:pt x="15" y="3"/>
                </a:cubicBezTo>
                <a:cubicBezTo>
                  <a:pt x="23" y="15"/>
                  <a:pt x="23" y="15"/>
                  <a:pt x="23" y="15"/>
                </a:cubicBezTo>
                <a:cubicBezTo>
                  <a:pt x="23" y="17"/>
                  <a:pt x="23" y="17"/>
                  <a:pt x="23" y="17"/>
                </a:cubicBezTo>
                <a:cubicBezTo>
                  <a:pt x="11" y="18"/>
                  <a:pt x="0" y="29"/>
                  <a:pt x="0" y="42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70"/>
                  <a:pt x="4" y="73"/>
                  <a:pt x="8" y="73"/>
                </a:cubicBezTo>
                <a:cubicBezTo>
                  <a:pt x="56" y="73"/>
                  <a:pt x="56" y="73"/>
                  <a:pt x="56" y="73"/>
                </a:cubicBezTo>
                <a:cubicBezTo>
                  <a:pt x="61" y="73"/>
                  <a:pt x="64" y="70"/>
                  <a:pt x="64" y="66"/>
                </a:cubicBezTo>
                <a:cubicBezTo>
                  <a:pt x="64" y="42"/>
                  <a:pt x="64" y="42"/>
                  <a:pt x="64" y="42"/>
                </a:cubicBezTo>
                <a:cubicBezTo>
                  <a:pt x="64" y="29"/>
                  <a:pt x="54" y="18"/>
                  <a:pt x="41" y="17"/>
                </a:cubicBezTo>
                <a:close/>
                <a:moveTo>
                  <a:pt x="38" y="16"/>
                </a:moveTo>
                <a:cubicBezTo>
                  <a:pt x="38" y="18"/>
                  <a:pt x="38" y="18"/>
                  <a:pt x="38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6" y="16"/>
                  <a:pt x="26" y="16"/>
                  <a:pt x="26" y="16"/>
                </a:cubicBezTo>
                <a:lnTo>
                  <a:pt x="38" y="16"/>
                </a:lnTo>
                <a:close/>
                <a:moveTo>
                  <a:pt x="39" y="14"/>
                </a:moveTo>
                <a:cubicBezTo>
                  <a:pt x="30" y="14"/>
                  <a:pt x="30" y="14"/>
                  <a:pt x="30" y="14"/>
                </a:cubicBezTo>
                <a:cubicBezTo>
                  <a:pt x="26" y="4"/>
                  <a:pt x="26" y="4"/>
                  <a:pt x="26" y="4"/>
                </a:cubicBezTo>
                <a:cubicBezTo>
                  <a:pt x="26" y="3"/>
                  <a:pt x="25" y="3"/>
                  <a:pt x="25" y="3"/>
                </a:cubicBezTo>
                <a:cubicBezTo>
                  <a:pt x="24" y="3"/>
                  <a:pt x="24" y="4"/>
                  <a:pt x="24" y="4"/>
                </a:cubicBezTo>
                <a:cubicBezTo>
                  <a:pt x="28" y="14"/>
                  <a:pt x="28" y="14"/>
                  <a:pt x="28" y="14"/>
                </a:cubicBezTo>
                <a:cubicBezTo>
                  <a:pt x="26" y="14"/>
                  <a:pt x="26" y="14"/>
                  <a:pt x="26" y="14"/>
                </a:cubicBezTo>
                <a:cubicBezTo>
                  <a:pt x="19" y="3"/>
                  <a:pt x="19" y="3"/>
                  <a:pt x="19" y="3"/>
                </a:cubicBezTo>
                <a:cubicBezTo>
                  <a:pt x="46" y="3"/>
                  <a:pt x="46" y="3"/>
                  <a:pt x="46" y="3"/>
                </a:cubicBezTo>
                <a:lnTo>
                  <a:pt x="39" y="14"/>
                </a:lnTo>
                <a:close/>
                <a:moveTo>
                  <a:pt x="26" y="20"/>
                </a:moveTo>
                <a:cubicBezTo>
                  <a:pt x="39" y="20"/>
                  <a:pt x="39" y="20"/>
                  <a:pt x="39" y="20"/>
                </a:cubicBezTo>
                <a:cubicBezTo>
                  <a:pt x="51" y="20"/>
                  <a:pt x="61" y="30"/>
                  <a:pt x="61" y="42"/>
                </a:cubicBezTo>
                <a:cubicBezTo>
                  <a:pt x="61" y="66"/>
                  <a:pt x="61" y="66"/>
                  <a:pt x="61" y="66"/>
                </a:cubicBezTo>
                <a:cubicBezTo>
                  <a:pt x="61" y="68"/>
                  <a:pt x="59" y="70"/>
                  <a:pt x="56" y="70"/>
                </a:cubicBezTo>
                <a:cubicBezTo>
                  <a:pt x="8" y="70"/>
                  <a:pt x="8" y="70"/>
                  <a:pt x="8" y="70"/>
                </a:cubicBezTo>
                <a:cubicBezTo>
                  <a:pt x="6" y="70"/>
                  <a:pt x="3" y="68"/>
                  <a:pt x="3" y="66"/>
                </a:cubicBezTo>
                <a:cubicBezTo>
                  <a:pt x="3" y="42"/>
                  <a:pt x="3" y="42"/>
                  <a:pt x="3" y="42"/>
                </a:cubicBezTo>
                <a:cubicBezTo>
                  <a:pt x="3" y="30"/>
                  <a:pt x="13" y="20"/>
                  <a:pt x="26" y="20"/>
                </a:cubicBezTo>
                <a:close/>
                <a:moveTo>
                  <a:pt x="7" y="61"/>
                </a:moveTo>
                <a:cubicBezTo>
                  <a:pt x="7" y="43"/>
                  <a:pt x="7" y="43"/>
                  <a:pt x="7" y="43"/>
                </a:cubicBezTo>
                <a:cubicBezTo>
                  <a:pt x="7" y="32"/>
                  <a:pt x="16" y="23"/>
                  <a:pt x="27" y="23"/>
                </a:cubicBezTo>
                <a:cubicBezTo>
                  <a:pt x="27" y="23"/>
                  <a:pt x="28" y="24"/>
                  <a:pt x="28" y="24"/>
                </a:cubicBezTo>
                <a:cubicBezTo>
                  <a:pt x="28" y="25"/>
                  <a:pt x="27" y="25"/>
                  <a:pt x="27" y="25"/>
                </a:cubicBezTo>
                <a:cubicBezTo>
                  <a:pt x="17" y="25"/>
                  <a:pt x="9" y="33"/>
                  <a:pt x="9" y="43"/>
                </a:cubicBezTo>
                <a:cubicBezTo>
                  <a:pt x="9" y="61"/>
                  <a:pt x="9" y="61"/>
                  <a:pt x="9" y="61"/>
                </a:cubicBezTo>
                <a:cubicBezTo>
                  <a:pt x="9" y="63"/>
                  <a:pt x="11" y="65"/>
                  <a:pt x="13" y="65"/>
                </a:cubicBezTo>
                <a:cubicBezTo>
                  <a:pt x="13" y="65"/>
                  <a:pt x="14" y="65"/>
                  <a:pt x="14" y="66"/>
                </a:cubicBezTo>
                <a:cubicBezTo>
                  <a:pt x="14" y="66"/>
                  <a:pt x="13" y="67"/>
                  <a:pt x="13" y="67"/>
                </a:cubicBezTo>
                <a:cubicBezTo>
                  <a:pt x="10" y="67"/>
                  <a:pt x="7" y="64"/>
                  <a:pt x="7" y="61"/>
                </a:cubicBezTo>
                <a:close/>
                <a:moveTo>
                  <a:pt x="18" y="46"/>
                </a:moveTo>
                <a:cubicBezTo>
                  <a:pt x="18" y="54"/>
                  <a:pt x="25" y="60"/>
                  <a:pt x="32" y="60"/>
                </a:cubicBezTo>
                <a:cubicBezTo>
                  <a:pt x="40" y="60"/>
                  <a:pt x="46" y="54"/>
                  <a:pt x="46" y="46"/>
                </a:cubicBezTo>
                <a:cubicBezTo>
                  <a:pt x="46" y="38"/>
                  <a:pt x="40" y="32"/>
                  <a:pt x="32" y="32"/>
                </a:cubicBezTo>
                <a:cubicBezTo>
                  <a:pt x="25" y="32"/>
                  <a:pt x="18" y="38"/>
                  <a:pt x="18" y="46"/>
                </a:cubicBezTo>
                <a:close/>
                <a:moveTo>
                  <a:pt x="32" y="34"/>
                </a:moveTo>
                <a:cubicBezTo>
                  <a:pt x="39" y="34"/>
                  <a:pt x="44" y="39"/>
                  <a:pt x="44" y="46"/>
                </a:cubicBezTo>
                <a:cubicBezTo>
                  <a:pt x="44" y="53"/>
                  <a:pt x="39" y="58"/>
                  <a:pt x="32" y="58"/>
                </a:cubicBezTo>
                <a:cubicBezTo>
                  <a:pt x="26" y="58"/>
                  <a:pt x="20" y="53"/>
                  <a:pt x="20" y="46"/>
                </a:cubicBezTo>
                <a:cubicBezTo>
                  <a:pt x="20" y="39"/>
                  <a:pt x="26" y="34"/>
                  <a:pt x="32" y="34"/>
                </a:cubicBezTo>
                <a:close/>
                <a:moveTo>
                  <a:pt x="35" y="50"/>
                </a:moveTo>
                <a:cubicBezTo>
                  <a:pt x="35" y="48"/>
                  <a:pt x="34" y="47"/>
                  <a:pt x="32" y="47"/>
                </a:cubicBezTo>
                <a:cubicBezTo>
                  <a:pt x="30" y="47"/>
                  <a:pt x="28" y="45"/>
                  <a:pt x="28" y="42"/>
                </a:cubicBezTo>
                <a:cubicBezTo>
                  <a:pt x="28" y="40"/>
                  <a:pt x="29" y="38"/>
                  <a:pt x="31" y="38"/>
                </a:cubicBezTo>
                <a:cubicBezTo>
                  <a:pt x="31" y="36"/>
                  <a:pt x="31" y="36"/>
                  <a:pt x="31" y="36"/>
                </a:cubicBezTo>
                <a:cubicBezTo>
                  <a:pt x="31" y="36"/>
                  <a:pt x="32" y="35"/>
                  <a:pt x="32" y="35"/>
                </a:cubicBezTo>
                <a:cubicBezTo>
                  <a:pt x="33" y="35"/>
                  <a:pt x="33" y="36"/>
                  <a:pt x="33" y="36"/>
                </a:cubicBezTo>
                <a:cubicBezTo>
                  <a:pt x="33" y="38"/>
                  <a:pt x="33" y="38"/>
                  <a:pt x="33" y="38"/>
                </a:cubicBezTo>
                <a:cubicBezTo>
                  <a:pt x="35" y="38"/>
                  <a:pt x="37" y="40"/>
                  <a:pt x="37" y="42"/>
                </a:cubicBezTo>
                <a:cubicBezTo>
                  <a:pt x="37" y="43"/>
                  <a:pt x="36" y="43"/>
                  <a:pt x="36" y="43"/>
                </a:cubicBezTo>
                <a:cubicBezTo>
                  <a:pt x="35" y="43"/>
                  <a:pt x="35" y="43"/>
                  <a:pt x="35" y="42"/>
                </a:cubicBezTo>
                <a:cubicBezTo>
                  <a:pt x="35" y="41"/>
                  <a:pt x="34" y="40"/>
                  <a:pt x="32" y="40"/>
                </a:cubicBezTo>
                <a:cubicBezTo>
                  <a:pt x="31" y="40"/>
                  <a:pt x="30" y="41"/>
                  <a:pt x="30" y="42"/>
                </a:cubicBezTo>
                <a:cubicBezTo>
                  <a:pt x="30" y="44"/>
                  <a:pt x="31" y="45"/>
                  <a:pt x="32" y="45"/>
                </a:cubicBezTo>
                <a:cubicBezTo>
                  <a:pt x="35" y="45"/>
                  <a:pt x="37" y="47"/>
                  <a:pt x="37" y="50"/>
                </a:cubicBezTo>
                <a:cubicBezTo>
                  <a:pt x="37" y="52"/>
                  <a:pt x="35" y="53"/>
                  <a:pt x="33" y="54"/>
                </a:cubicBezTo>
                <a:cubicBezTo>
                  <a:pt x="33" y="55"/>
                  <a:pt x="33" y="55"/>
                  <a:pt x="33" y="55"/>
                </a:cubicBezTo>
                <a:cubicBezTo>
                  <a:pt x="33" y="56"/>
                  <a:pt x="33" y="56"/>
                  <a:pt x="32" y="56"/>
                </a:cubicBezTo>
                <a:cubicBezTo>
                  <a:pt x="32" y="56"/>
                  <a:pt x="31" y="56"/>
                  <a:pt x="31" y="55"/>
                </a:cubicBezTo>
                <a:cubicBezTo>
                  <a:pt x="31" y="54"/>
                  <a:pt x="31" y="54"/>
                  <a:pt x="31" y="54"/>
                </a:cubicBezTo>
                <a:cubicBezTo>
                  <a:pt x="29" y="53"/>
                  <a:pt x="28" y="52"/>
                  <a:pt x="28" y="50"/>
                </a:cubicBezTo>
                <a:cubicBezTo>
                  <a:pt x="28" y="49"/>
                  <a:pt x="28" y="49"/>
                  <a:pt x="29" y="49"/>
                </a:cubicBezTo>
                <a:cubicBezTo>
                  <a:pt x="29" y="49"/>
                  <a:pt x="30" y="49"/>
                  <a:pt x="30" y="50"/>
                </a:cubicBezTo>
                <a:cubicBezTo>
                  <a:pt x="30" y="51"/>
                  <a:pt x="31" y="52"/>
                  <a:pt x="32" y="52"/>
                </a:cubicBezTo>
                <a:cubicBezTo>
                  <a:pt x="34" y="52"/>
                  <a:pt x="35" y="51"/>
                  <a:pt x="35" y="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14" name="Freeform 30"/>
          <p:cNvSpPr>
            <a:spLocks noEditPoints="1"/>
          </p:cNvSpPr>
          <p:nvPr/>
        </p:nvSpPr>
        <p:spPr bwMode="auto">
          <a:xfrm>
            <a:off x="4627508" y="3744186"/>
            <a:ext cx="387595" cy="381026"/>
          </a:xfrm>
          <a:custGeom>
            <a:avLst/>
            <a:gdLst>
              <a:gd name="T0" fmla="*/ 75 w 75"/>
              <a:gd name="T1" fmla="*/ 27 h 71"/>
              <a:gd name="T2" fmla="*/ 69 w 75"/>
              <a:gd name="T3" fmla="*/ 14 h 71"/>
              <a:gd name="T4" fmla="*/ 64 w 75"/>
              <a:gd name="T5" fmla="*/ 0 h 71"/>
              <a:gd name="T6" fmla="*/ 5 w 75"/>
              <a:gd name="T7" fmla="*/ 11 h 71"/>
              <a:gd name="T8" fmla="*/ 0 w 75"/>
              <a:gd name="T9" fmla="*/ 26 h 71"/>
              <a:gd name="T10" fmla="*/ 0 w 75"/>
              <a:gd name="T11" fmla="*/ 31 h 71"/>
              <a:gd name="T12" fmla="*/ 1 w 75"/>
              <a:gd name="T13" fmla="*/ 65 h 71"/>
              <a:gd name="T14" fmla="*/ 69 w 75"/>
              <a:gd name="T15" fmla="*/ 71 h 71"/>
              <a:gd name="T16" fmla="*/ 70 w 75"/>
              <a:gd name="T17" fmla="*/ 61 h 71"/>
              <a:gd name="T18" fmla="*/ 8 w 75"/>
              <a:gd name="T19" fmla="*/ 5 h 71"/>
              <a:gd name="T20" fmla="*/ 67 w 75"/>
              <a:gd name="T21" fmla="*/ 5 h 71"/>
              <a:gd name="T22" fmla="*/ 11 w 75"/>
              <a:gd name="T23" fmla="*/ 14 h 71"/>
              <a:gd name="T24" fmla="*/ 67 w 75"/>
              <a:gd name="T25" fmla="*/ 16 h 71"/>
              <a:gd name="T26" fmla="*/ 8 w 75"/>
              <a:gd name="T27" fmla="*/ 16 h 71"/>
              <a:gd name="T28" fmla="*/ 15 w 75"/>
              <a:gd name="T29" fmla="*/ 42 h 71"/>
              <a:gd name="T30" fmla="*/ 15 w 75"/>
              <a:gd name="T31" fmla="*/ 62 h 71"/>
              <a:gd name="T32" fmla="*/ 13 w 75"/>
              <a:gd name="T33" fmla="*/ 41 h 71"/>
              <a:gd name="T34" fmla="*/ 8 w 75"/>
              <a:gd name="T35" fmla="*/ 35 h 71"/>
              <a:gd name="T36" fmla="*/ 18 w 75"/>
              <a:gd name="T37" fmla="*/ 35 h 71"/>
              <a:gd name="T38" fmla="*/ 28 w 75"/>
              <a:gd name="T39" fmla="*/ 35 h 71"/>
              <a:gd name="T40" fmla="*/ 38 w 75"/>
              <a:gd name="T41" fmla="*/ 35 h 71"/>
              <a:gd name="T42" fmla="*/ 48 w 75"/>
              <a:gd name="T43" fmla="*/ 35 h 71"/>
              <a:gd name="T44" fmla="*/ 58 w 75"/>
              <a:gd name="T45" fmla="*/ 35 h 71"/>
              <a:gd name="T46" fmla="*/ 67 w 75"/>
              <a:gd name="T47" fmla="*/ 62 h 71"/>
              <a:gd name="T48" fmla="*/ 29 w 75"/>
              <a:gd name="T49" fmla="*/ 40 h 71"/>
              <a:gd name="T50" fmla="*/ 18 w 75"/>
              <a:gd name="T51" fmla="*/ 33 h 71"/>
              <a:gd name="T52" fmla="*/ 13 w 75"/>
              <a:gd name="T53" fmla="*/ 28 h 71"/>
              <a:gd name="T54" fmla="*/ 48 w 75"/>
              <a:gd name="T55" fmla="*/ 33 h 71"/>
              <a:gd name="T56" fmla="*/ 43 w 75"/>
              <a:gd name="T57" fmla="*/ 28 h 71"/>
              <a:gd name="T58" fmla="*/ 41 w 75"/>
              <a:gd name="T59" fmla="*/ 31 h 71"/>
              <a:gd name="T60" fmla="*/ 33 w 75"/>
              <a:gd name="T61" fmla="*/ 31 h 71"/>
              <a:gd name="T62" fmla="*/ 41 w 75"/>
              <a:gd name="T63" fmla="*/ 31 h 71"/>
              <a:gd name="T64" fmla="*/ 27 w 75"/>
              <a:gd name="T65" fmla="*/ 33 h 71"/>
              <a:gd name="T66" fmla="*/ 31 w 75"/>
              <a:gd name="T67" fmla="*/ 28 h 71"/>
              <a:gd name="T68" fmla="*/ 58 w 75"/>
              <a:gd name="T69" fmla="*/ 33 h 71"/>
              <a:gd name="T70" fmla="*/ 53 w 75"/>
              <a:gd name="T71" fmla="*/ 28 h 71"/>
              <a:gd name="T72" fmla="*/ 3 w 75"/>
              <a:gd name="T73" fmla="*/ 28 h 71"/>
              <a:gd name="T74" fmla="*/ 8 w 75"/>
              <a:gd name="T75" fmla="*/ 33 h 71"/>
              <a:gd name="T76" fmla="*/ 3 w 75"/>
              <a:gd name="T77" fmla="*/ 28 h 71"/>
              <a:gd name="T78" fmla="*/ 64 w 75"/>
              <a:gd name="T79" fmla="*/ 28 h 71"/>
              <a:gd name="T80" fmla="*/ 68 w 75"/>
              <a:gd name="T81" fmla="*/ 33 h 71"/>
              <a:gd name="T82" fmla="*/ 5 w 75"/>
              <a:gd name="T83" fmla="*/ 64 h 71"/>
              <a:gd name="T84" fmla="*/ 69 w 75"/>
              <a:gd name="T85" fmla="*/ 64 h 71"/>
              <a:gd name="T86" fmla="*/ 69 w 75"/>
              <a:gd name="T87" fmla="*/ 68 h 71"/>
              <a:gd name="T88" fmla="*/ 4 w 75"/>
              <a:gd name="T89" fmla="*/ 65 h 71"/>
              <a:gd name="T90" fmla="*/ 62 w 75"/>
              <a:gd name="T91" fmla="*/ 56 h 71"/>
              <a:gd name="T92" fmla="*/ 39 w 75"/>
              <a:gd name="T93" fmla="*/ 40 h 71"/>
              <a:gd name="T94" fmla="*/ 39 w 75"/>
              <a:gd name="T95" fmla="*/ 57 h 71"/>
              <a:gd name="T96" fmla="*/ 60 w 75"/>
              <a:gd name="T97" fmla="*/ 55 h 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75" h="71">
                <a:moveTo>
                  <a:pt x="75" y="31"/>
                </a:moveTo>
                <a:cubicBezTo>
                  <a:pt x="75" y="28"/>
                  <a:pt x="75" y="28"/>
                  <a:pt x="75" y="28"/>
                </a:cubicBezTo>
                <a:cubicBezTo>
                  <a:pt x="75" y="27"/>
                  <a:pt x="75" y="27"/>
                  <a:pt x="75" y="27"/>
                </a:cubicBezTo>
                <a:cubicBezTo>
                  <a:pt x="75" y="27"/>
                  <a:pt x="75" y="26"/>
                  <a:pt x="74" y="26"/>
                </a:cubicBezTo>
                <a:cubicBezTo>
                  <a:pt x="69" y="14"/>
                  <a:pt x="69" y="14"/>
                  <a:pt x="69" y="14"/>
                </a:cubicBezTo>
                <a:cubicBezTo>
                  <a:pt x="69" y="14"/>
                  <a:pt x="69" y="14"/>
                  <a:pt x="69" y="14"/>
                </a:cubicBezTo>
                <a:cubicBezTo>
                  <a:pt x="69" y="13"/>
                  <a:pt x="70" y="12"/>
                  <a:pt x="70" y="11"/>
                </a:cubicBezTo>
                <a:cubicBezTo>
                  <a:pt x="70" y="5"/>
                  <a:pt x="70" y="5"/>
                  <a:pt x="70" y="5"/>
                </a:cubicBezTo>
                <a:cubicBezTo>
                  <a:pt x="70" y="2"/>
                  <a:pt x="67" y="0"/>
                  <a:pt x="64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8" y="0"/>
                  <a:pt x="5" y="2"/>
                  <a:pt x="5" y="5"/>
                </a:cubicBezTo>
                <a:cubicBezTo>
                  <a:pt x="5" y="11"/>
                  <a:pt x="5" y="11"/>
                  <a:pt x="5" y="11"/>
                </a:cubicBezTo>
                <a:cubicBezTo>
                  <a:pt x="5" y="12"/>
                  <a:pt x="5" y="13"/>
                  <a:pt x="6" y="14"/>
                </a:cubicBezTo>
                <a:cubicBezTo>
                  <a:pt x="5" y="14"/>
                  <a:pt x="5" y="14"/>
                  <a:pt x="5" y="14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6"/>
                  <a:pt x="0" y="27"/>
                  <a:pt x="0" y="27"/>
                </a:cubicBezTo>
                <a:cubicBezTo>
                  <a:pt x="0" y="27"/>
                  <a:pt x="0" y="27"/>
                  <a:pt x="0" y="28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33"/>
                  <a:pt x="2" y="36"/>
                  <a:pt x="5" y="36"/>
                </a:cubicBezTo>
                <a:cubicBezTo>
                  <a:pt x="5" y="61"/>
                  <a:pt x="5" y="61"/>
                  <a:pt x="5" y="61"/>
                </a:cubicBezTo>
                <a:cubicBezTo>
                  <a:pt x="3" y="61"/>
                  <a:pt x="1" y="63"/>
                  <a:pt x="1" y="65"/>
                </a:cubicBezTo>
                <a:cubicBezTo>
                  <a:pt x="1" y="67"/>
                  <a:pt x="1" y="67"/>
                  <a:pt x="1" y="67"/>
                </a:cubicBezTo>
                <a:cubicBezTo>
                  <a:pt x="1" y="69"/>
                  <a:pt x="3" y="71"/>
                  <a:pt x="5" y="71"/>
                </a:cubicBezTo>
                <a:cubicBezTo>
                  <a:pt x="69" y="71"/>
                  <a:pt x="69" y="71"/>
                  <a:pt x="69" y="71"/>
                </a:cubicBezTo>
                <a:cubicBezTo>
                  <a:pt x="72" y="71"/>
                  <a:pt x="74" y="69"/>
                  <a:pt x="74" y="67"/>
                </a:cubicBezTo>
                <a:cubicBezTo>
                  <a:pt x="74" y="65"/>
                  <a:pt x="74" y="65"/>
                  <a:pt x="74" y="65"/>
                </a:cubicBezTo>
                <a:cubicBezTo>
                  <a:pt x="74" y="63"/>
                  <a:pt x="72" y="61"/>
                  <a:pt x="70" y="61"/>
                </a:cubicBezTo>
                <a:cubicBezTo>
                  <a:pt x="70" y="36"/>
                  <a:pt x="70" y="36"/>
                  <a:pt x="70" y="36"/>
                </a:cubicBezTo>
                <a:cubicBezTo>
                  <a:pt x="72" y="36"/>
                  <a:pt x="75" y="33"/>
                  <a:pt x="75" y="31"/>
                </a:cubicBezTo>
                <a:close/>
                <a:moveTo>
                  <a:pt x="8" y="5"/>
                </a:moveTo>
                <a:cubicBezTo>
                  <a:pt x="8" y="4"/>
                  <a:pt x="9" y="3"/>
                  <a:pt x="11" y="3"/>
                </a:cubicBezTo>
                <a:cubicBezTo>
                  <a:pt x="64" y="3"/>
                  <a:pt x="64" y="3"/>
                  <a:pt x="64" y="3"/>
                </a:cubicBezTo>
                <a:cubicBezTo>
                  <a:pt x="66" y="3"/>
                  <a:pt x="67" y="4"/>
                  <a:pt x="67" y="5"/>
                </a:cubicBezTo>
                <a:cubicBezTo>
                  <a:pt x="67" y="11"/>
                  <a:pt x="67" y="11"/>
                  <a:pt x="67" y="11"/>
                </a:cubicBezTo>
                <a:cubicBezTo>
                  <a:pt x="67" y="13"/>
                  <a:pt x="66" y="14"/>
                  <a:pt x="64" y="14"/>
                </a:cubicBezTo>
                <a:cubicBezTo>
                  <a:pt x="11" y="14"/>
                  <a:pt x="11" y="14"/>
                  <a:pt x="11" y="14"/>
                </a:cubicBezTo>
                <a:cubicBezTo>
                  <a:pt x="9" y="14"/>
                  <a:pt x="8" y="13"/>
                  <a:pt x="8" y="11"/>
                </a:cubicBezTo>
                <a:lnTo>
                  <a:pt x="8" y="5"/>
                </a:lnTo>
                <a:close/>
                <a:moveTo>
                  <a:pt x="67" y="16"/>
                </a:moveTo>
                <a:cubicBezTo>
                  <a:pt x="71" y="26"/>
                  <a:pt x="71" y="26"/>
                  <a:pt x="71" y="26"/>
                </a:cubicBezTo>
                <a:cubicBezTo>
                  <a:pt x="4" y="26"/>
                  <a:pt x="4" y="26"/>
                  <a:pt x="4" y="26"/>
                </a:cubicBezTo>
                <a:cubicBezTo>
                  <a:pt x="8" y="16"/>
                  <a:pt x="8" y="16"/>
                  <a:pt x="8" y="16"/>
                </a:cubicBezTo>
                <a:lnTo>
                  <a:pt x="67" y="16"/>
                </a:lnTo>
                <a:close/>
                <a:moveTo>
                  <a:pt x="15" y="62"/>
                </a:moveTo>
                <a:cubicBezTo>
                  <a:pt x="15" y="42"/>
                  <a:pt x="15" y="42"/>
                  <a:pt x="15" y="42"/>
                </a:cubicBezTo>
                <a:cubicBezTo>
                  <a:pt x="28" y="42"/>
                  <a:pt x="28" y="42"/>
                  <a:pt x="28" y="42"/>
                </a:cubicBezTo>
                <a:cubicBezTo>
                  <a:pt x="28" y="62"/>
                  <a:pt x="28" y="62"/>
                  <a:pt x="28" y="62"/>
                </a:cubicBezTo>
                <a:lnTo>
                  <a:pt x="15" y="62"/>
                </a:lnTo>
                <a:close/>
                <a:moveTo>
                  <a:pt x="29" y="40"/>
                </a:moveTo>
                <a:cubicBezTo>
                  <a:pt x="14" y="40"/>
                  <a:pt x="14" y="40"/>
                  <a:pt x="14" y="40"/>
                </a:cubicBezTo>
                <a:cubicBezTo>
                  <a:pt x="13" y="40"/>
                  <a:pt x="13" y="40"/>
                  <a:pt x="13" y="41"/>
                </a:cubicBezTo>
                <a:cubicBezTo>
                  <a:pt x="13" y="62"/>
                  <a:pt x="13" y="62"/>
                  <a:pt x="13" y="62"/>
                </a:cubicBezTo>
                <a:cubicBezTo>
                  <a:pt x="8" y="62"/>
                  <a:pt x="8" y="62"/>
                  <a:pt x="8" y="62"/>
                </a:cubicBezTo>
                <a:cubicBezTo>
                  <a:pt x="8" y="35"/>
                  <a:pt x="8" y="35"/>
                  <a:pt x="8" y="35"/>
                </a:cubicBezTo>
                <a:cubicBezTo>
                  <a:pt x="10" y="35"/>
                  <a:pt x="11" y="35"/>
                  <a:pt x="12" y="33"/>
                </a:cubicBezTo>
                <a:cubicBezTo>
                  <a:pt x="13" y="35"/>
                  <a:pt x="15" y="35"/>
                  <a:pt x="17" y="35"/>
                </a:cubicBezTo>
                <a:cubicBezTo>
                  <a:pt x="18" y="35"/>
                  <a:pt x="18" y="35"/>
                  <a:pt x="18" y="35"/>
                </a:cubicBezTo>
                <a:cubicBezTo>
                  <a:pt x="20" y="35"/>
                  <a:pt x="21" y="35"/>
                  <a:pt x="22" y="33"/>
                </a:cubicBezTo>
                <a:cubicBezTo>
                  <a:pt x="23" y="35"/>
                  <a:pt x="25" y="35"/>
                  <a:pt x="27" y="35"/>
                </a:cubicBezTo>
                <a:cubicBezTo>
                  <a:pt x="28" y="35"/>
                  <a:pt x="28" y="35"/>
                  <a:pt x="28" y="35"/>
                </a:cubicBezTo>
                <a:cubicBezTo>
                  <a:pt x="30" y="35"/>
                  <a:pt x="31" y="35"/>
                  <a:pt x="32" y="33"/>
                </a:cubicBezTo>
                <a:cubicBezTo>
                  <a:pt x="33" y="35"/>
                  <a:pt x="35" y="35"/>
                  <a:pt x="37" y="35"/>
                </a:cubicBezTo>
                <a:cubicBezTo>
                  <a:pt x="38" y="35"/>
                  <a:pt x="38" y="35"/>
                  <a:pt x="38" y="35"/>
                </a:cubicBezTo>
                <a:cubicBezTo>
                  <a:pt x="40" y="35"/>
                  <a:pt x="41" y="35"/>
                  <a:pt x="42" y="33"/>
                </a:cubicBezTo>
                <a:cubicBezTo>
                  <a:pt x="43" y="35"/>
                  <a:pt x="45" y="35"/>
                  <a:pt x="47" y="35"/>
                </a:cubicBezTo>
                <a:cubicBezTo>
                  <a:pt x="48" y="35"/>
                  <a:pt x="48" y="35"/>
                  <a:pt x="48" y="35"/>
                </a:cubicBezTo>
                <a:cubicBezTo>
                  <a:pt x="50" y="35"/>
                  <a:pt x="51" y="35"/>
                  <a:pt x="52" y="33"/>
                </a:cubicBezTo>
                <a:cubicBezTo>
                  <a:pt x="53" y="35"/>
                  <a:pt x="55" y="35"/>
                  <a:pt x="57" y="35"/>
                </a:cubicBezTo>
                <a:cubicBezTo>
                  <a:pt x="58" y="35"/>
                  <a:pt x="58" y="35"/>
                  <a:pt x="58" y="35"/>
                </a:cubicBezTo>
                <a:cubicBezTo>
                  <a:pt x="60" y="35"/>
                  <a:pt x="62" y="35"/>
                  <a:pt x="63" y="33"/>
                </a:cubicBezTo>
                <a:cubicBezTo>
                  <a:pt x="63" y="35"/>
                  <a:pt x="65" y="35"/>
                  <a:pt x="67" y="35"/>
                </a:cubicBezTo>
                <a:cubicBezTo>
                  <a:pt x="67" y="62"/>
                  <a:pt x="67" y="62"/>
                  <a:pt x="67" y="62"/>
                </a:cubicBezTo>
                <a:cubicBezTo>
                  <a:pt x="30" y="62"/>
                  <a:pt x="30" y="62"/>
                  <a:pt x="30" y="62"/>
                </a:cubicBezTo>
                <a:cubicBezTo>
                  <a:pt x="30" y="41"/>
                  <a:pt x="30" y="41"/>
                  <a:pt x="30" y="41"/>
                </a:cubicBezTo>
                <a:cubicBezTo>
                  <a:pt x="30" y="40"/>
                  <a:pt x="30" y="40"/>
                  <a:pt x="29" y="40"/>
                </a:cubicBezTo>
                <a:close/>
                <a:moveTo>
                  <a:pt x="21" y="28"/>
                </a:moveTo>
                <a:cubicBezTo>
                  <a:pt x="21" y="31"/>
                  <a:pt x="21" y="31"/>
                  <a:pt x="21" y="31"/>
                </a:cubicBezTo>
                <a:cubicBezTo>
                  <a:pt x="21" y="32"/>
                  <a:pt x="20" y="33"/>
                  <a:pt x="18" y="33"/>
                </a:cubicBezTo>
                <a:cubicBezTo>
                  <a:pt x="17" y="33"/>
                  <a:pt x="17" y="33"/>
                  <a:pt x="17" y="33"/>
                </a:cubicBezTo>
                <a:cubicBezTo>
                  <a:pt x="15" y="33"/>
                  <a:pt x="13" y="32"/>
                  <a:pt x="13" y="31"/>
                </a:cubicBezTo>
                <a:cubicBezTo>
                  <a:pt x="13" y="28"/>
                  <a:pt x="13" y="28"/>
                  <a:pt x="13" y="28"/>
                </a:cubicBezTo>
                <a:lnTo>
                  <a:pt x="21" y="28"/>
                </a:lnTo>
                <a:close/>
                <a:moveTo>
                  <a:pt x="51" y="31"/>
                </a:moveTo>
                <a:cubicBezTo>
                  <a:pt x="51" y="32"/>
                  <a:pt x="50" y="33"/>
                  <a:pt x="48" y="33"/>
                </a:cubicBezTo>
                <a:cubicBezTo>
                  <a:pt x="47" y="33"/>
                  <a:pt x="47" y="33"/>
                  <a:pt x="47" y="33"/>
                </a:cubicBezTo>
                <a:cubicBezTo>
                  <a:pt x="45" y="33"/>
                  <a:pt x="43" y="32"/>
                  <a:pt x="43" y="31"/>
                </a:cubicBezTo>
                <a:cubicBezTo>
                  <a:pt x="43" y="28"/>
                  <a:pt x="43" y="28"/>
                  <a:pt x="43" y="28"/>
                </a:cubicBezTo>
                <a:cubicBezTo>
                  <a:pt x="51" y="28"/>
                  <a:pt x="51" y="28"/>
                  <a:pt x="51" y="28"/>
                </a:cubicBezTo>
                <a:lnTo>
                  <a:pt x="51" y="31"/>
                </a:lnTo>
                <a:close/>
                <a:moveTo>
                  <a:pt x="41" y="31"/>
                </a:moveTo>
                <a:cubicBezTo>
                  <a:pt x="41" y="32"/>
                  <a:pt x="40" y="33"/>
                  <a:pt x="38" y="33"/>
                </a:cubicBezTo>
                <a:cubicBezTo>
                  <a:pt x="37" y="33"/>
                  <a:pt x="37" y="33"/>
                  <a:pt x="37" y="33"/>
                </a:cubicBezTo>
                <a:cubicBezTo>
                  <a:pt x="35" y="33"/>
                  <a:pt x="33" y="32"/>
                  <a:pt x="33" y="31"/>
                </a:cubicBezTo>
                <a:cubicBezTo>
                  <a:pt x="33" y="28"/>
                  <a:pt x="33" y="28"/>
                  <a:pt x="33" y="28"/>
                </a:cubicBezTo>
                <a:cubicBezTo>
                  <a:pt x="41" y="28"/>
                  <a:pt x="41" y="28"/>
                  <a:pt x="41" y="28"/>
                </a:cubicBezTo>
                <a:lnTo>
                  <a:pt x="41" y="31"/>
                </a:lnTo>
                <a:close/>
                <a:moveTo>
                  <a:pt x="31" y="31"/>
                </a:moveTo>
                <a:cubicBezTo>
                  <a:pt x="31" y="32"/>
                  <a:pt x="30" y="33"/>
                  <a:pt x="28" y="33"/>
                </a:cubicBezTo>
                <a:cubicBezTo>
                  <a:pt x="27" y="33"/>
                  <a:pt x="27" y="33"/>
                  <a:pt x="27" y="33"/>
                </a:cubicBezTo>
                <a:cubicBezTo>
                  <a:pt x="25" y="33"/>
                  <a:pt x="23" y="32"/>
                  <a:pt x="23" y="31"/>
                </a:cubicBezTo>
                <a:cubicBezTo>
                  <a:pt x="23" y="28"/>
                  <a:pt x="23" y="28"/>
                  <a:pt x="23" y="28"/>
                </a:cubicBezTo>
                <a:cubicBezTo>
                  <a:pt x="31" y="28"/>
                  <a:pt x="31" y="28"/>
                  <a:pt x="31" y="28"/>
                </a:cubicBezTo>
                <a:lnTo>
                  <a:pt x="31" y="31"/>
                </a:lnTo>
                <a:close/>
                <a:moveTo>
                  <a:pt x="62" y="31"/>
                </a:moveTo>
                <a:cubicBezTo>
                  <a:pt x="62" y="32"/>
                  <a:pt x="60" y="33"/>
                  <a:pt x="58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5" y="33"/>
                  <a:pt x="53" y="32"/>
                  <a:pt x="53" y="31"/>
                </a:cubicBezTo>
                <a:cubicBezTo>
                  <a:pt x="53" y="28"/>
                  <a:pt x="53" y="28"/>
                  <a:pt x="53" y="28"/>
                </a:cubicBezTo>
                <a:cubicBezTo>
                  <a:pt x="62" y="28"/>
                  <a:pt x="62" y="28"/>
                  <a:pt x="62" y="28"/>
                </a:cubicBezTo>
                <a:lnTo>
                  <a:pt x="62" y="31"/>
                </a:lnTo>
                <a:close/>
                <a:moveTo>
                  <a:pt x="3" y="28"/>
                </a:moveTo>
                <a:cubicBezTo>
                  <a:pt x="11" y="28"/>
                  <a:pt x="11" y="28"/>
                  <a:pt x="11" y="28"/>
                </a:cubicBezTo>
                <a:cubicBezTo>
                  <a:pt x="11" y="31"/>
                  <a:pt x="11" y="31"/>
                  <a:pt x="11" y="31"/>
                </a:cubicBezTo>
                <a:cubicBezTo>
                  <a:pt x="11" y="32"/>
                  <a:pt x="10" y="33"/>
                  <a:pt x="8" y="33"/>
                </a:cubicBezTo>
                <a:cubicBezTo>
                  <a:pt x="7" y="33"/>
                  <a:pt x="7" y="33"/>
                  <a:pt x="7" y="33"/>
                </a:cubicBezTo>
                <a:cubicBezTo>
                  <a:pt x="5" y="33"/>
                  <a:pt x="3" y="32"/>
                  <a:pt x="3" y="31"/>
                </a:cubicBezTo>
                <a:lnTo>
                  <a:pt x="3" y="28"/>
                </a:lnTo>
                <a:close/>
                <a:moveTo>
                  <a:pt x="67" y="33"/>
                </a:moveTo>
                <a:cubicBezTo>
                  <a:pt x="65" y="33"/>
                  <a:pt x="64" y="32"/>
                  <a:pt x="64" y="31"/>
                </a:cubicBezTo>
                <a:cubicBezTo>
                  <a:pt x="64" y="28"/>
                  <a:pt x="64" y="28"/>
                  <a:pt x="64" y="28"/>
                </a:cubicBezTo>
                <a:cubicBezTo>
                  <a:pt x="72" y="28"/>
                  <a:pt x="72" y="28"/>
                  <a:pt x="72" y="28"/>
                </a:cubicBezTo>
                <a:cubicBezTo>
                  <a:pt x="72" y="31"/>
                  <a:pt x="72" y="31"/>
                  <a:pt x="72" y="31"/>
                </a:cubicBezTo>
                <a:cubicBezTo>
                  <a:pt x="72" y="32"/>
                  <a:pt x="70" y="33"/>
                  <a:pt x="68" y="33"/>
                </a:cubicBezTo>
                <a:lnTo>
                  <a:pt x="67" y="33"/>
                </a:lnTo>
                <a:close/>
                <a:moveTo>
                  <a:pt x="4" y="65"/>
                </a:moveTo>
                <a:cubicBezTo>
                  <a:pt x="4" y="65"/>
                  <a:pt x="5" y="64"/>
                  <a:pt x="5" y="64"/>
                </a:cubicBezTo>
                <a:cubicBezTo>
                  <a:pt x="14" y="64"/>
                  <a:pt x="14" y="64"/>
                  <a:pt x="14" y="64"/>
                </a:cubicBezTo>
                <a:cubicBezTo>
                  <a:pt x="29" y="64"/>
                  <a:pt x="29" y="64"/>
                  <a:pt x="29" y="64"/>
                </a:cubicBezTo>
                <a:cubicBezTo>
                  <a:pt x="69" y="64"/>
                  <a:pt x="69" y="64"/>
                  <a:pt x="69" y="64"/>
                </a:cubicBezTo>
                <a:cubicBezTo>
                  <a:pt x="70" y="64"/>
                  <a:pt x="71" y="65"/>
                  <a:pt x="71" y="65"/>
                </a:cubicBezTo>
                <a:cubicBezTo>
                  <a:pt x="71" y="67"/>
                  <a:pt x="71" y="67"/>
                  <a:pt x="71" y="67"/>
                </a:cubicBezTo>
                <a:cubicBezTo>
                  <a:pt x="71" y="68"/>
                  <a:pt x="70" y="68"/>
                  <a:pt x="69" y="68"/>
                </a:cubicBezTo>
                <a:cubicBezTo>
                  <a:pt x="5" y="68"/>
                  <a:pt x="5" y="68"/>
                  <a:pt x="5" y="68"/>
                </a:cubicBezTo>
                <a:cubicBezTo>
                  <a:pt x="5" y="68"/>
                  <a:pt x="4" y="68"/>
                  <a:pt x="4" y="67"/>
                </a:cubicBezTo>
                <a:lnTo>
                  <a:pt x="4" y="65"/>
                </a:lnTo>
                <a:close/>
                <a:moveTo>
                  <a:pt x="39" y="57"/>
                </a:moveTo>
                <a:cubicBezTo>
                  <a:pt x="61" y="57"/>
                  <a:pt x="61" y="57"/>
                  <a:pt x="61" y="57"/>
                </a:cubicBezTo>
                <a:cubicBezTo>
                  <a:pt x="62" y="57"/>
                  <a:pt x="62" y="56"/>
                  <a:pt x="62" y="56"/>
                </a:cubicBezTo>
                <a:cubicBezTo>
                  <a:pt x="62" y="41"/>
                  <a:pt x="62" y="41"/>
                  <a:pt x="62" y="41"/>
                </a:cubicBezTo>
                <a:cubicBezTo>
                  <a:pt x="62" y="40"/>
                  <a:pt x="62" y="40"/>
                  <a:pt x="61" y="40"/>
                </a:cubicBezTo>
                <a:cubicBezTo>
                  <a:pt x="39" y="40"/>
                  <a:pt x="39" y="40"/>
                  <a:pt x="39" y="40"/>
                </a:cubicBezTo>
                <a:cubicBezTo>
                  <a:pt x="38" y="40"/>
                  <a:pt x="38" y="40"/>
                  <a:pt x="38" y="41"/>
                </a:cubicBezTo>
                <a:cubicBezTo>
                  <a:pt x="38" y="56"/>
                  <a:pt x="38" y="56"/>
                  <a:pt x="38" y="56"/>
                </a:cubicBezTo>
                <a:cubicBezTo>
                  <a:pt x="38" y="56"/>
                  <a:pt x="38" y="57"/>
                  <a:pt x="39" y="57"/>
                </a:cubicBezTo>
                <a:close/>
                <a:moveTo>
                  <a:pt x="40" y="42"/>
                </a:moveTo>
                <a:cubicBezTo>
                  <a:pt x="60" y="42"/>
                  <a:pt x="60" y="42"/>
                  <a:pt x="60" y="42"/>
                </a:cubicBezTo>
                <a:cubicBezTo>
                  <a:pt x="60" y="55"/>
                  <a:pt x="60" y="55"/>
                  <a:pt x="60" y="55"/>
                </a:cubicBezTo>
                <a:cubicBezTo>
                  <a:pt x="40" y="55"/>
                  <a:pt x="40" y="55"/>
                  <a:pt x="40" y="55"/>
                </a:cubicBezTo>
                <a:lnTo>
                  <a:pt x="40" y="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15" name="Freeform 17"/>
          <p:cNvSpPr>
            <a:spLocks noEditPoints="1"/>
          </p:cNvSpPr>
          <p:nvPr/>
        </p:nvSpPr>
        <p:spPr bwMode="auto">
          <a:xfrm>
            <a:off x="7319875" y="3715009"/>
            <a:ext cx="276736" cy="439379"/>
          </a:xfrm>
          <a:custGeom>
            <a:avLst/>
            <a:gdLst>
              <a:gd name="T0" fmla="*/ 19 w 48"/>
              <a:gd name="T1" fmla="*/ 41 h 74"/>
              <a:gd name="T2" fmla="*/ 17 w 48"/>
              <a:gd name="T3" fmla="*/ 30 h 74"/>
              <a:gd name="T4" fmla="*/ 14 w 48"/>
              <a:gd name="T5" fmla="*/ 13 h 74"/>
              <a:gd name="T6" fmla="*/ 13 w 48"/>
              <a:gd name="T7" fmla="*/ 1 h 74"/>
              <a:gd name="T8" fmla="*/ 7 w 48"/>
              <a:gd name="T9" fmla="*/ 1 h 74"/>
              <a:gd name="T10" fmla="*/ 7 w 48"/>
              <a:gd name="T11" fmla="*/ 13 h 74"/>
              <a:gd name="T12" fmla="*/ 4 w 48"/>
              <a:gd name="T13" fmla="*/ 30 h 74"/>
              <a:gd name="T14" fmla="*/ 2 w 48"/>
              <a:gd name="T15" fmla="*/ 41 h 74"/>
              <a:gd name="T16" fmla="*/ 0 w 48"/>
              <a:gd name="T17" fmla="*/ 47 h 74"/>
              <a:gd name="T18" fmla="*/ 14 w 48"/>
              <a:gd name="T19" fmla="*/ 73 h 74"/>
              <a:gd name="T20" fmla="*/ 18 w 48"/>
              <a:gd name="T21" fmla="*/ 44 h 74"/>
              <a:gd name="T22" fmla="*/ 10 w 48"/>
              <a:gd name="T23" fmla="*/ 47 h 74"/>
              <a:gd name="T24" fmla="*/ 12 w 48"/>
              <a:gd name="T25" fmla="*/ 45 h 74"/>
              <a:gd name="T26" fmla="*/ 8 w 48"/>
              <a:gd name="T27" fmla="*/ 70 h 74"/>
              <a:gd name="T28" fmla="*/ 3 w 48"/>
              <a:gd name="T29" fmla="*/ 47 h 74"/>
              <a:gd name="T30" fmla="*/ 4 w 48"/>
              <a:gd name="T31" fmla="*/ 39 h 74"/>
              <a:gd name="T32" fmla="*/ 6 w 48"/>
              <a:gd name="T33" fmla="*/ 34 h 74"/>
              <a:gd name="T34" fmla="*/ 17 w 48"/>
              <a:gd name="T35" fmla="*/ 35 h 74"/>
              <a:gd name="T36" fmla="*/ 17 w 48"/>
              <a:gd name="T37" fmla="*/ 46 h 74"/>
              <a:gd name="T38" fmla="*/ 14 w 48"/>
              <a:gd name="T39" fmla="*/ 70 h 74"/>
              <a:gd name="T40" fmla="*/ 12 w 48"/>
              <a:gd name="T41" fmla="*/ 45 h 74"/>
              <a:gd name="T42" fmla="*/ 13 w 48"/>
              <a:gd name="T43" fmla="*/ 31 h 74"/>
              <a:gd name="T44" fmla="*/ 7 w 48"/>
              <a:gd name="T45" fmla="*/ 32 h 74"/>
              <a:gd name="T46" fmla="*/ 8 w 48"/>
              <a:gd name="T47" fmla="*/ 6 h 74"/>
              <a:gd name="T48" fmla="*/ 13 w 48"/>
              <a:gd name="T49" fmla="*/ 6 h 74"/>
              <a:gd name="T50" fmla="*/ 12 w 48"/>
              <a:gd name="T51" fmla="*/ 28 h 74"/>
              <a:gd name="T52" fmla="*/ 8 w 48"/>
              <a:gd name="T53" fmla="*/ 9 h 74"/>
              <a:gd name="T54" fmla="*/ 48 w 48"/>
              <a:gd name="T55" fmla="*/ 9 h 74"/>
              <a:gd name="T56" fmla="*/ 41 w 48"/>
              <a:gd name="T57" fmla="*/ 2 h 74"/>
              <a:gd name="T58" fmla="*/ 35 w 48"/>
              <a:gd name="T59" fmla="*/ 10 h 74"/>
              <a:gd name="T60" fmla="*/ 34 w 48"/>
              <a:gd name="T61" fmla="*/ 1 h 74"/>
              <a:gd name="T62" fmla="*/ 32 w 48"/>
              <a:gd name="T63" fmla="*/ 58 h 74"/>
              <a:gd name="T64" fmla="*/ 35 w 48"/>
              <a:gd name="T65" fmla="*/ 74 h 74"/>
              <a:gd name="T66" fmla="*/ 38 w 48"/>
              <a:gd name="T67" fmla="*/ 63 h 74"/>
              <a:gd name="T68" fmla="*/ 41 w 48"/>
              <a:gd name="T69" fmla="*/ 74 h 74"/>
              <a:gd name="T70" fmla="*/ 48 w 48"/>
              <a:gd name="T71" fmla="*/ 65 h 74"/>
              <a:gd name="T72" fmla="*/ 43 w 48"/>
              <a:gd name="T73" fmla="*/ 64 h 74"/>
              <a:gd name="T74" fmla="*/ 38 w 48"/>
              <a:gd name="T75" fmla="*/ 61 h 74"/>
              <a:gd name="T76" fmla="*/ 33 w 48"/>
              <a:gd name="T77" fmla="*/ 64 h 74"/>
              <a:gd name="T78" fmla="*/ 34 w 48"/>
              <a:gd name="T79" fmla="*/ 59 h 74"/>
              <a:gd name="T80" fmla="*/ 34 w 48"/>
              <a:gd name="T81" fmla="*/ 16 h 74"/>
              <a:gd name="T82" fmla="*/ 33 w 48"/>
              <a:gd name="T83" fmla="*/ 10 h 74"/>
              <a:gd name="T84" fmla="*/ 39 w 48"/>
              <a:gd name="T85" fmla="*/ 13 h 74"/>
              <a:gd name="T86" fmla="*/ 43 w 48"/>
              <a:gd name="T87" fmla="*/ 4 h 74"/>
              <a:gd name="T88" fmla="*/ 42 w 48"/>
              <a:gd name="T89" fmla="*/ 17 h 74"/>
              <a:gd name="T90" fmla="*/ 46 w 48"/>
              <a:gd name="T91" fmla="*/ 65 h 74"/>
              <a:gd name="T92" fmla="*/ 40 w 48"/>
              <a:gd name="T93" fmla="*/ 55 h 74"/>
              <a:gd name="T94" fmla="*/ 36 w 48"/>
              <a:gd name="T95" fmla="*/ 2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48" h="74">
                <a:moveTo>
                  <a:pt x="18" y="44"/>
                </a:moveTo>
                <a:cubicBezTo>
                  <a:pt x="18" y="43"/>
                  <a:pt x="17" y="43"/>
                  <a:pt x="17" y="43"/>
                </a:cubicBezTo>
                <a:cubicBezTo>
                  <a:pt x="17" y="43"/>
                  <a:pt x="18" y="42"/>
                  <a:pt x="19" y="41"/>
                </a:cubicBezTo>
                <a:cubicBezTo>
                  <a:pt x="21" y="40"/>
                  <a:pt x="20" y="36"/>
                  <a:pt x="19" y="34"/>
                </a:cubicBezTo>
                <a:cubicBezTo>
                  <a:pt x="19" y="32"/>
                  <a:pt x="18" y="32"/>
                  <a:pt x="17" y="31"/>
                </a:cubicBezTo>
                <a:cubicBezTo>
                  <a:pt x="17" y="30"/>
                  <a:pt x="17" y="30"/>
                  <a:pt x="17" y="30"/>
                </a:cubicBezTo>
                <a:cubicBezTo>
                  <a:pt x="17" y="29"/>
                  <a:pt x="16" y="28"/>
                  <a:pt x="15" y="28"/>
                </a:cubicBezTo>
                <a:cubicBezTo>
                  <a:pt x="14" y="28"/>
                  <a:pt x="14" y="28"/>
                  <a:pt x="14" y="28"/>
                </a:cubicBezTo>
                <a:cubicBezTo>
                  <a:pt x="14" y="13"/>
                  <a:pt x="14" y="13"/>
                  <a:pt x="14" y="13"/>
                </a:cubicBezTo>
                <a:cubicBezTo>
                  <a:pt x="14" y="12"/>
                  <a:pt x="14" y="10"/>
                  <a:pt x="15" y="9"/>
                </a:cubicBezTo>
                <a:cubicBezTo>
                  <a:pt x="15" y="8"/>
                  <a:pt x="15" y="7"/>
                  <a:pt x="15" y="7"/>
                </a:cubicBezTo>
                <a:cubicBezTo>
                  <a:pt x="15" y="5"/>
                  <a:pt x="14" y="1"/>
                  <a:pt x="13" y="1"/>
                </a:cubicBezTo>
                <a:cubicBezTo>
                  <a:pt x="13" y="0"/>
                  <a:pt x="13" y="0"/>
                  <a:pt x="12" y="0"/>
                </a:cubicBezTo>
                <a:cubicBezTo>
                  <a:pt x="8" y="0"/>
                  <a:pt x="8" y="0"/>
                  <a:pt x="8" y="0"/>
                </a:cubicBezTo>
                <a:cubicBezTo>
                  <a:pt x="8" y="0"/>
                  <a:pt x="8" y="0"/>
                  <a:pt x="7" y="1"/>
                </a:cubicBezTo>
                <a:cubicBezTo>
                  <a:pt x="7" y="1"/>
                  <a:pt x="5" y="5"/>
                  <a:pt x="6" y="7"/>
                </a:cubicBezTo>
                <a:cubicBezTo>
                  <a:pt x="6" y="7"/>
                  <a:pt x="6" y="8"/>
                  <a:pt x="6" y="9"/>
                </a:cubicBezTo>
                <a:cubicBezTo>
                  <a:pt x="6" y="10"/>
                  <a:pt x="7" y="12"/>
                  <a:pt x="7" y="13"/>
                </a:cubicBezTo>
                <a:cubicBezTo>
                  <a:pt x="7" y="28"/>
                  <a:pt x="7" y="28"/>
                  <a:pt x="7" y="28"/>
                </a:cubicBezTo>
                <a:cubicBezTo>
                  <a:pt x="6" y="28"/>
                  <a:pt x="6" y="28"/>
                  <a:pt x="6" y="28"/>
                </a:cubicBezTo>
                <a:cubicBezTo>
                  <a:pt x="5" y="28"/>
                  <a:pt x="4" y="29"/>
                  <a:pt x="4" y="30"/>
                </a:cubicBezTo>
                <a:cubicBezTo>
                  <a:pt x="4" y="31"/>
                  <a:pt x="4" y="31"/>
                  <a:pt x="4" y="31"/>
                </a:cubicBezTo>
                <a:cubicBezTo>
                  <a:pt x="3" y="32"/>
                  <a:pt x="2" y="32"/>
                  <a:pt x="1" y="34"/>
                </a:cubicBezTo>
                <a:cubicBezTo>
                  <a:pt x="1" y="36"/>
                  <a:pt x="0" y="40"/>
                  <a:pt x="2" y="41"/>
                </a:cubicBezTo>
                <a:cubicBezTo>
                  <a:pt x="3" y="42"/>
                  <a:pt x="3" y="43"/>
                  <a:pt x="3" y="43"/>
                </a:cubicBezTo>
                <a:cubicBezTo>
                  <a:pt x="3" y="43"/>
                  <a:pt x="3" y="43"/>
                  <a:pt x="3" y="44"/>
                </a:cubicBezTo>
                <a:cubicBezTo>
                  <a:pt x="2" y="44"/>
                  <a:pt x="0" y="45"/>
                  <a:pt x="0" y="47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71"/>
                  <a:pt x="3" y="73"/>
                  <a:pt x="7" y="73"/>
                </a:cubicBezTo>
                <a:cubicBezTo>
                  <a:pt x="14" y="73"/>
                  <a:pt x="14" y="73"/>
                  <a:pt x="14" y="73"/>
                </a:cubicBezTo>
                <a:cubicBezTo>
                  <a:pt x="18" y="73"/>
                  <a:pt x="20" y="71"/>
                  <a:pt x="20" y="69"/>
                </a:cubicBezTo>
                <a:cubicBezTo>
                  <a:pt x="20" y="47"/>
                  <a:pt x="20" y="47"/>
                  <a:pt x="20" y="47"/>
                </a:cubicBezTo>
                <a:cubicBezTo>
                  <a:pt x="20" y="45"/>
                  <a:pt x="19" y="44"/>
                  <a:pt x="18" y="44"/>
                </a:cubicBezTo>
                <a:close/>
                <a:moveTo>
                  <a:pt x="11" y="70"/>
                </a:moveTo>
                <a:cubicBezTo>
                  <a:pt x="10" y="70"/>
                  <a:pt x="10" y="70"/>
                  <a:pt x="10" y="70"/>
                </a:cubicBezTo>
                <a:cubicBezTo>
                  <a:pt x="10" y="47"/>
                  <a:pt x="10" y="47"/>
                  <a:pt x="10" y="47"/>
                </a:cubicBezTo>
                <a:cubicBezTo>
                  <a:pt x="11" y="47"/>
                  <a:pt x="11" y="47"/>
                  <a:pt x="11" y="47"/>
                </a:cubicBezTo>
                <a:lnTo>
                  <a:pt x="11" y="70"/>
                </a:lnTo>
                <a:close/>
                <a:moveTo>
                  <a:pt x="12" y="45"/>
                </a:moveTo>
                <a:cubicBezTo>
                  <a:pt x="9" y="45"/>
                  <a:pt x="9" y="45"/>
                  <a:pt x="9" y="45"/>
                </a:cubicBezTo>
                <a:cubicBezTo>
                  <a:pt x="8" y="45"/>
                  <a:pt x="8" y="46"/>
                  <a:pt x="8" y="46"/>
                </a:cubicBezTo>
                <a:cubicBezTo>
                  <a:pt x="8" y="70"/>
                  <a:pt x="8" y="70"/>
                  <a:pt x="8" y="70"/>
                </a:cubicBezTo>
                <a:cubicBezTo>
                  <a:pt x="7" y="70"/>
                  <a:pt x="7" y="70"/>
                  <a:pt x="7" y="70"/>
                </a:cubicBezTo>
                <a:cubicBezTo>
                  <a:pt x="4" y="70"/>
                  <a:pt x="3" y="69"/>
                  <a:pt x="3" y="69"/>
                </a:cubicBezTo>
                <a:cubicBezTo>
                  <a:pt x="3" y="47"/>
                  <a:pt x="3" y="47"/>
                  <a:pt x="3" y="47"/>
                </a:cubicBezTo>
                <a:cubicBezTo>
                  <a:pt x="3" y="47"/>
                  <a:pt x="4" y="46"/>
                  <a:pt x="4" y="46"/>
                </a:cubicBezTo>
                <a:cubicBezTo>
                  <a:pt x="5" y="46"/>
                  <a:pt x="6" y="45"/>
                  <a:pt x="6" y="44"/>
                </a:cubicBezTo>
                <a:cubicBezTo>
                  <a:pt x="7" y="43"/>
                  <a:pt x="7" y="41"/>
                  <a:pt x="4" y="39"/>
                </a:cubicBezTo>
                <a:cubicBezTo>
                  <a:pt x="4" y="39"/>
                  <a:pt x="3" y="37"/>
                  <a:pt x="4" y="35"/>
                </a:cubicBezTo>
                <a:cubicBezTo>
                  <a:pt x="4" y="34"/>
                  <a:pt x="5" y="34"/>
                  <a:pt x="5" y="34"/>
                </a:cubicBezTo>
                <a:cubicBezTo>
                  <a:pt x="6" y="34"/>
                  <a:pt x="6" y="34"/>
                  <a:pt x="6" y="34"/>
                </a:cubicBezTo>
                <a:cubicBezTo>
                  <a:pt x="15" y="34"/>
                  <a:pt x="15" y="34"/>
                  <a:pt x="15" y="34"/>
                </a:cubicBezTo>
                <a:cubicBezTo>
                  <a:pt x="16" y="34"/>
                  <a:pt x="16" y="34"/>
                  <a:pt x="16" y="34"/>
                </a:cubicBezTo>
                <a:cubicBezTo>
                  <a:pt x="16" y="34"/>
                  <a:pt x="16" y="34"/>
                  <a:pt x="17" y="35"/>
                </a:cubicBezTo>
                <a:cubicBezTo>
                  <a:pt x="17" y="37"/>
                  <a:pt x="17" y="39"/>
                  <a:pt x="17" y="39"/>
                </a:cubicBezTo>
                <a:cubicBezTo>
                  <a:pt x="14" y="41"/>
                  <a:pt x="14" y="43"/>
                  <a:pt x="15" y="44"/>
                </a:cubicBezTo>
                <a:cubicBezTo>
                  <a:pt x="15" y="45"/>
                  <a:pt x="16" y="46"/>
                  <a:pt x="17" y="46"/>
                </a:cubicBezTo>
                <a:cubicBezTo>
                  <a:pt x="17" y="46"/>
                  <a:pt x="17" y="47"/>
                  <a:pt x="17" y="47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69"/>
                  <a:pt x="16" y="70"/>
                  <a:pt x="14" y="70"/>
                </a:cubicBezTo>
                <a:cubicBezTo>
                  <a:pt x="13" y="70"/>
                  <a:pt x="13" y="70"/>
                  <a:pt x="13" y="70"/>
                </a:cubicBezTo>
                <a:cubicBezTo>
                  <a:pt x="13" y="46"/>
                  <a:pt x="13" y="46"/>
                  <a:pt x="13" y="46"/>
                </a:cubicBezTo>
                <a:cubicBezTo>
                  <a:pt x="13" y="46"/>
                  <a:pt x="13" y="45"/>
                  <a:pt x="12" y="45"/>
                </a:cubicBezTo>
                <a:close/>
                <a:moveTo>
                  <a:pt x="7" y="31"/>
                </a:moveTo>
                <a:cubicBezTo>
                  <a:pt x="8" y="31"/>
                  <a:pt x="8" y="31"/>
                  <a:pt x="8" y="31"/>
                </a:cubicBezTo>
                <a:cubicBezTo>
                  <a:pt x="13" y="31"/>
                  <a:pt x="13" y="31"/>
                  <a:pt x="13" y="31"/>
                </a:cubicBezTo>
                <a:cubicBezTo>
                  <a:pt x="14" y="31"/>
                  <a:pt x="14" y="31"/>
                  <a:pt x="14" y="31"/>
                </a:cubicBezTo>
                <a:cubicBezTo>
                  <a:pt x="14" y="32"/>
                  <a:pt x="14" y="32"/>
                  <a:pt x="14" y="32"/>
                </a:cubicBezTo>
                <a:cubicBezTo>
                  <a:pt x="7" y="32"/>
                  <a:pt x="7" y="32"/>
                  <a:pt x="7" y="32"/>
                </a:cubicBezTo>
                <a:lnTo>
                  <a:pt x="7" y="31"/>
                </a:lnTo>
                <a:close/>
                <a:moveTo>
                  <a:pt x="8" y="9"/>
                </a:moveTo>
                <a:cubicBezTo>
                  <a:pt x="8" y="8"/>
                  <a:pt x="8" y="7"/>
                  <a:pt x="8" y="6"/>
                </a:cubicBezTo>
                <a:cubicBezTo>
                  <a:pt x="8" y="6"/>
                  <a:pt x="8" y="4"/>
                  <a:pt x="9" y="2"/>
                </a:cubicBezTo>
                <a:cubicBezTo>
                  <a:pt x="12" y="2"/>
                  <a:pt x="12" y="2"/>
                  <a:pt x="12" y="2"/>
                </a:cubicBezTo>
                <a:cubicBezTo>
                  <a:pt x="12" y="4"/>
                  <a:pt x="13" y="6"/>
                  <a:pt x="13" y="6"/>
                </a:cubicBezTo>
                <a:cubicBezTo>
                  <a:pt x="13" y="7"/>
                  <a:pt x="13" y="8"/>
                  <a:pt x="13" y="9"/>
                </a:cubicBezTo>
                <a:cubicBezTo>
                  <a:pt x="12" y="10"/>
                  <a:pt x="12" y="12"/>
                  <a:pt x="12" y="13"/>
                </a:cubicBezTo>
                <a:cubicBezTo>
                  <a:pt x="12" y="28"/>
                  <a:pt x="12" y="28"/>
                  <a:pt x="12" y="28"/>
                </a:cubicBezTo>
                <a:cubicBezTo>
                  <a:pt x="9" y="28"/>
                  <a:pt x="9" y="28"/>
                  <a:pt x="9" y="28"/>
                </a:cubicBezTo>
                <a:cubicBezTo>
                  <a:pt x="9" y="13"/>
                  <a:pt x="9" y="13"/>
                  <a:pt x="9" y="13"/>
                </a:cubicBezTo>
                <a:cubicBezTo>
                  <a:pt x="9" y="12"/>
                  <a:pt x="8" y="10"/>
                  <a:pt x="8" y="9"/>
                </a:cubicBezTo>
                <a:close/>
                <a:moveTo>
                  <a:pt x="44" y="58"/>
                </a:moveTo>
                <a:cubicBezTo>
                  <a:pt x="44" y="17"/>
                  <a:pt x="44" y="17"/>
                  <a:pt x="44" y="17"/>
                </a:cubicBezTo>
                <a:cubicBezTo>
                  <a:pt x="46" y="15"/>
                  <a:pt x="48" y="12"/>
                  <a:pt x="48" y="9"/>
                </a:cubicBezTo>
                <a:cubicBezTo>
                  <a:pt x="48" y="6"/>
                  <a:pt x="46" y="3"/>
                  <a:pt x="43" y="1"/>
                </a:cubicBezTo>
                <a:cubicBezTo>
                  <a:pt x="42" y="1"/>
                  <a:pt x="42" y="1"/>
                  <a:pt x="42" y="1"/>
                </a:cubicBezTo>
                <a:cubicBezTo>
                  <a:pt x="41" y="1"/>
                  <a:pt x="41" y="2"/>
                  <a:pt x="41" y="2"/>
                </a:cubicBezTo>
                <a:cubicBezTo>
                  <a:pt x="41" y="10"/>
                  <a:pt x="41" y="10"/>
                  <a:pt x="41" y="10"/>
                </a:cubicBezTo>
                <a:cubicBezTo>
                  <a:pt x="38" y="11"/>
                  <a:pt x="38" y="11"/>
                  <a:pt x="38" y="11"/>
                </a:cubicBezTo>
                <a:cubicBezTo>
                  <a:pt x="35" y="10"/>
                  <a:pt x="35" y="10"/>
                  <a:pt x="35" y="10"/>
                </a:cubicBezTo>
                <a:cubicBezTo>
                  <a:pt x="35" y="2"/>
                  <a:pt x="35" y="2"/>
                  <a:pt x="35" y="2"/>
                </a:cubicBezTo>
                <a:cubicBezTo>
                  <a:pt x="35" y="1"/>
                  <a:pt x="35" y="1"/>
                  <a:pt x="35" y="1"/>
                </a:cubicBezTo>
                <a:cubicBezTo>
                  <a:pt x="35" y="1"/>
                  <a:pt x="34" y="1"/>
                  <a:pt x="34" y="1"/>
                </a:cubicBezTo>
                <a:cubicBezTo>
                  <a:pt x="31" y="2"/>
                  <a:pt x="28" y="6"/>
                  <a:pt x="28" y="9"/>
                </a:cubicBezTo>
                <a:cubicBezTo>
                  <a:pt x="28" y="12"/>
                  <a:pt x="30" y="15"/>
                  <a:pt x="32" y="17"/>
                </a:cubicBezTo>
                <a:cubicBezTo>
                  <a:pt x="32" y="58"/>
                  <a:pt x="32" y="58"/>
                  <a:pt x="32" y="58"/>
                </a:cubicBezTo>
                <a:cubicBezTo>
                  <a:pt x="30" y="59"/>
                  <a:pt x="28" y="62"/>
                  <a:pt x="28" y="65"/>
                </a:cubicBezTo>
                <a:cubicBezTo>
                  <a:pt x="28" y="69"/>
                  <a:pt x="30" y="72"/>
                  <a:pt x="34" y="74"/>
                </a:cubicBezTo>
                <a:cubicBezTo>
                  <a:pt x="34" y="74"/>
                  <a:pt x="34" y="74"/>
                  <a:pt x="35" y="74"/>
                </a:cubicBezTo>
                <a:cubicBezTo>
                  <a:pt x="35" y="73"/>
                  <a:pt x="35" y="73"/>
                  <a:pt x="35" y="73"/>
                </a:cubicBezTo>
                <a:cubicBezTo>
                  <a:pt x="35" y="65"/>
                  <a:pt x="35" y="65"/>
                  <a:pt x="35" y="65"/>
                </a:cubicBezTo>
                <a:cubicBezTo>
                  <a:pt x="38" y="63"/>
                  <a:pt x="38" y="63"/>
                  <a:pt x="38" y="63"/>
                </a:cubicBezTo>
                <a:cubicBezTo>
                  <a:pt x="41" y="65"/>
                  <a:pt x="41" y="65"/>
                  <a:pt x="41" y="65"/>
                </a:cubicBezTo>
                <a:cubicBezTo>
                  <a:pt x="41" y="73"/>
                  <a:pt x="41" y="73"/>
                  <a:pt x="41" y="73"/>
                </a:cubicBezTo>
                <a:cubicBezTo>
                  <a:pt x="41" y="73"/>
                  <a:pt x="41" y="73"/>
                  <a:pt x="41" y="74"/>
                </a:cubicBezTo>
                <a:cubicBezTo>
                  <a:pt x="42" y="74"/>
                  <a:pt x="42" y="74"/>
                  <a:pt x="42" y="74"/>
                </a:cubicBezTo>
                <a:cubicBezTo>
                  <a:pt x="42" y="74"/>
                  <a:pt x="42" y="74"/>
                  <a:pt x="42" y="74"/>
                </a:cubicBezTo>
                <a:cubicBezTo>
                  <a:pt x="46" y="72"/>
                  <a:pt x="48" y="69"/>
                  <a:pt x="48" y="65"/>
                </a:cubicBezTo>
                <a:cubicBezTo>
                  <a:pt x="48" y="62"/>
                  <a:pt x="46" y="59"/>
                  <a:pt x="44" y="58"/>
                </a:cubicBezTo>
                <a:close/>
                <a:moveTo>
                  <a:pt x="43" y="71"/>
                </a:moveTo>
                <a:cubicBezTo>
                  <a:pt x="43" y="64"/>
                  <a:pt x="43" y="64"/>
                  <a:pt x="43" y="64"/>
                </a:cubicBezTo>
                <a:cubicBezTo>
                  <a:pt x="43" y="64"/>
                  <a:pt x="43" y="64"/>
                  <a:pt x="42" y="63"/>
                </a:cubicBezTo>
                <a:cubicBezTo>
                  <a:pt x="38" y="61"/>
                  <a:pt x="38" y="61"/>
                  <a:pt x="38" y="61"/>
                </a:cubicBezTo>
                <a:cubicBezTo>
                  <a:pt x="38" y="61"/>
                  <a:pt x="38" y="61"/>
                  <a:pt x="38" y="61"/>
                </a:cubicBezTo>
                <a:cubicBezTo>
                  <a:pt x="38" y="61"/>
                  <a:pt x="38" y="61"/>
                  <a:pt x="37" y="61"/>
                </a:cubicBezTo>
                <a:cubicBezTo>
                  <a:pt x="34" y="63"/>
                  <a:pt x="34" y="63"/>
                  <a:pt x="34" y="63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71"/>
                  <a:pt x="33" y="71"/>
                  <a:pt x="33" y="71"/>
                </a:cubicBezTo>
                <a:cubicBezTo>
                  <a:pt x="31" y="69"/>
                  <a:pt x="30" y="67"/>
                  <a:pt x="30" y="65"/>
                </a:cubicBezTo>
                <a:cubicBezTo>
                  <a:pt x="30" y="63"/>
                  <a:pt x="32" y="60"/>
                  <a:pt x="34" y="59"/>
                </a:cubicBezTo>
                <a:cubicBezTo>
                  <a:pt x="34" y="59"/>
                  <a:pt x="34" y="58"/>
                  <a:pt x="34" y="58"/>
                </a:cubicBezTo>
                <a:cubicBezTo>
                  <a:pt x="34" y="17"/>
                  <a:pt x="34" y="17"/>
                  <a:pt x="34" y="17"/>
                </a:cubicBezTo>
                <a:cubicBezTo>
                  <a:pt x="34" y="16"/>
                  <a:pt x="34" y="16"/>
                  <a:pt x="34" y="16"/>
                </a:cubicBezTo>
                <a:cubicBezTo>
                  <a:pt x="32" y="14"/>
                  <a:pt x="30" y="12"/>
                  <a:pt x="30" y="9"/>
                </a:cubicBezTo>
                <a:cubicBezTo>
                  <a:pt x="30" y="7"/>
                  <a:pt x="32" y="5"/>
                  <a:pt x="33" y="4"/>
                </a:cubicBezTo>
                <a:cubicBezTo>
                  <a:pt x="33" y="10"/>
                  <a:pt x="33" y="10"/>
                  <a:pt x="33" y="10"/>
                </a:cubicBezTo>
                <a:cubicBezTo>
                  <a:pt x="33" y="11"/>
                  <a:pt x="33" y="11"/>
                  <a:pt x="34" y="11"/>
                </a:cubicBezTo>
                <a:cubicBezTo>
                  <a:pt x="38" y="13"/>
                  <a:pt x="38" y="13"/>
                  <a:pt x="38" y="13"/>
                </a:cubicBezTo>
                <a:cubicBezTo>
                  <a:pt x="38" y="14"/>
                  <a:pt x="38" y="14"/>
                  <a:pt x="39" y="13"/>
                </a:cubicBezTo>
                <a:cubicBezTo>
                  <a:pt x="43" y="11"/>
                  <a:pt x="43" y="11"/>
                  <a:pt x="43" y="11"/>
                </a:cubicBezTo>
                <a:cubicBezTo>
                  <a:pt x="43" y="11"/>
                  <a:pt x="43" y="11"/>
                  <a:pt x="43" y="10"/>
                </a:cubicBezTo>
                <a:cubicBezTo>
                  <a:pt x="43" y="4"/>
                  <a:pt x="43" y="4"/>
                  <a:pt x="43" y="4"/>
                </a:cubicBezTo>
                <a:cubicBezTo>
                  <a:pt x="45" y="5"/>
                  <a:pt x="46" y="7"/>
                  <a:pt x="46" y="9"/>
                </a:cubicBezTo>
                <a:cubicBezTo>
                  <a:pt x="46" y="12"/>
                  <a:pt x="44" y="14"/>
                  <a:pt x="42" y="16"/>
                </a:cubicBezTo>
                <a:cubicBezTo>
                  <a:pt x="42" y="16"/>
                  <a:pt x="42" y="16"/>
                  <a:pt x="42" y="17"/>
                </a:cubicBezTo>
                <a:cubicBezTo>
                  <a:pt x="42" y="58"/>
                  <a:pt x="42" y="58"/>
                  <a:pt x="42" y="58"/>
                </a:cubicBezTo>
                <a:cubicBezTo>
                  <a:pt x="42" y="58"/>
                  <a:pt x="42" y="59"/>
                  <a:pt x="42" y="59"/>
                </a:cubicBezTo>
                <a:cubicBezTo>
                  <a:pt x="45" y="60"/>
                  <a:pt x="46" y="63"/>
                  <a:pt x="46" y="65"/>
                </a:cubicBezTo>
                <a:cubicBezTo>
                  <a:pt x="46" y="67"/>
                  <a:pt x="45" y="70"/>
                  <a:pt x="43" y="71"/>
                </a:cubicBezTo>
                <a:close/>
                <a:moveTo>
                  <a:pt x="40" y="20"/>
                </a:moveTo>
                <a:cubicBezTo>
                  <a:pt x="40" y="55"/>
                  <a:pt x="40" y="55"/>
                  <a:pt x="40" y="55"/>
                </a:cubicBezTo>
                <a:cubicBezTo>
                  <a:pt x="40" y="56"/>
                  <a:pt x="39" y="57"/>
                  <a:pt x="38" y="57"/>
                </a:cubicBezTo>
                <a:cubicBezTo>
                  <a:pt x="37" y="57"/>
                  <a:pt x="36" y="56"/>
                  <a:pt x="36" y="55"/>
                </a:cubicBezTo>
                <a:cubicBezTo>
                  <a:pt x="36" y="20"/>
                  <a:pt x="36" y="20"/>
                  <a:pt x="36" y="20"/>
                </a:cubicBezTo>
                <a:cubicBezTo>
                  <a:pt x="36" y="19"/>
                  <a:pt x="37" y="18"/>
                  <a:pt x="38" y="18"/>
                </a:cubicBezTo>
                <a:cubicBezTo>
                  <a:pt x="39" y="18"/>
                  <a:pt x="40" y="19"/>
                  <a:pt x="40" y="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16" name="Freeform 208"/>
          <p:cNvSpPr>
            <a:spLocks noEditPoints="1"/>
          </p:cNvSpPr>
          <p:nvPr/>
        </p:nvSpPr>
        <p:spPr bwMode="auto">
          <a:xfrm>
            <a:off x="5943391" y="2746717"/>
            <a:ext cx="407951" cy="505750"/>
          </a:xfrm>
          <a:custGeom>
            <a:avLst/>
            <a:gdLst>
              <a:gd name="T0" fmla="*/ 11 w 62"/>
              <a:gd name="T1" fmla="*/ 33 h 74"/>
              <a:gd name="T2" fmla="*/ 52 w 62"/>
              <a:gd name="T3" fmla="*/ 33 h 74"/>
              <a:gd name="T4" fmla="*/ 31 w 62"/>
              <a:gd name="T5" fmla="*/ 31 h 74"/>
              <a:gd name="T6" fmla="*/ 33 w 62"/>
              <a:gd name="T7" fmla="*/ 46 h 74"/>
              <a:gd name="T8" fmla="*/ 31 w 62"/>
              <a:gd name="T9" fmla="*/ 50 h 74"/>
              <a:gd name="T10" fmla="*/ 29 w 62"/>
              <a:gd name="T11" fmla="*/ 46 h 74"/>
              <a:gd name="T12" fmla="*/ 26 w 62"/>
              <a:gd name="T13" fmla="*/ 37 h 74"/>
              <a:gd name="T14" fmla="*/ 31 w 62"/>
              <a:gd name="T15" fmla="*/ 42 h 74"/>
              <a:gd name="T16" fmla="*/ 31 w 62"/>
              <a:gd name="T17" fmla="*/ 35 h 74"/>
              <a:gd name="T18" fmla="*/ 29 w 62"/>
              <a:gd name="T19" fmla="*/ 20 h 74"/>
              <a:gd name="T20" fmla="*/ 31 w 62"/>
              <a:gd name="T21" fmla="*/ 16 h 74"/>
              <a:gd name="T22" fmla="*/ 33 w 62"/>
              <a:gd name="T23" fmla="*/ 20 h 74"/>
              <a:gd name="T24" fmla="*/ 37 w 62"/>
              <a:gd name="T25" fmla="*/ 29 h 74"/>
              <a:gd name="T26" fmla="*/ 31 w 62"/>
              <a:gd name="T27" fmla="*/ 24 h 74"/>
              <a:gd name="T28" fmla="*/ 31 w 62"/>
              <a:gd name="T29" fmla="*/ 31 h 74"/>
              <a:gd name="T30" fmla="*/ 31 w 62"/>
              <a:gd name="T31" fmla="*/ 0 h 74"/>
              <a:gd name="T32" fmla="*/ 0 w 62"/>
              <a:gd name="T33" fmla="*/ 8 h 74"/>
              <a:gd name="T34" fmla="*/ 30 w 62"/>
              <a:gd name="T35" fmla="*/ 74 h 74"/>
              <a:gd name="T36" fmla="*/ 33 w 62"/>
              <a:gd name="T37" fmla="*/ 73 h 74"/>
              <a:gd name="T38" fmla="*/ 62 w 62"/>
              <a:gd name="T39" fmla="*/ 8 h 74"/>
              <a:gd name="T40" fmla="*/ 31 w 62"/>
              <a:gd name="T41" fmla="*/ 71 h 74"/>
              <a:gd name="T42" fmla="*/ 31 w 62"/>
              <a:gd name="T43" fmla="*/ 71 h 74"/>
              <a:gd name="T44" fmla="*/ 3 w 62"/>
              <a:gd name="T45" fmla="*/ 10 h 74"/>
              <a:gd name="T46" fmla="*/ 31 w 62"/>
              <a:gd name="T47" fmla="*/ 3 h 74"/>
              <a:gd name="T48" fmla="*/ 59 w 62"/>
              <a:gd name="T49" fmla="*/ 39 h 74"/>
              <a:gd name="T50" fmla="*/ 19 w 62"/>
              <a:gd name="T51" fmla="*/ 59 h 74"/>
              <a:gd name="T52" fmla="*/ 19 w 62"/>
              <a:gd name="T53" fmla="*/ 61 h 74"/>
              <a:gd name="T54" fmla="*/ 6 w 62"/>
              <a:gd name="T55" fmla="*/ 39 h 74"/>
              <a:gd name="T56" fmla="*/ 7 w 62"/>
              <a:gd name="T57" fmla="*/ 20 h 74"/>
              <a:gd name="T58" fmla="*/ 8 w 62"/>
              <a:gd name="T59" fmla="*/ 39 h 74"/>
              <a:gd name="T60" fmla="*/ 57 w 62"/>
              <a:gd name="T61" fmla="*/ 11 h 74"/>
              <a:gd name="T62" fmla="*/ 56 w 62"/>
              <a:gd name="T63" fmla="*/ 40 h 74"/>
              <a:gd name="T64" fmla="*/ 55 w 62"/>
              <a:gd name="T65" fmla="*/ 12 h 74"/>
              <a:gd name="T66" fmla="*/ 30 w 62"/>
              <a:gd name="T67" fmla="*/ 6 h 74"/>
              <a:gd name="T68" fmla="*/ 56 w 62"/>
              <a:gd name="T69" fmla="*/ 10 h 74"/>
              <a:gd name="T70" fmla="*/ 29 w 62"/>
              <a:gd name="T71" fmla="*/ 65 h 74"/>
              <a:gd name="T72" fmla="*/ 28 w 62"/>
              <a:gd name="T73" fmla="*/ 67 h 74"/>
              <a:gd name="T74" fmla="*/ 23 w 62"/>
              <a:gd name="T75" fmla="*/ 64 h 74"/>
              <a:gd name="T76" fmla="*/ 24 w 62"/>
              <a:gd name="T77" fmla="*/ 63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2" h="74">
                <a:moveTo>
                  <a:pt x="31" y="12"/>
                </a:moveTo>
                <a:cubicBezTo>
                  <a:pt x="20" y="12"/>
                  <a:pt x="11" y="22"/>
                  <a:pt x="11" y="33"/>
                </a:cubicBezTo>
                <a:cubicBezTo>
                  <a:pt x="11" y="45"/>
                  <a:pt x="20" y="54"/>
                  <a:pt x="31" y="54"/>
                </a:cubicBezTo>
                <a:cubicBezTo>
                  <a:pt x="43" y="54"/>
                  <a:pt x="52" y="45"/>
                  <a:pt x="52" y="33"/>
                </a:cubicBezTo>
                <a:cubicBezTo>
                  <a:pt x="52" y="22"/>
                  <a:pt x="43" y="12"/>
                  <a:pt x="31" y="12"/>
                </a:cubicBezTo>
                <a:close/>
                <a:moveTo>
                  <a:pt x="31" y="31"/>
                </a:moveTo>
                <a:cubicBezTo>
                  <a:pt x="36" y="31"/>
                  <a:pt x="39" y="34"/>
                  <a:pt x="39" y="39"/>
                </a:cubicBezTo>
                <a:cubicBezTo>
                  <a:pt x="39" y="42"/>
                  <a:pt x="37" y="45"/>
                  <a:pt x="33" y="46"/>
                </a:cubicBezTo>
                <a:cubicBezTo>
                  <a:pt x="33" y="48"/>
                  <a:pt x="33" y="48"/>
                  <a:pt x="33" y="48"/>
                </a:cubicBezTo>
                <a:cubicBezTo>
                  <a:pt x="33" y="49"/>
                  <a:pt x="33" y="50"/>
                  <a:pt x="31" y="50"/>
                </a:cubicBezTo>
                <a:cubicBezTo>
                  <a:pt x="30" y="50"/>
                  <a:pt x="29" y="49"/>
                  <a:pt x="29" y="48"/>
                </a:cubicBezTo>
                <a:cubicBezTo>
                  <a:pt x="29" y="46"/>
                  <a:pt x="29" y="46"/>
                  <a:pt x="29" y="46"/>
                </a:cubicBezTo>
                <a:cubicBezTo>
                  <a:pt x="26" y="45"/>
                  <a:pt x="24" y="42"/>
                  <a:pt x="24" y="39"/>
                </a:cubicBezTo>
                <a:cubicBezTo>
                  <a:pt x="24" y="38"/>
                  <a:pt x="25" y="37"/>
                  <a:pt x="26" y="37"/>
                </a:cubicBezTo>
                <a:cubicBezTo>
                  <a:pt x="27" y="37"/>
                  <a:pt x="28" y="38"/>
                  <a:pt x="28" y="39"/>
                </a:cubicBezTo>
                <a:cubicBezTo>
                  <a:pt x="28" y="41"/>
                  <a:pt x="29" y="42"/>
                  <a:pt x="31" y="42"/>
                </a:cubicBezTo>
                <a:cubicBezTo>
                  <a:pt x="33" y="42"/>
                  <a:pt x="35" y="41"/>
                  <a:pt x="35" y="39"/>
                </a:cubicBezTo>
                <a:cubicBezTo>
                  <a:pt x="35" y="37"/>
                  <a:pt x="33" y="35"/>
                  <a:pt x="31" y="35"/>
                </a:cubicBezTo>
                <a:cubicBezTo>
                  <a:pt x="27" y="35"/>
                  <a:pt x="24" y="32"/>
                  <a:pt x="24" y="27"/>
                </a:cubicBezTo>
                <a:cubicBezTo>
                  <a:pt x="24" y="24"/>
                  <a:pt x="26" y="21"/>
                  <a:pt x="29" y="20"/>
                </a:cubicBezTo>
                <a:cubicBezTo>
                  <a:pt x="29" y="18"/>
                  <a:pt x="29" y="18"/>
                  <a:pt x="29" y="18"/>
                </a:cubicBezTo>
                <a:cubicBezTo>
                  <a:pt x="29" y="17"/>
                  <a:pt x="30" y="16"/>
                  <a:pt x="31" y="16"/>
                </a:cubicBezTo>
                <a:cubicBezTo>
                  <a:pt x="32" y="16"/>
                  <a:pt x="33" y="17"/>
                  <a:pt x="33" y="18"/>
                </a:cubicBezTo>
                <a:cubicBezTo>
                  <a:pt x="33" y="20"/>
                  <a:pt x="33" y="20"/>
                  <a:pt x="33" y="20"/>
                </a:cubicBezTo>
                <a:cubicBezTo>
                  <a:pt x="36" y="21"/>
                  <a:pt x="39" y="24"/>
                  <a:pt x="39" y="27"/>
                </a:cubicBezTo>
                <a:cubicBezTo>
                  <a:pt x="39" y="28"/>
                  <a:pt x="38" y="29"/>
                  <a:pt x="37" y="29"/>
                </a:cubicBezTo>
                <a:cubicBezTo>
                  <a:pt x="36" y="29"/>
                  <a:pt x="35" y="28"/>
                  <a:pt x="35" y="27"/>
                </a:cubicBezTo>
                <a:cubicBezTo>
                  <a:pt x="35" y="25"/>
                  <a:pt x="33" y="24"/>
                  <a:pt x="31" y="24"/>
                </a:cubicBezTo>
                <a:cubicBezTo>
                  <a:pt x="29" y="24"/>
                  <a:pt x="28" y="25"/>
                  <a:pt x="28" y="27"/>
                </a:cubicBezTo>
                <a:cubicBezTo>
                  <a:pt x="28" y="29"/>
                  <a:pt x="29" y="31"/>
                  <a:pt x="31" y="31"/>
                </a:cubicBezTo>
                <a:close/>
                <a:moveTo>
                  <a:pt x="61" y="7"/>
                </a:moveTo>
                <a:cubicBezTo>
                  <a:pt x="55" y="3"/>
                  <a:pt x="44" y="0"/>
                  <a:pt x="31" y="0"/>
                </a:cubicBezTo>
                <a:cubicBezTo>
                  <a:pt x="19" y="0"/>
                  <a:pt x="7" y="3"/>
                  <a:pt x="2" y="7"/>
                </a:cubicBezTo>
                <a:cubicBezTo>
                  <a:pt x="0" y="8"/>
                  <a:pt x="0" y="8"/>
                  <a:pt x="0" y="8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60"/>
                  <a:pt x="23" y="71"/>
                  <a:pt x="30" y="74"/>
                </a:cubicBezTo>
                <a:cubicBezTo>
                  <a:pt x="31" y="74"/>
                  <a:pt x="31" y="74"/>
                  <a:pt x="31" y="74"/>
                </a:cubicBezTo>
                <a:cubicBezTo>
                  <a:pt x="33" y="73"/>
                  <a:pt x="33" y="73"/>
                  <a:pt x="33" y="73"/>
                </a:cubicBezTo>
                <a:cubicBezTo>
                  <a:pt x="40" y="71"/>
                  <a:pt x="62" y="60"/>
                  <a:pt x="62" y="39"/>
                </a:cubicBezTo>
                <a:cubicBezTo>
                  <a:pt x="62" y="8"/>
                  <a:pt x="62" y="8"/>
                  <a:pt x="62" y="8"/>
                </a:cubicBezTo>
                <a:lnTo>
                  <a:pt x="61" y="7"/>
                </a:lnTo>
                <a:close/>
                <a:moveTo>
                  <a:pt x="31" y="71"/>
                </a:moveTo>
                <a:cubicBezTo>
                  <a:pt x="31" y="71"/>
                  <a:pt x="31" y="71"/>
                  <a:pt x="31" y="71"/>
                </a:cubicBezTo>
                <a:cubicBezTo>
                  <a:pt x="31" y="71"/>
                  <a:pt x="31" y="71"/>
                  <a:pt x="31" y="71"/>
                </a:cubicBezTo>
                <a:cubicBezTo>
                  <a:pt x="25" y="68"/>
                  <a:pt x="3" y="58"/>
                  <a:pt x="3" y="39"/>
                </a:cubicBezTo>
                <a:cubicBezTo>
                  <a:pt x="3" y="10"/>
                  <a:pt x="3" y="10"/>
                  <a:pt x="3" y="10"/>
                </a:cubicBezTo>
                <a:cubicBezTo>
                  <a:pt x="3" y="10"/>
                  <a:pt x="3" y="10"/>
                  <a:pt x="3" y="10"/>
                </a:cubicBezTo>
                <a:cubicBezTo>
                  <a:pt x="9" y="6"/>
                  <a:pt x="20" y="3"/>
                  <a:pt x="31" y="3"/>
                </a:cubicBezTo>
                <a:cubicBezTo>
                  <a:pt x="43" y="3"/>
                  <a:pt x="54" y="6"/>
                  <a:pt x="59" y="10"/>
                </a:cubicBezTo>
                <a:cubicBezTo>
                  <a:pt x="59" y="39"/>
                  <a:pt x="59" y="39"/>
                  <a:pt x="59" y="39"/>
                </a:cubicBezTo>
                <a:cubicBezTo>
                  <a:pt x="59" y="58"/>
                  <a:pt x="38" y="68"/>
                  <a:pt x="31" y="71"/>
                </a:cubicBezTo>
                <a:close/>
                <a:moveTo>
                  <a:pt x="19" y="59"/>
                </a:moveTo>
                <a:cubicBezTo>
                  <a:pt x="20" y="59"/>
                  <a:pt x="20" y="60"/>
                  <a:pt x="20" y="60"/>
                </a:cubicBezTo>
                <a:cubicBezTo>
                  <a:pt x="19" y="61"/>
                  <a:pt x="19" y="61"/>
                  <a:pt x="19" y="61"/>
                </a:cubicBezTo>
                <a:cubicBezTo>
                  <a:pt x="19" y="61"/>
                  <a:pt x="18" y="61"/>
                  <a:pt x="18" y="61"/>
                </a:cubicBezTo>
                <a:cubicBezTo>
                  <a:pt x="10" y="54"/>
                  <a:pt x="6" y="47"/>
                  <a:pt x="6" y="39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21"/>
                  <a:pt x="6" y="20"/>
                  <a:pt x="7" y="20"/>
                </a:cubicBezTo>
                <a:cubicBezTo>
                  <a:pt x="7" y="20"/>
                  <a:pt x="8" y="21"/>
                  <a:pt x="8" y="21"/>
                </a:cubicBezTo>
                <a:cubicBezTo>
                  <a:pt x="8" y="39"/>
                  <a:pt x="8" y="39"/>
                  <a:pt x="8" y="39"/>
                </a:cubicBezTo>
                <a:cubicBezTo>
                  <a:pt x="8" y="46"/>
                  <a:pt x="12" y="53"/>
                  <a:pt x="19" y="59"/>
                </a:cubicBezTo>
                <a:close/>
                <a:moveTo>
                  <a:pt x="57" y="11"/>
                </a:moveTo>
                <a:cubicBezTo>
                  <a:pt x="57" y="39"/>
                  <a:pt x="57" y="39"/>
                  <a:pt x="57" y="39"/>
                </a:cubicBezTo>
                <a:cubicBezTo>
                  <a:pt x="57" y="39"/>
                  <a:pt x="57" y="40"/>
                  <a:pt x="56" y="40"/>
                </a:cubicBezTo>
                <a:cubicBezTo>
                  <a:pt x="55" y="40"/>
                  <a:pt x="55" y="39"/>
                  <a:pt x="55" y="39"/>
                </a:cubicBezTo>
                <a:cubicBezTo>
                  <a:pt x="55" y="12"/>
                  <a:pt x="55" y="12"/>
                  <a:pt x="55" y="12"/>
                </a:cubicBezTo>
                <a:cubicBezTo>
                  <a:pt x="50" y="9"/>
                  <a:pt x="41" y="7"/>
                  <a:pt x="31" y="7"/>
                </a:cubicBezTo>
                <a:cubicBezTo>
                  <a:pt x="31" y="7"/>
                  <a:pt x="30" y="7"/>
                  <a:pt x="30" y="6"/>
                </a:cubicBezTo>
                <a:cubicBezTo>
                  <a:pt x="30" y="6"/>
                  <a:pt x="31" y="5"/>
                  <a:pt x="31" y="5"/>
                </a:cubicBezTo>
                <a:cubicBezTo>
                  <a:pt x="41" y="5"/>
                  <a:pt x="51" y="7"/>
                  <a:pt x="56" y="10"/>
                </a:cubicBezTo>
                <a:cubicBezTo>
                  <a:pt x="57" y="11"/>
                  <a:pt x="57" y="11"/>
                  <a:pt x="57" y="11"/>
                </a:cubicBezTo>
                <a:close/>
                <a:moveTo>
                  <a:pt x="29" y="65"/>
                </a:moveTo>
                <a:cubicBezTo>
                  <a:pt x="29" y="65"/>
                  <a:pt x="30" y="66"/>
                  <a:pt x="29" y="66"/>
                </a:cubicBezTo>
                <a:cubicBezTo>
                  <a:pt x="29" y="67"/>
                  <a:pt x="29" y="67"/>
                  <a:pt x="28" y="67"/>
                </a:cubicBezTo>
                <a:cubicBezTo>
                  <a:pt x="28" y="67"/>
                  <a:pt x="28" y="67"/>
                  <a:pt x="28" y="67"/>
                </a:cubicBezTo>
                <a:cubicBezTo>
                  <a:pt x="26" y="66"/>
                  <a:pt x="25" y="65"/>
                  <a:pt x="23" y="64"/>
                </a:cubicBezTo>
                <a:cubicBezTo>
                  <a:pt x="23" y="64"/>
                  <a:pt x="23" y="63"/>
                  <a:pt x="23" y="63"/>
                </a:cubicBezTo>
                <a:cubicBezTo>
                  <a:pt x="23" y="62"/>
                  <a:pt x="24" y="62"/>
                  <a:pt x="24" y="63"/>
                </a:cubicBezTo>
                <a:cubicBezTo>
                  <a:pt x="26" y="63"/>
                  <a:pt x="27" y="64"/>
                  <a:pt x="29" y="6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2682899" y="1471438"/>
            <a:ext cx="1934561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2483180" y="1793439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5219876" y="1087392"/>
            <a:ext cx="1934561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5020157" y="1409393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3809111" y="4879570"/>
            <a:ext cx="1934561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3609392" y="5201571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6486805" y="4880001"/>
            <a:ext cx="1934561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287086" y="5202002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7579062" y="1755425"/>
            <a:ext cx="1934561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7379343" y="2077426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511139" y="273773"/>
            <a:ext cx="546029" cy="642575"/>
          </a:xfrm>
          <a:prstGeom prst="rect">
            <a:avLst/>
          </a:prstGeom>
        </p:spPr>
      </p:pic>
      <p:sp>
        <p:nvSpPr>
          <p:cNvPr id="28" name="文本框 2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06105" y="364228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EAC6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最佳员工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6513"/>
            <a:ext cx="4884516" cy="488762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592728" y="2705725"/>
            <a:ext cx="188667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b="1" dirty="0">
                <a:solidFill>
                  <a:srgbClr val="F6D271"/>
                </a:solidFill>
                <a:effectLst>
                  <a:outerShdw dist="38100" dir="2700000" algn="tl" rotWithShape="0">
                    <a:prstClr val="black"/>
                  </a:outerShdw>
                </a:effectLst>
                <a:latin typeface="Impact" panose="020B0806030902050204" pitchFamily="34" charset="0"/>
              </a:rPr>
              <a:t>04</a:t>
            </a:r>
            <a:endParaRPr lang="zh-CN" altLang="en-US" sz="8800" b="1" dirty="0">
              <a:solidFill>
                <a:srgbClr val="F6D271"/>
              </a:solidFill>
              <a:effectLst>
                <a:outerShdw dist="38100" dir="2700000" algn="tl" rotWithShape="0">
                  <a:prstClr val="black"/>
                </a:outerShdw>
              </a:effectLst>
              <a:latin typeface="Impact" panose="020B0806030902050204" pitchFamily="34" charset="0"/>
            </a:endParaRP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131329" y="2921169"/>
            <a:ext cx="326243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6000" b="1" dirty="0">
                <a:solidFill>
                  <a:srgbClr val="EAC65D"/>
                </a:solidFill>
                <a:effectLst>
                  <a:outerShdw dist="38100" dir="2700000" algn="tl">
                    <a:srgbClr val="000000"/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工作规划</a:t>
            </a:r>
          </a:p>
        </p:txBody>
      </p:sp>
      <p:sp>
        <p:nvSpPr>
          <p:cNvPr id="9" name="矩形 8"/>
          <p:cNvSpPr/>
          <p:nvPr/>
        </p:nvSpPr>
        <p:spPr>
          <a:xfrm flipH="1">
            <a:off x="8553490" y="3048002"/>
            <a:ext cx="3638507" cy="845288"/>
          </a:xfrm>
          <a:prstGeom prst="rect">
            <a:avLst/>
          </a:prstGeom>
          <a:solidFill>
            <a:srgbClr val="EAC65D"/>
          </a:solidFill>
          <a:ln w="12700" cap="flat" cmpd="sng" algn="ctr">
            <a:noFill/>
            <a:prstDash val="solid"/>
            <a:miter lim="800000"/>
          </a:ln>
          <a:effectLst>
            <a:outerShdw dist="38100" dir="2700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"/>
          <p:cNvSpPr/>
          <p:nvPr/>
        </p:nvSpPr>
        <p:spPr bwMode="auto">
          <a:xfrm>
            <a:off x="4635179" y="3476474"/>
            <a:ext cx="1454402" cy="1486350"/>
          </a:xfrm>
          <a:custGeom>
            <a:avLst/>
            <a:gdLst>
              <a:gd name="T0" fmla="*/ 83 w 138"/>
              <a:gd name="T1" fmla="*/ 0 h 141"/>
              <a:gd name="T2" fmla="*/ 60 w 138"/>
              <a:gd name="T3" fmla="*/ 0 h 141"/>
              <a:gd name="T4" fmla="*/ 0 w 138"/>
              <a:gd name="T5" fmla="*/ 61 h 141"/>
              <a:gd name="T6" fmla="*/ 80 w 138"/>
              <a:gd name="T7" fmla="*/ 141 h 141"/>
              <a:gd name="T8" fmla="*/ 138 w 138"/>
              <a:gd name="T9" fmla="*/ 83 h 141"/>
              <a:gd name="T10" fmla="*/ 138 w 138"/>
              <a:gd name="T11" fmla="*/ 56 h 141"/>
              <a:gd name="T12" fmla="*/ 83 w 138"/>
              <a:gd name="T13" fmla="*/ 0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8" h="141">
                <a:moveTo>
                  <a:pt x="83" y="0"/>
                </a:moveTo>
                <a:cubicBezTo>
                  <a:pt x="60" y="0"/>
                  <a:pt x="60" y="0"/>
                  <a:pt x="60" y="0"/>
                </a:cubicBezTo>
                <a:cubicBezTo>
                  <a:pt x="0" y="61"/>
                  <a:pt x="0" y="61"/>
                  <a:pt x="0" y="61"/>
                </a:cubicBezTo>
                <a:cubicBezTo>
                  <a:pt x="80" y="141"/>
                  <a:pt x="80" y="141"/>
                  <a:pt x="80" y="141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38" y="56"/>
                  <a:pt x="138" y="56"/>
                  <a:pt x="138" y="56"/>
                </a:cubicBezTo>
                <a:cubicBezTo>
                  <a:pt x="108" y="54"/>
                  <a:pt x="85" y="30"/>
                  <a:pt x="8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Freeform 5"/>
          <p:cNvSpPr/>
          <p:nvPr/>
        </p:nvSpPr>
        <p:spPr bwMode="auto">
          <a:xfrm>
            <a:off x="4614342" y="1926226"/>
            <a:ext cx="1496075" cy="1454402"/>
          </a:xfrm>
          <a:custGeom>
            <a:avLst/>
            <a:gdLst>
              <a:gd name="T0" fmla="*/ 142 w 142"/>
              <a:gd name="T1" fmla="*/ 83 h 138"/>
              <a:gd name="T2" fmla="*/ 142 w 142"/>
              <a:gd name="T3" fmla="*/ 61 h 138"/>
              <a:gd name="T4" fmla="*/ 81 w 142"/>
              <a:gd name="T5" fmla="*/ 0 h 138"/>
              <a:gd name="T6" fmla="*/ 0 w 142"/>
              <a:gd name="T7" fmla="*/ 81 h 138"/>
              <a:gd name="T8" fmla="*/ 58 w 142"/>
              <a:gd name="T9" fmla="*/ 138 h 138"/>
              <a:gd name="T10" fmla="*/ 86 w 142"/>
              <a:gd name="T11" fmla="*/ 138 h 138"/>
              <a:gd name="T12" fmla="*/ 142 w 142"/>
              <a:gd name="T13" fmla="*/ 83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2" h="138">
                <a:moveTo>
                  <a:pt x="142" y="83"/>
                </a:moveTo>
                <a:cubicBezTo>
                  <a:pt x="142" y="61"/>
                  <a:pt x="142" y="61"/>
                  <a:pt x="142" y="61"/>
                </a:cubicBezTo>
                <a:cubicBezTo>
                  <a:pt x="81" y="0"/>
                  <a:pt x="81" y="0"/>
                  <a:pt x="81" y="0"/>
                </a:cubicBezTo>
                <a:cubicBezTo>
                  <a:pt x="0" y="81"/>
                  <a:pt x="0" y="81"/>
                  <a:pt x="0" y="81"/>
                </a:cubicBezTo>
                <a:cubicBezTo>
                  <a:pt x="58" y="138"/>
                  <a:pt x="58" y="138"/>
                  <a:pt x="58" y="138"/>
                </a:cubicBezTo>
                <a:cubicBezTo>
                  <a:pt x="86" y="138"/>
                  <a:pt x="86" y="138"/>
                  <a:pt x="86" y="138"/>
                </a:cubicBezTo>
                <a:cubicBezTo>
                  <a:pt x="88" y="109"/>
                  <a:pt x="112" y="85"/>
                  <a:pt x="142" y="8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Freeform 6"/>
          <p:cNvSpPr/>
          <p:nvPr/>
        </p:nvSpPr>
        <p:spPr bwMode="auto">
          <a:xfrm>
            <a:off x="6195153" y="1915112"/>
            <a:ext cx="1453012" cy="1486350"/>
          </a:xfrm>
          <a:custGeom>
            <a:avLst/>
            <a:gdLst>
              <a:gd name="T0" fmla="*/ 55 w 138"/>
              <a:gd name="T1" fmla="*/ 141 h 141"/>
              <a:gd name="T2" fmla="*/ 78 w 138"/>
              <a:gd name="T3" fmla="*/ 141 h 141"/>
              <a:gd name="T4" fmla="*/ 138 w 138"/>
              <a:gd name="T5" fmla="*/ 80 h 141"/>
              <a:gd name="T6" fmla="*/ 58 w 138"/>
              <a:gd name="T7" fmla="*/ 0 h 141"/>
              <a:gd name="T8" fmla="*/ 0 w 138"/>
              <a:gd name="T9" fmla="*/ 57 h 141"/>
              <a:gd name="T10" fmla="*/ 0 w 138"/>
              <a:gd name="T11" fmla="*/ 85 h 141"/>
              <a:gd name="T12" fmla="*/ 55 w 138"/>
              <a:gd name="T13" fmla="*/ 141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8" h="141">
                <a:moveTo>
                  <a:pt x="55" y="141"/>
                </a:moveTo>
                <a:cubicBezTo>
                  <a:pt x="78" y="141"/>
                  <a:pt x="78" y="141"/>
                  <a:pt x="78" y="141"/>
                </a:cubicBezTo>
                <a:cubicBezTo>
                  <a:pt x="138" y="80"/>
                  <a:pt x="138" y="80"/>
                  <a:pt x="138" y="80"/>
                </a:cubicBezTo>
                <a:cubicBezTo>
                  <a:pt x="58" y="0"/>
                  <a:pt x="58" y="0"/>
                  <a:pt x="58" y="0"/>
                </a:cubicBezTo>
                <a:cubicBezTo>
                  <a:pt x="0" y="57"/>
                  <a:pt x="0" y="57"/>
                  <a:pt x="0" y="57"/>
                </a:cubicBezTo>
                <a:cubicBezTo>
                  <a:pt x="0" y="85"/>
                  <a:pt x="0" y="85"/>
                  <a:pt x="0" y="85"/>
                </a:cubicBezTo>
                <a:cubicBezTo>
                  <a:pt x="30" y="87"/>
                  <a:pt x="53" y="111"/>
                  <a:pt x="55" y="14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Freeform 7"/>
          <p:cNvSpPr/>
          <p:nvPr/>
        </p:nvSpPr>
        <p:spPr bwMode="auto">
          <a:xfrm>
            <a:off x="6172927" y="3486199"/>
            <a:ext cx="1497464" cy="1465514"/>
          </a:xfrm>
          <a:custGeom>
            <a:avLst/>
            <a:gdLst>
              <a:gd name="T0" fmla="*/ 0 w 142"/>
              <a:gd name="T1" fmla="*/ 56 h 139"/>
              <a:gd name="T2" fmla="*/ 0 w 142"/>
              <a:gd name="T3" fmla="*/ 78 h 139"/>
              <a:gd name="T4" fmla="*/ 61 w 142"/>
              <a:gd name="T5" fmla="*/ 139 h 139"/>
              <a:gd name="T6" fmla="*/ 142 w 142"/>
              <a:gd name="T7" fmla="*/ 58 h 139"/>
              <a:gd name="T8" fmla="*/ 84 w 142"/>
              <a:gd name="T9" fmla="*/ 0 h 139"/>
              <a:gd name="T10" fmla="*/ 56 w 142"/>
              <a:gd name="T11" fmla="*/ 0 h 139"/>
              <a:gd name="T12" fmla="*/ 0 w 142"/>
              <a:gd name="T13" fmla="*/ 56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2" h="139">
                <a:moveTo>
                  <a:pt x="0" y="56"/>
                </a:moveTo>
                <a:cubicBezTo>
                  <a:pt x="0" y="78"/>
                  <a:pt x="0" y="78"/>
                  <a:pt x="0" y="78"/>
                </a:cubicBezTo>
                <a:cubicBezTo>
                  <a:pt x="61" y="139"/>
                  <a:pt x="61" y="139"/>
                  <a:pt x="61" y="139"/>
                </a:cubicBezTo>
                <a:cubicBezTo>
                  <a:pt x="142" y="58"/>
                  <a:pt x="142" y="58"/>
                  <a:pt x="142" y="58"/>
                </a:cubicBezTo>
                <a:cubicBezTo>
                  <a:pt x="84" y="0"/>
                  <a:pt x="84" y="0"/>
                  <a:pt x="84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54" y="30"/>
                  <a:pt x="30" y="54"/>
                  <a:pt x="0" y="5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Freeform 124"/>
          <p:cNvSpPr>
            <a:spLocks noEditPoints="1"/>
          </p:cNvSpPr>
          <p:nvPr/>
        </p:nvSpPr>
        <p:spPr bwMode="auto">
          <a:xfrm>
            <a:off x="5139080" y="2436582"/>
            <a:ext cx="446598" cy="433690"/>
          </a:xfrm>
          <a:custGeom>
            <a:avLst/>
            <a:gdLst>
              <a:gd name="T0" fmla="*/ 1 w 73"/>
              <a:gd name="T1" fmla="*/ 19 h 68"/>
              <a:gd name="T2" fmla="*/ 37 w 73"/>
              <a:gd name="T3" fmla="*/ 1 h 68"/>
              <a:gd name="T4" fmla="*/ 72 w 73"/>
              <a:gd name="T5" fmla="*/ 21 h 68"/>
              <a:gd name="T6" fmla="*/ 36 w 73"/>
              <a:gd name="T7" fmla="*/ 4 h 68"/>
              <a:gd name="T8" fmla="*/ 1 w 73"/>
              <a:gd name="T9" fmla="*/ 22 h 68"/>
              <a:gd name="T10" fmla="*/ 37 w 73"/>
              <a:gd name="T11" fmla="*/ 6 h 68"/>
              <a:gd name="T12" fmla="*/ 66 w 73"/>
              <a:gd name="T13" fmla="*/ 22 h 68"/>
              <a:gd name="T14" fmla="*/ 8 w 73"/>
              <a:gd name="T15" fmla="*/ 22 h 68"/>
              <a:gd name="T16" fmla="*/ 7 w 73"/>
              <a:gd name="T17" fmla="*/ 21 h 68"/>
              <a:gd name="T18" fmla="*/ 37 w 73"/>
              <a:gd name="T19" fmla="*/ 6 h 68"/>
              <a:gd name="T20" fmla="*/ 36 w 73"/>
              <a:gd name="T21" fmla="*/ 8 h 68"/>
              <a:gd name="T22" fmla="*/ 60 w 73"/>
              <a:gd name="T23" fmla="*/ 20 h 68"/>
              <a:gd name="T24" fmla="*/ 73 w 73"/>
              <a:gd name="T25" fmla="*/ 67 h 68"/>
              <a:gd name="T26" fmla="*/ 1 w 73"/>
              <a:gd name="T27" fmla="*/ 68 h 68"/>
              <a:gd name="T28" fmla="*/ 0 w 73"/>
              <a:gd name="T29" fmla="*/ 61 h 68"/>
              <a:gd name="T30" fmla="*/ 4 w 73"/>
              <a:gd name="T31" fmla="*/ 59 h 68"/>
              <a:gd name="T32" fmla="*/ 6 w 73"/>
              <a:gd name="T33" fmla="*/ 56 h 68"/>
              <a:gd name="T34" fmla="*/ 12 w 73"/>
              <a:gd name="T35" fmla="*/ 26 h 68"/>
              <a:gd name="T36" fmla="*/ 7 w 73"/>
              <a:gd name="T37" fmla="*/ 25 h 68"/>
              <a:gd name="T38" fmla="*/ 13 w 73"/>
              <a:gd name="T39" fmla="*/ 24 h 68"/>
              <a:gd name="T40" fmla="*/ 27 w 73"/>
              <a:gd name="T41" fmla="*/ 24 h 68"/>
              <a:gd name="T42" fmla="*/ 41 w 73"/>
              <a:gd name="T43" fmla="*/ 24 h 68"/>
              <a:gd name="T44" fmla="*/ 56 w 73"/>
              <a:gd name="T45" fmla="*/ 24 h 68"/>
              <a:gd name="T46" fmla="*/ 65 w 73"/>
              <a:gd name="T47" fmla="*/ 24 h 68"/>
              <a:gd name="T48" fmla="*/ 65 w 73"/>
              <a:gd name="T49" fmla="*/ 26 h 68"/>
              <a:gd name="T50" fmla="*/ 62 w 73"/>
              <a:gd name="T51" fmla="*/ 56 h 68"/>
              <a:gd name="T52" fmla="*/ 68 w 73"/>
              <a:gd name="T53" fmla="*/ 58 h 68"/>
              <a:gd name="T54" fmla="*/ 71 w 73"/>
              <a:gd name="T55" fmla="*/ 59 h 68"/>
              <a:gd name="T56" fmla="*/ 48 w 73"/>
              <a:gd name="T57" fmla="*/ 56 h 68"/>
              <a:gd name="T58" fmla="*/ 55 w 73"/>
              <a:gd name="T59" fmla="*/ 26 h 68"/>
              <a:gd name="T60" fmla="*/ 48 w 73"/>
              <a:gd name="T61" fmla="*/ 56 h 68"/>
              <a:gd name="T62" fmla="*/ 40 w 73"/>
              <a:gd name="T63" fmla="*/ 56 h 68"/>
              <a:gd name="T64" fmla="*/ 33 w 73"/>
              <a:gd name="T65" fmla="*/ 26 h 68"/>
              <a:gd name="T66" fmla="*/ 19 w 73"/>
              <a:gd name="T67" fmla="*/ 56 h 68"/>
              <a:gd name="T68" fmla="*/ 26 w 73"/>
              <a:gd name="T69" fmla="*/ 26 h 68"/>
              <a:gd name="T70" fmla="*/ 19 w 73"/>
              <a:gd name="T71" fmla="*/ 56 h 68"/>
              <a:gd name="T72" fmla="*/ 65 w 73"/>
              <a:gd name="T73" fmla="*/ 59 h 68"/>
              <a:gd name="T74" fmla="*/ 7 w 73"/>
              <a:gd name="T75" fmla="*/ 59 h 68"/>
              <a:gd name="T76" fmla="*/ 67 w 73"/>
              <a:gd name="T77" fmla="*/ 62 h 68"/>
              <a:gd name="T78" fmla="*/ 3 w 73"/>
              <a:gd name="T79" fmla="*/ 62 h 68"/>
              <a:gd name="T80" fmla="*/ 70 w 73"/>
              <a:gd name="T81" fmla="*/ 65 h 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73" h="68">
                <a:moveTo>
                  <a:pt x="0" y="21"/>
                </a:moveTo>
                <a:cubicBezTo>
                  <a:pt x="0" y="20"/>
                  <a:pt x="0" y="19"/>
                  <a:pt x="1" y="19"/>
                </a:cubicBezTo>
                <a:cubicBezTo>
                  <a:pt x="36" y="1"/>
                  <a:pt x="36" y="1"/>
                  <a:pt x="36" y="1"/>
                </a:cubicBezTo>
                <a:cubicBezTo>
                  <a:pt x="36" y="0"/>
                  <a:pt x="36" y="0"/>
                  <a:pt x="37" y="1"/>
                </a:cubicBezTo>
                <a:cubicBezTo>
                  <a:pt x="72" y="19"/>
                  <a:pt x="72" y="19"/>
                  <a:pt x="72" y="19"/>
                </a:cubicBezTo>
                <a:cubicBezTo>
                  <a:pt x="73" y="19"/>
                  <a:pt x="73" y="20"/>
                  <a:pt x="72" y="21"/>
                </a:cubicBezTo>
                <a:cubicBezTo>
                  <a:pt x="72" y="22"/>
                  <a:pt x="71" y="22"/>
                  <a:pt x="70" y="21"/>
                </a:cubicBezTo>
                <a:cubicBezTo>
                  <a:pt x="36" y="4"/>
                  <a:pt x="36" y="4"/>
                  <a:pt x="36" y="4"/>
                </a:cubicBezTo>
                <a:cubicBezTo>
                  <a:pt x="2" y="21"/>
                  <a:pt x="2" y="21"/>
                  <a:pt x="2" y="21"/>
                </a:cubicBezTo>
                <a:cubicBezTo>
                  <a:pt x="2" y="22"/>
                  <a:pt x="2" y="22"/>
                  <a:pt x="1" y="22"/>
                </a:cubicBezTo>
                <a:cubicBezTo>
                  <a:pt x="1" y="22"/>
                  <a:pt x="0" y="21"/>
                  <a:pt x="0" y="21"/>
                </a:cubicBezTo>
                <a:close/>
                <a:moveTo>
                  <a:pt x="37" y="6"/>
                </a:moveTo>
                <a:cubicBezTo>
                  <a:pt x="65" y="21"/>
                  <a:pt x="65" y="21"/>
                  <a:pt x="65" y="21"/>
                </a:cubicBezTo>
                <a:cubicBezTo>
                  <a:pt x="65" y="21"/>
                  <a:pt x="66" y="21"/>
                  <a:pt x="66" y="22"/>
                </a:cubicBezTo>
                <a:cubicBezTo>
                  <a:pt x="65" y="22"/>
                  <a:pt x="65" y="22"/>
                  <a:pt x="65" y="22"/>
                </a:cubicBezTo>
                <a:cubicBezTo>
                  <a:pt x="8" y="22"/>
                  <a:pt x="8" y="22"/>
                  <a:pt x="8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7" y="21"/>
                  <a:pt x="7" y="21"/>
                  <a:pt x="7" y="21"/>
                </a:cubicBezTo>
                <a:cubicBezTo>
                  <a:pt x="36" y="6"/>
                  <a:pt x="36" y="6"/>
                  <a:pt x="36" y="6"/>
                </a:cubicBezTo>
                <a:cubicBezTo>
                  <a:pt x="36" y="6"/>
                  <a:pt x="36" y="6"/>
                  <a:pt x="37" y="6"/>
                </a:cubicBezTo>
                <a:close/>
                <a:moveTo>
                  <a:pt x="60" y="20"/>
                </a:moveTo>
                <a:cubicBezTo>
                  <a:pt x="36" y="8"/>
                  <a:pt x="36" y="8"/>
                  <a:pt x="36" y="8"/>
                </a:cubicBezTo>
                <a:cubicBezTo>
                  <a:pt x="12" y="20"/>
                  <a:pt x="12" y="20"/>
                  <a:pt x="12" y="20"/>
                </a:cubicBezTo>
                <a:lnTo>
                  <a:pt x="60" y="20"/>
                </a:lnTo>
                <a:close/>
                <a:moveTo>
                  <a:pt x="73" y="61"/>
                </a:moveTo>
                <a:cubicBezTo>
                  <a:pt x="73" y="67"/>
                  <a:pt x="73" y="67"/>
                  <a:pt x="73" y="67"/>
                </a:cubicBezTo>
                <a:cubicBezTo>
                  <a:pt x="73" y="67"/>
                  <a:pt x="72" y="68"/>
                  <a:pt x="71" y="68"/>
                </a:cubicBezTo>
                <a:cubicBezTo>
                  <a:pt x="1" y="68"/>
                  <a:pt x="1" y="68"/>
                  <a:pt x="1" y="68"/>
                </a:cubicBezTo>
                <a:cubicBezTo>
                  <a:pt x="1" y="68"/>
                  <a:pt x="0" y="67"/>
                  <a:pt x="0" y="67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0"/>
                  <a:pt x="1" y="59"/>
                  <a:pt x="1" y="59"/>
                </a:cubicBezTo>
                <a:cubicBezTo>
                  <a:pt x="4" y="59"/>
                  <a:pt x="4" y="59"/>
                  <a:pt x="4" y="59"/>
                </a:cubicBezTo>
                <a:cubicBezTo>
                  <a:pt x="4" y="58"/>
                  <a:pt x="4" y="58"/>
                  <a:pt x="4" y="58"/>
                </a:cubicBezTo>
                <a:cubicBezTo>
                  <a:pt x="4" y="57"/>
                  <a:pt x="5" y="56"/>
                  <a:pt x="6" y="56"/>
                </a:cubicBezTo>
                <a:cubicBezTo>
                  <a:pt x="12" y="56"/>
                  <a:pt x="12" y="56"/>
                  <a:pt x="12" y="56"/>
                </a:cubicBezTo>
                <a:cubicBezTo>
                  <a:pt x="12" y="26"/>
                  <a:pt x="12" y="26"/>
                  <a:pt x="12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6"/>
                  <a:pt x="7" y="26"/>
                  <a:pt x="7" y="25"/>
                </a:cubicBezTo>
                <a:cubicBezTo>
                  <a:pt x="7" y="25"/>
                  <a:pt x="7" y="24"/>
                  <a:pt x="8" y="24"/>
                </a:cubicBezTo>
                <a:cubicBezTo>
                  <a:pt x="13" y="24"/>
                  <a:pt x="13" y="24"/>
                  <a:pt x="13" y="24"/>
                </a:cubicBezTo>
                <a:cubicBezTo>
                  <a:pt x="18" y="24"/>
                  <a:pt x="18" y="24"/>
                  <a:pt x="18" y="24"/>
                </a:cubicBezTo>
                <a:cubicBezTo>
                  <a:pt x="27" y="24"/>
                  <a:pt x="27" y="24"/>
                  <a:pt x="27" y="24"/>
                </a:cubicBezTo>
                <a:cubicBezTo>
                  <a:pt x="32" y="24"/>
                  <a:pt x="32" y="24"/>
                  <a:pt x="32" y="24"/>
                </a:cubicBezTo>
                <a:cubicBezTo>
                  <a:pt x="41" y="24"/>
                  <a:pt x="41" y="24"/>
                  <a:pt x="41" y="24"/>
                </a:cubicBezTo>
                <a:cubicBezTo>
                  <a:pt x="47" y="24"/>
                  <a:pt x="47" y="24"/>
                  <a:pt x="47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61" y="24"/>
                  <a:pt x="61" y="24"/>
                  <a:pt x="61" y="24"/>
                </a:cubicBezTo>
                <a:cubicBezTo>
                  <a:pt x="65" y="24"/>
                  <a:pt x="65" y="24"/>
                  <a:pt x="65" y="24"/>
                </a:cubicBezTo>
                <a:cubicBezTo>
                  <a:pt x="65" y="24"/>
                  <a:pt x="66" y="25"/>
                  <a:pt x="66" y="25"/>
                </a:cubicBezTo>
                <a:cubicBezTo>
                  <a:pt x="66" y="26"/>
                  <a:pt x="65" y="26"/>
                  <a:pt x="65" y="26"/>
                </a:cubicBezTo>
                <a:cubicBezTo>
                  <a:pt x="62" y="26"/>
                  <a:pt x="62" y="26"/>
                  <a:pt x="62" y="26"/>
                </a:cubicBezTo>
                <a:cubicBezTo>
                  <a:pt x="62" y="56"/>
                  <a:pt x="62" y="56"/>
                  <a:pt x="62" y="56"/>
                </a:cubicBezTo>
                <a:cubicBezTo>
                  <a:pt x="67" y="56"/>
                  <a:pt x="67" y="56"/>
                  <a:pt x="67" y="56"/>
                </a:cubicBezTo>
                <a:cubicBezTo>
                  <a:pt x="68" y="56"/>
                  <a:pt x="68" y="57"/>
                  <a:pt x="68" y="58"/>
                </a:cubicBezTo>
                <a:cubicBezTo>
                  <a:pt x="68" y="59"/>
                  <a:pt x="68" y="59"/>
                  <a:pt x="68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2" y="59"/>
                  <a:pt x="73" y="60"/>
                  <a:pt x="73" y="61"/>
                </a:cubicBezTo>
                <a:close/>
                <a:moveTo>
                  <a:pt x="48" y="56"/>
                </a:moveTo>
                <a:cubicBezTo>
                  <a:pt x="55" y="56"/>
                  <a:pt x="55" y="56"/>
                  <a:pt x="55" y="56"/>
                </a:cubicBezTo>
                <a:cubicBezTo>
                  <a:pt x="55" y="26"/>
                  <a:pt x="55" y="26"/>
                  <a:pt x="55" y="26"/>
                </a:cubicBezTo>
                <a:cubicBezTo>
                  <a:pt x="48" y="26"/>
                  <a:pt x="48" y="26"/>
                  <a:pt x="48" y="26"/>
                </a:cubicBezTo>
                <a:lnTo>
                  <a:pt x="48" y="56"/>
                </a:lnTo>
                <a:close/>
                <a:moveTo>
                  <a:pt x="33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0" y="26"/>
                  <a:pt x="40" y="26"/>
                  <a:pt x="40" y="26"/>
                </a:cubicBezTo>
                <a:cubicBezTo>
                  <a:pt x="33" y="26"/>
                  <a:pt x="33" y="26"/>
                  <a:pt x="33" y="26"/>
                </a:cubicBezTo>
                <a:lnTo>
                  <a:pt x="33" y="56"/>
                </a:lnTo>
                <a:close/>
                <a:moveTo>
                  <a:pt x="19" y="56"/>
                </a:moveTo>
                <a:cubicBezTo>
                  <a:pt x="26" y="56"/>
                  <a:pt x="26" y="56"/>
                  <a:pt x="26" y="56"/>
                </a:cubicBezTo>
                <a:cubicBezTo>
                  <a:pt x="26" y="26"/>
                  <a:pt x="26" y="26"/>
                  <a:pt x="26" y="26"/>
                </a:cubicBezTo>
                <a:cubicBezTo>
                  <a:pt x="19" y="26"/>
                  <a:pt x="19" y="26"/>
                  <a:pt x="19" y="26"/>
                </a:cubicBezTo>
                <a:lnTo>
                  <a:pt x="19" y="56"/>
                </a:lnTo>
                <a:close/>
                <a:moveTo>
                  <a:pt x="7" y="59"/>
                </a:moveTo>
                <a:cubicBezTo>
                  <a:pt x="65" y="59"/>
                  <a:pt x="65" y="59"/>
                  <a:pt x="65" y="59"/>
                </a:cubicBezTo>
                <a:cubicBezTo>
                  <a:pt x="65" y="59"/>
                  <a:pt x="65" y="59"/>
                  <a:pt x="65" y="59"/>
                </a:cubicBezTo>
                <a:cubicBezTo>
                  <a:pt x="7" y="59"/>
                  <a:pt x="7" y="59"/>
                  <a:pt x="7" y="59"/>
                </a:cubicBezTo>
                <a:close/>
                <a:moveTo>
                  <a:pt x="70" y="62"/>
                </a:moveTo>
                <a:cubicBezTo>
                  <a:pt x="67" y="62"/>
                  <a:pt x="67" y="62"/>
                  <a:pt x="67" y="62"/>
                </a:cubicBezTo>
                <a:cubicBezTo>
                  <a:pt x="6" y="62"/>
                  <a:pt x="6" y="62"/>
                  <a:pt x="6" y="62"/>
                </a:cubicBezTo>
                <a:cubicBezTo>
                  <a:pt x="3" y="62"/>
                  <a:pt x="3" y="62"/>
                  <a:pt x="3" y="62"/>
                </a:cubicBezTo>
                <a:cubicBezTo>
                  <a:pt x="3" y="65"/>
                  <a:pt x="3" y="65"/>
                  <a:pt x="3" y="65"/>
                </a:cubicBezTo>
                <a:cubicBezTo>
                  <a:pt x="70" y="65"/>
                  <a:pt x="70" y="65"/>
                  <a:pt x="70" y="65"/>
                </a:cubicBezTo>
                <a:lnTo>
                  <a:pt x="70" y="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7" name="Freeform 53"/>
          <p:cNvSpPr>
            <a:spLocks noEditPoints="1"/>
          </p:cNvSpPr>
          <p:nvPr/>
        </p:nvSpPr>
        <p:spPr bwMode="auto">
          <a:xfrm>
            <a:off x="6680122" y="3968472"/>
            <a:ext cx="483074" cy="500968"/>
          </a:xfrm>
          <a:custGeom>
            <a:avLst/>
            <a:gdLst>
              <a:gd name="T0" fmla="*/ 32 w 80"/>
              <a:gd name="T1" fmla="*/ 40 h 80"/>
              <a:gd name="T2" fmla="*/ 49 w 80"/>
              <a:gd name="T3" fmla="*/ 58 h 80"/>
              <a:gd name="T4" fmla="*/ 43 w 80"/>
              <a:gd name="T5" fmla="*/ 56 h 80"/>
              <a:gd name="T6" fmla="*/ 67 w 80"/>
              <a:gd name="T7" fmla="*/ 64 h 80"/>
              <a:gd name="T8" fmla="*/ 70 w 80"/>
              <a:gd name="T9" fmla="*/ 64 h 80"/>
              <a:gd name="T10" fmla="*/ 40 w 80"/>
              <a:gd name="T11" fmla="*/ 57 h 80"/>
              <a:gd name="T12" fmla="*/ 38 w 80"/>
              <a:gd name="T13" fmla="*/ 56 h 80"/>
              <a:gd name="T14" fmla="*/ 40 w 80"/>
              <a:gd name="T15" fmla="*/ 77 h 80"/>
              <a:gd name="T16" fmla="*/ 40 w 80"/>
              <a:gd name="T17" fmla="*/ 80 h 80"/>
              <a:gd name="T18" fmla="*/ 23 w 80"/>
              <a:gd name="T19" fmla="*/ 49 h 80"/>
              <a:gd name="T20" fmla="*/ 25 w 80"/>
              <a:gd name="T21" fmla="*/ 43 h 80"/>
              <a:gd name="T22" fmla="*/ 26 w 80"/>
              <a:gd name="T23" fmla="*/ 64 h 80"/>
              <a:gd name="T24" fmla="*/ 27 w 80"/>
              <a:gd name="T25" fmla="*/ 67 h 80"/>
              <a:gd name="T26" fmla="*/ 23 w 80"/>
              <a:gd name="T27" fmla="*/ 40 h 80"/>
              <a:gd name="T28" fmla="*/ 25 w 80"/>
              <a:gd name="T29" fmla="*/ 38 h 80"/>
              <a:gd name="T30" fmla="*/ 3 w 80"/>
              <a:gd name="T31" fmla="*/ 40 h 80"/>
              <a:gd name="T32" fmla="*/ 0 w 80"/>
              <a:gd name="T33" fmla="*/ 40 h 80"/>
              <a:gd name="T34" fmla="*/ 32 w 80"/>
              <a:gd name="T35" fmla="*/ 23 h 80"/>
              <a:gd name="T36" fmla="*/ 38 w 80"/>
              <a:gd name="T37" fmla="*/ 25 h 80"/>
              <a:gd name="T38" fmla="*/ 13 w 80"/>
              <a:gd name="T39" fmla="*/ 16 h 80"/>
              <a:gd name="T40" fmla="*/ 10 w 80"/>
              <a:gd name="T41" fmla="*/ 16 h 80"/>
              <a:gd name="T42" fmla="*/ 40 w 80"/>
              <a:gd name="T43" fmla="*/ 23 h 80"/>
              <a:gd name="T44" fmla="*/ 43 w 80"/>
              <a:gd name="T45" fmla="*/ 25 h 80"/>
              <a:gd name="T46" fmla="*/ 40 w 80"/>
              <a:gd name="T47" fmla="*/ 3 h 80"/>
              <a:gd name="T48" fmla="*/ 40 w 80"/>
              <a:gd name="T49" fmla="*/ 0 h 80"/>
              <a:gd name="T50" fmla="*/ 58 w 80"/>
              <a:gd name="T51" fmla="*/ 32 h 80"/>
              <a:gd name="T52" fmla="*/ 56 w 80"/>
              <a:gd name="T53" fmla="*/ 38 h 80"/>
              <a:gd name="T54" fmla="*/ 53 w 80"/>
              <a:gd name="T55" fmla="*/ 18 h 80"/>
              <a:gd name="T56" fmla="*/ 70 w 80"/>
              <a:gd name="T57" fmla="*/ 16 h 80"/>
              <a:gd name="T58" fmla="*/ 59 w 80"/>
              <a:gd name="T59" fmla="*/ 47 h 80"/>
              <a:gd name="T60" fmla="*/ 53 w 80"/>
              <a:gd name="T61" fmla="*/ 49 h 80"/>
              <a:gd name="T62" fmla="*/ 67 w 80"/>
              <a:gd name="T63" fmla="*/ 31 h 80"/>
              <a:gd name="T64" fmla="*/ 52 w 80"/>
              <a:gd name="T65" fmla="*/ 60 h 80"/>
              <a:gd name="T66" fmla="*/ 53 w 80"/>
              <a:gd name="T67" fmla="*/ 40 h 80"/>
              <a:gd name="T68" fmla="*/ 53 w 80"/>
              <a:gd name="T69" fmla="*/ 40 h 80"/>
              <a:gd name="T70" fmla="*/ 50 w 80"/>
              <a:gd name="T71" fmla="*/ 40 h 80"/>
              <a:gd name="T72" fmla="*/ 44 w 80"/>
              <a:gd name="T73" fmla="*/ 31 h 80"/>
              <a:gd name="T74" fmla="*/ 33 w 80"/>
              <a:gd name="T75" fmla="*/ 33 h 80"/>
              <a:gd name="T76" fmla="*/ 31 w 80"/>
              <a:gd name="T77" fmla="*/ 44 h 80"/>
              <a:gd name="T78" fmla="*/ 40 w 80"/>
              <a:gd name="T79" fmla="*/ 50 h 80"/>
              <a:gd name="T80" fmla="*/ 49 w 80"/>
              <a:gd name="T81" fmla="*/ 31 h 80"/>
              <a:gd name="T82" fmla="*/ 50 w 80"/>
              <a:gd name="T83" fmla="*/ 31 h 80"/>
              <a:gd name="T84" fmla="*/ 40 w 80"/>
              <a:gd name="T85" fmla="*/ 28 h 80"/>
              <a:gd name="T86" fmla="*/ 40 w 80"/>
              <a:gd name="T87" fmla="*/ 28 h 80"/>
              <a:gd name="T88" fmla="*/ 32 w 80"/>
              <a:gd name="T89" fmla="*/ 31 h 80"/>
              <a:gd name="T90" fmla="*/ 28 w 80"/>
              <a:gd name="T91" fmla="*/ 41 h 80"/>
              <a:gd name="T92" fmla="*/ 27 w 80"/>
              <a:gd name="T93" fmla="*/ 40 h 80"/>
              <a:gd name="T94" fmla="*/ 31 w 80"/>
              <a:gd name="T95" fmla="*/ 49 h 80"/>
              <a:gd name="T96" fmla="*/ 32 w 80"/>
              <a:gd name="T97" fmla="*/ 50 h 80"/>
              <a:gd name="T98" fmla="*/ 40 w 80"/>
              <a:gd name="T99" fmla="*/ 53 h 80"/>
              <a:gd name="T100" fmla="*/ 50 w 80"/>
              <a:gd name="T101" fmla="*/ 50 h 80"/>
              <a:gd name="T102" fmla="*/ 49 w 80"/>
              <a:gd name="T103" fmla="*/ 50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80" h="80">
                <a:moveTo>
                  <a:pt x="48" y="40"/>
                </a:moveTo>
                <a:cubicBezTo>
                  <a:pt x="48" y="45"/>
                  <a:pt x="45" y="48"/>
                  <a:pt x="40" y="48"/>
                </a:cubicBezTo>
                <a:cubicBezTo>
                  <a:pt x="36" y="48"/>
                  <a:pt x="32" y="45"/>
                  <a:pt x="32" y="40"/>
                </a:cubicBezTo>
                <a:cubicBezTo>
                  <a:pt x="32" y="36"/>
                  <a:pt x="36" y="32"/>
                  <a:pt x="40" y="32"/>
                </a:cubicBezTo>
                <a:cubicBezTo>
                  <a:pt x="45" y="32"/>
                  <a:pt x="48" y="36"/>
                  <a:pt x="48" y="40"/>
                </a:cubicBezTo>
                <a:close/>
                <a:moveTo>
                  <a:pt x="49" y="58"/>
                </a:moveTo>
                <a:cubicBezTo>
                  <a:pt x="49" y="56"/>
                  <a:pt x="49" y="54"/>
                  <a:pt x="49" y="53"/>
                </a:cubicBezTo>
                <a:cubicBezTo>
                  <a:pt x="48" y="53"/>
                  <a:pt x="47" y="53"/>
                  <a:pt x="46" y="53"/>
                </a:cubicBezTo>
                <a:cubicBezTo>
                  <a:pt x="45" y="54"/>
                  <a:pt x="44" y="55"/>
                  <a:pt x="43" y="56"/>
                </a:cubicBezTo>
                <a:cubicBezTo>
                  <a:pt x="47" y="59"/>
                  <a:pt x="51" y="62"/>
                  <a:pt x="55" y="64"/>
                </a:cubicBezTo>
                <a:cubicBezTo>
                  <a:pt x="62" y="68"/>
                  <a:pt x="65" y="68"/>
                  <a:pt x="67" y="67"/>
                </a:cubicBezTo>
                <a:cubicBezTo>
                  <a:pt x="67" y="66"/>
                  <a:pt x="67" y="65"/>
                  <a:pt x="67" y="64"/>
                </a:cubicBezTo>
                <a:cubicBezTo>
                  <a:pt x="67" y="62"/>
                  <a:pt x="66" y="58"/>
                  <a:pt x="63" y="53"/>
                </a:cubicBezTo>
                <a:cubicBezTo>
                  <a:pt x="64" y="53"/>
                  <a:pt x="65" y="53"/>
                  <a:pt x="66" y="52"/>
                </a:cubicBezTo>
                <a:cubicBezTo>
                  <a:pt x="69" y="57"/>
                  <a:pt x="70" y="61"/>
                  <a:pt x="70" y="64"/>
                </a:cubicBezTo>
                <a:cubicBezTo>
                  <a:pt x="70" y="66"/>
                  <a:pt x="70" y="68"/>
                  <a:pt x="69" y="69"/>
                </a:cubicBezTo>
                <a:cubicBezTo>
                  <a:pt x="66" y="71"/>
                  <a:pt x="61" y="71"/>
                  <a:pt x="53" y="67"/>
                </a:cubicBezTo>
                <a:cubicBezTo>
                  <a:pt x="49" y="64"/>
                  <a:pt x="45" y="61"/>
                  <a:pt x="40" y="57"/>
                </a:cubicBezTo>
                <a:cubicBezTo>
                  <a:pt x="38" y="59"/>
                  <a:pt x="36" y="61"/>
                  <a:pt x="35" y="62"/>
                </a:cubicBezTo>
                <a:cubicBezTo>
                  <a:pt x="34" y="61"/>
                  <a:pt x="34" y="60"/>
                  <a:pt x="34" y="59"/>
                </a:cubicBezTo>
                <a:cubicBezTo>
                  <a:pt x="35" y="58"/>
                  <a:pt x="37" y="57"/>
                  <a:pt x="38" y="56"/>
                </a:cubicBezTo>
                <a:cubicBezTo>
                  <a:pt x="37" y="55"/>
                  <a:pt x="36" y="54"/>
                  <a:pt x="35" y="53"/>
                </a:cubicBezTo>
                <a:cubicBezTo>
                  <a:pt x="34" y="53"/>
                  <a:pt x="32" y="53"/>
                  <a:pt x="31" y="53"/>
                </a:cubicBezTo>
                <a:cubicBezTo>
                  <a:pt x="33" y="68"/>
                  <a:pt x="37" y="77"/>
                  <a:pt x="40" y="77"/>
                </a:cubicBezTo>
                <a:cubicBezTo>
                  <a:pt x="43" y="77"/>
                  <a:pt x="45" y="73"/>
                  <a:pt x="47" y="65"/>
                </a:cubicBezTo>
                <a:cubicBezTo>
                  <a:pt x="48" y="66"/>
                  <a:pt x="49" y="66"/>
                  <a:pt x="50" y="67"/>
                </a:cubicBezTo>
                <a:cubicBezTo>
                  <a:pt x="48" y="75"/>
                  <a:pt x="45" y="80"/>
                  <a:pt x="40" y="80"/>
                </a:cubicBezTo>
                <a:cubicBezTo>
                  <a:pt x="34" y="80"/>
                  <a:pt x="30" y="68"/>
                  <a:pt x="28" y="52"/>
                </a:cubicBezTo>
                <a:cubicBezTo>
                  <a:pt x="26" y="52"/>
                  <a:pt x="23" y="52"/>
                  <a:pt x="21" y="52"/>
                </a:cubicBezTo>
                <a:cubicBezTo>
                  <a:pt x="22" y="51"/>
                  <a:pt x="22" y="50"/>
                  <a:pt x="23" y="49"/>
                </a:cubicBezTo>
                <a:cubicBezTo>
                  <a:pt x="24" y="49"/>
                  <a:pt x="26" y="49"/>
                  <a:pt x="28" y="49"/>
                </a:cubicBezTo>
                <a:cubicBezTo>
                  <a:pt x="28" y="48"/>
                  <a:pt x="28" y="47"/>
                  <a:pt x="28" y="46"/>
                </a:cubicBezTo>
                <a:cubicBezTo>
                  <a:pt x="27" y="45"/>
                  <a:pt x="26" y="44"/>
                  <a:pt x="25" y="43"/>
                </a:cubicBezTo>
                <a:cubicBezTo>
                  <a:pt x="18" y="51"/>
                  <a:pt x="13" y="60"/>
                  <a:pt x="13" y="64"/>
                </a:cubicBezTo>
                <a:cubicBezTo>
                  <a:pt x="13" y="65"/>
                  <a:pt x="14" y="66"/>
                  <a:pt x="14" y="67"/>
                </a:cubicBezTo>
                <a:cubicBezTo>
                  <a:pt x="15" y="68"/>
                  <a:pt x="19" y="68"/>
                  <a:pt x="26" y="64"/>
                </a:cubicBezTo>
                <a:cubicBezTo>
                  <a:pt x="26" y="64"/>
                  <a:pt x="27" y="63"/>
                  <a:pt x="28" y="63"/>
                </a:cubicBezTo>
                <a:cubicBezTo>
                  <a:pt x="28" y="64"/>
                  <a:pt x="28" y="65"/>
                  <a:pt x="28" y="66"/>
                </a:cubicBezTo>
                <a:cubicBezTo>
                  <a:pt x="28" y="66"/>
                  <a:pt x="28" y="66"/>
                  <a:pt x="27" y="67"/>
                </a:cubicBezTo>
                <a:cubicBezTo>
                  <a:pt x="20" y="71"/>
                  <a:pt x="15" y="71"/>
                  <a:pt x="12" y="69"/>
                </a:cubicBezTo>
                <a:cubicBezTo>
                  <a:pt x="11" y="68"/>
                  <a:pt x="10" y="66"/>
                  <a:pt x="10" y="64"/>
                </a:cubicBezTo>
                <a:cubicBezTo>
                  <a:pt x="10" y="59"/>
                  <a:pt x="15" y="50"/>
                  <a:pt x="23" y="40"/>
                </a:cubicBezTo>
                <a:cubicBezTo>
                  <a:pt x="22" y="38"/>
                  <a:pt x="20" y="36"/>
                  <a:pt x="19" y="35"/>
                </a:cubicBezTo>
                <a:cubicBezTo>
                  <a:pt x="20" y="34"/>
                  <a:pt x="21" y="34"/>
                  <a:pt x="22" y="34"/>
                </a:cubicBezTo>
                <a:cubicBezTo>
                  <a:pt x="23" y="35"/>
                  <a:pt x="24" y="37"/>
                  <a:pt x="25" y="38"/>
                </a:cubicBezTo>
                <a:cubicBezTo>
                  <a:pt x="26" y="37"/>
                  <a:pt x="27" y="36"/>
                  <a:pt x="28" y="35"/>
                </a:cubicBezTo>
                <a:cubicBezTo>
                  <a:pt x="28" y="34"/>
                  <a:pt x="28" y="32"/>
                  <a:pt x="28" y="31"/>
                </a:cubicBezTo>
                <a:cubicBezTo>
                  <a:pt x="12" y="33"/>
                  <a:pt x="3" y="37"/>
                  <a:pt x="3" y="40"/>
                </a:cubicBezTo>
                <a:cubicBezTo>
                  <a:pt x="3" y="43"/>
                  <a:pt x="8" y="45"/>
                  <a:pt x="15" y="47"/>
                </a:cubicBezTo>
                <a:cubicBezTo>
                  <a:pt x="15" y="48"/>
                  <a:pt x="14" y="49"/>
                  <a:pt x="14" y="50"/>
                </a:cubicBezTo>
                <a:cubicBezTo>
                  <a:pt x="6" y="48"/>
                  <a:pt x="0" y="45"/>
                  <a:pt x="0" y="40"/>
                </a:cubicBezTo>
                <a:cubicBezTo>
                  <a:pt x="0" y="34"/>
                  <a:pt x="13" y="30"/>
                  <a:pt x="28" y="28"/>
                </a:cubicBezTo>
                <a:cubicBezTo>
                  <a:pt x="28" y="26"/>
                  <a:pt x="29" y="23"/>
                  <a:pt x="29" y="21"/>
                </a:cubicBezTo>
                <a:cubicBezTo>
                  <a:pt x="30" y="22"/>
                  <a:pt x="31" y="22"/>
                  <a:pt x="32" y="23"/>
                </a:cubicBezTo>
                <a:cubicBezTo>
                  <a:pt x="32" y="25"/>
                  <a:pt x="31" y="26"/>
                  <a:pt x="31" y="28"/>
                </a:cubicBezTo>
                <a:cubicBezTo>
                  <a:pt x="32" y="28"/>
                  <a:pt x="34" y="28"/>
                  <a:pt x="35" y="28"/>
                </a:cubicBezTo>
                <a:cubicBezTo>
                  <a:pt x="36" y="27"/>
                  <a:pt x="37" y="26"/>
                  <a:pt x="38" y="25"/>
                </a:cubicBezTo>
                <a:cubicBezTo>
                  <a:pt x="34" y="22"/>
                  <a:pt x="30" y="19"/>
                  <a:pt x="26" y="17"/>
                </a:cubicBezTo>
                <a:cubicBezTo>
                  <a:pt x="19" y="13"/>
                  <a:pt x="15" y="13"/>
                  <a:pt x="14" y="14"/>
                </a:cubicBezTo>
                <a:cubicBezTo>
                  <a:pt x="14" y="15"/>
                  <a:pt x="13" y="15"/>
                  <a:pt x="13" y="16"/>
                </a:cubicBezTo>
                <a:cubicBezTo>
                  <a:pt x="13" y="19"/>
                  <a:pt x="15" y="23"/>
                  <a:pt x="18" y="28"/>
                </a:cubicBezTo>
                <a:cubicBezTo>
                  <a:pt x="17" y="28"/>
                  <a:pt x="16" y="28"/>
                  <a:pt x="15" y="28"/>
                </a:cubicBezTo>
                <a:cubicBezTo>
                  <a:pt x="12" y="24"/>
                  <a:pt x="10" y="19"/>
                  <a:pt x="10" y="16"/>
                </a:cubicBezTo>
                <a:cubicBezTo>
                  <a:pt x="10" y="15"/>
                  <a:pt x="11" y="13"/>
                  <a:pt x="12" y="12"/>
                </a:cubicBezTo>
                <a:cubicBezTo>
                  <a:pt x="15" y="9"/>
                  <a:pt x="20" y="10"/>
                  <a:pt x="27" y="14"/>
                </a:cubicBezTo>
                <a:cubicBezTo>
                  <a:pt x="31" y="16"/>
                  <a:pt x="36" y="19"/>
                  <a:pt x="40" y="23"/>
                </a:cubicBezTo>
                <a:cubicBezTo>
                  <a:pt x="42" y="22"/>
                  <a:pt x="44" y="20"/>
                  <a:pt x="46" y="19"/>
                </a:cubicBezTo>
                <a:cubicBezTo>
                  <a:pt x="46" y="20"/>
                  <a:pt x="46" y="21"/>
                  <a:pt x="47" y="22"/>
                </a:cubicBezTo>
                <a:cubicBezTo>
                  <a:pt x="45" y="23"/>
                  <a:pt x="44" y="24"/>
                  <a:pt x="43" y="25"/>
                </a:cubicBezTo>
                <a:cubicBezTo>
                  <a:pt x="44" y="26"/>
                  <a:pt x="45" y="27"/>
                  <a:pt x="45" y="28"/>
                </a:cubicBezTo>
                <a:cubicBezTo>
                  <a:pt x="47" y="28"/>
                  <a:pt x="48" y="28"/>
                  <a:pt x="49" y="28"/>
                </a:cubicBezTo>
                <a:cubicBezTo>
                  <a:pt x="48" y="12"/>
                  <a:pt x="44" y="3"/>
                  <a:pt x="40" y="3"/>
                </a:cubicBezTo>
                <a:cubicBezTo>
                  <a:pt x="38" y="3"/>
                  <a:pt x="35" y="8"/>
                  <a:pt x="33" y="15"/>
                </a:cubicBezTo>
                <a:cubicBezTo>
                  <a:pt x="32" y="15"/>
                  <a:pt x="32" y="14"/>
                  <a:pt x="31" y="14"/>
                </a:cubicBezTo>
                <a:cubicBezTo>
                  <a:pt x="33" y="6"/>
                  <a:pt x="36" y="0"/>
                  <a:pt x="40" y="0"/>
                </a:cubicBezTo>
                <a:cubicBezTo>
                  <a:pt x="47" y="0"/>
                  <a:pt x="51" y="13"/>
                  <a:pt x="52" y="28"/>
                </a:cubicBezTo>
                <a:cubicBezTo>
                  <a:pt x="55" y="28"/>
                  <a:pt x="57" y="29"/>
                  <a:pt x="60" y="29"/>
                </a:cubicBezTo>
                <a:cubicBezTo>
                  <a:pt x="59" y="30"/>
                  <a:pt x="58" y="31"/>
                  <a:pt x="58" y="32"/>
                </a:cubicBezTo>
                <a:cubicBezTo>
                  <a:pt x="56" y="32"/>
                  <a:pt x="54" y="31"/>
                  <a:pt x="53" y="31"/>
                </a:cubicBezTo>
                <a:cubicBezTo>
                  <a:pt x="53" y="32"/>
                  <a:pt x="53" y="34"/>
                  <a:pt x="53" y="35"/>
                </a:cubicBezTo>
                <a:cubicBezTo>
                  <a:pt x="54" y="36"/>
                  <a:pt x="55" y="37"/>
                  <a:pt x="56" y="38"/>
                </a:cubicBezTo>
                <a:cubicBezTo>
                  <a:pt x="63" y="29"/>
                  <a:pt x="67" y="21"/>
                  <a:pt x="67" y="16"/>
                </a:cubicBezTo>
                <a:cubicBezTo>
                  <a:pt x="67" y="15"/>
                  <a:pt x="67" y="15"/>
                  <a:pt x="67" y="14"/>
                </a:cubicBezTo>
                <a:cubicBezTo>
                  <a:pt x="65" y="13"/>
                  <a:pt x="60" y="14"/>
                  <a:pt x="53" y="18"/>
                </a:cubicBezTo>
                <a:cubicBezTo>
                  <a:pt x="53" y="17"/>
                  <a:pt x="52" y="16"/>
                  <a:pt x="52" y="15"/>
                </a:cubicBezTo>
                <a:cubicBezTo>
                  <a:pt x="59" y="11"/>
                  <a:pt x="66" y="9"/>
                  <a:pt x="69" y="12"/>
                </a:cubicBezTo>
                <a:cubicBezTo>
                  <a:pt x="70" y="13"/>
                  <a:pt x="70" y="15"/>
                  <a:pt x="70" y="16"/>
                </a:cubicBezTo>
                <a:cubicBezTo>
                  <a:pt x="70" y="22"/>
                  <a:pt x="65" y="31"/>
                  <a:pt x="58" y="40"/>
                </a:cubicBezTo>
                <a:cubicBezTo>
                  <a:pt x="59" y="42"/>
                  <a:pt x="61" y="44"/>
                  <a:pt x="62" y="46"/>
                </a:cubicBezTo>
                <a:cubicBezTo>
                  <a:pt x="61" y="46"/>
                  <a:pt x="60" y="46"/>
                  <a:pt x="59" y="47"/>
                </a:cubicBezTo>
                <a:cubicBezTo>
                  <a:pt x="58" y="45"/>
                  <a:pt x="57" y="44"/>
                  <a:pt x="56" y="43"/>
                </a:cubicBezTo>
                <a:cubicBezTo>
                  <a:pt x="55" y="44"/>
                  <a:pt x="54" y="45"/>
                  <a:pt x="53" y="46"/>
                </a:cubicBezTo>
                <a:cubicBezTo>
                  <a:pt x="53" y="47"/>
                  <a:pt x="53" y="48"/>
                  <a:pt x="53" y="49"/>
                </a:cubicBezTo>
                <a:cubicBezTo>
                  <a:pt x="68" y="48"/>
                  <a:pt x="77" y="44"/>
                  <a:pt x="77" y="40"/>
                </a:cubicBezTo>
                <a:cubicBezTo>
                  <a:pt x="77" y="38"/>
                  <a:pt x="73" y="35"/>
                  <a:pt x="65" y="33"/>
                </a:cubicBezTo>
                <a:cubicBezTo>
                  <a:pt x="66" y="32"/>
                  <a:pt x="66" y="32"/>
                  <a:pt x="67" y="31"/>
                </a:cubicBezTo>
                <a:cubicBezTo>
                  <a:pt x="75" y="33"/>
                  <a:pt x="80" y="36"/>
                  <a:pt x="80" y="40"/>
                </a:cubicBezTo>
                <a:cubicBezTo>
                  <a:pt x="80" y="47"/>
                  <a:pt x="67" y="51"/>
                  <a:pt x="52" y="52"/>
                </a:cubicBezTo>
                <a:cubicBezTo>
                  <a:pt x="52" y="55"/>
                  <a:pt x="52" y="57"/>
                  <a:pt x="52" y="60"/>
                </a:cubicBezTo>
                <a:cubicBezTo>
                  <a:pt x="51" y="59"/>
                  <a:pt x="50" y="58"/>
                  <a:pt x="49" y="58"/>
                </a:cubicBezTo>
                <a:close/>
                <a:moveTo>
                  <a:pt x="53" y="40"/>
                </a:moveTo>
                <a:cubicBezTo>
                  <a:pt x="53" y="40"/>
                  <a:pt x="53" y="40"/>
                  <a:pt x="53" y="40"/>
                </a:cubicBezTo>
                <a:cubicBezTo>
                  <a:pt x="53" y="41"/>
                  <a:pt x="53" y="41"/>
                  <a:pt x="53" y="41"/>
                </a:cubicBezTo>
                <a:cubicBezTo>
                  <a:pt x="53" y="41"/>
                  <a:pt x="53" y="41"/>
                  <a:pt x="54" y="40"/>
                </a:cubicBezTo>
                <a:cubicBezTo>
                  <a:pt x="53" y="40"/>
                  <a:pt x="53" y="40"/>
                  <a:pt x="53" y="40"/>
                </a:cubicBezTo>
                <a:close/>
                <a:moveTo>
                  <a:pt x="47" y="47"/>
                </a:moveTo>
                <a:cubicBezTo>
                  <a:pt x="48" y="46"/>
                  <a:pt x="49" y="45"/>
                  <a:pt x="50" y="44"/>
                </a:cubicBezTo>
                <a:cubicBezTo>
                  <a:pt x="50" y="43"/>
                  <a:pt x="50" y="42"/>
                  <a:pt x="50" y="40"/>
                </a:cubicBezTo>
                <a:cubicBezTo>
                  <a:pt x="50" y="39"/>
                  <a:pt x="50" y="38"/>
                  <a:pt x="50" y="36"/>
                </a:cubicBezTo>
                <a:cubicBezTo>
                  <a:pt x="49" y="35"/>
                  <a:pt x="48" y="34"/>
                  <a:pt x="47" y="33"/>
                </a:cubicBezTo>
                <a:cubicBezTo>
                  <a:pt x="46" y="32"/>
                  <a:pt x="45" y="32"/>
                  <a:pt x="44" y="31"/>
                </a:cubicBezTo>
                <a:cubicBezTo>
                  <a:pt x="43" y="31"/>
                  <a:pt x="42" y="31"/>
                  <a:pt x="40" y="31"/>
                </a:cubicBezTo>
                <a:cubicBezTo>
                  <a:pt x="39" y="31"/>
                  <a:pt x="38" y="31"/>
                  <a:pt x="36" y="31"/>
                </a:cubicBezTo>
                <a:cubicBezTo>
                  <a:pt x="35" y="32"/>
                  <a:pt x="34" y="32"/>
                  <a:pt x="33" y="33"/>
                </a:cubicBezTo>
                <a:cubicBezTo>
                  <a:pt x="32" y="34"/>
                  <a:pt x="32" y="35"/>
                  <a:pt x="31" y="36"/>
                </a:cubicBezTo>
                <a:cubicBezTo>
                  <a:pt x="31" y="38"/>
                  <a:pt x="31" y="39"/>
                  <a:pt x="31" y="40"/>
                </a:cubicBezTo>
                <a:cubicBezTo>
                  <a:pt x="31" y="42"/>
                  <a:pt x="31" y="43"/>
                  <a:pt x="31" y="44"/>
                </a:cubicBezTo>
                <a:cubicBezTo>
                  <a:pt x="32" y="45"/>
                  <a:pt x="32" y="46"/>
                  <a:pt x="33" y="47"/>
                </a:cubicBezTo>
                <a:cubicBezTo>
                  <a:pt x="34" y="48"/>
                  <a:pt x="35" y="49"/>
                  <a:pt x="36" y="50"/>
                </a:cubicBezTo>
                <a:cubicBezTo>
                  <a:pt x="38" y="50"/>
                  <a:pt x="39" y="50"/>
                  <a:pt x="40" y="50"/>
                </a:cubicBezTo>
                <a:cubicBezTo>
                  <a:pt x="42" y="50"/>
                  <a:pt x="43" y="50"/>
                  <a:pt x="44" y="50"/>
                </a:cubicBezTo>
                <a:cubicBezTo>
                  <a:pt x="45" y="49"/>
                  <a:pt x="46" y="48"/>
                  <a:pt x="47" y="47"/>
                </a:cubicBezTo>
                <a:close/>
                <a:moveTo>
                  <a:pt x="49" y="31"/>
                </a:moveTo>
                <a:cubicBezTo>
                  <a:pt x="49" y="31"/>
                  <a:pt x="49" y="31"/>
                  <a:pt x="49" y="31"/>
                </a:cubicBezTo>
                <a:cubicBezTo>
                  <a:pt x="49" y="31"/>
                  <a:pt x="50" y="32"/>
                  <a:pt x="50" y="32"/>
                </a:cubicBezTo>
                <a:cubicBezTo>
                  <a:pt x="50" y="32"/>
                  <a:pt x="50" y="31"/>
                  <a:pt x="50" y="31"/>
                </a:cubicBezTo>
                <a:cubicBezTo>
                  <a:pt x="49" y="31"/>
                  <a:pt x="49" y="31"/>
                  <a:pt x="49" y="31"/>
                </a:cubicBezTo>
                <a:close/>
                <a:moveTo>
                  <a:pt x="40" y="28"/>
                </a:move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7"/>
                  <a:pt x="41" y="27"/>
                  <a:pt x="40" y="27"/>
                </a:cubicBezTo>
                <a:cubicBezTo>
                  <a:pt x="40" y="27"/>
                  <a:pt x="40" y="27"/>
                  <a:pt x="40" y="28"/>
                </a:cubicBezTo>
                <a:close/>
                <a:moveTo>
                  <a:pt x="31" y="32"/>
                </a:moveTo>
                <a:cubicBezTo>
                  <a:pt x="31" y="32"/>
                  <a:pt x="31" y="31"/>
                  <a:pt x="31" y="31"/>
                </a:cubicBezTo>
                <a:cubicBezTo>
                  <a:pt x="31" y="31"/>
                  <a:pt x="32" y="31"/>
                  <a:pt x="32" y="31"/>
                </a:cubicBezTo>
                <a:cubicBezTo>
                  <a:pt x="31" y="31"/>
                  <a:pt x="31" y="31"/>
                  <a:pt x="31" y="31"/>
                </a:cubicBezTo>
                <a:cubicBezTo>
                  <a:pt x="31" y="31"/>
                  <a:pt x="31" y="32"/>
                  <a:pt x="31" y="32"/>
                </a:cubicBezTo>
                <a:close/>
                <a:moveTo>
                  <a:pt x="28" y="41"/>
                </a:moveTo>
                <a:cubicBezTo>
                  <a:pt x="28" y="41"/>
                  <a:pt x="28" y="41"/>
                  <a:pt x="28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7" y="40"/>
                  <a:pt x="27" y="40"/>
                  <a:pt x="27" y="40"/>
                </a:cubicBezTo>
                <a:cubicBezTo>
                  <a:pt x="27" y="41"/>
                  <a:pt x="27" y="41"/>
                  <a:pt x="28" y="41"/>
                </a:cubicBezTo>
                <a:close/>
                <a:moveTo>
                  <a:pt x="32" y="50"/>
                </a:moveTo>
                <a:cubicBezTo>
                  <a:pt x="32" y="50"/>
                  <a:pt x="31" y="50"/>
                  <a:pt x="31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49"/>
                  <a:pt x="31" y="49"/>
                  <a:pt x="31" y="50"/>
                </a:cubicBezTo>
                <a:cubicBezTo>
                  <a:pt x="31" y="50"/>
                  <a:pt x="31" y="50"/>
                  <a:pt x="32" y="50"/>
                </a:cubicBezTo>
                <a:close/>
                <a:moveTo>
                  <a:pt x="41" y="53"/>
                </a:moveTo>
                <a:cubicBezTo>
                  <a:pt x="41" y="53"/>
                  <a:pt x="41" y="53"/>
                  <a:pt x="40" y="53"/>
                </a:cubicBezTo>
                <a:cubicBezTo>
                  <a:pt x="40" y="53"/>
                  <a:pt x="40" y="53"/>
                  <a:pt x="40" y="53"/>
                </a:cubicBezTo>
                <a:cubicBezTo>
                  <a:pt x="40" y="53"/>
                  <a:pt x="40" y="53"/>
                  <a:pt x="40" y="54"/>
                </a:cubicBezTo>
                <a:cubicBezTo>
                  <a:pt x="41" y="53"/>
                  <a:pt x="41" y="53"/>
                  <a:pt x="41" y="53"/>
                </a:cubicBezTo>
                <a:close/>
                <a:moveTo>
                  <a:pt x="50" y="50"/>
                </a:move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49" y="49"/>
                  <a:pt x="49" y="49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50"/>
                  <a:pt x="49" y="50"/>
                  <a:pt x="50" y="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Freeform 264"/>
          <p:cNvSpPr>
            <a:spLocks noEditPoints="1"/>
          </p:cNvSpPr>
          <p:nvPr/>
        </p:nvSpPr>
        <p:spPr bwMode="auto">
          <a:xfrm>
            <a:off x="5136499" y="3974408"/>
            <a:ext cx="451762" cy="490482"/>
          </a:xfrm>
          <a:custGeom>
            <a:avLst/>
            <a:gdLst>
              <a:gd name="T0" fmla="*/ 20 w 74"/>
              <a:gd name="T1" fmla="*/ 17 h 77"/>
              <a:gd name="T2" fmla="*/ 36 w 74"/>
              <a:gd name="T3" fmla="*/ 14 h 77"/>
              <a:gd name="T4" fmla="*/ 37 w 74"/>
              <a:gd name="T5" fmla="*/ 0 h 77"/>
              <a:gd name="T6" fmla="*/ 38 w 74"/>
              <a:gd name="T7" fmla="*/ 14 h 77"/>
              <a:gd name="T8" fmla="*/ 54 w 74"/>
              <a:gd name="T9" fmla="*/ 17 h 77"/>
              <a:gd name="T10" fmla="*/ 59 w 74"/>
              <a:gd name="T11" fmla="*/ 22 h 77"/>
              <a:gd name="T12" fmla="*/ 57 w 74"/>
              <a:gd name="T13" fmla="*/ 22 h 77"/>
              <a:gd name="T14" fmla="*/ 37 w 74"/>
              <a:gd name="T15" fmla="*/ 22 h 77"/>
              <a:gd name="T16" fmla="*/ 17 w 74"/>
              <a:gd name="T17" fmla="*/ 22 h 77"/>
              <a:gd name="T18" fmla="*/ 15 w 74"/>
              <a:gd name="T19" fmla="*/ 22 h 77"/>
              <a:gd name="T20" fmla="*/ 73 w 74"/>
              <a:gd name="T21" fmla="*/ 69 h 77"/>
              <a:gd name="T22" fmla="*/ 53 w 74"/>
              <a:gd name="T23" fmla="*/ 56 h 77"/>
              <a:gd name="T24" fmla="*/ 44 w 74"/>
              <a:gd name="T25" fmla="*/ 52 h 77"/>
              <a:gd name="T26" fmla="*/ 52 w 74"/>
              <a:gd name="T27" fmla="*/ 48 h 77"/>
              <a:gd name="T28" fmla="*/ 53 w 74"/>
              <a:gd name="T29" fmla="*/ 47 h 77"/>
              <a:gd name="T30" fmla="*/ 51 w 74"/>
              <a:gd name="T31" fmla="*/ 41 h 77"/>
              <a:gd name="T32" fmla="*/ 51 w 74"/>
              <a:gd name="T33" fmla="*/ 36 h 77"/>
              <a:gd name="T34" fmla="*/ 64 w 74"/>
              <a:gd name="T35" fmla="*/ 37 h 77"/>
              <a:gd name="T36" fmla="*/ 62 w 74"/>
              <a:gd name="T37" fmla="*/ 44 h 77"/>
              <a:gd name="T38" fmla="*/ 62 w 74"/>
              <a:gd name="T39" fmla="*/ 48 h 77"/>
              <a:gd name="T40" fmla="*/ 65 w 74"/>
              <a:gd name="T41" fmla="*/ 48 h 77"/>
              <a:gd name="T42" fmla="*/ 57 w 74"/>
              <a:gd name="T43" fmla="*/ 52 h 77"/>
              <a:gd name="T44" fmla="*/ 57 w 74"/>
              <a:gd name="T45" fmla="*/ 52 h 77"/>
              <a:gd name="T46" fmla="*/ 59 w 74"/>
              <a:gd name="T47" fmla="*/ 57 h 77"/>
              <a:gd name="T48" fmla="*/ 54 w 74"/>
              <a:gd name="T49" fmla="*/ 76 h 77"/>
              <a:gd name="T50" fmla="*/ 21 w 74"/>
              <a:gd name="T51" fmla="*/ 77 h 77"/>
              <a:gd name="T52" fmla="*/ 20 w 74"/>
              <a:gd name="T53" fmla="*/ 77 h 77"/>
              <a:gd name="T54" fmla="*/ 23 w 74"/>
              <a:gd name="T55" fmla="*/ 57 h 77"/>
              <a:gd name="T56" fmla="*/ 31 w 74"/>
              <a:gd name="T57" fmla="*/ 54 h 77"/>
              <a:gd name="T58" fmla="*/ 32 w 74"/>
              <a:gd name="T59" fmla="*/ 52 h 77"/>
              <a:gd name="T60" fmla="*/ 29 w 74"/>
              <a:gd name="T61" fmla="*/ 44 h 77"/>
              <a:gd name="T62" fmla="*/ 37 w 74"/>
              <a:gd name="T63" fmla="*/ 33 h 77"/>
              <a:gd name="T64" fmla="*/ 45 w 74"/>
              <a:gd name="T65" fmla="*/ 44 h 77"/>
              <a:gd name="T66" fmla="*/ 42 w 74"/>
              <a:gd name="T67" fmla="*/ 54 h 77"/>
              <a:gd name="T68" fmla="*/ 42 w 74"/>
              <a:gd name="T69" fmla="*/ 54 h 77"/>
              <a:gd name="T70" fmla="*/ 51 w 74"/>
              <a:gd name="T71" fmla="*/ 57 h 77"/>
              <a:gd name="T72" fmla="*/ 35 w 74"/>
              <a:gd name="T73" fmla="*/ 63 h 77"/>
              <a:gd name="T74" fmla="*/ 38 w 74"/>
              <a:gd name="T75" fmla="*/ 58 h 77"/>
              <a:gd name="T76" fmla="*/ 21 w 74"/>
              <a:gd name="T77" fmla="*/ 56 h 77"/>
              <a:gd name="T78" fmla="*/ 1 w 74"/>
              <a:gd name="T79" fmla="*/ 69 h 77"/>
              <a:gd name="T80" fmla="*/ 0 w 74"/>
              <a:gd name="T81" fmla="*/ 69 h 77"/>
              <a:gd name="T82" fmla="*/ 9 w 74"/>
              <a:gd name="T83" fmla="*/ 48 h 77"/>
              <a:gd name="T84" fmla="*/ 11 w 74"/>
              <a:gd name="T85" fmla="*/ 47 h 77"/>
              <a:gd name="T86" fmla="*/ 12 w 74"/>
              <a:gd name="T87" fmla="*/ 44 h 77"/>
              <a:gd name="T88" fmla="*/ 9 w 74"/>
              <a:gd name="T89" fmla="*/ 37 h 77"/>
              <a:gd name="T90" fmla="*/ 23 w 74"/>
              <a:gd name="T91" fmla="*/ 36 h 77"/>
              <a:gd name="T92" fmla="*/ 22 w 74"/>
              <a:gd name="T93" fmla="*/ 41 h 77"/>
              <a:gd name="T94" fmla="*/ 21 w 74"/>
              <a:gd name="T95" fmla="*/ 48 h 77"/>
              <a:gd name="T96" fmla="*/ 22 w 74"/>
              <a:gd name="T97" fmla="*/ 48 h 77"/>
              <a:gd name="T98" fmla="*/ 30 w 74"/>
              <a:gd name="T99" fmla="*/ 52 h 77"/>
              <a:gd name="T100" fmla="*/ 21 w 74"/>
              <a:gd name="T101" fmla="*/ 56 h 77"/>
              <a:gd name="T102" fmla="*/ 14 w 74"/>
              <a:gd name="T103" fmla="*/ 56 h 77"/>
              <a:gd name="T104" fmla="*/ 17 w 74"/>
              <a:gd name="T105" fmla="*/ 52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74" h="77">
                <a:moveTo>
                  <a:pt x="11" y="18"/>
                </a:moveTo>
                <a:cubicBezTo>
                  <a:pt x="11" y="15"/>
                  <a:pt x="13" y="13"/>
                  <a:pt x="16" y="13"/>
                </a:cubicBezTo>
                <a:cubicBezTo>
                  <a:pt x="18" y="13"/>
                  <a:pt x="19" y="15"/>
                  <a:pt x="20" y="17"/>
                </a:cubicBezTo>
                <a:cubicBezTo>
                  <a:pt x="20" y="17"/>
                  <a:pt x="20" y="17"/>
                  <a:pt x="20" y="17"/>
                </a:cubicBezTo>
                <a:cubicBezTo>
                  <a:pt x="33" y="17"/>
                  <a:pt x="33" y="17"/>
                  <a:pt x="33" y="17"/>
                </a:cubicBezTo>
                <a:cubicBezTo>
                  <a:pt x="33" y="15"/>
                  <a:pt x="34" y="14"/>
                  <a:pt x="36" y="14"/>
                </a:cubicBezTo>
                <a:cubicBezTo>
                  <a:pt x="36" y="9"/>
                  <a:pt x="36" y="9"/>
                  <a:pt x="36" y="9"/>
                </a:cubicBezTo>
                <a:cubicBezTo>
                  <a:pt x="34" y="9"/>
                  <a:pt x="32" y="7"/>
                  <a:pt x="32" y="5"/>
                </a:cubicBezTo>
                <a:cubicBezTo>
                  <a:pt x="32" y="2"/>
                  <a:pt x="34" y="0"/>
                  <a:pt x="37" y="0"/>
                </a:cubicBezTo>
                <a:cubicBezTo>
                  <a:pt x="39" y="0"/>
                  <a:pt x="41" y="2"/>
                  <a:pt x="41" y="5"/>
                </a:cubicBezTo>
                <a:cubicBezTo>
                  <a:pt x="41" y="7"/>
                  <a:pt x="40" y="9"/>
                  <a:pt x="38" y="9"/>
                </a:cubicBezTo>
                <a:cubicBezTo>
                  <a:pt x="38" y="14"/>
                  <a:pt x="38" y="14"/>
                  <a:pt x="38" y="14"/>
                </a:cubicBezTo>
                <a:cubicBezTo>
                  <a:pt x="39" y="14"/>
                  <a:pt x="40" y="15"/>
                  <a:pt x="41" y="17"/>
                </a:cubicBezTo>
                <a:cubicBezTo>
                  <a:pt x="54" y="17"/>
                  <a:pt x="54" y="17"/>
                  <a:pt x="54" y="17"/>
                </a:cubicBezTo>
                <a:cubicBezTo>
                  <a:pt x="54" y="17"/>
                  <a:pt x="54" y="17"/>
                  <a:pt x="54" y="17"/>
                </a:cubicBezTo>
                <a:cubicBezTo>
                  <a:pt x="54" y="15"/>
                  <a:pt x="56" y="13"/>
                  <a:pt x="58" y="13"/>
                </a:cubicBezTo>
                <a:cubicBezTo>
                  <a:pt x="60" y="13"/>
                  <a:pt x="62" y="15"/>
                  <a:pt x="62" y="18"/>
                </a:cubicBezTo>
                <a:cubicBezTo>
                  <a:pt x="62" y="20"/>
                  <a:pt x="61" y="22"/>
                  <a:pt x="59" y="22"/>
                </a:cubicBezTo>
                <a:cubicBezTo>
                  <a:pt x="59" y="27"/>
                  <a:pt x="59" y="27"/>
                  <a:pt x="59" y="27"/>
                </a:cubicBezTo>
                <a:cubicBezTo>
                  <a:pt x="57" y="27"/>
                  <a:pt x="57" y="27"/>
                  <a:pt x="57" y="27"/>
                </a:cubicBezTo>
                <a:cubicBezTo>
                  <a:pt x="57" y="22"/>
                  <a:pt x="57" y="22"/>
                  <a:pt x="57" y="22"/>
                </a:cubicBezTo>
                <a:cubicBezTo>
                  <a:pt x="55" y="22"/>
                  <a:pt x="54" y="20"/>
                  <a:pt x="54" y="19"/>
                </a:cubicBezTo>
                <a:cubicBezTo>
                  <a:pt x="41" y="19"/>
                  <a:pt x="41" y="19"/>
                  <a:pt x="41" y="19"/>
                </a:cubicBezTo>
                <a:cubicBezTo>
                  <a:pt x="41" y="21"/>
                  <a:pt x="39" y="22"/>
                  <a:pt x="37" y="22"/>
                </a:cubicBezTo>
                <a:cubicBezTo>
                  <a:pt x="35" y="22"/>
                  <a:pt x="33" y="21"/>
                  <a:pt x="33" y="19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20"/>
                  <a:pt x="18" y="22"/>
                  <a:pt x="17" y="22"/>
                </a:cubicBezTo>
                <a:cubicBezTo>
                  <a:pt x="17" y="27"/>
                  <a:pt x="17" y="27"/>
                  <a:pt x="17" y="27"/>
                </a:cubicBezTo>
                <a:cubicBezTo>
                  <a:pt x="15" y="27"/>
                  <a:pt x="15" y="27"/>
                  <a:pt x="15" y="27"/>
                </a:cubicBezTo>
                <a:cubicBezTo>
                  <a:pt x="15" y="22"/>
                  <a:pt x="15" y="22"/>
                  <a:pt x="15" y="22"/>
                </a:cubicBezTo>
                <a:cubicBezTo>
                  <a:pt x="13" y="22"/>
                  <a:pt x="11" y="20"/>
                  <a:pt x="11" y="18"/>
                </a:cubicBezTo>
                <a:close/>
                <a:moveTo>
                  <a:pt x="74" y="68"/>
                </a:moveTo>
                <a:cubicBezTo>
                  <a:pt x="74" y="69"/>
                  <a:pt x="74" y="69"/>
                  <a:pt x="73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55" y="69"/>
                  <a:pt x="55" y="69"/>
                  <a:pt x="55" y="69"/>
                </a:cubicBezTo>
                <a:cubicBezTo>
                  <a:pt x="54" y="58"/>
                  <a:pt x="53" y="57"/>
                  <a:pt x="53" y="56"/>
                </a:cubicBezTo>
                <a:cubicBezTo>
                  <a:pt x="51" y="55"/>
                  <a:pt x="49" y="54"/>
                  <a:pt x="45" y="53"/>
                </a:cubicBezTo>
                <a:cubicBezTo>
                  <a:pt x="45" y="53"/>
                  <a:pt x="45" y="53"/>
                  <a:pt x="45" y="53"/>
                </a:cubicBezTo>
                <a:cubicBezTo>
                  <a:pt x="44" y="52"/>
                  <a:pt x="44" y="52"/>
                  <a:pt x="44" y="52"/>
                </a:cubicBezTo>
                <a:cubicBezTo>
                  <a:pt x="44" y="52"/>
                  <a:pt x="44" y="51"/>
                  <a:pt x="44" y="51"/>
                </a:cubicBezTo>
                <a:cubicBezTo>
                  <a:pt x="45" y="50"/>
                  <a:pt x="48" y="49"/>
                  <a:pt x="50" y="48"/>
                </a:cubicBezTo>
                <a:cubicBezTo>
                  <a:pt x="51" y="48"/>
                  <a:pt x="52" y="48"/>
                  <a:pt x="52" y="48"/>
                </a:cubicBezTo>
                <a:cubicBezTo>
                  <a:pt x="52" y="48"/>
                  <a:pt x="52" y="48"/>
                  <a:pt x="52" y="48"/>
                </a:cubicBezTo>
                <a:cubicBezTo>
                  <a:pt x="52" y="48"/>
                  <a:pt x="53" y="48"/>
                  <a:pt x="53" y="47"/>
                </a:cubicBezTo>
                <a:cubicBezTo>
                  <a:pt x="53" y="47"/>
                  <a:pt x="53" y="47"/>
                  <a:pt x="53" y="47"/>
                </a:cubicBezTo>
                <a:cubicBezTo>
                  <a:pt x="53" y="47"/>
                  <a:pt x="53" y="47"/>
                  <a:pt x="53" y="46"/>
                </a:cubicBezTo>
                <a:cubicBezTo>
                  <a:pt x="53" y="45"/>
                  <a:pt x="53" y="45"/>
                  <a:pt x="53" y="44"/>
                </a:cubicBezTo>
                <a:cubicBezTo>
                  <a:pt x="53" y="43"/>
                  <a:pt x="52" y="42"/>
                  <a:pt x="51" y="41"/>
                </a:cubicBezTo>
                <a:cubicBezTo>
                  <a:pt x="51" y="41"/>
                  <a:pt x="50" y="40"/>
                  <a:pt x="50" y="39"/>
                </a:cubicBezTo>
                <a:cubicBezTo>
                  <a:pt x="50" y="38"/>
                  <a:pt x="50" y="37"/>
                  <a:pt x="51" y="37"/>
                </a:cubicBezTo>
                <a:cubicBezTo>
                  <a:pt x="51" y="37"/>
                  <a:pt x="51" y="36"/>
                  <a:pt x="51" y="36"/>
                </a:cubicBezTo>
                <a:cubicBezTo>
                  <a:pt x="51" y="31"/>
                  <a:pt x="53" y="28"/>
                  <a:pt x="58" y="28"/>
                </a:cubicBezTo>
                <a:cubicBezTo>
                  <a:pt x="62" y="28"/>
                  <a:pt x="64" y="31"/>
                  <a:pt x="64" y="36"/>
                </a:cubicBezTo>
                <a:cubicBezTo>
                  <a:pt x="64" y="36"/>
                  <a:pt x="64" y="37"/>
                  <a:pt x="64" y="37"/>
                </a:cubicBezTo>
                <a:cubicBezTo>
                  <a:pt x="65" y="37"/>
                  <a:pt x="65" y="38"/>
                  <a:pt x="65" y="39"/>
                </a:cubicBezTo>
                <a:cubicBezTo>
                  <a:pt x="65" y="40"/>
                  <a:pt x="64" y="41"/>
                  <a:pt x="64" y="41"/>
                </a:cubicBezTo>
                <a:cubicBezTo>
                  <a:pt x="63" y="42"/>
                  <a:pt x="63" y="43"/>
                  <a:pt x="62" y="44"/>
                </a:cubicBezTo>
                <a:cubicBezTo>
                  <a:pt x="62" y="46"/>
                  <a:pt x="62" y="47"/>
                  <a:pt x="62" y="47"/>
                </a:cubicBezTo>
                <a:cubicBezTo>
                  <a:pt x="62" y="47"/>
                  <a:pt x="62" y="48"/>
                  <a:pt x="62" y="48"/>
                </a:cubicBezTo>
                <a:cubicBezTo>
                  <a:pt x="62" y="48"/>
                  <a:pt x="62" y="48"/>
                  <a:pt x="62" y="48"/>
                </a:cubicBezTo>
                <a:cubicBezTo>
                  <a:pt x="62" y="48"/>
                  <a:pt x="62" y="48"/>
                  <a:pt x="62" y="48"/>
                </a:cubicBezTo>
                <a:cubicBezTo>
                  <a:pt x="63" y="48"/>
                  <a:pt x="63" y="48"/>
                  <a:pt x="63" y="48"/>
                </a:cubicBezTo>
                <a:cubicBezTo>
                  <a:pt x="64" y="48"/>
                  <a:pt x="64" y="48"/>
                  <a:pt x="65" y="48"/>
                </a:cubicBezTo>
                <a:cubicBezTo>
                  <a:pt x="67" y="49"/>
                  <a:pt x="70" y="50"/>
                  <a:pt x="71" y="51"/>
                </a:cubicBezTo>
                <a:cubicBezTo>
                  <a:pt x="72" y="53"/>
                  <a:pt x="73" y="66"/>
                  <a:pt x="74" y="68"/>
                </a:cubicBezTo>
                <a:close/>
                <a:moveTo>
                  <a:pt x="57" y="52"/>
                </a:moveTo>
                <a:cubicBezTo>
                  <a:pt x="53" y="49"/>
                  <a:pt x="53" y="49"/>
                  <a:pt x="53" y="49"/>
                </a:cubicBezTo>
                <a:cubicBezTo>
                  <a:pt x="56" y="56"/>
                  <a:pt x="56" y="56"/>
                  <a:pt x="56" y="56"/>
                </a:cubicBezTo>
                <a:lnTo>
                  <a:pt x="57" y="52"/>
                </a:lnTo>
                <a:close/>
                <a:moveTo>
                  <a:pt x="62" y="49"/>
                </a:moveTo>
                <a:cubicBezTo>
                  <a:pt x="58" y="52"/>
                  <a:pt x="58" y="52"/>
                  <a:pt x="58" y="52"/>
                </a:cubicBezTo>
                <a:cubicBezTo>
                  <a:pt x="59" y="57"/>
                  <a:pt x="59" y="57"/>
                  <a:pt x="59" y="57"/>
                </a:cubicBezTo>
                <a:lnTo>
                  <a:pt x="62" y="49"/>
                </a:lnTo>
                <a:close/>
                <a:moveTo>
                  <a:pt x="51" y="57"/>
                </a:moveTo>
                <a:cubicBezTo>
                  <a:pt x="53" y="59"/>
                  <a:pt x="54" y="73"/>
                  <a:pt x="54" y="76"/>
                </a:cubicBezTo>
                <a:cubicBezTo>
                  <a:pt x="54" y="76"/>
                  <a:pt x="54" y="76"/>
                  <a:pt x="54" y="77"/>
                </a:cubicBezTo>
                <a:cubicBezTo>
                  <a:pt x="54" y="77"/>
                  <a:pt x="53" y="77"/>
                  <a:pt x="53" y="77"/>
                </a:cubicBezTo>
                <a:cubicBezTo>
                  <a:pt x="21" y="77"/>
                  <a:pt x="21" y="77"/>
                  <a:pt x="21" y="77"/>
                </a:cubicBezTo>
                <a:cubicBezTo>
                  <a:pt x="21" y="77"/>
                  <a:pt x="21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7"/>
                  <a:pt x="20" y="77"/>
                  <a:pt x="20" y="77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73"/>
                  <a:pt x="21" y="59"/>
                  <a:pt x="23" y="57"/>
                </a:cubicBezTo>
                <a:cubicBezTo>
                  <a:pt x="24" y="56"/>
                  <a:pt x="26" y="55"/>
                  <a:pt x="29" y="55"/>
                </a:cubicBezTo>
                <a:cubicBezTo>
                  <a:pt x="30" y="54"/>
                  <a:pt x="30" y="54"/>
                  <a:pt x="31" y="54"/>
                </a:cubicBezTo>
                <a:cubicBezTo>
                  <a:pt x="31" y="54"/>
                  <a:pt x="31" y="54"/>
                  <a:pt x="31" y="54"/>
                </a:cubicBezTo>
                <a:cubicBezTo>
                  <a:pt x="31" y="54"/>
                  <a:pt x="32" y="54"/>
                  <a:pt x="32" y="54"/>
                </a:cubicBezTo>
                <a:cubicBezTo>
                  <a:pt x="32" y="54"/>
                  <a:pt x="32" y="54"/>
                  <a:pt x="32" y="54"/>
                </a:cubicBezTo>
                <a:cubicBezTo>
                  <a:pt x="32" y="53"/>
                  <a:pt x="32" y="53"/>
                  <a:pt x="32" y="52"/>
                </a:cubicBezTo>
                <a:cubicBezTo>
                  <a:pt x="32" y="51"/>
                  <a:pt x="32" y="51"/>
                  <a:pt x="32" y="50"/>
                </a:cubicBezTo>
                <a:cubicBezTo>
                  <a:pt x="31" y="49"/>
                  <a:pt x="31" y="48"/>
                  <a:pt x="30" y="47"/>
                </a:cubicBezTo>
                <a:cubicBezTo>
                  <a:pt x="30" y="46"/>
                  <a:pt x="29" y="46"/>
                  <a:pt x="29" y="44"/>
                </a:cubicBezTo>
                <a:cubicBezTo>
                  <a:pt x="29" y="43"/>
                  <a:pt x="29" y="43"/>
                  <a:pt x="29" y="42"/>
                </a:cubicBezTo>
                <a:cubicBezTo>
                  <a:pt x="29" y="42"/>
                  <a:pt x="29" y="42"/>
                  <a:pt x="29" y="41"/>
                </a:cubicBezTo>
                <a:cubicBezTo>
                  <a:pt x="29" y="37"/>
                  <a:pt x="32" y="33"/>
                  <a:pt x="37" y="33"/>
                </a:cubicBezTo>
                <a:cubicBezTo>
                  <a:pt x="41" y="33"/>
                  <a:pt x="44" y="37"/>
                  <a:pt x="44" y="41"/>
                </a:cubicBezTo>
                <a:cubicBezTo>
                  <a:pt x="44" y="42"/>
                  <a:pt x="44" y="42"/>
                  <a:pt x="44" y="42"/>
                </a:cubicBezTo>
                <a:cubicBezTo>
                  <a:pt x="44" y="43"/>
                  <a:pt x="45" y="43"/>
                  <a:pt x="45" y="44"/>
                </a:cubicBezTo>
                <a:cubicBezTo>
                  <a:pt x="44" y="46"/>
                  <a:pt x="44" y="46"/>
                  <a:pt x="43" y="47"/>
                </a:cubicBezTo>
                <a:cubicBezTo>
                  <a:pt x="43" y="48"/>
                  <a:pt x="42" y="49"/>
                  <a:pt x="41" y="50"/>
                </a:cubicBezTo>
                <a:cubicBezTo>
                  <a:pt x="41" y="52"/>
                  <a:pt x="42" y="53"/>
                  <a:pt x="42" y="54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54"/>
                  <a:pt x="42" y="54"/>
                  <a:pt x="43" y="54"/>
                </a:cubicBezTo>
                <a:cubicBezTo>
                  <a:pt x="43" y="54"/>
                  <a:pt x="44" y="54"/>
                  <a:pt x="45" y="55"/>
                </a:cubicBezTo>
                <a:cubicBezTo>
                  <a:pt x="47" y="55"/>
                  <a:pt x="50" y="56"/>
                  <a:pt x="51" y="57"/>
                </a:cubicBezTo>
                <a:close/>
                <a:moveTo>
                  <a:pt x="36" y="58"/>
                </a:moveTo>
                <a:cubicBezTo>
                  <a:pt x="32" y="55"/>
                  <a:pt x="32" y="55"/>
                  <a:pt x="32" y="55"/>
                </a:cubicBezTo>
                <a:cubicBezTo>
                  <a:pt x="35" y="63"/>
                  <a:pt x="35" y="63"/>
                  <a:pt x="35" y="63"/>
                </a:cubicBezTo>
                <a:lnTo>
                  <a:pt x="36" y="58"/>
                </a:lnTo>
                <a:close/>
                <a:moveTo>
                  <a:pt x="41" y="55"/>
                </a:moveTo>
                <a:cubicBezTo>
                  <a:pt x="38" y="58"/>
                  <a:pt x="38" y="58"/>
                  <a:pt x="38" y="58"/>
                </a:cubicBezTo>
                <a:cubicBezTo>
                  <a:pt x="39" y="64"/>
                  <a:pt x="39" y="64"/>
                  <a:pt x="39" y="64"/>
                </a:cubicBezTo>
                <a:lnTo>
                  <a:pt x="41" y="55"/>
                </a:lnTo>
                <a:close/>
                <a:moveTo>
                  <a:pt x="21" y="56"/>
                </a:moveTo>
                <a:cubicBezTo>
                  <a:pt x="21" y="57"/>
                  <a:pt x="19" y="58"/>
                  <a:pt x="18" y="69"/>
                </a:cubicBezTo>
                <a:cubicBezTo>
                  <a:pt x="1" y="69"/>
                  <a:pt x="1" y="69"/>
                  <a:pt x="1" y="69"/>
                </a:cubicBezTo>
                <a:cubicBezTo>
                  <a:pt x="1" y="69"/>
                  <a:pt x="1" y="69"/>
                  <a:pt x="1" y="69"/>
                </a:cubicBezTo>
                <a:cubicBezTo>
                  <a:pt x="1" y="69"/>
                  <a:pt x="0" y="69"/>
                  <a:pt x="0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9"/>
                  <a:pt x="0" y="69"/>
                  <a:pt x="0" y="69"/>
                </a:cubicBezTo>
                <a:cubicBezTo>
                  <a:pt x="0" y="69"/>
                  <a:pt x="0" y="69"/>
                  <a:pt x="0" y="68"/>
                </a:cubicBezTo>
                <a:cubicBezTo>
                  <a:pt x="0" y="66"/>
                  <a:pt x="1" y="53"/>
                  <a:pt x="3" y="51"/>
                </a:cubicBezTo>
                <a:cubicBezTo>
                  <a:pt x="4" y="50"/>
                  <a:pt x="6" y="49"/>
                  <a:pt x="9" y="48"/>
                </a:cubicBezTo>
                <a:cubicBezTo>
                  <a:pt x="9" y="48"/>
                  <a:pt x="10" y="48"/>
                  <a:pt x="11" y="48"/>
                </a:cubicBezTo>
                <a:cubicBezTo>
                  <a:pt x="11" y="48"/>
                  <a:pt x="11" y="48"/>
                  <a:pt x="11" y="48"/>
                </a:cubicBezTo>
                <a:cubicBezTo>
                  <a:pt x="11" y="48"/>
                  <a:pt x="11" y="48"/>
                  <a:pt x="11" y="47"/>
                </a:cubicBezTo>
                <a:cubicBezTo>
                  <a:pt x="11" y="47"/>
                  <a:pt x="11" y="47"/>
                  <a:pt x="11" y="47"/>
                </a:cubicBezTo>
                <a:cubicBezTo>
                  <a:pt x="11" y="47"/>
                  <a:pt x="12" y="47"/>
                  <a:pt x="12" y="46"/>
                </a:cubicBezTo>
                <a:cubicBezTo>
                  <a:pt x="12" y="45"/>
                  <a:pt x="12" y="45"/>
                  <a:pt x="12" y="44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41"/>
                  <a:pt x="9" y="40"/>
                  <a:pt x="9" y="39"/>
                </a:cubicBezTo>
                <a:cubicBezTo>
                  <a:pt x="8" y="38"/>
                  <a:pt x="9" y="37"/>
                  <a:pt x="9" y="37"/>
                </a:cubicBezTo>
                <a:cubicBezTo>
                  <a:pt x="9" y="37"/>
                  <a:pt x="9" y="36"/>
                  <a:pt x="9" y="36"/>
                </a:cubicBezTo>
                <a:cubicBezTo>
                  <a:pt x="9" y="31"/>
                  <a:pt x="12" y="28"/>
                  <a:pt x="16" y="28"/>
                </a:cubicBezTo>
                <a:cubicBezTo>
                  <a:pt x="20" y="28"/>
                  <a:pt x="23" y="31"/>
                  <a:pt x="23" y="36"/>
                </a:cubicBezTo>
                <a:cubicBezTo>
                  <a:pt x="23" y="36"/>
                  <a:pt x="23" y="37"/>
                  <a:pt x="23" y="37"/>
                </a:cubicBezTo>
                <a:cubicBezTo>
                  <a:pt x="23" y="37"/>
                  <a:pt x="24" y="38"/>
                  <a:pt x="23" y="39"/>
                </a:cubicBezTo>
                <a:cubicBezTo>
                  <a:pt x="23" y="40"/>
                  <a:pt x="22" y="41"/>
                  <a:pt x="22" y="41"/>
                </a:cubicBezTo>
                <a:cubicBezTo>
                  <a:pt x="22" y="42"/>
                  <a:pt x="21" y="43"/>
                  <a:pt x="20" y="44"/>
                </a:cubicBezTo>
                <a:cubicBezTo>
                  <a:pt x="20" y="46"/>
                  <a:pt x="20" y="47"/>
                  <a:pt x="21" y="47"/>
                </a:cubicBezTo>
                <a:cubicBezTo>
                  <a:pt x="21" y="47"/>
                  <a:pt x="21" y="48"/>
                  <a:pt x="21" y="48"/>
                </a:cubicBezTo>
                <a:cubicBezTo>
                  <a:pt x="21" y="48"/>
                  <a:pt x="21" y="48"/>
                  <a:pt x="21" y="48"/>
                </a:cubicBezTo>
                <a:cubicBezTo>
                  <a:pt x="21" y="48"/>
                  <a:pt x="21" y="48"/>
                  <a:pt x="21" y="48"/>
                </a:cubicBezTo>
                <a:cubicBezTo>
                  <a:pt x="21" y="48"/>
                  <a:pt x="21" y="48"/>
                  <a:pt x="22" y="48"/>
                </a:cubicBezTo>
                <a:cubicBezTo>
                  <a:pt x="22" y="48"/>
                  <a:pt x="23" y="48"/>
                  <a:pt x="23" y="48"/>
                </a:cubicBezTo>
                <a:cubicBezTo>
                  <a:pt x="26" y="49"/>
                  <a:pt x="28" y="50"/>
                  <a:pt x="29" y="51"/>
                </a:cubicBezTo>
                <a:cubicBezTo>
                  <a:pt x="30" y="51"/>
                  <a:pt x="30" y="52"/>
                  <a:pt x="30" y="52"/>
                </a:cubicBezTo>
                <a:cubicBezTo>
                  <a:pt x="30" y="52"/>
                  <a:pt x="29" y="52"/>
                  <a:pt x="29" y="53"/>
                </a:cubicBezTo>
                <a:cubicBezTo>
                  <a:pt x="28" y="53"/>
                  <a:pt x="28" y="53"/>
                  <a:pt x="28" y="53"/>
                </a:cubicBezTo>
                <a:cubicBezTo>
                  <a:pt x="25" y="54"/>
                  <a:pt x="22" y="55"/>
                  <a:pt x="21" y="56"/>
                </a:cubicBezTo>
                <a:close/>
                <a:moveTo>
                  <a:pt x="15" y="52"/>
                </a:moveTo>
                <a:cubicBezTo>
                  <a:pt x="12" y="49"/>
                  <a:pt x="12" y="49"/>
                  <a:pt x="12" y="49"/>
                </a:cubicBezTo>
                <a:cubicBezTo>
                  <a:pt x="14" y="56"/>
                  <a:pt x="14" y="56"/>
                  <a:pt x="14" y="56"/>
                </a:cubicBezTo>
                <a:lnTo>
                  <a:pt x="15" y="52"/>
                </a:lnTo>
                <a:close/>
                <a:moveTo>
                  <a:pt x="20" y="49"/>
                </a:moveTo>
                <a:cubicBezTo>
                  <a:pt x="17" y="52"/>
                  <a:pt x="17" y="52"/>
                  <a:pt x="17" y="52"/>
                </a:cubicBezTo>
                <a:cubicBezTo>
                  <a:pt x="18" y="57"/>
                  <a:pt x="18" y="57"/>
                  <a:pt x="18" y="57"/>
                </a:cubicBezTo>
                <a:lnTo>
                  <a:pt x="20" y="4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9" name="Freeform 280"/>
          <p:cNvSpPr>
            <a:spLocks noEditPoints="1"/>
          </p:cNvSpPr>
          <p:nvPr/>
        </p:nvSpPr>
        <p:spPr bwMode="auto">
          <a:xfrm>
            <a:off x="6726757" y="2445315"/>
            <a:ext cx="389805" cy="425945"/>
          </a:xfrm>
          <a:custGeom>
            <a:avLst/>
            <a:gdLst>
              <a:gd name="T0" fmla="*/ 12 w 64"/>
              <a:gd name="T1" fmla="*/ 45 h 67"/>
              <a:gd name="T2" fmla="*/ 12 w 64"/>
              <a:gd name="T3" fmla="*/ 63 h 67"/>
              <a:gd name="T4" fmla="*/ 8 w 64"/>
              <a:gd name="T5" fmla="*/ 67 h 67"/>
              <a:gd name="T6" fmla="*/ 4 w 64"/>
              <a:gd name="T7" fmla="*/ 67 h 67"/>
              <a:gd name="T8" fmla="*/ 0 w 64"/>
              <a:gd name="T9" fmla="*/ 63 h 67"/>
              <a:gd name="T10" fmla="*/ 0 w 64"/>
              <a:gd name="T11" fmla="*/ 45 h 67"/>
              <a:gd name="T12" fmla="*/ 4 w 64"/>
              <a:gd name="T13" fmla="*/ 41 h 67"/>
              <a:gd name="T14" fmla="*/ 8 w 64"/>
              <a:gd name="T15" fmla="*/ 41 h 67"/>
              <a:gd name="T16" fmla="*/ 12 w 64"/>
              <a:gd name="T17" fmla="*/ 45 h 67"/>
              <a:gd name="T18" fmla="*/ 26 w 64"/>
              <a:gd name="T19" fmla="*/ 26 h 67"/>
              <a:gd name="T20" fmla="*/ 21 w 64"/>
              <a:gd name="T21" fmla="*/ 26 h 67"/>
              <a:gd name="T22" fmla="*/ 17 w 64"/>
              <a:gd name="T23" fmla="*/ 30 h 67"/>
              <a:gd name="T24" fmla="*/ 17 w 64"/>
              <a:gd name="T25" fmla="*/ 63 h 67"/>
              <a:gd name="T26" fmla="*/ 21 w 64"/>
              <a:gd name="T27" fmla="*/ 67 h 67"/>
              <a:gd name="T28" fmla="*/ 26 w 64"/>
              <a:gd name="T29" fmla="*/ 67 h 67"/>
              <a:gd name="T30" fmla="*/ 30 w 64"/>
              <a:gd name="T31" fmla="*/ 63 h 67"/>
              <a:gd name="T32" fmla="*/ 30 w 64"/>
              <a:gd name="T33" fmla="*/ 30 h 67"/>
              <a:gd name="T34" fmla="*/ 26 w 64"/>
              <a:gd name="T35" fmla="*/ 26 h 67"/>
              <a:gd name="T36" fmla="*/ 43 w 64"/>
              <a:gd name="T37" fmla="*/ 32 h 67"/>
              <a:gd name="T38" fmla="*/ 39 w 64"/>
              <a:gd name="T39" fmla="*/ 32 h 67"/>
              <a:gd name="T40" fmla="*/ 35 w 64"/>
              <a:gd name="T41" fmla="*/ 36 h 67"/>
              <a:gd name="T42" fmla="*/ 35 w 64"/>
              <a:gd name="T43" fmla="*/ 63 h 67"/>
              <a:gd name="T44" fmla="*/ 39 w 64"/>
              <a:gd name="T45" fmla="*/ 67 h 67"/>
              <a:gd name="T46" fmla="*/ 43 w 64"/>
              <a:gd name="T47" fmla="*/ 67 h 67"/>
              <a:gd name="T48" fmla="*/ 47 w 64"/>
              <a:gd name="T49" fmla="*/ 63 h 67"/>
              <a:gd name="T50" fmla="*/ 47 w 64"/>
              <a:gd name="T51" fmla="*/ 36 h 67"/>
              <a:gd name="T52" fmla="*/ 43 w 64"/>
              <a:gd name="T53" fmla="*/ 32 h 67"/>
              <a:gd name="T54" fmla="*/ 60 w 64"/>
              <a:gd name="T55" fmla="*/ 18 h 67"/>
              <a:gd name="T56" fmla="*/ 56 w 64"/>
              <a:gd name="T57" fmla="*/ 18 h 67"/>
              <a:gd name="T58" fmla="*/ 52 w 64"/>
              <a:gd name="T59" fmla="*/ 22 h 67"/>
              <a:gd name="T60" fmla="*/ 52 w 64"/>
              <a:gd name="T61" fmla="*/ 63 h 67"/>
              <a:gd name="T62" fmla="*/ 56 w 64"/>
              <a:gd name="T63" fmla="*/ 67 h 67"/>
              <a:gd name="T64" fmla="*/ 60 w 64"/>
              <a:gd name="T65" fmla="*/ 67 h 67"/>
              <a:gd name="T66" fmla="*/ 64 w 64"/>
              <a:gd name="T67" fmla="*/ 63 h 67"/>
              <a:gd name="T68" fmla="*/ 64 w 64"/>
              <a:gd name="T69" fmla="*/ 22 h 67"/>
              <a:gd name="T70" fmla="*/ 60 w 64"/>
              <a:gd name="T71" fmla="*/ 18 h 67"/>
              <a:gd name="T72" fmla="*/ 21 w 64"/>
              <a:gd name="T73" fmla="*/ 13 h 67"/>
              <a:gd name="T74" fmla="*/ 41 w 64"/>
              <a:gd name="T75" fmla="*/ 27 h 67"/>
              <a:gd name="T76" fmla="*/ 58 w 64"/>
              <a:gd name="T77" fmla="*/ 5 h 67"/>
              <a:gd name="T78" fmla="*/ 59 w 64"/>
              <a:gd name="T79" fmla="*/ 6 h 67"/>
              <a:gd name="T80" fmla="*/ 60 w 64"/>
              <a:gd name="T81" fmla="*/ 0 h 67"/>
              <a:gd name="T82" fmla="*/ 54 w 64"/>
              <a:gd name="T83" fmla="*/ 3 h 67"/>
              <a:gd name="T84" fmla="*/ 56 w 64"/>
              <a:gd name="T85" fmla="*/ 4 h 67"/>
              <a:gd name="T86" fmla="*/ 40 w 64"/>
              <a:gd name="T87" fmla="*/ 23 h 67"/>
              <a:gd name="T88" fmla="*/ 20 w 64"/>
              <a:gd name="T89" fmla="*/ 9 h 67"/>
              <a:gd name="T90" fmla="*/ 0 w 64"/>
              <a:gd name="T91" fmla="*/ 29 h 67"/>
              <a:gd name="T92" fmla="*/ 2 w 64"/>
              <a:gd name="T93" fmla="*/ 31 h 67"/>
              <a:gd name="T94" fmla="*/ 21 w 64"/>
              <a:gd name="T95" fmla="*/ 13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4" h="67">
                <a:moveTo>
                  <a:pt x="12" y="45"/>
                </a:moveTo>
                <a:cubicBezTo>
                  <a:pt x="12" y="63"/>
                  <a:pt x="12" y="63"/>
                  <a:pt x="12" y="63"/>
                </a:cubicBezTo>
                <a:cubicBezTo>
                  <a:pt x="12" y="65"/>
                  <a:pt x="11" y="67"/>
                  <a:pt x="8" y="67"/>
                </a:cubicBezTo>
                <a:cubicBezTo>
                  <a:pt x="4" y="67"/>
                  <a:pt x="4" y="67"/>
                  <a:pt x="4" y="67"/>
                </a:cubicBezTo>
                <a:cubicBezTo>
                  <a:pt x="2" y="67"/>
                  <a:pt x="0" y="65"/>
                  <a:pt x="0" y="63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3"/>
                  <a:pt x="2" y="41"/>
                  <a:pt x="4" y="41"/>
                </a:cubicBezTo>
                <a:cubicBezTo>
                  <a:pt x="8" y="41"/>
                  <a:pt x="8" y="41"/>
                  <a:pt x="8" y="41"/>
                </a:cubicBezTo>
                <a:cubicBezTo>
                  <a:pt x="11" y="41"/>
                  <a:pt x="12" y="43"/>
                  <a:pt x="12" y="45"/>
                </a:cubicBezTo>
                <a:close/>
                <a:moveTo>
                  <a:pt x="26" y="26"/>
                </a:moveTo>
                <a:cubicBezTo>
                  <a:pt x="21" y="26"/>
                  <a:pt x="21" y="26"/>
                  <a:pt x="21" y="26"/>
                </a:cubicBezTo>
                <a:cubicBezTo>
                  <a:pt x="19" y="26"/>
                  <a:pt x="17" y="28"/>
                  <a:pt x="17" y="30"/>
                </a:cubicBezTo>
                <a:cubicBezTo>
                  <a:pt x="17" y="63"/>
                  <a:pt x="17" y="63"/>
                  <a:pt x="17" y="63"/>
                </a:cubicBezTo>
                <a:cubicBezTo>
                  <a:pt x="17" y="65"/>
                  <a:pt x="19" y="67"/>
                  <a:pt x="21" y="67"/>
                </a:cubicBezTo>
                <a:cubicBezTo>
                  <a:pt x="26" y="67"/>
                  <a:pt x="26" y="67"/>
                  <a:pt x="26" y="67"/>
                </a:cubicBezTo>
                <a:cubicBezTo>
                  <a:pt x="28" y="67"/>
                  <a:pt x="30" y="65"/>
                  <a:pt x="30" y="63"/>
                </a:cubicBezTo>
                <a:cubicBezTo>
                  <a:pt x="30" y="30"/>
                  <a:pt x="30" y="30"/>
                  <a:pt x="30" y="30"/>
                </a:cubicBezTo>
                <a:cubicBezTo>
                  <a:pt x="30" y="28"/>
                  <a:pt x="28" y="26"/>
                  <a:pt x="26" y="26"/>
                </a:cubicBezTo>
                <a:close/>
                <a:moveTo>
                  <a:pt x="43" y="32"/>
                </a:moveTo>
                <a:cubicBezTo>
                  <a:pt x="39" y="32"/>
                  <a:pt x="39" y="32"/>
                  <a:pt x="39" y="32"/>
                </a:cubicBezTo>
                <a:cubicBezTo>
                  <a:pt x="36" y="32"/>
                  <a:pt x="35" y="34"/>
                  <a:pt x="35" y="36"/>
                </a:cubicBezTo>
                <a:cubicBezTo>
                  <a:pt x="35" y="63"/>
                  <a:pt x="35" y="63"/>
                  <a:pt x="35" y="63"/>
                </a:cubicBezTo>
                <a:cubicBezTo>
                  <a:pt x="35" y="65"/>
                  <a:pt x="36" y="67"/>
                  <a:pt x="39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5" y="67"/>
                  <a:pt x="47" y="65"/>
                  <a:pt x="47" y="63"/>
                </a:cubicBezTo>
                <a:cubicBezTo>
                  <a:pt x="47" y="36"/>
                  <a:pt x="47" y="36"/>
                  <a:pt x="47" y="36"/>
                </a:cubicBezTo>
                <a:cubicBezTo>
                  <a:pt x="47" y="34"/>
                  <a:pt x="45" y="32"/>
                  <a:pt x="43" y="32"/>
                </a:cubicBezTo>
                <a:close/>
                <a:moveTo>
                  <a:pt x="60" y="18"/>
                </a:moveTo>
                <a:cubicBezTo>
                  <a:pt x="56" y="18"/>
                  <a:pt x="56" y="18"/>
                  <a:pt x="56" y="18"/>
                </a:cubicBezTo>
                <a:cubicBezTo>
                  <a:pt x="53" y="18"/>
                  <a:pt x="52" y="20"/>
                  <a:pt x="52" y="22"/>
                </a:cubicBezTo>
                <a:cubicBezTo>
                  <a:pt x="52" y="63"/>
                  <a:pt x="52" y="63"/>
                  <a:pt x="52" y="63"/>
                </a:cubicBezTo>
                <a:cubicBezTo>
                  <a:pt x="52" y="65"/>
                  <a:pt x="53" y="67"/>
                  <a:pt x="56" y="67"/>
                </a:cubicBezTo>
                <a:cubicBezTo>
                  <a:pt x="60" y="67"/>
                  <a:pt x="60" y="67"/>
                  <a:pt x="60" y="67"/>
                </a:cubicBezTo>
                <a:cubicBezTo>
                  <a:pt x="62" y="67"/>
                  <a:pt x="64" y="65"/>
                  <a:pt x="64" y="63"/>
                </a:cubicBezTo>
                <a:cubicBezTo>
                  <a:pt x="64" y="22"/>
                  <a:pt x="64" y="22"/>
                  <a:pt x="64" y="22"/>
                </a:cubicBezTo>
                <a:cubicBezTo>
                  <a:pt x="64" y="20"/>
                  <a:pt x="62" y="18"/>
                  <a:pt x="60" y="18"/>
                </a:cubicBezTo>
                <a:close/>
                <a:moveTo>
                  <a:pt x="21" y="13"/>
                </a:moveTo>
                <a:cubicBezTo>
                  <a:pt x="41" y="27"/>
                  <a:pt x="41" y="27"/>
                  <a:pt x="41" y="27"/>
                </a:cubicBezTo>
                <a:cubicBezTo>
                  <a:pt x="58" y="5"/>
                  <a:pt x="58" y="5"/>
                  <a:pt x="58" y="5"/>
                </a:cubicBezTo>
                <a:cubicBezTo>
                  <a:pt x="59" y="6"/>
                  <a:pt x="59" y="6"/>
                  <a:pt x="59" y="6"/>
                </a:cubicBezTo>
                <a:cubicBezTo>
                  <a:pt x="60" y="0"/>
                  <a:pt x="60" y="0"/>
                  <a:pt x="60" y="0"/>
                </a:cubicBezTo>
                <a:cubicBezTo>
                  <a:pt x="54" y="3"/>
                  <a:pt x="54" y="3"/>
                  <a:pt x="54" y="3"/>
                </a:cubicBezTo>
                <a:cubicBezTo>
                  <a:pt x="56" y="4"/>
                  <a:pt x="56" y="4"/>
                  <a:pt x="56" y="4"/>
                </a:cubicBezTo>
                <a:cubicBezTo>
                  <a:pt x="40" y="23"/>
                  <a:pt x="40" y="23"/>
                  <a:pt x="40" y="23"/>
                </a:cubicBezTo>
                <a:cubicBezTo>
                  <a:pt x="20" y="9"/>
                  <a:pt x="20" y="9"/>
                  <a:pt x="20" y="9"/>
                </a:cubicBezTo>
                <a:cubicBezTo>
                  <a:pt x="0" y="29"/>
                  <a:pt x="0" y="29"/>
                  <a:pt x="0" y="29"/>
                </a:cubicBezTo>
                <a:cubicBezTo>
                  <a:pt x="2" y="31"/>
                  <a:pt x="2" y="31"/>
                  <a:pt x="2" y="31"/>
                </a:cubicBezTo>
                <a:lnTo>
                  <a:pt x="21" y="1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>
              <a:lnSpc>
                <a:spcPct val="120000"/>
              </a:lnSpc>
            </a:pPr>
            <a:endParaRPr lang="en-US">
              <a:solidFill>
                <a:schemeClr val="bg1"/>
              </a:solidFill>
            </a:endParaRPr>
          </a:p>
        </p:txBody>
      </p:sp>
      <p:cxnSp>
        <p:nvCxnSpPr>
          <p:cNvPr id="10" name="Straight Connector 17"/>
          <p:cNvCxnSpPr/>
          <p:nvPr/>
        </p:nvCxnSpPr>
        <p:spPr>
          <a:xfrm flipV="1">
            <a:off x="7274992" y="2122347"/>
            <a:ext cx="176029" cy="17602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8"/>
          <p:cNvCxnSpPr/>
          <p:nvPr/>
        </p:nvCxnSpPr>
        <p:spPr>
          <a:xfrm>
            <a:off x="7449687" y="2122347"/>
            <a:ext cx="469410" cy="0"/>
          </a:xfrm>
          <a:prstGeom prst="straightConnector1">
            <a:avLst/>
          </a:prstGeom>
          <a:ln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9"/>
          <p:cNvCxnSpPr/>
          <p:nvPr/>
        </p:nvCxnSpPr>
        <p:spPr>
          <a:xfrm flipH="1" flipV="1">
            <a:off x="4795202" y="2122347"/>
            <a:ext cx="176029" cy="17602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20"/>
          <p:cNvCxnSpPr/>
          <p:nvPr/>
        </p:nvCxnSpPr>
        <p:spPr>
          <a:xfrm flipH="1">
            <a:off x="4327128" y="2122347"/>
            <a:ext cx="469409" cy="0"/>
          </a:xfrm>
          <a:prstGeom prst="straightConnector1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21"/>
          <p:cNvCxnSpPr/>
          <p:nvPr/>
        </p:nvCxnSpPr>
        <p:spPr>
          <a:xfrm rot="10800000" flipV="1">
            <a:off x="4795202" y="4564900"/>
            <a:ext cx="176029" cy="176029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22"/>
          <p:cNvCxnSpPr/>
          <p:nvPr/>
        </p:nvCxnSpPr>
        <p:spPr>
          <a:xfrm rot="10800000">
            <a:off x="4327128" y="4740929"/>
            <a:ext cx="469409" cy="0"/>
          </a:xfrm>
          <a:prstGeom prst="straightConnector1">
            <a:avLst/>
          </a:prstGeom>
          <a:ln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23"/>
          <p:cNvCxnSpPr/>
          <p:nvPr/>
        </p:nvCxnSpPr>
        <p:spPr>
          <a:xfrm rot="10800000" flipH="1" flipV="1">
            <a:off x="7274992" y="4564900"/>
            <a:ext cx="176029" cy="176029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24"/>
          <p:cNvCxnSpPr/>
          <p:nvPr/>
        </p:nvCxnSpPr>
        <p:spPr>
          <a:xfrm rot="10800000" flipH="1">
            <a:off x="7449687" y="4740929"/>
            <a:ext cx="469410" cy="0"/>
          </a:xfrm>
          <a:prstGeom prst="straightConnector1">
            <a:avLst/>
          </a:prstGeom>
          <a:ln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3"/>
          <p:cNvSpPr txBox="1"/>
          <p:nvPr/>
        </p:nvSpPr>
        <p:spPr>
          <a:xfrm>
            <a:off x="8039566" y="1716334"/>
            <a:ext cx="16789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8039566" y="2086921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039566" y="4340192"/>
            <a:ext cx="16789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039566" y="4710779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2473462" y="1721610"/>
            <a:ext cx="16789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1818435" y="2092197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2473462" y="4340192"/>
            <a:ext cx="1678972" cy="30777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818435" y="4710779"/>
            <a:ext cx="2333999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511139" y="273773"/>
            <a:ext cx="546029" cy="642575"/>
          </a:xfrm>
          <a:prstGeom prst="rect">
            <a:avLst/>
          </a:prstGeom>
        </p:spPr>
      </p:pic>
      <p:sp>
        <p:nvSpPr>
          <p:cNvPr id="28" name="文本框 27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06105" y="364228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EAC6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工作规划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 bwMode="auto">
          <a:xfrm>
            <a:off x="7708364" y="1606288"/>
            <a:ext cx="2731814" cy="2731458"/>
          </a:xfrm>
          <a:prstGeom prst="diamond">
            <a:avLst/>
          </a:prstGeom>
          <a:solidFill>
            <a:schemeClr val="accent2">
              <a:alpha val="8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AutoShape 3"/>
          <p:cNvSpPr/>
          <p:nvPr/>
        </p:nvSpPr>
        <p:spPr bwMode="auto">
          <a:xfrm>
            <a:off x="5671382" y="1606288"/>
            <a:ext cx="2731814" cy="2731458"/>
          </a:xfrm>
          <a:prstGeom prst="diamond">
            <a:avLst/>
          </a:prstGeom>
          <a:solidFill>
            <a:schemeClr val="accent1">
              <a:alpha val="8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4" name="AutoShape 4"/>
          <p:cNvSpPr/>
          <p:nvPr/>
        </p:nvSpPr>
        <p:spPr bwMode="auto">
          <a:xfrm>
            <a:off x="3687846" y="1606288"/>
            <a:ext cx="2731814" cy="2731458"/>
          </a:xfrm>
          <a:prstGeom prst="diamond">
            <a:avLst/>
          </a:prstGeom>
          <a:solidFill>
            <a:schemeClr val="accent2">
              <a:alpha val="8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5" name="AutoShape 5"/>
          <p:cNvSpPr/>
          <p:nvPr/>
        </p:nvSpPr>
        <p:spPr bwMode="auto">
          <a:xfrm>
            <a:off x="1751822" y="1606288"/>
            <a:ext cx="2731814" cy="2731458"/>
          </a:xfrm>
          <a:prstGeom prst="diamond">
            <a:avLst/>
          </a:prstGeom>
          <a:solidFill>
            <a:schemeClr val="accent1">
              <a:alpha val="89803"/>
            </a:schemeClr>
          </a:solidFill>
          <a:ln w="25400">
            <a:solidFill>
              <a:schemeClr val="tx1">
                <a:alpha val="0"/>
              </a:schemeClr>
            </a:solidFill>
            <a:miter lim="800000"/>
          </a:ln>
        </p:spPr>
        <p:txBody>
          <a:bodyPr lIns="0" tIns="0" rIns="0" bIns="0"/>
          <a:lstStyle/>
          <a:p>
            <a:pPr algn="ctr"/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6" name="Freeform 1"/>
          <p:cNvSpPr>
            <a:spLocks noChangeArrowheads="1"/>
          </p:cNvSpPr>
          <p:nvPr/>
        </p:nvSpPr>
        <p:spPr bwMode="auto">
          <a:xfrm>
            <a:off x="2696498" y="2738783"/>
            <a:ext cx="845195" cy="473994"/>
          </a:xfrm>
          <a:custGeom>
            <a:avLst/>
            <a:gdLst>
              <a:gd name="T0" fmla="*/ 9469 w 18938"/>
              <a:gd name="T1" fmla="*/ 0 h 10625"/>
              <a:gd name="T2" fmla="*/ 9469 w 18938"/>
              <a:gd name="T3" fmla="*/ 0 h 10625"/>
              <a:gd name="T4" fmla="*/ 0 w 18938"/>
              <a:gd name="T5" fmla="*/ 5313 h 10625"/>
              <a:gd name="T6" fmla="*/ 9469 w 18938"/>
              <a:gd name="T7" fmla="*/ 10624 h 10625"/>
              <a:gd name="T8" fmla="*/ 18937 w 18938"/>
              <a:gd name="T9" fmla="*/ 5313 h 10625"/>
              <a:gd name="T10" fmla="*/ 9469 w 18938"/>
              <a:gd name="T11" fmla="*/ 0 h 10625"/>
              <a:gd name="T12" fmla="*/ 9469 w 18938"/>
              <a:gd name="T13" fmla="*/ 9406 h 10625"/>
              <a:gd name="T14" fmla="*/ 9469 w 18938"/>
              <a:gd name="T15" fmla="*/ 9406 h 10625"/>
              <a:gd name="T16" fmla="*/ 5282 w 18938"/>
              <a:gd name="T17" fmla="*/ 5313 h 10625"/>
              <a:gd name="T18" fmla="*/ 9469 w 18938"/>
              <a:gd name="T19" fmla="*/ 1250 h 10625"/>
              <a:gd name="T20" fmla="*/ 13687 w 18938"/>
              <a:gd name="T21" fmla="*/ 5313 h 10625"/>
              <a:gd name="T22" fmla="*/ 9469 w 18938"/>
              <a:gd name="T23" fmla="*/ 9406 h 10625"/>
              <a:gd name="T24" fmla="*/ 11593 w 18938"/>
              <a:gd name="T25" fmla="*/ 5313 h 10625"/>
              <a:gd name="T26" fmla="*/ 11593 w 18938"/>
              <a:gd name="T27" fmla="*/ 5313 h 10625"/>
              <a:gd name="T28" fmla="*/ 9469 w 18938"/>
              <a:gd name="T29" fmla="*/ 7343 h 10625"/>
              <a:gd name="T30" fmla="*/ 7376 w 18938"/>
              <a:gd name="T31" fmla="*/ 5313 h 10625"/>
              <a:gd name="T32" fmla="*/ 9469 w 18938"/>
              <a:gd name="T33" fmla="*/ 3282 h 10625"/>
              <a:gd name="T34" fmla="*/ 9469 w 18938"/>
              <a:gd name="T35" fmla="*/ 5313 h 10625"/>
              <a:gd name="T36" fmla="*/ 11593 w 18938"/>
              <a:gd name="T37" fmla="*/ 5313 h 10625"/>
              <a:gd name="T38" fmla="*/ 11593 w 18938"/>
              <a:gd name="T39" fmla="*/ 5313 h 10625"/>
              <a:gd name="T40" fmla="*/ 11593 w 18938"/>
              <a:gd name="T41" fmla="*/ 5313 h 10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8938" h="10625">
                <a:moveTo>
                  <a:pt x="9469" y="0"/>
                </a:moveTo>
                <a:lnTo>
                  <a:pt x="9469" y="0"/>
                </a:lnTo>
                <a:cubicBezTo>
                  <a:pt x="3251" y="0"/>
                  <a:pt x="0" y="4594"/>
                  <a:pt x="0" y="5313"/>
                </a:cubicBezTo>
                <a:cubicBezTo>
                  <a:pt x="0" y="6031"/>
                  <a:pt x="3251" y="10624"/>
                  <a:pt x="9469" y="10624"/>
                </a:cubicBezTo>
                <a:cubicBezTo>
                  <a:pt x="15687" y="10624"/>
                  <a:pt x="18937" y="6031"/>
                  <a:pt x="18937" y="5313"/>
                </a:cubicBezTo>
                <a:cubicBezTo>
                  <a:pt x="18937" y="4594"/>
                  <a:pt x="15687" y="0"/>
                  <a:pt x="9469" y="0"/>
                </a:cubicBezTo>
                <a:close/>
                <a:moveTo>
                  <a:pt x="9469" y="9406"/>
                </a:moveTo>
                <a:lnTo>
                  <a:pt x="9469" y="9406"/>
                </a:lnTo>
                <a:cubicBezTo>
                  <a:pt x="7157" y="9406"/>
                  <a:pt x="5282" y="7562"/>
                  <a:pt x="5282" y="5313"/>
                </a:cubicBezTo>
                <a:cubicBezTo>
                  <a:pt x="5282" y="3063"/>
                  <a:pt x="7157" y="1250"/>
                  <a:pt x="9469" y="1250"/>
                </a:cubicBezTo>
                <a:cubicBezTo>
                  <a:pt x="11812" y="1250"/>
                  <a:pt x="13687" y="3063"/>
                  <a:pt x="13687" y="5313"/>
                </a:cubicBezTo>
                <a:cubicBezTo>
                  <a:pt x="13687" y="7562"/>
                  <a:pt x="11812" y="9406"/>
                  <a:pt x="9469" y="9406"/>
                </a:cubicBezTo>
                <a:close/>
                <a:moveTo>
                  <a:pt x="11593" y="5313"/>
                </a:moveTo>
                <a:lnTo>
                  <a:pt x="11593" y="5313"/>
                </a:lnTo>
                <a:cubicBezTo>
                  <a:pt x="11593" y="6437"/>
                  <a:pt x="10625" y="7343"/>
                  <a:pt x="9469" y="7343"/>
                </a:cubicBezTo>
                <a:cubicBezTo>
                  <a:pt x="8313" y="7343"/>
                  <a:pt x="7376" y="6437"/>
                  <a:pt x="7376" y="5313"/>
                </a:cubicBezTo>
                <a:cubicBezTo>
                  <a:pt x="7376" y="4188"/>
                  <a:pt x="8313" y="3282"/>
                  <a:pt x="9469" y="3282"/>
                </a:cubicBezTo>
                <a:cubicBezTo>
                  <a:pt x="10093" y="3282"/>
                  <a:pt x="9094" y="4907"/>
                  <a:pt x="9469" y="5313"/>
                </a:cubicBezTo>
                <a:cubicBezTo>
                  <a:pt x="9812" y="5687"/>
                  <a:pt x="11593" y="4813"/>
                  <a:pt x="11593" y="5313"/>
                </a:cubicBezTo>
                <a:close/>
                <a:moveTo>
                  <a:pt x="11593" y="5313"/>
                </a:moveTo>
                <a:lnTo>
                  <a:pt x="11593" y="531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lIns="243846" tIns="121922" rIns="243846" bIns="121922" anchor="ctr"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Freeform 1"/>
          <p:cNvSpPr>
            <a:spLocks noChangeArrowheads="1"/>
          </p:cNvSpPr>
          <p:nvPr/>
        </p:nvSpPr>
        <p:spPr bwMode="auto">
          <a:xfrm>
            <a:off x="4819096" y="2593091"/>
            <a:ext cx="471756" cy="673665"/>
          </a:xfrm>
          <a:custGeom>
            <a:avLst/>
            <a:gdLst>
              <a:gd name="T0" fmla="*/ 4338 w 4818"/>
              <a:gd name="T1" fmla="*/ 688 h 6883"/>
              <a:gd name="T2" fmla="*/ 4338 w 4818"/>
              <a:gd name="T3" fmla="*/ 688 h 6883"/>
              <a:gd name="T4" fmla="*/ 3932 w 4818"/>
              <a:gd name="T5" fmla="*/ 1721 h 6883"/>
              <a:gd name="T6" fmla="*/ 897 w 4818"/>
              <a:gd name="T7" fmla="*/ 1721 h 6883"/>
              <a:gd name="T8" fmla="*/ 491 w 4818"/>
              <a:gd name="T9" fmla="*/ 688 h 6883"/>
              <a:gd name="T10" fmla="*/ 0 w 4818"/>
              <a:gd name="T11" fmla="*/ 1168 h 6883"/>
              <a:gd name="T12" fmla="*/ 0 w 4818"/>
              <a:gd name="T13" fmla="*/ 6403 h 6883"/>
              <a:gd name="T14" fmla="*/ 491 w 4818"/>
              <a:gd name="T15" fmla="*/ 6882 h 6883"/>
              <a:gd name="T16" fmla="*/ 4338 w 4818"/>
              <a:gd name="T17" fmla="*/ 6882 h 6883"/>
              <a:gd name="T18" fmla="*/ 4817 w 4818"/>
              <a:gd name="T19" fmla="*/ 6403 h 6883"/>
              <a:gd name="T20" fmla="*/ 4817 w 4818"/>
              <a:gd name="T21" fmla="*/ 1168 h 6883"/>
              <a:gd name="T22" fmla="*/ 4338 w 4818"/>
              <a:gd name="T23" fmla="*/ 688 h 6883"/>
              <a:gd name="T24" fmla="*/ 3650 w 4818"/>
              <a:gd name="T25" fmla="*/ 1376 h 6883"/>
              <a:gd name="T26" fmla="*/ 3650 w 4818"/>
              <a:gd name="T27" fmla="*/ 1376 h 6883"/>
              <a:gd name="T28" fmla="*/ 3957 w 4818"/>
              <a:gd name="T29" fmla="*/ 688 h 6883"/>
              <a:gd name="T30" fmla="*/ 3207 w 4818"/>
              <a:gd name="T31" fmla="*/ 688 h 6883"/>
              <a:gd name="T32" fmla="*/ 2962 w 4818"/>
              <a:gd name="T33" fmla="*/ 0 h 6883"/>
              <a:gd name="T34" fmla="*/ 1868 w 4818"/>
              <a:gd name="T35" fmla="*/ 0 h 6883"/>
              <a:gd name="T36" fmla="*/ 1610 w 4818"/>
              <a:gd name="T37" fmla="*/ 688 h 6883"/>
              <a:gd name="T38" fmla="*/ 860 w 4818"/>
              <a:gd name="T39" fmla="*/ 688 h 6883"/>
              <a:gd name="T40" fmla="*/ 1179 w 4818"/>
              <a:gd name="T41" fmla="*/ 1376 h 6883"/>
              <a:gd name="T42" fmla="*/ 3650 w 4818"/>
              <a:gd name="T43" fmla="*/ 1376 h 6883"/>
              <a:gd name="T44" fmla="*/ 3650 w 4818"/>
              <a:gd name="T45" fmla="*/ 1376 h 6883"/>
              <a:gd name="T46" fmla="*/ 3650 w 4818"/>
              <a:gd name="T47" fmla="*/ 1376 h 68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818" h="6883">
                <a:moveTo>
                  <a:pt x="4338" y="688"/>
                </a:moveTo>
                <a:lnTo>
                  <a:pt x="4338" y="688"/>
                </a:lnTo>
                <a:cubicBezTo>
                  <a:pt x="3932" y="1721"/>
                  <a:pt x="3932" y="1721"/>
                  <a:pt x="3932" y="1721"/>
                </a:cubicBezTo>
                <a:cubicBezTo>
                  <a:pt x="897" y="1721"/>
                  <a:pt x="897" y="1721"/>
                  <a:pt x="897" y="1721"/>
                </a:cubicBezTo>
                <a:cubicBezTo>
                  <a:pt x="491" y="688"/>
                  <a:pt x="491" y="688"/>
                  <a:pt x="491" y="688"/>
                </a:cubicBezTo>
                <a:cubicBezTo>
                  <a:pt x="221" y="688"/>
                  <a:pt x="0" y="910"/>
                  <a:pt x="0" y="1168"/>
                </a:cubicBezTo>
                <a:cubicBezTo>
                  <a:pt x="0" y="6403"/>
                  <a:pt x="0" y="6403"/>
                  <a:pt x="0" y="6403"/>
                </a:cubicBezTo>
                <a:cubicBezTo>
                  <a:pt x="0" y="6661"/>
                  <a:pt x="221" y="6882"/>
                  <a:pt x="491" y="6882"/>
                </a:cubicBezTo>
                <a:cubicBezTo>
                  <a:pt x="4338" y="6882"/>
                  <a:pt x="4338" y="6882"/>
                  <a:pt x="4338" y="6882"/>
                </a:cubicBezTo>
                <a:cubicBezTo>
                  <a:pt x="4608" y="6882"/>
                  <a:pt x="4817" y="6661"/>
                  <a:pt x="4817" y="6403"/>
                </a:cubicBezTo>
                <a:cubicBezTo>
                  <a:pt x="4817" y="1168"/>
                  <a:pt x="4817" y="1168"/>
                  <a:pt x="4817" y="1168"/>
                </a:cubicBezTo>
                <a:cubicBezTo>
                  <a:pt x="4817" y="910"/>
                  <a:pt x="4608" y="688"/>
                  <a:pt x="4338" y="688"/>
                </a:cubicBezTo>
                <a:close/>
                <a:moveTo>
                  <a:pt x="3650" y="1376"/>
                </a:moveTo>
                <a:lnTo>
                  <a:pt x="3650" y="1376"/>
                </a:lnTo>
                <a:cubicBezTo>
                  <a:pt x="3957" y="688"/>
                  <a:pt x="3957" y="688"/>
                  <a:pt x="3957" y="688"/>
                </a:cubicBezTo>
                <a:cubicBezTo>
                  <a:pt x="3207" y="688"/>
                  <a:pt x="3207" y="688"/>
                  <a:pt x="3207" y="688"/>
                </a:cubicBezTo>
                <a:cubicBezTo>
                  <a:pt x="2962" y="0"/>
                  <a:pt x="2962" y="0"/>
                  <a:pt x="2962" y="0"/>
                </a:cubicBezTo>
                <a:cubicBezTo>
                  <a:pt x="1868" y="0"/>
                  <a:pt x="1868" y="0"/>
                  <a:pt x="1868" y="0"/>
                </a:cubicBezTo>
                <a:cubicBezTo>
                  <a:pt x="1610" y="688"/>
                  <a:pt x="1610" y="688"/>
                  <a:pt x="1610" y="688"/>
                </a:cubicBezTo>
                <a:cubicBezTo>
                  <a:pt x="860" y="688"/>
                  <a:pt x="860" y="688"/>
                  <a:pt x="860" y="688"/>
                </a:cubicBezTo>
                <a:cubicBezTo>
                  <a:pt x="1179" y="1376"/>
                  <a:pt x="1179" y="1376"/>
                  <a:pt x="1179" y="1376"/>
                </a:cubicBezTo>
                <a:lnTo>
                  <a:pt x="3650" y="1376"/>
                </a:lnTo>
                <a:close/>
                <a:moveTo>
                  <a:pt x="3650" y="1376"/>
                </a:moveTo>
                <a:lnTo>
                  <a:pt x="3650" y="13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243846" tIns="121922" rIns="243846" bIns="121922" anchor="ctr"/>
          <a:lstStyle/>
          <a:p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AutoShape 91"/>
          <p:cNvSpPr/>
          <p:nvPr/>
        </p:nvSpPr>
        <p:spPr bwMode="auto">
          <a:xfrm>
            <a:off x="6629761" y="2603887"/>
            <a:ext cx="589673" cy="648557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lIns="101603" tIns="101603" rIns="101603" bIns="101603" anchor="ctr"/>
          <a:lstStyle/>
          <a:p>
            <a:pPr defTabSz="914400">
              <a:defRPr/>
            </a:pPr>
            <a:endParaRPr lang="es-ES" sz="5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9" name="AutoShape 12"/>
          <p:cNvSpPr/>
          <p:nvPr/>
        </p:nvSpPr>
        <p:spPr bwMode="auto">
          <a:xfrm>
            <a:off x="8808673" y="2603887"/>
            <a:ext cx="544328" cy="598684"/>
          </a:xfrm>
          <a:custGeom>
            <a:avLst/>
            <a:gdLst>
              <a:gd name="T0" fmla="+- 0 10802 114"/>
              <a:gd name="T1" fmla="*/ T0 w 21376"/>
              <a:gd name="T2" fmla="*/ 10800 h 21600"/>
              <a:gd name="T3" fmla="+- 0 10802 114"/>
              <a:gd name="T4" fmla="*/ T3 w 21376"/>
              <a:gd name="T5" fmla="*/ 10800 h 21600"/>
              <a:gd name="T6" fmla="+- 0 10802 114"/>
              <a:gd name="T7" fmla="*/ T6 w 21376"/>
              <a:gd name="T8" fmla="*/ 10800 h 21600"/>
              <a:gd name="T9" fmla="+- 0 10802 114"/>
              <a:gd name="T10" fmla="*/ T9 w 21376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376" h="21600">
                <a:moveTo>
                  <a:pt x="21036" y="18604"/>
                </a:moveTo>
                <a:cubicBezTo>
                  <a:pt x="21454" y="19261"/>
                  <a:pt x="21486" y="19922"/>
                  <a:pt x="21134" y="20586"/>
                </a:cubicBezTo>
                <a:cubicBezTo>
                  <a:pt x="20969" y="20915"/>
                  <a:pt x="20731" y="21168"/>
                  <a:pt x="20427" y="21338"/>
                </a:cubicBezTo>
                <a:cubicBezTo>
                  <a:pt x="20122" y="21514"/>
                  <a:pt x="19797" y="21599"/>
                  <a:pt x="19455" y="21599"/>
                </a:cubicBezTo>
                <a:lnTo>
                  <a:pt x="1928" y="21599"/>
                </a:lnTo>
                <a:cubicBezTo>
                  <a:pt x="1585" y="21599"/>
                  <a:pt x="1263" y="21514"/>
                  <a:pt x="965" y="21338"/>
                </a:cubicBezTo>
                <a:cubicBezTo>
                  <a:pt x="663" y="21168"/>
                  <a:pt x="425" y="20915"/>
                  <a:pt x="248" y="20586"/>
                </a:cubicBezTo>
                <a:cubicBezTo>
                  <a:pt x="-114" y="19914"/>
                  <a:pt x="-80" y="19250"/>
                  <a:pt x="344" y="18604"/>
                </a:cubicBezTo>
                <a:lnTo>
                  <a:pt x="7509" y="7313"/>
                </a:lnTo>
                <a:lnTo>
                  <a:pt x="7509" y="2167"/>
                </a:lnTo>
                <a:lnTo>
                  <a:pt x="6427" y="2167"/>
                </a:lnTo>
                <a:cubicBezTo>
                  <a:pt x="6122" y="2167"/>
                  <a:pt x="5870" y="2061"/>
                  <a:pt x="5670" y="1850"/>
                </a:cubicBezTo>
                <a:cubicBezTo>
                  <a:pt x="5473" y="1638"/>
                  <a:pt x="5371" y="1380"/>
                  <a:pt x="5371" y="1072"/>
                </a:cubicBezTo>
                <a:cubicBezTo>
                  <a:pt x="5371" y="778"/>
                  <a:pt x="5473" y="528"/>
                  <a:pt x="5670" y="320"/>
                </a:cubicBezTo>
                <a:cubicBezTo>
                  <a:pt x="5870" y="108"/>
                  <a:pt x="6122" y="0"/>
                  <a:pt x="6427" y="0"/>
                </a:cubicBezTo>
                <a:lnTo>
                  <a:pt x="14953" y="0"/>
                </a:lnTo>
                <a:cubicBezTo>
                  <a:pt x="15260" y="0"/>
                  <a:pt x="15515" y="108"/>
                  <a:pt x="15724" y="320"/>
                </a:cubicBezTo>
                <a:cubicBezTo>
                  <a:pt x="15933" y="528"/>
                  <a:pt x="16038" y="778"/>
                  <a:pt x="16038" y="1072"/>
                </a:cubicBezTo>
                <a:cubicBezTo>
                  <a:pt x="16038" y="1380"/>
                  <a:pt x="15933" y="1638"/>
                  <a:pt x="15724" y="1850"/>
                </a:cubicBezTo>
                <a:cubicBezTo>
                  <a:pt x="15515" y="2061"/>
                  <a:pt x="15260" y="2167"/>
                  <a:pt x="14953" y="2167"/>
                </a:cubicBezTo>
                <a:lnTo>
                  <a:pt x="13900" y="2167"/>
                </a:lnTo>
                <a:lnTo>
                  <a:pt x="13900" y="7339"/>
                </a:lnTo>
                <a:lnTo>
                  <a:pt x="21036" y="18604"/>
                </a:lnTo>
                <a:close/>
                <a:moveTo>
                  <a:pt x="5261" y="14865"/>
                </a:moveTo>
                <a:lnTo>
                  <a:pt x="16122" y="14865"/>
                </a:lnTo>
                <a:lnTo>
                  <a:pt x="11773" y="7974"/>
                </a:lnTo>
                <a:lnTo>
                  <a:pt x="11773" y="2167"/>
                </a:lnTo>
                <a:lnTo>
                  <a:pt x="9635" y="2167"/>
                </a:lnTo>
                <a:lnTo>
                  <a:pt x="9635" y="7947"/>
                </a:lnTo>
                <a:lnTo>
                  <a:pt x="5261" y="1486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01603" tIns="101603" rIns="101603" bIns="101603" anchor="ctr"/>
          <a:lstStyle/>
          <a:p>
            <a:pPr defTabSz="914400">
              <a:defRPr/>
            </a:pPr>
            <a:endParaRPr lang="es-ES" sz="58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Gill Sans" charset="0"/>
              <a:cs typeface="Gill Sans" charset="0"/>
              <a:sym typeface="Gill Sans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1948689" y="4755967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2420469" y="5152821"/>
            <a:ext cx="1394520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3884713" y="4755967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356493" y="5152821"/>
            <a:ext cx="1394520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868249" y="4755967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6340029" y="5152821"/>
            <a:ext cx="1394520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7911797" y="4755967"/>
            <a:ext cx="2338080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8383577" y="5152821"/>
            <a:ext cx="1394520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511139" y="273773"/>
            <a:ext cx="546029" cy="642575"/>
          </a:xfrm>
          <a:prstGeom prst="rect">
            <a:avLst/>
          </a:prstGeom>
        </p:spPr>
      </p:pic>
      <p:sp>
        <p:nvSpPr>
          <p:cNvPr id="19" name="文本框 18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06105" y="364228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EAC6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工作规划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/>
          <p:nvPr/>
        </p:nvSpPr>
        <p:spPr>
          <a:xfrm rot="5400000">
            <a:off x="5721628" y="705083"/>
            <a:ext cx="1330381" cy="1140325"/>
          </a:xfrm>
          <a:custGeom>
            <a:avLst/>
            <a:gdLst>
              <a:gd name="connsiteX0" fmla="*/ 35733 w 1260000"/>
              <a:gd name="connsiteY0" fmla="*/ 540000 h 1080000"/>
              <a:gd name="connsiteX1" fmla="*/ 287733 w 1260000"/>
              <a:gd name="connsiteY1" fmla="*/ 1044000 h 1080000"/>
              <a:gd name="connsiteX2" fmla="*/ 971733 w 1260000"/>
              <a:gd name="connsiteY2" fmla="*/ 1044000 h 1080000"/>
              <a:gd name="connsiteX3" fmla="*/ 1223733 w 1260000"/>
              <a:gd name="connsiteY3" fmla="*/ 540000 h 1080000"/>
              <a:gd name="connsiteX4" fmla="*/ 971733 w 1260000"/>
              <a:gd name="connsiteY4" fmla="*/ 36000 h 1080000"/>
              <a:gd name="connsiteX5" fmla="*/ 287733 w 1260000"/>
              <a:gd name="connsiteY5" fmla="*/ 36000 h 1080000"/>
              <a:gd name="connsiteX6" fmla="*/ 0 w 1260000"/>
              <a:gd name="connsiteY6" fmla="*/ 540000 h 1080000"/>
              <a:gd name="connsiteX7" fmla="*/ 270000 w 1260000"/>
              <a:gd name="connsiteY7" fmla="*/ 0 h 1080000"/>
              <a:gd name="connsiteX8" fmla="*/ 990000 w 1260000"/>
              <a:gd name="connsiteY8" fmla="*/ 0 h 1080000"/>
              <a:gd name="connsiteX9" fmla="*/ 1260000 w 1260000"/>
              <a:gd name="connsiteY9" fmla="*/ 540000 h 1080000"/>
              <a:gd name="connsiteX10" fmla="*/ 990000 w 1260000"/>
              <a:gd name="connsiteY10" fmla="*/ 1080000 h 1080000"/>
              <a:gd name="connsiteX11" fmla="*/ 270000 w 1260000"/>
              <a:gd name="connsiteY11" fmla="*/ 108000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60000" h="1080000">
                <a:moveTo>
                  <a:pt x="35733" y="540000"/>
                </a:moveTo>
                <a:lnTo>
                  <a:pt x="287733" y="1044000"/>
                </a:lnTo>
                <a:lnTo>
                  <a:pt x="971733" y="1044000"/>
                </a:lnTo>
                <a:lnTo>
                  <a:pt x="1223733" y="540000"/>
                </a:lnTo>
                <a:lnTo>
                  <a:pt x="971733" y="36000"/>
                </a:lnTo>
                <a:lnTo>
                  <a:pt x="287733" y="36000"/>
                </a:lnTo>
                <a:close/>
                <a:moveTo>
                  <a:pt x="0" y="540000"/>
                </a:moveTo>
                <a:lnTo>
                  <a:pt x="270000" y="0"/>
                </a:lnTo>
                <a:lnTo>
                  <a:pt x="990000" y="0"/>
                </a:lnTo>
                <a:lnTo>
                  <a:pt x="1260000" y="540000"/>
                </a:lnTo>
                <a:lnTo>
                  <a:pt x="990000" y="1080000"/>
                </a:lnTo>
                <a:lnTo>
                  <a:pt x="270000" y="108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sz="1055">
              <a:solidFill>
                <a:schemeClr val="bg1"/>
              </a:solidFill>
            </a:endParaRPr>
          </a:p>
        </p:txBody>
      </p:sp>
      <p:sp>
        <p:nvSpPr>
          <p:cNvPr id="3" name="Hexagon 6"/>
          <p:cNvSpPr/>
          <p:nvPr/>
        </p:nvSpPr>
        <p:spPr>
          <a:xfrm rot="5400000">
            <a:off x="5797649" y="781106"/>
            <a:ext cx="1178337" cy="988282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55">
              <a:solidFill>
                <a:schemeClr val="bg1"/>
              </a:solidFill>
            </a:endParaRPr>
          </a:p>
        </p:txBody>
      </p:sp>
      <p:sp>
        <p:nvSpPr>
          <p:cNvPr id="4" name="Isosceles Triangle 7"/>
          <p:cNvSpPr/>
          <p:nvPr/>
        </p:nvSpPr>
        <p:spPr>
          <a:xfrm rot="5400000">
            <a:off x="6945516" y="945589"/>
            <a:ext cx="747362" cy="652937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55" dirty="0">
              <a:solidFill>
                <a:schemeClr val="bg1"/>
              </a:solidFill>
            </a:endParaRPr>
          </a:p>
        </p:txBody>
      </p:sp>
      <p:sp>
        <p:nvSpPr>
          <p:cNvPr id="5" name="Freeform 9"/>
          <p:cNvSpPr/>
          <p:nvPr/>
        </p:nvSpPr>
        <p:spPr>
          <a:xfrm rot="16200000" flipH="1">
            <a:off x="5141969" y="1780811"/>
            <a:ext cx="1330381" cy="1140326"/>
          </a:xfrm>
          <a:custGeom>
            <a:avLst/>
            <a:gdLst>
              <a:gd name="connsiteX0" fmla="*/ 35733 w 1260000"/>
              <a:gd name="connsiteY0" fmla="*/ 540000 h 1080000"/>
              <a:gd name="connsiteX1" fmla="*/ 287733 w 1260000"/>
              <a:gd name="connsiteY1" fmla="*/ 1044000 h 1080000"/>
              <a:gd name="connsiteX2" fmla="*/ 971733 w 1260000"/>
              <a:gd name="connsiteY2" fmla="*/ 1044000 h 1080000"/>
              <a:gd name="connsiteX3" fmla="*/ 1223733 w 1260000"/>
              <a:gd name="connsiteY3" fmla="*/ 540000 h 1080000"/>
              <a:gd name="connsiteX4" fmla="*/ 971733 w 1260000"/>
              <a:gd name="connsiteY4" fmla="*/ 36000 h 1080000"/>
              <a:gd name="connsiteX5" fmla="*/ 287733 w 1260000"/>
              <a:gd name="connsiteY5" fmla="*/ 36000 h 1080000"/>
              <a:gd name="connsiteX6" fmla="*/ 0 w 1260000"/>
              <a:gd name="connsiteY6" fmla="*/ 540000 h 1080000"/>
              <a:gd name="connsiteX7" fmla="*/ 270000 w 1260000"/>
              <a:gd name="connsiteY7" fmla="*/ 0 h 1080000"/>
              <a:gd name="connsiteX8" fmla="*/ 990000 w 1260000"/>
              <a:gd name="connsiteY8" fmla="*/ 0 h 1080000"/>
              <a:gd name="connsiteX9" fmla="*/ 1260000 w 1260000"/>
              <a:gd name="connsiteY9" fmla="*/ 540000 h 1080000"/>
              <a:gd name="connsiteX10" fmla="*/ 990000 w 1260000"/>
              <a:gd name="connsiteY10" fmla="*/ 1080000 h 1080000"/>
              <a:gd name="connsiteX11" fmla="*/ 270000 w 1260000"/>
              <a:gd name="connsiteY11" fmla="*/ 108000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60000" h="1080000">
                <a:moveTo>
                  <a:pt x="35733" y="540000"/>
                </a:moveTo>
                <a:lnTo>
                  <a:pt x="287733" y="1044000"/>
                </a:lnTo>
                <a:lnTo>
                  <a:pt x="971733" y="1044000"/>
                </a:lnTo>
                <a:lnTo>
                  <a:pt x="1223733" y="540000"/>
                </a:lnTo>
                <a:lnTo>
                  <a:pt x="971733" y="36000"/>
                </a:lnTo>
                <a:lnTo>
                  <a:pt x="287733" y="36000"/>
                </a:lnTo>
                <a:close/>
                <a:moveTo>
                  <a:pt x="0" y="540000"/>
                </a:moveTo>
                <a:lnTo>
                  <a:pt x="270000" y="0"/>
                </a:lnTo>
                <a:lnTo>
                  <a:pt x="990000" y="0"/>
                </a:lnTo>
                <a:lnTo>
                  <a:pt x="1260000" y="540000"/>
                </a:lnTo>
                <a:lnTo>
                  <a:pt x="990000" y="1080000"/>
                </a:lnTo>
                <a:lnTo>
                  <a:pt x="270000" y="108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sz="1055">
              <a:solidFill>
                <a:schemeClr val="bg1"/>
              </a:solidFill>
            </a:endParaRPr>
          </a:p>
        </p:txBody>
      </p:sp>
      <p:sp>
        <p:nvSpPr>
          <p:cNvPr id="6" name="Hexagon 10"/>
          <p:cNvSpPr/>
          <p:nvPr/>
        </p:nvSpPr>
        <p:spPr>
          <a:xfrm rot="16200000" flipH="1">
            <a:off x="5217991" y="1856833"/>
            <a:ext cx="1178337" cy="988282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55" dirty="0">
              <a:solidFill>
                <a:schemeClr val="bg1"/>
              </a:solidFill>
            </a:endParaRPr>
          </a:p>
        </p:txBody>
      </p:sp>
      <p:sp>
        <p:nvSpPr>
          <p:cNvPr id="7" name="Isosceles Triangle 11"/>
          <p:cNvSpPr/>
          <p:nvPr/>
        </p:nvSpPr>
        <p:spPr>
          <a:xfrm rot="16200000" flipH="1">
            <a:off x="4503930" y="2022449"/>
            <a:ext cx="738621" cy="65601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55" dirty="0">
              <a:solidFill>
                <a:schemeClr val="bg1"/>
              </a:solidFill>
            </a:endParaRPr>
          </a:p>
        </p:txBody>
      </p:sp>
      <p:sp>
        <p:nvSpPr>
          <p:cNvPr id="8" name="Freeform 13"/>
          <p:cNvSpPr/>
          <p:nvPr/>
        </p:nvSpPr>
        <p:spPr>
          <a:xfrm rot="5400000">
            <a:off x="5721628" y="2858838"/>
            <a:ext cx="1330381" cy="1140326"/>
          </a:xfrm>
          <a:custGeom>
            <a:avLst/>
            <a:gdLst>
              <a:gd name="connsiteX0" fmla="*/ 35733 w 1260000"/>
              <a:gd name="connsiteY0" fmla="*/ 540000 h 1080000"/>
              <a:gd name="connsiteX1" fmla="*/ 287733 w 1260000"/>
              <a:gd name="connsiteY1" fmla="*/ 1044000 h 1080000"/>
              <a:gd name="connsiteX2" fmla="*/ 971733 w 1260000"/>
              <a:gd name="connsiteY2" fmla="*/ 1044000 h 1080000"/>
              <a:gd name="connsiteX3" fmla="*/ 1223733 w 1260000"/>
              <a:gd name="connsiteY3" fmla="*/ 540000 h 1080000"/>
              <a:gd name="connsiteX4" fmla="*/ 971733 w 1260000"/>
              <a:gd name="connsiteY4" fmla="*/ 36000 h 1080000"/>
              <a:gd name="connsiteX5" fmla="*/ 287733 w 1260000"/>
              <a:gd name="connsiteY5" fmla="*/ 36000 h 1080000"/>
              <a:gd name="connsiteX6" fmla="*/ 0 w 1260000"/>
              <a:gd name="connsiteY6" fmla="*/ 540000 h 1080000"/>
              <a:gd name="connsiteX7" fmla="*/ 270000 w 1260000"/>
              <a:gd name="connsiteY7" fmla="*/ 0 h 1080000"/>
              <a:gd name="connsiteX8" fmla="*/ 990000 w 1260000"/>
              <a:gd name="connsiteY8" fmla="*/ 0 h 1080000"/>
              <a:gd name="connsiteX9" fmla="*/ 1260000 w 1260000"/>
              <a:gd name="connsiteY9" fmla="*/ 540000 h 1080000"/>
              <a:gd name="connsiteX10" fmla="*/ 990000 w 1260000"/>
              <a:gd name="connsiteY10" fmla="*/ 1080000 h 1080000"/>
              <a:gd name="connsiteX11" fmla="*/ 270000 w 1260000"/>
              <a:gd name="connsiteY11" fmla="*/ 108000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60000" h="1080000">
                <a:moveTo>
                  <a:pt x="35733" y="540000"/>
                </a:moveTo>
                <a:lnTo>
                  <a:pt x="287733" y="1044000"/>
                </a:lnTo>
                <a:lnTo>
                  <a:pt x="971733" y="1044000"/>
                </a:lnTo>
                <a:lnTo>
                  <a:pt x="1223733" y="540000"/>
                </a:lnTo>
                <a:lnTo>
                  <a:pt x="971733" y="36000"/>
                </a:lnTo>
                <a:lnTo>
                  <a:pt x="287733" y="36000"/>
                </a:lnTo>
                <a:close/>
                <a:moveTo>
                  <a:pt x="0" y="540000"/>
                </a:moveTo>
                <a:lnTo>
                  <a:pt x="270000" y="0"/>
                </a:lnTo>
                <a:lnTo>
                  <a:pt x="990000" y="0"/>
                </a:lnTo>
                <a:lnTo>
                  <a:pt x="1260000" y="540000"/>
                </a:lnTo>
                <a:lnTo>
                  <a:pt x="990000" y="1080000"/>
                </a:lnTo>
                <a:lnTo>
                  <a:pt x="270000" y="108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sz="1055" dirty="0">
              <a:solidFill>
                <a:schemeClr val="bg1"/>
              </a:solidFill>
            </a:endParaRPr>
          </a:p>
        </p:txBody>
      </p:sp>
      <p:sp>
        <p:nvSpPr>
          <p:cNvPr id="9" name="Hexagon 14"/>
          <p:cNvSpPr/>
          <p:nvPr/>
        </p:nvSpPr>
        <p:spPr>
          <a:xfrm rot="5400000">
            <a:off x="5797649" y="2934861"/>
            <a:ext cx="1178337" cy="988282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55">
              <a:solidFill>
                <a:schemeClr val="bg1"/>
              </a:solidFill>
            </a:endParaRPr>
          </a:p>
        </p:txBody>
      </p:sp>
      <p:sp>
        <p:nvSpPr>
          <p:cNvPr id="10" name="Isosceles Triangle 15"/>
          <p:cNvSpPr/>
          <p:nvPr/>
        </p:nvSpPr>
        <p:spPr>
          <a:xfrm rot="5400000">
            <a:off x="6948122" y="3096740"/>
            <a:ext cx="745228" cy="656013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55" dirty="0">
              <a:solidFill>
                <a:schemeClr val="bg1"/>
              </a:solidFill>
            </a:endParaRPr>
          </a:p>
        </p:txBody>
      </p:sp>
      <p:sp>
        <p:nvSpPr>
          <p:cNvPr id="11" name="Freeform 17"/>
          <p:cNvSpPr/>
          <p:nvPr/>
        </p:nvSpPr>
        <p:spPr>
          <a:xfrm rot="16200000" flipH="1">
            <a:off x="5141969" y="3934565"/>
            <a:ext cx="1330381" cy="1140326"/>
          </a:xfrm>
          <a:custGeom>
            <a:avLst/>
            <a:gdLst>
              <a:gd name="connsiteX0" fmla="*/ 35733 w 1260000"/>
              <a:gd name="connsiteY0" fmla="*/ 540000 h 1080000"/>
              <a:gd name="connsiteX1" fmla="*/ 287733 w 1260000"/>
              <a:gd name="connsiteY1" fmla="*/ 1044000 h 1080000"/>
              <a:gd name="connsiteX2" fmla="*/ 971733 w 1260000"/>
              <a:gd name="connsiteY2" fmla="*/ 1044000 h 1080000"/>
              <a:gd name="connsiteX3" fmla="*/ 1223733 w 1260000"/>
              <a:gd name="connsiteY3" fmla="*/ 540000 h 1080000"/>
              <a:gd name="connsiteX4" fmla="*/ 971733 w 1260000"/>
              <a:gd name="connsiteY4" fmla="*/ 36000 h 1080000"/>
              <a:gd name="connsiteX5" fmla="*/ 287733 w 1260000"/>
              <a:gd name="connsiteY5" fmla="*/ 36000 h 1080000"/>
              <a:gd name="connsiteX6" fmla="*/ 0 w 1260000"/>
              <a:gd name="connsiteY6" fmla="*/ 540000 h 1080000"/>
              <a:gd name="connsiteX7" fmla="*/ 270000 w 1260000"/>
              <a:gd name="connsiteY7" fmla="*/ 0 h 1080000"/>
              <a:gd name="connsiteX8" fmla="*/ 990000 w 1260000"/>
              <a:gd name="connsiteY8" fmla="*/ 0 h 1080000"/>
              <a:gd name="connsiteX9" fmla="*/ 1260000 w 1260000"/>
              <a:gd name="connsiteY9" fmla="*/ 540000 h 1080000"/>
              <a:gd name="connsiteX10" fmla="*/ 990000 w 1260000"/>
              <a:gd name="connsiteY10" fmla="*/ 1080000 h 1080000"/>
              <a:gd name="connsiteX11" fmla="*/ 270000 w 1260000"/>
              <a:gd name="connsiteY11" fmla="*/ 108000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60000" h="1080000">
                <a:moveTo>
                  <a:pt x="35733" y="540000"/>
                </a:moveTo>
                <a:lnTo>
                  <a:pt x="287733" y="1044000"/>
                </a:lnTo>
                <a:lnTo>
                  <a:pt x="971733" y="1044000"/>
                </a:lnTo>
                <a:lnTo>
                  <a:pt x="1223733" y="540000"/>
                </a:lnTo>
                <a:lnTo>
                  <a:pt x="971733" y="36000"/>
                </a:lnTo>
                <a:lnTo>
                  <a:pt x="287733" y="36000"/>
                </a:lnTo>
                <a:close/>
                <a:moveTo>
                  <a:pt x="0" y="540000"/>
                </a:moveTo>
                <a:lnTo>
                  <a:pt x="270000" y="0"/>
                </a:lnTo>
                <a:lnTo>
                  <a:pt x="990000" y="0"/>
                </a:lnTo>
                <a:lnTo>
                  <a:pt x="1260000" y="540000"/>
                </a:lnTo>
                <a:lnTo>
                  <a:pt x="990000" y="1080000"/>
                </a:lnTo>
                <a:lnTo>
                  <a:pt x="270000" y="108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sz="1055" dirty="0">
              <a:solidFill>
                <a:schemeClr val="bg1"/>
              </a:solidFill>
            </a:endParaRPr>
          </a:p>
        </p:txBody>
      </p:sp>
      <p:sp>
        <p:nvSpPr>
          <p:cNvPr id="12" name="Hexagon 18"/>
          <p:cNvSpPr/>
          <p:nvPr/>
        </p:nvSpPr>
        <p:spPr>
          <a:xfrm rot="16200000" flipH="1">
            <a:off x="5217991" y="4010587"/>
            <a:ext cx="1178337" cy="988282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55" dirty="0">
              <a:solidFill>
                <a:schemeClr val="bg1"/>
              </a:solidFill>
            </a:endParaRPr>
          </a:p>
        </p:txBody>
      </p:sp>
      <p:sp>
        <p:nvSpPr>
          <p:cNvPr id="13" name="Isosceles Triangle 19"/>
          <p:cNvSpPr/>
          <p:nvPr/>
        </p:nvSpPr>
        <p:spPr>
          <a:xfrm rot="16200000" flipH="1">
            <a:off x="4507501" y="4177640"/>
            <a:ext cx="731481" cy="65601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55">
              <a:solidFill>
                <a:schemeClr val="bg1"/>
              </a:solidFill>
            </a:endParaRPr>
          </a:p>
        </p:txBody>
      </p:sp>
      <p:sp>
        <p:nvSpPr>
          <p:cNvPr id="14" name="Freeform 21"/>
          <p:cNvSpPr/>
          <p:nvPr/>
        </p:nvSpPr>
        <p:spPr>
          <a:xfrm rot="5400000">
            <a:off x="5721628" y="5012593"/>
            <a:ext cx="1330381" cy="1140326"/>
          </a:xfrm>
          <a:custGeom>
            <a:avLst/>
            <a:gdLst>
              <a:gd name="connsiteX0" fmla="*/ 35733 w 1260000"/>
              <a:gd name="connsiteY0" fmla="*/ 540000 h 1080000"/>
              <a:gd name="connsiteX1" fmla="*/ 287733 w 1260000"/>
              <a:gd name="connsiteY1" fmla="*/ 1044000 h 1080000"/>
              <a:gd name="connsiteX2" fmla="*/ 971733 w 1260000"/>
              <a:gd name="connsiteY2" fmla="*/ 1044000 h 1080000"/>
              <a:gd name="connsiteX3" fmla="*/ 1223733 w 1260000"/>
              <a:gd name="connsiteY3" fmla="*/ 540000 h 1080000"/>
              <a:gd name="connsiteX4" fmla="*/ 971733 w 1260000"/>
              <a:gd name="connsiteY4" fmla="*/ 36000 h 1080000"/>
              <a:gd name="connsiteX5" fmla="*/ 287733 w 1260000"/>
              <a:gd name="connsiteY5" fmla="*/ 36000 h 1080000"/>
              <a:gd name="connsiteX6" fmla="*/ 0 w 1260000"/>
              <a:gd name="connsiteY6" fmla="*/ 540000 h 1080000"/>
              <a:gd name="connsiteX7" fmla="*/ 270000 w 1260000"/>
              <a:gd name="connsiteY7" fmla="*/ 0 h 1080000"/>
              <a:gd name="connsiteX8" fmla="*/ 990000 w 1260000"/>
              <a:gd name="connsiteY8" fmla="*/ 0 h 1080000"/>
              <a:gd name="connsiteX9" fmla="*/ 1260000 w 1260000"/>
              <a:gd name="connsiteY9" fmla="*/ 540000 h 1080000"/>
              <a:gd name="connsiteX10" fmla="*/ 990000 w 1260000"/>
              <a:gd name="connsiteY10" fmla="*/ 1080000 h 1080000"/>
              <a:gd name="connsiteX11" fmla="*/ 270000 w 1260000"/>
              <a:gd name="connsiteY11" fmla="*/ 1080000 h 108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60000" h="1080000">
                <a:moveTo>
                  <a:pt x="35733" y="540000"/>
                </a:moveTo>
                <a:lnTo>
                  <a:pt x="287733" y="1044000"/>
                </a:lnTo>
                <a:lnTo>
                  <a:pt x="971733" y="1044000"/>
                </a:lnTo>
                <a:lnTo>
                  <a:pt x="1223733" y="540000"/>
                </a:lnTo>
                <a:lnTo>
                  <a:pt x="971733" y="36000"/>
                </a:lnTo>
                <a:lnTo>
                  <a:pt x="287733" y="36000"/>
                </a:lnTo>
                <a:close/>
                <a:moveTo>
                  <a:pt x="0" y="540000"/>
                </a:moveTo>
                <a:lnTo>
                  <a:pt x="270000" y="0"/>
                </a:lnTo>
                <a:lnTo>
                  <a:pt x="990000" y="0"/>
                </a:lnTo>
                <a:lnTo>
                  <a:pt x="1260000" y="540000"/>
                </a:lnTo>
                <a:lnTo>
                  <a:pt x="990000" y="1080000"/>
                </a:lnTo>
                <a:lnTo>
                  <a:pt x="270000" y="108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sz="1055">
              <a:solidFill>
                <a:schemeClr val="bg1"/>
              </a:solidFill>
            </a:endParaRPr>
          </a:p>
        </p:txBody>
      </p:sp>
      <p:sp>
        <p:nvSpPr>
          <p:cNvPr id="15" name="Hexagon 22"/>
          <p:cNvSpPr/>
          <p:nvPr/>
        </p:nvSpPr>
        <p:spPr>
          <a:xfrm rot="5400000">
            <a:off x="5797649" y="5088616"/>
            <a:ext cx="1178337" cy="988282"/>
          </a:xfrm>
          <a:prstGeom prst="hexag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55" dirty="0">
              <a:solidFill>
                <a:schemeClr val="bg1"/>
              </a:solidFill>
            </a:endParaRPr>
          </a:p>
        </p:txBody>
      </p:sp>
      <p:sp>
        <p:nvSpPr>
          <p:cNvPr id="16" name="Isosceles Triangle 23"/>
          <p:cNvSpPr/>
          <p:nvPr/>
        </p:nvSpPr>
        <p:spPr>
          <a:xfrm rot="5400000">
            <a:off x="6949643" y="5253451"/>
            <a:ext cx="742187" cy="656013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055">
              <a:solidFill>
                <a:schemeClr val="bg1"/>
              </a:solidFill>
            </a:endParaRPr>
          </a:p>
        </p:txBody>
      </p:sp>
      <p:sp>
        <p:nvSpPr>
          <p:cNvPr id="17" name="Freeform 60"/>
          <p:cNvSpPr>
            <a:spLocks noEditPoints="1"/>
          </p:cNvSpPr>
          <p:nvPr/>
        </p:nvSpPr>
        <p:spPr bwMode="auto">
          <a:xfrm>
            <a:off x="6093482" y="5295698"/>
            <a:ext cx="498204" cy="498204"/>
          </a:xfrm>
          <a:custGeom>
            <a:avLst/>
            <a:gdLst>
              <a:gd name="T0" fmla="*/ 126 w 128"/>
              <a:gd name="T1" fmla="*/ 1 h 128"/>
              <a:gd name="T2" fmla="*/ 124 w 128"/>
              <a:gd name="T3" fmla="*/ 0 h 128"/>
              <a:gd name="T4" fmla="*/ 122 w 128"/>
              <a:gd name="T5" fmla="*/ 1 h 128"/>
              <a:gd name="T6" fmla="*/ 2 w 128"/>
              <a:gd name="T7" fmla="*/ 81 h 128"/>
              <a:gd name="T8" fmla="*/ 0 w 128"/>
              <a:gd name="T9" fmla="*/ 84 h 128"/>
              <a:gd name="T10" fmla="*/ 3 w 128"/>
              <a:gd name="T11" fmla="*/ 88 h 128"/>
              <a:gd name="T12" fmla="*/ 34 w 128"/>
              <a:gd name="T13" fmla="*/ 100 h 128"/>
              <a:gd name="T14" fmla="*/ 49 w 128"/>
              <a:gd name="T15" fmla="*/ 126 h 128"/>
              <a:gd name="T16" fmla="*/ 52 w 128"/>
              <a:gd name="T17" fmla="*/ 128 h 128"/>
              <a:gd name="T18" fmla="*/ 52 w 128"/>
              <a:gd name="T19" fmla="*/ 128 h 128"/>
              <a:gd name="T20" fmla="*/ 55 w 128"/>
              <a:gd name="T21" fmla="*/ 126 h 128"/>
              <a:gd name="T22" fmla="*/ 64 w 128"/>
              <a:gd name="T23" fmla="*/ 112 h 128"/>
              <a:gd name="T24" fmla="*/ 103 w 128"/>
              <a:gd name="T25" fmla="*/ 128 h 128"/>
              <a:gd name="T26" fmla="*/ 104 w 128"/>
              <a:gd name="T27" fmla="*/ 128 h 128"/>
              <a:gd name="T28" fmla="*/ 106 w 128"/>
              <a:gd name="T29" fmla="*/ 127 h 128"/>
              <a:gd name="T30" fmla="*/ 108 w 128"/>
              <a:gd name="T31" fmla="*/ 125 h 128"/>
              <a:gd name="T32" fmla="*/ 128 w 128"/>
              <a:gd name="T33" fmla="*/ 5 h 128"/>
              <a:gd name="T34" fmla="*/ 126 w 128"/>
              <a:gd name="T35" fmla="*/ 1 h 128"/>
              <a:gd name="T36" fmla="*/ 13 w 128"/>
              <a:gd name="T37" fmla="*/ 83 h 128"/>
              <a:gd name="T38" fmla="*/ 105 w 128"/>
              <a:gd name="T39" fmla="*/ 21 h 128"/>
              <a:gd name="T40" fmla="*/ 38 w 128"/>
              <a:gd name="T41" fmla="*/ 93 h 128"/>
              <a:gd name="T42" fmla="*/ 37 w 128"/>
              <a:gd name="T43" fmla="*/ 93 h 128"/>
              <a:gd name="T44" fmla="*/ 13 w 128"/>
              <a:gd name="T45" fmla="*/ 83 h 128"/>
              <a:gd name="T46" fmla="*/ 41 w 128"/>
              <a:gd name="T47" fmla="*/ 96 h 128"/>
              <a:gd name="T48" fmla="*/ 41 w 128"/>
              <a:gd name="T49" fmla="*/ 96 h 128"/>
              <a:gd name="T50" fmla="*/ 117 w 128"/>
              <a:gd name="T51" fmla="*/ 15 h 128"/>
              <a:gd name="T52" fmla="*/ 52 w 128"/>
              <a:gd name="T53" fmla="*/ 116 h 128"/>
              <a:gd name="T54" fmla="*/ 41 w 128"/>
              <a:gd name="T55" fmla="*/ 96 h 128"/>
              <a:gd name="T56" fmla="*/ 101 w 128"/>
              <a:gd name="T57" fmla="*/ 118 h 128"/>
              <a:gd name="T58" fmla="*/ 67 w 128"/>
              <a:gd name="T59" fmla="*/ 105 h 128"/>
              <a:gd name="T60" fmla="*/ 64 w 128"/>
              <a:gd name="T61" fmla="*/ 104 h 128"/>
              <a:gd name="T62" fmla="*/ 117 w 128"/>
              <a:gd name="T63" fmla="*/ 23 h 128"/>
              <a:gd name="T64" fmla="*/ 101 w 128"/>
              <a:gd name="T65" fmla="*/ 11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8" h="128">
                <a:moveTo>
                  <a:pt x="126" y="1"/>
                </a:moveTo>
                <a:cubicBezTo>
                  <a:pt x="126" y="0"/>
                  <a:pt x="125" y="0"/>
                  <a:pt x="124" y="0"/>
                </a:cubicBezTo>
                <a:cubicBezTo>
                  <a:pt x="123" y="0"/>
                  <a:pt x="122" y="0"/>
                  <a:pt x="122" y="1"/>
                </a:cubicBezTo>
                <a:cubicBezTo>
                  <a:pt x="2" y="81"/>
                  <a:pt x="2" y="81"/>
                  <a:pt x="2" y="81"/>
                </a:cubicBezTo>
                <a:cubicBezTo>
                  <a:pt x="1" y="81"/>
                  <a:pt x="0" y="83"/>
                  <a:pt x="0" y="84"/>
                </a:cubicBezTo>
                <a:cubicBezTo>
                  <a:pt x="0" y="86"/>
                  <a:pt x="1" y="87"/>
                  <a:pt x="3" y="88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49" y="126"/>
                  <a:pt x="49" y="126"/>
                  <a:pt x="49" y="126"/>
                </a:cubicBezTo>
                <a:cubicBezTo>
                  <a:pt x="49" y="127"/>
                  <a:pt x="51" y="128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3" y="128"/>
                  <a:pt x="55" y="127"/>
                  <a:pt x="55" y="126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4" y="128"/>
                </a:cubicBezTo>
                <a:cubicBezTo>
                  <a:pt x="105" y="128"/>
                  <a:pt x="105" y="128"/>
                  <a:pt x="106" y="127"/>
                </a:cubicBezTo>
                <a:cubicBezTo>
                  <a:pt x="107" y="127"/>
                  <a:pt x="108" y="126"/>
                  <a:pt x="108" y="125"/>
                </a:cubicBezTo>
                <a:cubicBezTo>
                  <a:pt x="128" y="5"/>
                  <a:pt x="128" y="5"/>
                  <a:pt x="128" y="5"/>
                </a:cubicBezTo>
                <a:cubicBezTo>
                  <a:pt x="128" y="3"/>
                  <a:pt x="128" y="2"/>
                  <a:pt x="126" y="1"/>
                </a:cubicBezTo>
                <a:close/>
                <a:moveTo>
                  <a:pt x="13" y="83"/>
                </a:moveTo>
                <a:cubicBezTo>
                  <a:pt x="105" y="21"/>
                  <a:pt x="105" y="21"/>
                  <a:pt x="105" y="21"/>
                </a:cubicBezTo>
                <a:cubicBezTo>
                  <a:pt x="38" y="93"/>
                  <a:pt x="38" y="93"/>
                  <a:pt x="38" y="93"/>
                </a:cubicBezTo>
                <a:cubicBezTo>
                  <a:pt x="37" y="93"/>
                  <a:pt x="37" y="93"/>
                  <a:pt x="37" y="93"/>
                </a:cubicBezTo>
                <a:lnTo>
                  <a:pt x="13" y="83"/>
                </a:lnTo>
                <a:close/>
                <a:moveTo>
                  <a:pt x="41" y="96"/>
                </a:moveTo>
                <a:cubicBezTo>
                  <a:pt x="41" y="96"/>
                  <a:pt x="41" y="96"/>
                  <a:pt x="41" y="96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52" y="116"/>
                  <a:pt x="52" y="116"/>
                  <a:pt x="52" y="116"/>
                </a:cubicBezTo>
                <a:lnTo>
                  <a:pt x="41" y="96"/>
                </a:lnTo>
                <a:close/>
                <a:moveTo>
                  <a:pt x="101" y="118"/>
                </a:moveTo>
                <a:cubicBezTo>
                  <a:pt x="67" y="105"/>
                  <a:pt x="67" y="105"/>
                  <a:pt x="67" y="105"/>
                </a:cubicBezTo>
                <a:cubicBezTo>
                  <a:pt x="66" y="104"/>
                  <a:pt x="65" y="104"/>
                  <a:pt x="64" y="104"/>
                </a:cubicBezTo>
                <a:cubicBezTo>
                  <a:pt x="117" y="23"/>
                  <a:pt x="117" y="23"/>
                  <a:pt x="117" y="23"/>
                </a:cubicBezTo>
                <a:lnTo>
                  <a:pt x="101" y="1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id-ID" sz="1055">
              <a:solidFill>
                <a:schemeClr val="bg1"/>
              </a:solidFill>
            </a:endParaRPr>
          </a:p>
        </p:txBody>
      </p:sp>
      <p:sp>
        <p:nvSpPr>
          <p:cNvPr id="18" name="Freeform 131"/>
          <p:cNvSpPr>
            <a:spLocks noEditPoints="1"/>
          </p:cNvSpPr>
          <p:nvPr/>
        </p:nvSpPr>
        <p:spPr bwMode="auto">
          <a:xfrm>
            <a:off x="5505238" y="4176379"/>
            <a:ext cx="577201" cy="567798"/>
          </a:xfrm>
          <a:custGeom>
            <a:avLst/>
            <a:gdLst>
              <a:gd name="T0" fmla="*/ 125 w 130"/>
              <a:gd name="T1" fmla="*/ 113 h 128"/>
              <a:gd name="T2" fmla="*/ 88 w 130"/>
              <a:gd name="T3" fmla="*/ 99 h 128"/>
              <a:gd name="T4" fmla="*/ 104 w 130"/>
              <a:gd name="T5" fmla="*/ 66 h 128"/>
              <a:gd name="T6" fmla="*/ 93 w 130"/>
              <a:gd name="T7" fmla="*/ 14 h 128"/>
              <a:gd name="T8" fmla="*/ 65 w 130"/>
              <a:gd name="T9" fmla="*/ 0 h 128"/>
              <a:gd name="T10" fmla="*/ 37 w 130"/>
              <a:gd name="T11" fmla="*/ 14 h 128"/>
              <a:gd name="T12" fmla="*/ 26 w 130"/>
              <a:gd name="T13" fmla="*/ 66 h 128"/>
              <a:gd name="T14" fmla="*/ 42 w 130"/>
              <a:gd name="T15" fmla="*/ 99 h 128"/>
              <a:gd name="T16" fmla="*/ 5 w 130"/>
              <a:gd name="T17" fmla="*/ 113 h 128"/>
              <a:gd name="T18" fmla="*/ 1 w 130"/>
              <a:gd name="T19" fmla="*/ 122 h 128"/>
              <a:gd name="T20" fmla="*/ 9 w 130"/>
              <a:gd name="T21" fmla="*/ 128 h 128"/>
              <a:gd name="T22" fmla="*/ 121 w 130"/>
              <a:gd name="T23" fmla="*/ 128 h 128"/>
              <a:gd name="T24" fmla="*/ 129 w 130"/>
              <a:gd name="T25" fmla="*/ 122 h 128"/>
              <a:gd name="T26" fmla="*/ 125 w 130"/>
              <a:gd name="T27" fmla="*/ 113 h 128"/>
              <a:gd name="T28" fmla="*/ 82 w 130"/>
              <a:gd name="T29" fmla="*/ 94 h 128"/>
              <a:gd name="T30" fmla="*/ 81 w 130"/>
              <a:gd name="T31" fmla="*/ 95 h 128"/>
              <a:gd name="T32" fmla="*/ 49 w 130"/>
              <a:gd name="T33" fmla="*/ 95 h 128"/>
              <a:gd name="T34" fmla="*/ 48 w 130"/>
              <a:gd name="T35" fmla="*/ 94 h 128"/>
              <a:gd name="T36" fmla="*/ 34 w 130"/>
              <a:gd name="T37" fmla="*/ 43 h 128"/>
              <a:gd name="T38" fmla="*/ 65 w 130"/>
              <a:gd name="T39" fmla="*/ 8 h 128"/>
              <a:gd name="T40" fmla="*/ 96 w 130"/>
              <a:gd name="T41" fmla="*/ 43 h 128"/>
              <a:gd name="T42" fmla="*/ 82 w 130"/>
              <a:gd name="T43" fmla="*/ 94 h 128"/>
              <a:gd name="T44" fmla="*/ 9 w 130"/>
              <a:gd name="T45" fmla="*/ 120 h 128"/>
              <a:gd name="T46" fmla="*/ 43 w 130"/>
              <a:gd name="T47" fmla="*/ 106 h 128"/>
              <a:gd name="T48" fmla="*/ 53 w 130"/>
              <a:gd name="T49" fmla="*/ 104 h 128"/>
              <a:gd name="T50" fmla="*/ 65 w 130"/>
              <a:gd name="T51" fmla="*/ 108 h 128"/>
              <a:gd name="T52" fmla="*/ 77 w 130"/>
              <a:gd name="T53" fmla="*/ 104 h 128"/>
              <a:gd name="T54" fmla="*/ 87 w 130"/>
              <a:gd name="T55" fmla="*/ 106 h 128"/>
              <a:gd name="T56" fmla="*/ 121 w 130"/>
              <a:gd name="T57" fmla="*/ 120 h 128"/>
              <a:gd name="T58" fmla="*/ 9 w 130"/>
              <a:gd name="T59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30" h="128">
                <a:moveTo>
                  <a:pt x="125" y="113"/>
                </a:moveTo>
                <a:cubicBezTo>
                  <a:pt x="125" y="113"/>
                  <a:pt x="110" y="103"/>
                  <a:pt x="88" y="99"/>
                </a:cubicBezTo>
                <a:cubicBezTo>
                  <a:pt x="96" y="88"/>
                  <a:pt x="101" y="75"/>
                  <a:pt x="104" y="66"/>
                </a:cubicBezTo>
                <a:cubicBezTo>
                  <a:pt x="107" y="53"/>
                  <a:pt x="105" y="29"/>
                  <a:pt x="93" y="14"/>
                </a:cubicBezTo>
                <a:cubicBezTo>
                  <a:pt x="86" y="5"/>
                  <a:pt x="77" y="0"/>
                  <a:pt x="65" y="0"/>
                </a:cubicBezTo>
                <a:cubicBezTo>
                  <a:pt x="53" y="0"/>
                  <a:pt x="44" y="5"/>
                  <a:pt x="37" y="14"/>
                </a:cubicBezTo>
                <a:cubicBezTo>
                  <a:pt x="25" y="29"/>
                  <a:pt x="23" y="53"/>
                  <a:pt x="26" y="66"/>
                </a:cubicBezTo>
                <a:cubicBezTo>
                  <a:pt x="29" y="75"/>
                  <a:pt x="34" y="88"/>
                  <a:pt x="42" y="99"/>
                </a:cubicBezTo>
                <a:cubicBezTo>
                  <a:pt x="20" y="103"/>
                  <a:pt x="5" y="113"/>
                  <a:pt x="5" y="113"/>
                </a:cubicBezTo>
                <a:cubicBezTo>
                  <a:pt x="2" y="115"/>
                  <a:pt x="0" y="119"/>
                  <a:pt x="1" y="122"/>
                </a:cubicBezTo>
                <a:cubicBezTo>
                  <a:pt x="2" y="126"/>
                  <a:pt x="5" y="128"/>
                  <a:pt x="9" y="128"/>
                </a:cubicBezTo>
                <a:cubicBezTo>
                  <a:pt x="121" y="128"/>
                  <a:pt x="121" y="128"/>
                  <a:pt x="121" y="128"/>
                </a:cubicBezTo>
                <a:cubicBezTo>
                  <a:pt x="125" y="128"/>
                  <a:pt x="128" y="126"/>
                  <a:pt x="129" y="122"/>
                </a:cubicBezTo>
                <a:cubicBezTo>
                  <a:pt x="130" y="119"/>
                  <a:pt x="128" y="115"/>
                  <a:pt x="125" y="113"/>
                </a:cubicBezTo>
                <a:close/>
                <a:moveTo>
                  <a:pt x="82" y="94"/>
                </a:moveTo>
                <a:cubicBezTo>
                  <a:pt x="81" y="95"/>
                  <a:pt x="81" y="95"/>
                  <a:pt x="81" y="95"/>
                </a:cubicBezTo>
                <a:cubicBezTo>
                  <a:pt x="71" y="106"/>
                  <a:pt x="59" y="106"/>
                  <a:pt x="49" y="95"/>
                </a:cubicBezTo>
                <a:cubicBezTo>
                  <a:pt x="48" y="94"/>
                  <a:pt x="48" y="94"/>
                  <a:pt x="48" y="94"/>
                </a:cubicBezTo>
                <a:cubicBezTo>
                  <a:pt x="37" y="79"/>
                  <a:pt x="31" y="61"/>
                  <a:pt x="34" y="43"/>
                </a:cubicBezTo>
                <a:cubicBezTo>
                  <a:pt x="36" y="26"/>
                  <a:pt x="46" y="8"/>
                  <a:pt x="65" y="8"/>
                </a:cubicBezTo>
                <a:cubicBezTo>
                  <a:pt x="84" y="8"/>
                  <a:pt x="94" y="26"/>
                  <a:pt x="96" y="43"/>
                </a:cubicBezTo>
                <a:cubicBezTo>
                  <a:pt x="99" y="61"/>
                  <a:pt x="93" y="79"/>
                  <a:pt x="82" y="94"/>
                </a:cubicBezTo>
                <a:close/>
                <a:moveTo>
                  <a:pt x="9" y="120"/>
                </a:moveTo>
                <a:cubicBezTo>
                  <a:pt x="10" y="120"/>
                  <a:pt x="23" y="111"/>
                  <a:pt x="43" y="106"/>
                </a:cubicBezTo>
                <a:cubicBezTo>
                  <a:pt x="53" y="104"/>
                  <a:pt x="53" y="104"/>
                  <a:pt x="53" y="104"/>
                </a:cubicBezTo>
                <a:cubicBezTo>
                  <a:pt x="57" y="107"/>
                  <a:pt x="61" y="108"/>
                  <a:pt x="65" y="108"/>
                </a:cubicBezTo>
                <a:cubicBezTo>
                  <a:pt x="69" y="108"/>
                  <a:pt x="73" y="107"/>
                  <a:pt x="77" y="104"/>
                </a:cubicBezTo>
                <a:cubicBezTo>
                  <a:pt x="87" y="106"/>
                  <a:pt x="87" y="106"/>
                  <a:pt x="87" y="106"/>
                </a:cubicBezTo>
                <a:cubicBezTo>
                  <a:pt x="107" y="111"/>
                  <a:pt x="120" y="120"/>
                  <a:pt x="121" y="120"/>
                </a:cubicBezTo>
                <a:lnTo>
                  <a:pt x="9" y="1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id-ID" sz="1055" dirty="0">
              <a:solidFill>
                <a:schemeClr val="bg1"/>
              </a:solidFill>
            </a:endParaRPr>
          </a:p>
        </p:txBody>
      </p:sp>
      <p:sp>
        <p:nvSpPr>
          <p:cNvPr id="19" name="Freeform 28"/>
          <p:cNvSpPr/>
          <p:nvPr/>
        </p:nvSpPr>
        <p:spPr bwMode="auto">
          <a:xfrm>
            <a:off x="5988419" y="3190014"/>
            <a:ext cx="628151" cy="475671"/>
          </a:xfrm>
          <a:custGeom>
            <a:avLst/>
            <a:gdLst>
              <a:gd name="T0" fmla="*/ 110 w 158"/>
              <a:gd name="T1" fmla="*/ 55 h 118"/>
              <a:gd name="T2" fmla="*/ 109 w 158"/>
              <a:gd name="T3" fmla="*/ 50 h 118"/>
              <a:gd name="T4" fmla="*/ 119 w 158"/>
              <a:gd name="T5" fmla="*/ 33 h 118"/>
              <a:gd name="T6" fmla="*/ 119 w 158"/>
              <a:gd name="T7" fmla="*/ 24 h 118"/>
              <a:gd name="T8" fmla="*/ 119 w 158"/>
              <a:gd name="T9" fmla="*/ 16 h 118"/>
              <a:gd name="T10" fmla="*/ 118 w 158"/>
              <a:gd name="T11" fmla="*/ 15 h 118"/>
              <a:gd name="T12" fmla="*/ 117 w 158"/>
              <a:gd name="T13" fmla="*/ 8 h 118"/>
              <a:gd name="T14" fmla="*/ 99 w 158"/>
              <a:gd name="T15" fmla="*/ 0 h 118"/>
              <a:gd name="T16" fmla="*/ 81 w 158"/>
              <a:gd name="T17" fmla="*/ 5 h 118"/>
              <a:gd name="T18" fmla="*/ 78 w 158"/>
              <a:gd name="T19" fmla="*/ 13 h 118"/>
              <a:gd name="T20" fmla="*/ 77 w 158"/>
              <a:gd name="T21" fmla="*/ 15 h 118"/>
              <a:gd name="T22" fmla="*/ 77 w 158"/>
              <a:gd name="T23" fmla="*/ 23 h 118"/>
              <a:gd name="T24" fmla="*/ 77 w 158"/>
              <a:gd name="T25" fmla="*/ 32 h 118"/>
              <a:gd name="T26" fmla="*/ 87 w 158"/>
              <a:gd name="T27" fmla="*/ 49 h 118"/>
              <a:gd name="T28" fmla="*/ 86 w 158"/>
              <a:gd name="T29" fmla="*/ 55 h 118"/>
              <a:gd name="T30" fmla="*/ 69 w 158"/>
              <a:gd name="T31" fmla="*/ 63 h 118"/>
              <a:gd name="T32" fmla="*/ 52 w 158"/>
              <a:gd name="T33" fmla="*/ 56 h 118"/>
              <a:gd name="T34" fmla="*/ 51 w 158"/>
              <a:gd name="T35" fmla="*/ 52 h 118"/>
              <a:gd name="T36" fmla="*/ 58 w 158"/>
              <a:gd name="T37" fmla="*/ 38 h 118"/>
              <a:gd name="T38" fmla="*/ 59 w 158"/>
              <a:gd name="T39" fmla="*/ 32 h 118"/>
              <a:gd name="T40" fmla="*/ 58 w 158"/>
              <a:gd name="T41" fmla="*/ 18 h 118"/>
              <a:gd name="T42" fmla="*/ 44 w 158"/>
              <a:gd name="T43" fmla="*/ 12 h 118"/>
              <a:gd name="T44" fmla="*/ 29 w 158"/>
              <a:gd name="T45" fmla="*/ 16 h 118"/>
              <a:gd name="T46" fmla="*/ 26 w 158"/>
              <a:gd name="T47" fmla="*/ 31 h 118"/>
              <a:gd name="T48" fmla="*/ 27 w 158"/>
              <a:gd name="T49" fmla="*/ 38 h 118"/>
              <a:gd name="T50" fmla="*/ 34 w 158"/>
              <a:gd name="T51" fmla="*/ 51 h 118"/>
              <a:gd name="T52" fmla="*/ 33 w 158"/>
              <a:gd name="T53" fmla="*/ 56 h 118"/>
              <a:gd name="T54" fmla="*/ 8 w 158"/>
              <a:gd name="T55" fmla="*/ 70 h 118"/>
              <a:gd name="T56" fmla="*/ 3 w 158"/>
              <a:gd name="T57" fmla="*/ 89 h 118"/>
              <a:gd name="T58" fmla="*/ 41 w 158"/>
              <a:gd name="T59" fmla="*/ 99 h 118"/>
              <a:gd name="T60" fmla="*/ 48 w 158"/>
              <a:gd name="T61" fmla="*/ 76 h 118"/>
              <a:gd name="T62" fmla="*/ 57 w 158"/>
              <a:gd name="T63" fmla="*/ 70 h 118"/>
              <a:gd name="T64" fmla="*/ 53 w 158"/>
              <a:gd name="T65" fmla="*/ 73 h 118"/>
              <a:gd name="T66" fmla="*/ 47 w 158"/>
              <a:gd name="T67" fmla="*/ 99 h 118"/>
              <a:gd name="T68" fmla="*/ 155 w 158"/>
              <a:gd name="T69" fmla="*/ 99 h 118"/>
              <a:gd name="T70" fmla="*/ 150 w 158"/>
              <a:gd name="T71" fmla="*/ 78 h 118"/>
              <a:gd name="T72" fmla="*/ 110 w 158"/>
              <a:gd name="T73" fmla="*/ 55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58" h="118">
                <a:moveTo>
                  <a:pt x="110" y="55"/>
                </a:moveTo>
                <a:cubicBezTo>
                  <a:pt x="109" y="50"/>
                  <a:pt x="109" y="50"/>
                  <a:pt x="109" y="50"/>
                </a:cubicBezTo>
                <a:cubicBezTo>
                  <a:pt x="113" y="47"/>
                  <a:pt x="117" y="42"/>
                  <a:pt x="119" y="33"/>
                </a:cubicBezTo>
                <a:cubicBezTo>
                  <a:pt x="122" y="27"/>
                  <a:pt x="119" y="24"/>
                  <a:pt x="119" y="24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9" y="16"/>
                  <a:pt x="118" y="15"/>
                  <a:pt x="118" y="15"/>
                </a:cubicBezTo>
                <a:cubicBezTo>
                  <a:pt x="118" y="13"/>
                  <a:pt x="118" y="10"/>
                  <a:pt x="117" y="8"/>
                </a:cubicBezTo>
                <a:cubicBezTo>
                  <a:pt x="114" y="5"/>
                  <a:pt x="110" y="1"/>
                  <a:pt x="99" y="0"/>
                </a:cubicBezTo>
                <a:cubicBezTo>
                  <a:pt x="92" y="0"/>
                  <a:pt x="84" y="3"/>
                  <a:pt x="81" y="5"/>
                </a:cubicBezTo>
                <a:cubicBezTo>
                  <a:pt x="80" y="7"/>
                  <a:pt x="79" y="10"/>
                  <a:pt x="78" y="13"/>
                </a:cubicBezTo>
                <a:cubicBezTo>
                  <a:pt x="78" y="13"/>
                  <a:pt x="78" y="14"/>
                  <a:pt x="77" y="15"/>
                </a:cubicBezTo>
                <a:cubicBezTo>
                  <a:pt x="77" y="23"/>
                  <a:pt x="77" y="23"/>
                  <a:pt x="77" y="23"/>
                </a:cubicBezTo>
                <a:cubicBezTo>
                  <a:pt x="77" y="23"/>
                  <a:pt x="74" y="27"/>
                  <a:pt x="77" y="32"/>
                </a:cubicBezTo>
                <a:cubicBezTo>
                  <a:pt x="79" y="41"/>
                  <a:pt x="83" y="46"/>
                  <a:pt x="87" y="49"/>
                </a:cubicBezTo>
                <a:cubicBezTo>
                  <a:pt x="86" y="55"/>
                  <a:pt x="86" y="55"/>
                  <a:pt x="86" y="55"/>
                </a:cubicBezTo>
                <a:cubicBezTo>
                  <a:pt x="84" y="56"/>
                  <a:pt x="76" y="60"/>
                  <a:pt x="69" y="63"/>
                </a:cubicBezTo>
                <a:cubicBezTo>
                  <a:pt x="61" y="59"/>
                  <a:pt x="52" y="56"/>
                  <a:pt x="52" y="56"/>
                </a:cubicBezTo>
                <a:cubicBezTo>
                  <a:pt x="51" y="52"/>
                  <a:pt x="51" y="52"/>
                  <a:pt x="51" y="52"/>
                </a:cubicBezTo>
                <a:cubicBezTo>
                  <a:pt x="54" y="50"/>
                  <a:pt x="57" y="46"/>
                  <a:pt x="58" y="38"/>
                </a:cubicBezTo>
                <a:cubicBezTo>
                  <a:pt x="59" y="37"/>
                  <a:pt x="59" y="34"/>
                  <a:pt x="59" y="32"/>
                </a:cubicBezTo>
                <a:cubicBezTo>
                  <a:pt x="59" y="30"/>
                  <a:pt x="60" y="23"/>
                  <a:pt x="58" y="18"/>
                </a:cubicBezTo>
                <a:cubicBezTo>
                  <a:pt x="56" y="16"/>
                  <a:pt x="52" y="13"/>
                  <a:pt x="44" y="12"/>
                </a:cubicBezTo>
                <a:cubicBezTo>
                  <a:pt x="38" y="12"/>
                  <a:pt x="32" y="14"/>
                  <a:pt x="29" y="16"/>
                </a:cubicBezTo>
                <a:cubicBezTo>
                  <a:pt x="26" y="20"/>
                  <a:pt x="26" y="27"/>
                  <a:pt x="26" y="31"/>
                </a:cubicBezTo>
                <a:cubicBezTo>
                  <a:pt x="25" y="33"/>
                  <a:pt x="25" y="36"/>
                  <a:pt x="27" y="38"/>
                </a:cubicBezTo>
                <a:cubicBezTo>
                  <a:pt x="28" y="45"/>
                  <a:pt x="31" y="49"/>
                  <a:pt x="34" y="51"/>
                </a:cubicBezTo>
                <a:cubicBezTo>
                  <a:pt x="33" y="56"/>
                  <a:pt x="33" y="56"/>
                  <a:pt x="33" y="56"/>
                </a:cubicBezTo>
                <a:cubicBezTo>
                  <a:pt x="33" y="56"/>
                  <a:pt x="13" y="65"/>
                  <a:pt x="8" y="70"/>
                </a:cubicBezTo>
                <a:cubicBezTo>
                  <a:pt x="4" y="73"/>
                  <a:pt x="0" y="85"/>
                  <a:pt x="3" y="89"/>
                </a:cubicBezTo>
                <a:cubicBezTo>
                  <a:pt x="14" y="94"/>
                  <a:pt x="27" y="98"/>
                  <a:pt x="41" y="99"/>
                </a:cubicBezTo>
                <a:cubicBezTo>
                  <a:pt x="40" y="91"/>
                  <a:pt x="44" y="80"/>
                  <a:pt x="48" y="76"/>
                </a:cubicBezTo>
                <a:cubicBezTo>
                  <a:pt x="50" y="75"/>
                  <a:pt x="53" y="73"/>
                  <a:pt x="57" y="70"/>
                </a:cubicBezTo>
                <a:cubicBezTo>
                  <a:pt x="55" y="72"/>
                  <a:pt x="54" y="73"/>
                  <a:pt x="53" y="73"/>
                </a:cubicBezTo>
                <a:cubicBezTo>
                  <a:pt x="47" y="78"/>
                  <a:pt x="43" y="93"/>
                  <a:pt x="47" y="99"/>
                </a:cubicBezTo>
                <a:cubicBezTo>
                  <a:pt x="75" y="113"/>
                  <a:pt x="119" y="118"/>
                  <a:pt x="155" y="99"/>
                </a:cubicBezTo>
                <a:cubicBezTo>
                  <a:pt x="158" y="94"/>
                  <a:pt x="153" y="82"/>
                  <a:pt x="150" y="78"/>
                </a:cubicBezTo>
                <a:cubicBezTo>
                  <a:pt x="144" y="69"/>
                  <a:pt x="121" y="57"/>
                  <a:pt x="110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id-ID" sz="1055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Freeform 29"/>
          <p:cNvSpPr/>
          <p:nvPr/>
        </p:nvSpPr>
        <p:spPr bwMode="auto">
          <a:xfrm>
            <a:off x="6505524" y="3234765"/>
            <a:ext cx="278441" cy="346395"/>
          </a:xfrm>
          <a:custGeom>
            <a:avLst/>
            <a:gdLst>
              <a:gd name="T0" fmla="*/ 62 w 70"/>
              <a:gd name="T1" fmla="*/ 57 h 86"/>
              <a:gd name="T2" fmla="*/ 37 w 70"/>
              <a:gd name="T3" fmla="*/ 44 h 86"/>
              <a:gd name="T4" fmla="*/ 36 w 70"/>
              <a:gd name="T5" fmla="*/ 39 h 86"/>
              <a:gd name="T6" fmla="*/ 43 w 70"/>
              <a:gd name="T7" fmla="*/ 26 h 86"/>
              <a:gd name="T8" fmla="*/ 44 w 70"/>
              <a:gd name="T9" fmla="*/ 19 h 86"/>
              <a:gd name="T10" fmla="*/ 41 w 70"/>
              <a:gd name="T11" fmla="*/ 4 h 86"/>
              <a:gd name="T12" fmla="*/ 26 w 70"/>
              <a:gd name="T13" fmla="*/ 0 h 86"/>
              <a:gd name="T14" fmla="*/ 12 w 70"/>
              <a:gd name="T15" fmla="*/ 6 h 86"/>
              <a:gd name="T16" fmla="*/ 11 w 70"/>
              <a:gd name="T17" fmla="*/ 20 h 86"/>
              <a:gd name="T18" fmla="*/ 12 w 70"/>
              <a:gd name="T19" fmla="*/ 26 h 86"/>
              <a:gd name="T20" fmla="*/ 19 w 70"/>
              <a:gd name="T21" fmla="*/ 40 h 86"/>
              <a:gd name="T22" fmla="*/ 18 w 70"/>
              <a:gd name="T23" fmla="*/ 44 h 86"/>
              <a:gd name="T24" fmla="*/ 0 w 70"/>
              <a:gd name="T25" fmla="*/ 52 h 86"/>
              <a:gd name="T26" fmla="*/ 22 w 70"/>
              <a:gd name="T27" fmla="*/ 64 h 86"/>
              <a:gd name="T28" fmla="*/ 29 w 70"/>
              <a:gd name="T29" fmla="*/ 86 h 86"/>
              <a:gd name="T30" fmla="*/ 67 w 70"/>
              <a:gd name="T31" fmla="*/ 77 h 86"/>
              <a:gd name="T32" fmla="*/ 62 w 70"/>
              <a:gd name="T33" fmla="*/ 57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0" h="86">
                <a:moveTo>
                  <a:pt x="62" y="57"/>
                </a:moveTo>
                <a:cubicBezTo>
                  <a:pt x="57" y="53"/>
                  <a:pt x="37" y="44"/>
                  <a:pt x="37" y="44"/>
                </a:cubicBezTo>
                <a:cubicBezTo>
                  <a:pt x="36" y="39"/>
                  <a:pt x="36" y="39"/>
                  <a:pt x="36" y="39"/>
                </a:cubicBezTo>
                <a:cubicBezTo>
                  <a:pt x="39" y="37"/>
                  <a:pt x="42" y="33"/>
                  <a:pt x="43" y="26"/>
                </a:cubicBezTo>
                <a:cubicBezTo>
                  <a:pt x="45" y="24"/>
                  <a:pt x="45" y="21"/>
                  <a:pt x="44" y="19"/>
                </a:cubicBezTo>
                <a:cubicBezTo>
                  <a:pt x="44" y="15"/>
                  <a:pt x="44" y="8"/>
                  <a:pt x="41" y="4"/>
                </a:cubicBezTo>
                <a:cubicBezTo>
                  <a:pt x="39" y="2"/>
                  <a:pt x="32" y="0"/>
                  <a:pt x="26" y="0"/>
                </a:cubicBezTo>
                <a:cubicBezTo>
                  <a:pt x="18" y="0"/>
                  <a:pt x="14" y="4"/>
                  <a:pt x="12" y="6"/>
                </a:cubicBezTo>
                <a:cubicBezTo>
                  <a:pt x="10" y="11"/>
                  <a:pt x="11" y="18"/>
                  <a:pt x="11" y="20"/>
                </a:cubicBezTo>
                <a:cubicBezTo>
                  <a:pt x="11" y="22"/>
                  <a:pt x="11" y="25"/>
                  <a:pt x="12" y="26"/>
                </a:cubicBezTo>
                <a:cubicBezTo>
                  <a:pt x="13" y="34"/>
                  <a:pt x="16" y="37"/>
                  <a:pt x="19" y="40"/>
                </a:cubicBezTo>
                <a:cubicBezTo>
                  <a:pt x="18" y="44"/>
                  <a:pt x="18" y="44"/>
                  <a:pt x="18" y="44"/>
                </a:cubicBezTo>
                <a:cubicBezTo>
                  <a:pt x="18" y="44"/>
                  <a:pt x="9" y="47"/>
                  <a:pt x="0" y="52"/>
                </a:cubicBezTo>
                <a:cubicBezTo>
                  <a:pt x="8" y="56"/>
                  <a:pt x="18" y="61"/>
                  <a:pt x="22" y="64"/>
                </a:cubicBezTo>
                <a:cubicBezTo>
                  <a:pt x="26" y="68"/>
                  <a:pt x="30" y="79"/>
                  <a:pt x="29" y="86"/>
                </a:cubicBezTo>
                <a:cubicBezTo>
                  <a:pt x="43" y="86"/>
                  <a:pt x="56" y="82"/>
                  <a:pt x="67" y="77"/>
                </a:cubicBezTo>
                <a:cubicBezTo>
                  <a:pt x="70" y="73"/>
                  <a:pt x="66" y="61"/>
                  <a:pt x="62" y="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id-ID" sz="1055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1" name="Freeform 24"/>
          <p:cNvSpPr>
            <a:spLocks noEditPoints="1"/>
          </p:cNvSpPr>
          <p:nvPr/>
        </p:nvSpPr>
        <p:spPr bwMode="auto">
          <a:xfrm>
            <a:off x="5520774" y="2346722"/>
            <a:ext cx="553485" cy="217072"/>
          </a:xfrm>
          <a:custGeom>
            <a:avLst/>
            <a:gdLst>
              <a:gd name="T0" fmla="*/ 517 w 538"/>
              <a:gd name="T1" fmla="*/ 57 h 211"/>
              <a:gd name="T2" fmla="*/ 335 w 538"/>
              <a:gd name="T3" fmla="*/ 0 h 211"/>
              <a:gd name="T4" fmla="*/ 299 w 538"/>
              <a:gd name="T5" fmla="*/ 161 h 211"/>
              <a:gd name="T6" fmla="*/ 278 w 538"/>
              <a:gd name="T7" fmla="*/ 33 h 211"/>
              <a:gd name="T8" fmla="*/ 287 w 538"/>
              <a:gd name="T9" fmla="*/ 24 h 211"/>
              <a:gd name="T10" fmla="*/ 304 w 538"/>
              <a:gd name="T11" fmla="*/ 5 h 211"/>
              <a:gd name="T12" fmla="*/ 235 w 538"/>
              <a:gd name="T13" fmla="*/ 5 h 211"/>
              <a:gd name="T14" fmla="*/ 251 w 538"/>
              <a:gd name="T15" fmla="*/ 24 h 211"/>
              <a:gd name="T16" fmla="*/ 261 w 538"/>
              <a:gd name="T17" fmla="*/ 33 h 211"/>
              <a:gd name="T18" fmla="*/ 239 w 538"/>
              <a:gd name="T19" fmla="*/ 161 h 211"/>
              <a:gd name="T20" fmla="*/ 204 w 538"/>
              <a:gd name="T21" fmla="*/ 0 h 211"/>
              <a:gd name="T22" fmla="*/ 20 w 538"/>
              <a:gd name="T23" fmla="*/ 57 h 211"/>
              <a:gd name="T24" fmla="*/ 0 w 538"/>
              <a:gd name="T25" fmla="*/ 211 h 211"/>
              <a:gd name="T26" fmla="*/ 538 w 538"/>
              <a:gd name="T27" fmla="*/ 211 h 211"/>
              <a:gd name="T28" fmla="*/ 517 w 538"/>
              <a:gd name="T29" fmla="*/ 57 h 211"/>
              <a:gd name="T30" fmla="*/ 459 w 538"/>
              <a:gd name="T31" fmla="*/ 156 h 211"/>
              <a:gd name="T32" fmla="*/ 366 w 538"/>
              <a:gd name="T33" fmla="*/ 156 h 211"/>
              <a:gd name="T34" fmla="*/ 366 w 538"/>
              <a:gd name="T35" fmla="*/ 129 h 211"/>
              <a:gd name="T36" fmla="*/ 412 w 538"/>
              <a:gd name="T37" fmla="*/ 122 h 211"/>
              <a:gd name="T38" fmla="*/ 459 w 538"/>
              <a:gd name="T39" fmla="*/ 129 h 211"/>
              <a:gd name="T40" fmla="*/ 459 w 538"/>
              <a:gd name="T41" fmla="*/ 156 h 2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38" h="211">
                <a:moveTo>
                  <a:pt x="517" y="57"/>
                </a:moveTo>
                <a:lnTo>
                  <a:pt x="335" y="0"/>
                </a:lnTo>
                <a:lnTo>
                  <a:pt x="299" y="161"/>
                </a:lnTo>
                <a:lnTo>
                  <a:pt x="278" y="33"/>
                </a:lnTo>
                <a:lnTo>
                  <a:pt x="287" y="24"/>
                </a:lnTo>
                <a:lnTo>
                  <a:pt x="304" y="5"/>
                </a:lnTo>
                <a:lnTo>
                  <a:pt x="235" y="5"/>
                </a:lnTo>
                <a:lnTo>
                  <a:pt x="251" y="24"/>
                </a:lnTo>
                <a:lnTo>
                  <a:pt x="261" y="33"/>
                </a:lnTo>
                <a:lnTo>
                  <a:pt x="239" y="161"/>
                </a:lnTo>
                <a:lnTo>
                  <a:pt x="204" y="0"/>
                </a:lnTo>
                <a:lnTo>
                  <a:pt x="20" y="57"/>
                </a:lnTo>
                <a:lnTo>
                  <a:pt x="0" y="211"/>
                </a:lnTo>
                <a:lnTo>
                  <a:pt x="538" y="211"/>
                </a:lnTo>
                <a:lnTo>
                  <a:pt x="517" y="57"/>
                </a:lnTo>
                <a:close/>
                <a:moveTo>
                  <a:pt x="459" y="156"/>
                </a:moveTo>
                <a:lnTo>
                  <a:pt x="366" y="156"/>
                </a:lnTo>
                <a:lnTo>
                  <a:pt x="366" y="129"/>
                </a:lnTo>
                <a:lnTo>
                  <a:pt x="412" y="122"/>
                </a:lnTo>
                <a:lnTo>
                  <a:pt x="459" y="129"/>
                </a:lnTo>
                <a:lnTo>
                  <a:pt x="459" y="15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id-ID" sz="1055">
              <a:solidFill>
                <a:schemeClr val="bg1"/>
              </a:solidFill>
            </a:endParaRPr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5674063" y="2040145"/>
            <a:ext cx="247937" cy="2767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id-ID" sz="1055">
              <a:solidFill>
                <a:schemeClr val="bg1"/>
              </a:solidFill>
            </a:endParaRPr>
          </a:p>
        </p:txBody>
      </p:sp>
      <p:sp>
        <p:nvSpPr>
          <p:cNvPr id="23" name="Freeform 33"/>
          <p:cNvSpPr>
            <a:spLocks noEditPoints="1"/>
          </p:cNvSpPr>
          <p:nvPr/>
        </p:nvSpPr>
        <p:spPr bwMode="auto">
          <a:xfrm>
            <a:off x="6128070" y="1017769"/>
            <a:ext cx="512653" cy="512653"/>
          </a:xfrm>
          <a:custGeom>
            <a:avLst/>
            <a:gdLst>
              <a:gd name="T0" fmla="*/ 0 w 124"/>
              <a:gd name="T1" fmla="*/ 62 h 124"/>
              <a:gd name="T2" fmla="*/ 124 w 124"/>
              <a:gd name="T3" fmla="*/ 62 h 124"/>
              <a:gd name="T4" fmla="*/ 116 w 124"/>
              <a:gd name="T5" fmla="*/ 60 h 124"/>
              <a:gd name="T6" fmla="*/ 87 w 124"/>
              <a:gd name="T7" fmla="*/ 35 h 124"/>
              <a:gd name="T8" fmla="*/ 116 w 124"/>
              <a:gd name="T9" fmla="*/ 60 h 124"/>
              <a:gd name="T10" fmla="*/ 43 w 124"/>
              <a:gd name="T11" fmla="*/ 95 h 124"/>
              <a:gd name="T12" fmla="*/ 60 w 124"/>
              <a:gd name="T13" fmla="*/ 116 h 124"/>
              <a:gd name="T14" fmla="*/ 64 w 124"/>
              <a:gd name="T15" fmla="*/ 8 h 124"/>
              <a:gd name="T16" fmla="*/ 64 w 124"/>
              <a:gd name="T17" fmla="*/ 36 h 124"/>
              <a:gd name="T18" fmla="*/ 64 w 124"/>
              <a:gd name="T19" fmla="*/ 8 h 124"/>
              <a:gd name="T20" fmla="*/ 100 w 124"/>
              <a:gd name="T21" fmla="*/ 23 h 124"/>
              <a:gd name="T22" fmla="*/ 71 w 124"/>
              <a:gd name="T23" fmla="*/ 9 h 124"/>
              <a:gd name="T24" fmla="*/ 60 w 124"/>
              <a:gd name="T25" fmla="*/ 36 h 124"/>
              <a:gd name="T26" fmla="*/ 60 w 124"/>
              <a:gd name="T27" fmla="*/ 8 h 124"/>
              <a:gd name="T28" fmla="*/ 38 w 124"/>
              <a:gd name="T29" fmla="*/ 31 h 124"/>
              <a:gd name="T30" fmla="*/ 53 w 124"/>
              <a:gd name="T31" fmla="*/ 9 h 124"/>
              <a:gd name="T32" fmla="*/ 40 w 124"/>
              <a:gd name="T33" fmla="*/ 36 h 124"/>
              <a:gd name="T34" fmla="*/ 60 w 124"/>
              <a:gd name="T35" fmla="*/ 60 h 124"/>
              <a:gd name="T36" fmla="*/ 40 w 124"/>
              <a:gd name="T37" fmla="*/ 36 h 124"/>
              <a:gd name="T38" fmla="*/ 60 w 124"/>
              <a:gd name="T39" fmla="*/ 88 h 124"/>
              <a:gd name="T40" fmla="*/ 36 w 124"/>
              <a:gd name="T41" fmla="*/ 64 h 124"/>
              <a:gd name="T42" fmla="*/ 53 w 124"/>
              <a:gd name="T43" fmla="*/ 115 h 124"/>
              <a:gd name="T44" fmla="*/ 40 w 124"/>
              <a:gd name="T45" fmla="*/ 96 h 124"/>
              <a:gd name="T46" fmla="*/ 64 w 124"/>
              <a:gd name="T47" fmla="*/ 116 h 124"/>
              <a:gd name="T48" fmla="*/ 81 w 124"/>
              <a:gd name="T49" fmla="*/ 95 h 124"/>
              <a:gd name="T50" fmla="*/ 64 w 124"/>
              <a:gd name="T51" fmla="*/ 116 h 124"/>
              <a:gd name="T52" fmla="*/ 97 w 124"/>
              <a:gd name="T53" fmla="*/ 103 h 124"/>
              <a:gd name="T54" fmla="*/ 84 w 124"/>
              <a:gd name="T55" fmla="*/ 96 h 124"/>
              <a:gd name="T56" fmla="*/ 64 w 124"/>
              <a:gd name="T57" fmla="*/ 88 h 124"/>
              <a:gd name="T58" fmla="*/ 88 w 124"/>
              <a:gd name="T59" fmla="*/ 64 h 124"/>
              <a:gd name="T60" fmla="*/ 64 w 124"/>
              <a:gd name="T61" fmla="*/ 60 h 124"/>
              <a:gd name="T62" fmla="*/ 84 w 124"/>
              <a:gd name="T63" fmla="*/ 36 h 124"/>
              <a:gd name="T64" fmla="*/ 64 w 124"/>
              <a:gd name="T65" fmla="*/ 60 h 124"/>
              <a:gd name="T66" fmla="*/ 37 w 124"/>
              <a:gd name="T67" fmla="*/ 35 h 124"/>
              <a:gd name="T68" fmla="*/ 8 w 124"/>
              <a:gd name="T69" fmla="*/ 60 h 124"/>
              <a:gd name="T70" fmla="*/ 8 w 124"/>
              <a:gd name="T71" fmla="*/ 64 h 124"/>
              <a:gd name="T72" fmla="*/ 38 w 124"/>
              <a:gd name="T73" fmla="*/ 93 h 124"/>
              <a:gd name="T74" fmla="*/ 8 w 124"/>
              <a:gd name="T75" fmla="*/ 64 h 124"/>
              <a:gd name="T76" fmla="*/ 86 w 124"/>
              <a:gd name="T77" fmla="*/ 93 h 124"/>
              <a:gd name="T78" fmla="*/ 116 w 124"/>
              <a:gd name="T79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4" h="124">
                <a:moveTo>
                  <a:pt x="62" y="0"/>
                </a:moveTo>
                <a:cubicBezTo>
                  <a:pt x="28" y="0"/>
                  <a:pt x="0" y="28"/>
                  <a:pt x="0" y="62"/>
                </a:cubicBezTo>
                <a:cubicBezTo>
                  <a:pt x="0" y="96"/>
                  <a:pt x="28" y="124"/>
                  <a:pt x="62" y="124"/>
                </a:cubicBezTo>
                <a:cubicBezTo>
                  <a:pt x="96" y="124"/>
                  <a:pt x="124" y="96"/>
                  <a:pt x="124" y="62"/>
                </a:cubicBezTo>
                <a:cubicBezTo>
                  <a:pt x="124" y="28"/>
                  <a:pt x="96" y="0"/>
                  <a:pt x="62" y="0"/>
                </a:cubicBezTo>
                <a:close/>
                <a:moveTo>
                  <a:pt x="116" y="60"/>
                </a:moveTo>
                <a:cubicBezTo>
                  <a:pt x="92" y="60"/>
                  <a:pt x="92" y="60"/>
                  <a:pt x="92" y="60"/>
                </a:cubicBezTo>
                <a:cubicBezTo>
                  <a:pt x="92" y="51"/>
                  <a:pt x="90" y="43"/>
                  <a:pt x="87" y="35"/>
                </a:cubicBezTo>
                <a:cubicBezTo>
                  <a:pt x="93" y="33"/>
                  <a:pt x="98" y="30"/>
                  <a:pt x="102" y="26"/>
                </a:cubicBezTo>
                <a:cubicBezTo>
                  <a:pt x="110" y="35"/>
                  <a:pt x="115" y="47"/>
                  <a:pt x="116" y="60"/>
                </a:cubicBezTo>
                <a:close/>
                <a:moveTo>
                  <a:pt x="60" y="116"/>
                </a:moveTo>
                <a:cubicBezTo>
                  <a:pt x="53" y="110"/>
                  <a:pt x="48" y="103"/>
                  <a:pt x="43" y="95"/>
                </a:cubicBezTo>
                <a:cubicBezTo>
                  <a:pt x="49" y="93"/>
                  <a:pt x="54" y="92"/>
                  <a:pt x="60" y="92"/>
                </a:cubicBezTo>
                <a:cubicBezTo>
                  <a:pt x="60" y="116"/>
                  <a:pt x="60" y="116"/>
                  <a:pt x="60" y="116"/>
                </a:cubicBezTo>
                <a:cubicBezTo>
                  <a:pt x="60" y="116"/>
                  <a:pt x="60" y="116"/>
                  <a:pt x="60" y="116"/>
                </a:cubicBezTo>
                <a:close/>
                <a:moveTo>
                  <a:pt x="64" y="8"/>
                </a:moveTo>
                <a:cubicBezTo>
                  <a:pt x="72" y="14"/>
                  <a:pt x="78" y="23"/>
                  <a:pt x="82" y="33"/>
                </a:cubicBezTo>
                <a:cubicBezTo>
                  <a:pt x="76" y="35"/>
                  <a:pt x="70" y="36"/>
                  <a:pt x="64" y="36"/>
                </a:cubicBezTo>
                <a:cubicBezTo>
                  <a:pt x="64" y="8"/>
                  <a:pt x="64" y="8"/>
                  <a:pt x="64" y="8"/>
                </a:cubicBezTo>
                <a:cubicBezTo>
                  <a:pt x="64" y="8"/>
                  <a:pt x="64" y="8"/>
                  <a:pt x="64" y="8"/>
                </a:cubicBezTo>
                <a:close/>
                <a:moveTo>
                  <a:pt x="71" y="9"/>
                </a:moveTo>
                <a:cubicBezTo>
                  <a:pt x="82" y="11"/>
                  <a:pt x="92" y="16"/>
                  <a:pt x="100" y="23"/>
                </a:cubicBezTo>
                <a:cubicBezTo>
                  <a:pt x="95" y="26"/>
                  <a:pt x="91" y="29"/>
                  <a:pt x="86" y="31"/>
                </a:cubicBezTo>
                <a:cubicBezTo>
                  <a:pt x="82" y="23"/>
                  <a:pt x="77" y="15"/>
                  <a:pt x="71" y="9"/>
                </a:cubicBezTo>
                <a:close/>
                <a:moveTo>
                  <a:pt x="60" y="8"/>
                </a:moveTo>
                <a:cubicBezTo>
                  <a:pt x="60" y="36"/>
                  <a:pt x="60" y="36"/>
                  <a:pt x="60" y="36"/>
                </a:cubicBezTo>
                <a:cubicBezTo>
                  <a:pt x="54" y="36"/>
                  <a:pt x="48" y="35"/>
                  <a:pt x="42" y="33"/>
                </a:cubicBezTo>
                <a:cubicBezTo>
                  <a:pt x="46" y="23"/>
                  <a:pt x="52" y="14"/>
                  <a:pt x="60" y="8"/>
                </a:cubicBezTo>
                <a:cubicBezTo>
                  <a:pt x="60" y="8"/>
                  <a:pt x="60" y="8"/>
                  <a:pt x="60" y="8"/>
                </a:cubicBezTo>
                <a:close/>
                <a:moveTo>
                  <a:pt x="38" y="31"/>
                </a:moveTo>
                <a:cubicBezTo>
                  <a:pt x="33" y="29"/>
                  <a:pt x="29" y="26"/>
                  <a:pt x="24" y="23"/>
                </a:cubicBezTo>
                <a:cubicBezTo>
                  <a:pt x="32" y="16"/>
                  <a:pt x="42" y="11"/>
                  <a:pt x="53" y="9"/>
                </a:cubicBezTo>
                <a:cubicBezTo>
                  <a:pt x="47" y="15"/>
                  <a:pt x="42" y="23"/>
                  <a:pt x="38" y="31"/>
                </a:cubicBezTo>
                <a:close/>
                <a:moveTo>
                  <a:pt x="40" y="36"/>
                </a:moveTo>
                <a:cubicBezTo>
                  <a:pt x="47" y="38"/>
                  <a:pt x="53" y="40"/>
                  <a:pt x="60" y="40"/>
                </a:cubicBezTo>
                <a:cubicBezTo>
                  <a:pt x="60" y="60"/>
                  <a:pt x="60" y="60"/>
                  <a:pt x="60" y="60"/>
                </a:cubicBezTo>
                <a:cubicBezTo>
                  <a:pt x="36" y="60"/>
                  <a:pt x="36" y="60"/>
                  <a:pt x="36" y="60"/>
                </a:cubicBezTo>
                <a:cubicBezTo>
                  <a:pt x="36" y="52"/>
                  <a:pt x="38" y="44"/>
                  <a:pt x="40" y="36"/>
                </a:cubicBezTo>
                <a:close/>
                <a:moveTo>
                  <a:pt x="60" y="64"/>
                </a:moveTo>
                <a:cubicBezTo>
                  <a:pt x="60" y="88"/>
                  <a:pt x="60" y="88"/>
                  <a:pt x="60" y="88"/>
                </a:cubicBezTo>
                <a:cubicBezTo>
                  <a:pt x="54" y="88"/>
                  <a:pt x="48" y="89"/>
                  <a:pt x="42" y="91"/>
                </a:cubicBezTo>
                <a:cubicBezTo>
                  <a:pt x="38" y="83"/>
                  <a:pt x="36" y="74"/>
                  <a:pt x="36" y="64"/>
                </a:cubicBezTo>
                <a:lnTo>
                  <a:pt x="60" y="64"/>
                </a:lnTo>
                <a:close/>
                <a:moveTo>
                  <a:pt x="53" y="115"/>
                </a:moveTo>
                <a:cubicBezTo>
                  <a:pt x="43" y="114"/>
                  <a:pt x="34" y="109"/>
                  <a:pt x="27" y="103"/>
                </a:cubicBezTo>
                <a:cubicBezTo>
                  <a:pt x="31" y="100"/>
                  <a:pt x="35" y="98"/>
                  <a:pt x="40" y="96"/>
                </a:cubicBezTo>
                <a:cubicBezTo>
                  <a:pt x="43" y="103"/>
                  <a:pt x="48" y="110"/>
                  <a:pt x="53" y="115"/>
                </a:cubicBezTo>
                <a:close/>
                <a:moveTo>
                  <a:pt x="64" y="116"/>
                </a:moveTo>
                <a:cubicBezTo>
                  <a:pt x="64" y="92"/>
                  <a:pt x="64" y="92"/>
                  <a:pt x="64" y="92"/>
                </a:cubicBezTo>
                <a:cubicBezTo>
                  <a:pt x="70" y="92"/>
                  <a:pt x="75" y="93"/>
                  <a:pt x="81" y="95"/>
                </a:cubicBezTo>
                <a:cubicBezTo>
                  <a:pt x="76" y="103"/>
                  <a:pt x="71" y="110"/>
                  <a:pt x="64" y="116"/>
                </a:cubicBezTo>
                <a:cubicBezTo>
                  <a:pt x="64" y="116"/>
                  <a:pt x="64" y="116"/>
                  <a:pt x="64" y="116"/>
                </a:cubicBezTo>
                <a:close/>
                <a:moveTo>
                  <a:pt x="84" y="96"/>
                </a:moveTo>
                <a:cubicBezTo>
                  <a:pt x="89" y="98"/>
                  <a:pt x="93" y="100"/>
                  <a:pt x="97" y="103"/>
                </a:cubicBezTo>
                <a:cubicBezTo>
                  <a:pt x="90" y="109"/>
                  <a:pt x="81" y="114"/>
                  <a:pt x="71" y="115"/>
                </a:cubicBezTo>
                <a:cubicBezTo>
                  <a:pt x="76" y="110"/>
                  <a:pt x="81" y="103"/>
                  <a:pt x="84" y="96"/>
                </a:cubicBezTo>
                <a:close/>
                <a:moveTo>
                  <a:pt x="82" y="91"/>
                </a:moveTo>
                <a:cubicBezTo>
                  <a:pt x="76" y="89"/>
                  <a:pt x="70" y="88"/>
                  <a:pt x="64" y="88"/>
                </a:cubicBezTo>
                <a:cubicBezTo>
                  <a:pt x="64" y="64"/>
                  <a:pt x="64" y="64"/>
                  <a:pt x="64" y="64"/>
                </a:cubicBezTo>
                <a:cubicBezTo>
                  <a:pt x="88" y="64"/>
                  <a:pt x="88" y="64"/>
                  <a:pt x="88" y="64"/>
                </a:cubicBezTo>
                <a:cubicBezTo>
                  <a:pt x="88" y="74"/>
                  <a:pt x="86" y="83"/>
                  <a:pt x="82" y="91"/>
                </a:cubicBezTo>
                <a:close/>
                <a:moveTo>
                  <a:pt x="64" y="60"/>
                </a:moveTo>
                <a:cubicBezTo>
                  <a:pt x="64" y="40"/>
                  <a:pt x="64" y="40"/>
                  <a:pt x="64" y="40"/>
                </a:cubicBezTo>
                <a:cubicBezTo>
                  <a:pt x="71" y="40"/>
                  <a:pt x="77" y="38"/>
                  <a:pt x="84" y="36"/>
                </a:cubicBezTo>
                <a:cubicBezTo>
                  <a:pt x="86" y="44"/>
                  <a:pt x="88" y="52"/>
                  <a:pt x="88" y="60"/>
                </a:cubicBezTo>
                <a:lnTo>
                  <a:pt x="64" y="60"/>
                </a:lnTo>
                <a:close/>
                <a:moveTo>
                  <a:pt x="22" y="26"/>
                </a:moveTo>
                <a:cubicBezTo>
                  <a:pt x="26" y="30"/>
                  <a:pt x="31" y="33"/>
                  <a:pt x="37" y="35"/>
                </a:cubicBezTo>
                <a:cubicBezTo>
                  <a:pt x="34" y="43"/>
                  <a:pt x="32" y="51"/>
                  <a:pt x="32" y="60"/>
                </a:cubicBezTo>
                <a:cubicBezTo>
                  <a:pt x="8" y="60"/>
                  <a:pt x="8" y="60"/>
                  <a:pt x="8" y="60"/>
                </a:cubicBezTo>
                <a:cubicBezTo>
                  <a:pt x="9" y="47"/>
                  <a:pt x="14" y="35"/>
                  <a:pt x="22" y="26"/>
                </a:cubicBezTo>
                <a:close/>
                <a:moveTo>
                  <a:pt x="8" y="64"/>
                </a:moveTo>
                <a:cubicBezTo>
                  <a:pt x="32" y="64"/>
                  <a:pt x="32" y="64"/>
                  <a:pt x="32" y="64"/>
                </a:cubicBezTo>
                <a:cubicBezTo>
                  <a:pt x="32" y="74"/>
                  <a:pt x="34" y="84"/>
                  <a:pt x="38" y="93"/>
                </a:cubicBezTo>
                <a:cubicBezTo>
                  <a:pt x="33" y="95"/>
                  <a:pt x="28" y="97"/>
                  <a:pt x="24" y="100"/>
                </a:cubicBezTo>
                <a:cubicBezTo>
                  <a:pt x="15" y="91"/>
                  <a:pt x="9" y="78"/>
                  <a:pt x="8" y="64"/>
                </a:cubicBezTo>
                <a:close/>
                <a:moveTo>
                  <a:pt x="100" y="100"/>
                </a:moveTo>
                <a:cubicBezTo>
                  <a:pt x="96" y="97"/>
                  <a:pt x="91" y="95"/>
                  <a:pt x="86" y="93"/>
                </a:cubicBezTo>
                <a:cubicBezTo>
                  <a:pt x="90" y="84"/>
                  <a:pt x="92" y="74"/>
                  <a:pt x="92" y="64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5" y="78"/>
                  <a:pt x="109" y="91"/>
                  <a:pt x="100" y="1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pPr>
              <a:lnSpc>
                <a:spcPct val="120000"/>
              </a:lnSpc>
            </a:pPr>
            <a:endParaRPr lang="id-ID" sz="1055" dirty="0">
              <a:solidFill>
                <a:schemeClr val="bg1"/>
              </a:solidFill>
            </a:endParaRPr>
          </a:p>
        </p:txBody>
      </p:sp>
      <p:sp>
        <p:nvSpPr>
          <p:cNvPr id="24" name="TextBox 34"/>
          <p:cNvSpPr txBox="1"/>
          <p:nvPr/>
        </p:nvSpPr>
        <p:spPr>
          <a:xfrm rot="16200000">
            <a:off x="5262531" y="5411785"/>
            <a:ext cx="659155" cy="345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500" b="1" dirty="0">
                <a:solidFill>
                  <a:schemeClr val="bg1"/>
                </a:solidFill>
                <a:latin typeface="+mj-lt"/>
              </a:rPr>
              <a:t>2013</a:t>
            </a:r>
            <a:endParaRPr lang="id-ID" sz="15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TextBox 35"/>
          <p:cNvSpPr txBox="1"/>
          <p:nvPr/>
        </p:nvSpPr>
        <p:spPr>
          <a:xfrm rot="16200000">
            <a:off x="5262532" y="3255535"/>
            <a:ext cx="659155" cy="345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500" b="1" dirty="0">
                <a:solidFill>
                  <a:schemeClr val="bg1"/>
                </a:solidFill>
                <a:latin typeface="+mj-lt"/>
              </a:rPr>
              <a:t>2015</a:t>
            </a:r>
            <a:endParaRPr lang="id-ID" sz="15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6" name="TextBox 36"/>
          <p:cNvSpPr txBox="1"/>
          <p:nvPr/>
        </p:nvSpPr>
        <p:spPr>
          <a:xfrm rot="16200000">
            <a:off x="5262535" y="1102671"/>
            <a:ext cx="659155" cy="345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500" b="1" dirty="0">
                <a:solidFill>
                  <a:schemeClr val="bg1"/>
                </a:solidFill>
                <a:latin typeface="+mj-lt"/>
              </a:rPr>
              <a:t>2017</a:t>
            </a:r>
            <a:endParaRPr lang="id-ID" sz="15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7" name="TextBox 37"/>
          <p:cNvSpPr txBox="1"/>
          <p:nvPr/>
        </p:nvSpPr>
        <p:spPr>
          <a:xfrm rot="5400000" flipH="1">
            <a:off x="6270002" y="2180293"/>
            <a:ext cx="659155" cy="345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500" b="1" dirty="0">
                <a:solidFill>
                  <a:schemeClr val="bg1"/>
                </a:solidFill>
                <a:latin typeface="+mj-lt"/>
              </a:rPr>
              <a:t>2016</a:t>
            </a:r>
            <a:endParaRPr lang="id-ID" sz="15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38"/>
          <p:cNvSpPr txBox="1"/>
          <p:nvPr/>
        </p:nvSpPr>
        <p:spPr>
          <a:xfrm rot="5400000" flipH="1">
            <a:off x="6270003" y="4332514"/>
            <a:ext cx="659155" cy="3458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500" b="1" dirty="0">
                <a:solidFill>
                  <a:schemeClr val="bg1"/>
                </a:solidFill>
                <a:latin typeface="+mj-lt"/>
              </a:rPr>
              <a:t>2014</a:t>
            </a:r>
            <a:endParaRPr lang="id-ID" sz="15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7905935" y="816283"/>
            <a:ext cx="1742095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7905935" y="1233079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7905935" y="2952188"/>
            <a:ext cx="1742095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7905935" y="3368984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7905935" y="5125683"/>
            <a:ext cx="1742095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7905935" y="5542479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2543971" y="1890948"/>
            <a:ext cx="1742095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1952067" y="2307744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2543971" y="4048954"/>
            <a:ext cx="1742095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1952067" y="4465750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511139" y="273773"/>
            <a:ext cx="546029" cy="642575"/>
          </a:xfrm>
          <a:prstGeom prst="rect">
            <a:avLst/>
          </a:prstGeom>
        </p:spPr>
      </p:pic>
      <p:sp>
        <p:nvSpPr>
          <p:cNvPr id="40" name="文本框 39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06105" y="364228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EAC6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工作规划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29"/>
          <p:cNvSpPr/>
          <p:nvPr/>
        </p:nvSpPr>
        <p:spPr>
          <a:xfrm>
            <a:off x="1848827" y="1271743"/>
            <a:ext cx="1790700" cy="17907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3" name="Oval 30"/>
          <p:cNvSpPr/>
          <p:nvPr/>
        </p:nvSpPr>
        <p:spPr>
          <a:xfrm>
            <a:off x="3224857" y="1271743"/>
            <a:ext cx="414670" cy="414670"/>
          </a:xfrm>
          <a:prstGeom prst="ellipse">
            <a:avLst/>
          </a:prstGeom>
          <a:ln w="28575"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4" name="Oval 31"/>
          <p:cNvSpPr/>
          <p:nvPr/>
        </p:nvSpPr>
        <p:spPr>
          <a:xfrm>
            <a:off x="4156095" y="2483855"/>
            <a:ext cx="1790700" cy="1790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5" name="Oval 32"/>
          <p:cNvSpPr/>
          <p:nvPr/>
        </p:nvSpPr>
        <p:spPr>
          <a:xfrm>
            <a:off x="5532125" y="2483855"/>
            <a:ext cx="414670" cy="414670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6" name="Oval 35"/>
          <p:cNvSpPr/>
          <p:nvPr/>
        </p:nvSpPr>
        <p:spPr>
          <a:xfrm>
            <a:off x="8547953" y="3071780"/>
            <a:ext cx="1790700" cy="17907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7" name="Oval 36"/>
          <p:cNvSpPr/>
          <p:nvPr/>
        </p:nvSpPr>
        <p:spPr>
          <a:xfrm>
            <a:off x="9923983" y="3071780"/>
            <a:ext cx="414670" cy="414670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84245" y="1705428"/>
            <a:ext cx="1119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5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4491513" y="2917540"/>
            <a:ext cx="1119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883371" y="3505465"/>
            <a:ext cx="1119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5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1779157" y="3377114"/>
            <a:ext cx="1934561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1579438" y="3699115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086425" y="4488283"/>
            <a:ext cx="1934561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86706" y="4810284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8478283" y="5124889"/>
            <a:ext cx="1934561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8278564" y="5446890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Oval 33"/>
          <p:cNvSpPr/>
          <p:nvPr/>
        </p:nvSpPr>
        <p:spPr>
          <a:xfrm>
            <a:off x="6463364" y="916360"/>
            <a:ext cx="1790700" cy="17907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Open Sans" panose="020B0606030504020204" pitchFamily="34" charset="0"/>
            </a:endParaRPr>
          </a:p>
        </p:txBody>
      </p:sp>
      <p:sp>
        <p:nvSpPr>
          <p:cNvPr id="18" name="Oval 34"/>
          <p:cNvSpPr/>
          <p:nvPr/>
        </p:nvSpPr>
        <p:spPr>
          <a:xfrm>
            <a:off x="7839394" y="916360"/>
            <a:ext cx="414670" cy="414670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tx1">
                <a:lumMod val="10000"/>
                <a:lumOff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798782" y="1350045"/>
            <a:ext cx="11198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54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6393694" y="2984477"/>
            <a:ext cx="1934561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6193975" y="3306478"/>
            <a:ext cx="2333999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511139" y="273773"/>
            <a:ext cx="546029" cy="642575"/>
          </a:xfrm>
          <a:prstGeom prst="rect">
            <a:avLst/>
          </a:prstGeom>
        </p:spPr>
      </p:pic>
      <p:sp>
        <p:nvSpPr>
          <p:cNvPr id="24" name="文本框 2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06105" y="364228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EAC6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工作规划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/>
          <p:cNvSpPr>
            <a:spLocks noEditPoints="1"/>
          </p:cNvSpPr>
          <p:nvPr/>
        </p:nvSpPr>
        <p:spPr bwMode="auto">
          <a:xfrm>
            <a:off x="7470053" y="2624710"/>
            <a:ext cx="563166" cy="564356"/>
          </a:xfrm>
          <a:custGeom>
            <a:avLst/>
            <a:gdLst>
              <a:gd name="T0" fmla="*/ 200 w 200"/>
              <a:gd name="T1" fmla="*/ 88 h 200"/>
              <a:gd name="T2" fmla="*/ 177 w 200"/>
              <a:gd name="T3" fmla="*/ 24 h 200"/>
              <a:gd name="T4" fmla="*/ 111 w 200"/>
              <a:gd name="T5" fmla="*/ 0 h 200"/>
              <a:gd name="T6" fmla="*/ 8 w 200"/>
              <a:gd name="T7" fmla="*/ 103 h 200"/>
              <a:gd name="T8" fmla="*/ 41 w 200"/>
              <a:gd name="T9" fmla="*/ 81 h 200"/>
              <a:gd name="T10" fmla="*/ 8 w 200"/>
              <a:gd name="T11" fmla="*/ 193 h 200"/>
              <a:gd name="T12" fmla="*/ 119 w 200"/>
              <a:gd name="T13" fmla="*/ 159 h 200"/>
              <a:gd name="T14" fmla="*/ 96 w 200"/>
              <a:gd name="T15" fmla="*/ 192 h 200"/>
              <a:gd name="T16" fmla="*/ 200 w 200"/>
              <a:gd name="T17" fmla="*/ 88 h 200"/>
              <a:gd name="T18" fmla="*/ 122 w 200"/>
              <a:gd name="T19" fmla="*/ 135 h 200"/>
              <a:gd name="T20" fmla="*/ 137 w 200"/>
              <a:gd name="T21" fmla="*/ 114 h 200"/>
              <a:gd name="T22" fmla="*/ 65 w 200"/>
              <a:gd name="T23" fmla="*/ 136 h 200"/>
              <a:gd name="T24" fmla="*/ 86 w 200"/>
              <a:gd name="T25" fmla="*/ 64 h 200"/>
              <a:gd name="T26" fmla="*/ 65 w 200"/>
              <a:gd name="T27" fmla="*/ 78 h 200"/>
              <a:gd name="T28" fmla="*/ 132 w 200"/>
              <a:gd name="T29" fmla="*/ 11 h 200"/>
              <a:gd name="T30" fmla="*/ 174 w 200"/>
              <a:gd name="T31" fmla="*/ 27 h 200"/>
              <a:gd name="T32" fmla="*/ 189 w 200"/>
              <a:gd name="T33" fmla="*/ 68 h 200"/>
              <a:gd name="T34" fmla="*/ 122 w 200"/>
              <a:gd name="T35" fmla="*/ 135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00" h="200">
                <a:moveTo>
                  <a:pt x="200" y="88"/>
                </a:moveTo>
                <a:cubicBezTo>
                  <a:pt x="177" y="24"/>
                  <a:pt x="177" y="24"/>
                  <a:pt x="177" y="24"/>
                </a:cubicBezTo>
                <a:cubicBezTo>
                  <a:pt x="111" y="0"/>
                  <a:pt x="111" y="0"/>
                  <a:pt x="111" y="0"/>
                </a:cubicBezTo>
                <a:cubicBezTo>
                  <a:pt x="111" y="0"/>
                  <a:pt x="38" y="4"/>
                  <a:pt x="8" y="103"/>
                </a:cubicBezTo>
                <a:cubicBezTo>
                  <a:pt x="8" y="103"/>
                  <a:pt x="27" y="87"/>
                  <a:pt x="41" y="81"/>
                </a:cubicBezTo>
                <a:cubicBezTo>
                  <a:pt x="41" y="81"/>
                  <a:pt x="0" y="146"/>
                  <a:pt x="8" y="193"/>
                </a:cubicBezTo>
                <a:cubicBezTo>
                  <a:pt x="54" y="200"/>
                  <a:pt x="119" y="159"/>
                  <a:pt x="119" y="159"/>
                </a:cubicBezTo>
                <a:cubicBezTo>
                  <a:pt x="113" y="173"/>
                  <a:pt x="96" y="192"/>
                  <a:pt x="96" y="192"/>
                </a:cubicBezTo>
                <a:cubicBezTo>
                  <a:pt x="195" y="162"/>
                  <a:pt x="200" y="88"/>
                  <a:pt x="200" y="88"/>
                </a:cubicBezTo>
                <a:moveTo>
                  <a:pt x="122" y="135"/>
                </a:moveTo>
                <a:cubicBezTo>
                  <a:pt x="122" y="135"/>
                  <a:pt x="132" y="123"/>
                  <a:pt x="137" y="114"/>
                </a:cubicBezTo>
                <a:cubicBezTo>
                  <a:pt x="137" y="114"/>
                  <a:pt x="94" y="140"/>
                  <a:pt x="65" y="136"/>
                </a:cubicBezTo>
                <a:cubicBezTo>
                  <a:pt x="59" y="105"/>
                  <a:pt x="86" y="64"/>
                  <a:pt x="86" y="64"/>
                </a:cubicBezTo>
                <a:cubicBezTo>
                  <a:pt x="77" y="68"/>
                  <a:pt x="65" y="78"/>
                  <a:pt x="65" y="78"/>
                </a:cubicBezTo>
                <a:cubicBezTo>
                  <a:pt x="84" y="14"/>
                  <a:pt x="132" y="11"/>
                  <a:pt x="132" y="11"/>
                </a:cubicBezTo>
                <a:cubicBezTo>
                  <a:pt x="174" y="27"/>
                  <a:pt x="174" y="27"/>
                  <a:pt x="174" y="27"/>
                </a:cubicBezTo>
                <a:cubicBezTo>
                  <a:pt x="189" y="68"/>
                  <a:pt x="189" y="68"/>
                  <a:pt x="189" y="68"/>
                </a:cubicBezTo>
                <a:cubicBezTo>
                  <a:pt x="189" y="68"/>
                  <a:pt x="186" y="116"/>
                  <a:pt x="122" y="135"/>
                </a:cubicBezTo>
              </a:path>
            </a:pathLst>
          </a:custGeom>
          <a:solidFill>
            <a:schemeClr val="accent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3" name="Freeform 7"/>
          <p:cNvSpPr/>
          <p:nvPr/>
        </p:nvSpPr>
        <p:spPr bwMode="auto">
          <a:xfrm>
            <a:off x="7635550" y="2655666"/>
            <a:ext cx="366712" cy="364331"/>
          </a:xfrm>
          <a:custGeom>
            <a:avLst/>
            <a:gdLst>
              <a:gd name="T0" fmla="*/ 115 w 130"/>
              <a:gd name="T1" fmla="*/ 16 h 129"/>
              <a:gd name="T2" fmla="*/ 73 w 130"/>
              <a:gd name="T3" fmla="*/ 0 h 129"/>
              <a:gd name="T4" fmla="*/ 6 w 130"/>
              <a:gd name="T5" fmla="*/ 67 h 129"/>
              <a:gd name="T6" fmla="*/ 27 w 130"/>
              <a:gd name="T7" fmla="*/ 53 h 129"/>
              <a:gd name="T8" fmla="*/ 6 w 130"/>
              <a:gd name="T9" fmla="*/ 125 h 129"/>
              <a:gd name="T10" fmla="*/ 78 w 130"/>
              <a:gd name="T11" fmla="*/ 103 h 129"/>
              <a:gd name="T12" fmla="*/ 63 w 130"/>
              <a:gd name="T13" fmla="*/ 124 h 129"/>
              <a:gd name="T14" fmla="*/ 130 w 130"/>
              <a:gd name="T15" fmla="*/ 57 h 129"/>
              <a:gd name="T16" fmla="*/ 115 w 130"/>
              <a:gd name="T17" fmla="*/ 16 h 1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30" h="129">
                <a:moveTo>
                  <a:pt x="115" y="16"/>
                </a:moveTo>
                <a:cubicBezTo>
                  <a:pt x="73" y="0"/>
                  <a:pt x="73" y="0"/>
                  <a:pt x="73" y="0"/>
                </a:cubicBezTo>
                <a:cubicBezTo>
                  <a:pt x="73" y="0"/>
                  <a:pt x="25" y="3"/>
                  <a:pt x="6" y="67"/>
                </a:cubicBezTo>
                <a:cubicBezTo>
                  <a:pt x="6" y="67"/>
                  <a:pt x="18" y="57"/>
                  <a:pt x="27" y="53"/>
                </a:cubicBezTo>
                <a:cubicBezTo>
                  <a:pt x="27" y="53"/>
                  <a:pt x="0" y="94"/>
                  <a:pt x="6" y="125"/>
                </a:cubicBezTo>
                <a:cubicBezTo>
                  <a:pt x="35" y="129"/>
                  <a:pt x="78" y="103"/>
                  <a:pt x="78" y="103"/>
                </a:cubicBezTo>
                <a:cubicBezTo>
                  <a:pt x="73" y="112"/>
                  <a:pt x="63" y="124"/>
                  <a:pt x="63" y="124"/>
                </a:cubicBezTo>
                <a:cubicBezTo>
                  <a:pt x="127" y="105"/>
                  <a:pt x="130" y="57"/>
                  <a:pt x="130" y="57"/>
                </a:cubicBezTo>
                <a:cubicBezTo>
                  <a:pt x="115" y="16"/>
                  <a:pt x="115" y="16"/>
                  <a:pt x="115" y="16"/>
                </a:cubicBezTo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4" name="Freeform 8"/>
          <p:cNvSpPr/>
          <p:nvPr/>
        </p:nvSpPr>
        <p:spPr bwMode="auto">
          <a:xfrm>
            <a:off x="8016550" y="2430638"/>
            <a:ext cx="460772" cy="616744"/>
          </a:xfrm>
          <a:custGeom>
            <a:avLst/>
            <a:gdLst>
              <a:gd name="T0" fmla="*/ 164 w 164"/>
              <a:gd name="T1" fmla="*/ 55 h 219"/>
              <a:gd name="T2" fmla="*/ 133 w 164"/>
              <a:gd name="T3" fmla="*/ 180 h 219"/>
              <a:gd name="T4" fmla="*/ 0 w 164"/>
              <a:gd name="T5" fmla="*/ 219 h 219"/>
              <a:gd name="T6" fmla="*/ 27 w 164"/>
              <a:gd name="T7" fmla="*/ 82 h 219"/>
              <a:gd name="T8" fmla="*/ 109 w 164"/>
              <a:gd name="T9" fmla="*/ 0 h 219"/>
              <a:gd name="T10" fmla="*/ 164 w 164"/>
              <a:gd name="T11" fmla="*/ 55 h 2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64" h="219">
                <a:moveTo>
                  <a:pt x="164" y="55"/>
                </a:moveTo>
                <a:cubicBezTo>
                  <a:pt x="133" y="180"/>
                  <a:pt x="133" y="180"/>
                  <a:pt x="133" y="180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19"/>
                  <a:pt x="93" y="147"/>
                  <a:pt x="27" y="82"/>
                </a:cubicBezTo>
                <a:cubicBezTo>
                  <a:pt x="109" y="0"/>
                  <a:pt x="109" y="0"/>
                  <a:pt x="109" y="0"/>
                </a:cubicBezTo>
                <a:cubicBezTo>
                  <a:pt x="164" y="55"/>
                  <a:pt x="164" y="55"/>
                  <a:pt x="164" y="55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5" name="Freeform 9"/>
          <p:cNvSpPr/>
          <p:nvPr/>
        </p:nvSpPr>
        <p:spPr bwMode="auto">
          <a:xfrm>
            <a:off x="7602213" y="2167510"/>
            <a:ext cx="616744" cy="465535"/>
          </a:xfrm>
          <a:custGeom>
            <a:avLst/>
            <a:gdLst>
              <a:gd name="T0" fmla="*/ 164 w 219"/>
              <a:gd name="T1" fmla="*/ 0 h 165"/>
              <a:gd name="T2" fmla="*/ 38 w 219"/>
              <a:gd name="T3" fmla="*/ 32 h 165"/>
              <a:gd name="T4" fmla="*/ 0 w 219"/>
              <a:gd name="T5" fmla="*/ 165 h 165"/>
              <a:gd name="T6" fmla="*/ 137 w 219"/>
              <a:gd name="T7" fmla="*/ 137 h 165"/>
              <a:gd name="T8" fmla="*/ 219 w 219"/>
              <a:gd name="T9" fmla="*/ 55 h 165"/>
              <a:gd name="T10" fmla="*/ 164 w 219"/>
              <a:gd name="T11" fmla="*/ 0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9" h="165">
                <a:moveTo>
                  <a:pt x="164" y="0"/>
                </a:moveTo>
                <a:cubicBezTo>
                  <a:pt x="38" y="32"/>
                  <a:pt x="38" y="32"/>
                  <a:pt x="38" y="32"/>
                </a:cubicBezTo>
                <a:cubicBezTo>
                  <a:pt x="0" y="165"/>
                  <a:pt x="0" y="165"/>
                  <a:pt x="0" y="165"/>
                </a:cubicBezTo>
                <a:cubicBezTo>
                  <a:pt x="0" y="165"/>
                  <a:pt x="71" y="72"/>
                  <a:pt x="137" y="137"/>
                </a:cubicBezTo>
                <a:cubicBezTo>
                  <a:pt x="219" y="55"/>
                  <a:pt x="219" y="55"/>
                  <a:pt x="219" y="55"/>
                </a:cubicBezTo>
                <a:lnTo>
                  <a:pt x="16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6" name="Freeform 10"/>
          <p:cNvSpPr/>
          <p:nvPr/>
        </p:nvSpPr>
        <p:spPr bwMode="auto">
          <a:xfrm>
            <a:off x="8193953" y="1672210"/>
            <a:ext cx="784622" cy="785812"/>
          </a:xfrm>
          <a:custGeom>
            <a:avLst/>
            <a:gdLst>
              <a:gd name="T0" fmla="*/ 61 w 279"/>
              <a:gd name="T1" fmla="*/ 221 h 279"/>
              <a:gd name="T2" fmla="*/ 148 w 279"/>
              <a:gd name="T3" fmla="*/ 279 h 279"/>
              <a:gd name="T4" fmla="*/ 279 w 279"/>
              <a:gd name="T5" fmla="*/ 78 h 279"/>
              <a:gd name="T6" fmla="*/ 233 w 279"/>
              <a:gd name="T7" fmla="*/ 48 h 279"/>
              <a:gd name="T8" fmla="*/ 204 w 279"/>
              <a:gd name="T9" fmla="*/ 7 h 279"/>
              <a:gd name="T10" fmla="*/ 202 w 279"/>
              <a:gd name="T11" fmla="*/ 0 h 279"/>
              <a:gd name="T12" fmla="*/ 0 w 279"/>
              <a:gd name="T13" fmla="*/ 131 h 279"/>
              <a:gd name="T14" fmla="*/ 8 w 279"/>
              <a:gd name="T15" fmla="*/ 147 h 279"/>
              <a:gd name="T16" fmla="*/ 61 w 279"/>
              <a:gd name="T17" fmla="*/ 221 h 2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79" h="279">
                <a:moveTo>
                  <a:pt x="61" y="221"/>
                </a:moveTo>
                <a:cubicBezTo>
                  <a:pt x="83" y="243"/>
                  <a:pt x="111" y="264"/>
                  <a:pt x="148" y="279"/>
                </a:cubicBezTo>
                <a:cubicBezTo>
                  <a:pt x="207" y="212"/>
                  <a:pt x="249" y="138"/>
                  <a:pt x="279" y="78"/>
                </a:cubicBezTo>
                <a:cubicBezTo>
                  <a:pt x="259" y="70"/>
                  <a:pt x="244" y="60"/>
                  <a:pt x="233" y="48"/>
                </a:cubicBezTo>
                <a:cubicBezTo>
                  <a:pt x="218" y="34"/>
                  <a:pt x="210" y="19"/>
                  <a:pt x="204" y="7"/>
                </a:cubicBezTo>
                <a:cubicBezTo>
                  <a:pt x="203" y="4"/>
                  <a:pt x="202" y="2"/>
                  <a:pt x="202" y="0"/>
                </a:cubicBezTo>
                <a:cubicBezTo>
                  <a:pt x="141" y="29"/>
                  <a:pt x="67" y="72"/>
                  <a:pt x="0" y="131"/>
                </a:cubicBezTo>
                <a:cubicBezTo>
                  <a:pt x="2" y="136"/>
                  <a:pt x="5" y="141"/>
                  <a:pt x="8" y="147"/>
                </a:cubicBezTo>
                <a:cubicBezTo>
                  <a:pt x="18" y="168"/>
                  <a:pt x="35" y="196"/>
                  <a:pt x="61" y="221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7" name="Freeform 11"/>
          <p:cNvSpPr/>
          <p:nvPr/>
        </p:nvSpPr>
        <p:spPr bwMode="auto">
          <a:xfrm>
            <a:off x="8790456" y="1528145"/>
            <a:ext cx="332185" cy="332185"/>
          </a:xfrm>
          <a:custGeom>
            <a:avLst/>
            <a:gdLst>
              <a:gd name="T0" fmla="*/ 29 w 118"/>
              <a:gd name="T1" fmla="*/ 91 h 118"/>
              <a:gd name="T2" fmla="*/ 72 w 118"/>
              <a:gd name="T3" fmla="*/ 118 h 118"/>
              <a:gd name="T4" fmla="*/ 118 w 118"/>
              <a:gd name="T5" fmla="*/ 0 h 118"/>
              <a:gd name="T6" fmla="*/ 0 w 118"/>
              <a:gd name="T7" fmla="*/ 46 h 118"/>
              <a:gd name="T8" fmla="*/ 3 w 118"/>
              <a:gd name="T9" fmla="*/ 53 h 118"/>
              <a:gd name="T10" fmla="*/ 29 w 118"/>
              <a:gd name="T11" fmla="*/ 91 h 1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8" h="118">
                <a:moveTo>
                  <a:pt x="29" y="91"/>
                </a:moveTo>
                <a:cubicBezTo>
                  <a:pt x="40" y="102"/>
                  <a:pt x="54" y="111"/>
                  <a:pt x="72" y="118"/>
                </a:cubicBezTo>
                <a:cubicBezTo>
                  <a:pt x="104" y="50"/>
                  <a:pt x="118" y="0"/>
                  <a:pt x="118" y="0"/>
                </a:cubicBezTo>
                <a:cubicBezTo>
                  <a:pt x="118" y="0"/>
                  <a:pt x="69" y="14"/>
                  <a:pt x="0" y="46"/>
                </a:cubicBezTo>
                <a:cubicBezTo>
                  <a:pt x="1" y="48"/>
                  <a:pt x="2" y="50"/>
                  <a:pt x="3" y="53"/>
                </a:cubicBezTo>
                <a:cubicBezTo>
                  <a:pt x="8" y="64"/>
                  <a:pt x="16" y="78"/>
                  <a:pt x="29" y="91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8" name="Freeform 12"/>
          <p:cNvSpPr/>
          <p:nvPr/>
        </p:nvSpPr>
        <p:spPr bwMode="auto">
          <a:xfrm>
            <a:off x="7762947" y="2063926"/>
            <a:ext cx="821531" cy="826294"/>
          </a:xfrm>
          <a:custGeom>
            <a:avLst/>
            <a:gdLst>
              <a:gd name="T0" fmla="*/ 206 w 292"/>
              <a:gd name="T1" fmla="*/ 91 h 293"/>
              <a:gd name="T2" fmla="*/ 150 w 292"/>
              <a:gd name="T3" fmla="*/ 14 h 293"/>
              <a:gd name="T4" fmla="*/ 144 w 292"/>
              <a:gd name="T5" fmla="*/ 0 h 293"/>
              <a:gd name="T6" fmla="*/ 0 w 292"/>
              <a:gd name="T7" fmla="*/ 197 h 293"/>
              <a:gd name="T8" fmla="*/ 37 w 292"/>
              <a:gd name="T9" fmla="*/ 253 h 293"/>
              <a:gd name="T10" fmla="*/ 96 w 292"/>
              <a:gd name="T11" fmla="*/ 293 h 293"/>
              <a:gd name="T12" fmla="*/ 292 w 292"/>
              <a:gd name="T13" fmla="*/ 149 h 293"/>
              <a:gd name="T14" fmla="*/ 206 w 292"/>
              <a:gd name="T15" fmla="*/ 91 h 2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92" h="293">
                <a:moveTo>
                  <a:pt x="206" y="91"/>
                </a:moveTo>
                <a:cubicBezTo>
                  <a:pt x="179" y="64"/>
                  <a:pt x="161" y="35"/>
                  <a:pt x="150" y="14"/>
                </a:cubicBezTo>
                <a:cubicBezTo>
                  <a:pt x="148" y="9"/>
                  <a:pt x="146" y="4"/>
                  <a:pt x="144" y="0"/>
                </a:cubicBezTo>
                <a:cubicBezTo>
                  <a:pt x="86" y="53"/>
                  <a:pt x="34" y="118"/>
                  <a:pt x="0" y="197"/>
                </a:cubicBezTo>
                <a:cubicBezTo>
                  <a:pt x="0" y="197"/>
                  <a:pt x="11" y="228"/>
                  <a:pt x="37" y="253"/>
                </a:cubicBezTo>
                <a:cubicBezTo>
                  <a:pt x="63" y="279"/>
                  <a:pt x="96" y="293"/>
                  <a:pt x="96" y="293"/>
                </a:cubicBezTo>
                <a:cubicBezTo>
                  <a:pt x="175" y="260"/>
                  <a:pt x="240" y="207"/>
                  <a:pt x="292" y="149"/>
                </a:cubicBezTo>
                <a:cubicBezTo>
                  <a:pt x="256" y="134"/>
                  <a:pt x="228" y="113"/>
                  <a:pt x="206" y="91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9" name="Freeform 13"/>
          <p:cNvSpPr/>
          <p:nvPr/>
        </p:nvSpPr>
        <p:spPr bwMode="auto">
          <a:xfrm>
            <a:off x="8761881" y="1657922"/>
            <a:ext cx="230981" cy="233362"/>
          </a:xfrm>
          <a:custGeom>
            <a:avLst/>
            <a:gdLst>
              <a:gd name="T0" fmla="*/ 31 w 82"/>
              <a:gd name="T1" fmla="*/ 53 h 83"/>
              <a:gd name="T2" fmla="*/ 77 w 82"/>
              <a:gd name="T3" fmla="*/ 83 h 83"/>
              <a:gd name="T4" fmla="*/ 82 w 82"/>
              <a:gd name="T5" fmla="*/ 72 h 83"/>
              <a:gd name="T6" fmla="*/ 39 w 82"/>
              <a:gd name="T7" fmla="*/ 45 h 83"/>
              <a:gd name="T8" fmla="*/ 13 w 82"/>
              <a:gd name="T9" fmla="*/ 7 h 83"/>
              <a:gd name="T10" fmla="*/ 10 w 82"/>
              <a:gd name="T11" fmla="*/ 0 h 83"/>
              <a:gd name="T12" fmla="*/ 0 w 82"/>
              <a:gd name="T13" fmla="*/ 5 h 83"/>
              <a:gd name="T14" fmla="*/ 2 w 82"/>
              <a:gd name="T15" fmla="*/ 12 h 83"/>
              <a:gd name="T16" fmla="*/ 31 w 82"/>
              <a:gd name="T17" fmla="*/ 53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2" h="83">
                <a:moveTo>
                  <a:pt x="31" y="53"/>
                </a:moveTo>
                <a:cubicBezTo>
                  <a:pt x="42" y="65"/>
                  <a:pt x="57" y="75"/>
                  <a:pt x="77" y="83"/>
                </a:cubicBezTo>
                <a:cubicBezTo>
                  <a:pt x="78" y="79"/>
                  <a:pt x="80" y="76"/>
                  <a:pt x="82" y="72"/>
                </a:cubicBezTo>
                <a:cubicBezTo>
                  <a:pt x="64" y="65"/>
                  <a:pt x="50" y="56"/>
                  <a:pt x="39" y="45"/>
                </a:cubicBezTo>
                <a:cubicBezTo>
                  <a:pt x="26" y="32"/>
                  <a:pt x="18" y="18"/>
                  <a:pt x="13" y="7"/>
                </a:cubicBezTo>
                <a:cubicBezTo>
                  <a:pt x="12" y="4"/>
                  <a:pt x="11" y="2"/>
                  <a:pt x="10" y="0"/>
                </a:cubicBezTo>
                <a:cubicBezTo>
                  <a:pt x="7" y="2"/>
                  <a:pt x="3" y="3"/>
                  <a:pt x="0" y="5"/>
                </a:cubicBezTo>
                <a:cubicBezTo>
                  <a:pt x="0" y="7"/>
                  <a:pt x="1" y="9"/>
                  <a:pt x="2" y="12"/>
                </a:cubicBezTo>
                <a:cubicBezTo>
                  <a:pt x="8" y="24"/>
                  <a:pt x="16" y="39"/>
                  <a:pt x="31" y="53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10" name="Freeform 14"/>
          <p:cNvSpPr/>
          <p:nvPr/>
        </p:nvSpPr>
        <p:spPr bwMode="auto">
          <a:xfrm>
            <a:off x="8167759" y="2041304"/>
            <a:ext cx="442912" cy="442912"/>
          </a:xfrm>
          <a:custGeom>
            <a:avLst/>
            <a:gdLst>
              <a:gd name="T0" fmla="*/ 62 w 157"/>
              <a:gd name="T1" fmla="*/ 99 h 157"/>
              <a:gd name="T2" fmla="*/ 148 w 157"/>
              <a:gd name="T3" fmla="*/ 157 h 157"/>
              <a:gd name="T4" fmla="*/ 157 w 157"/>
              <a:gd name="T5" fmla="*/ 148 h 157"/>
              <a:gd name="T6" fmla="*/ 70 w 157"/>
              <a:gd name="T7" fmla="*/ 90 h 157"/>
              <a:gd name="T8" fmla="*/ 17 w 157"/>
              <a:gd name="T9" fmla="*/ 16 h 157"/>
              <a:gd name="T10" fmla="*/ 9 w 157"/>
              <a:gd name="T11" fmla="*/ 0 h 157"/>
              <a:gd name="T12" fmla="*/ 0 w 157"/>
              <a:gd name="T13" fmla="*/ 8 h 157"/>
              <a:gd name="T14" fmla="*/ 6 w 157"/>
              <a:gd name="T15" fmla="*/ 22 h 157"/>
              <a:gd name="T16" fmla="*/ 62 w 157"/>
              <a:gd name="T17" fmla="*/ 99 h 1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7" h="157">
                <a:moveTo>
                  <a:pt x="62" y="99"/>
                </a:moveTo>
                <a:cubicBezTo>
                  <a:pt x="84" y="121"/>
                  <a:pt x="112" y="142"/>
                  <a:pt x="148" y="157"/>
                </a:cubicBezTo>
                <a:cubicBezTo>
                  <a:pt x="151" y="154"/>
                  <a:pt x="154" y="151"/>
                  <a:pt x="157" y="148"/>
                </a:cubicBezTo>
                <a:cubicBezTo>
                  <a:pt x="120" y="133"/>
                  <a:pt x="92" y="112"/>
                  <a:pt x="70" y="90"/>
                </a:cubicBezTo>
                <a:cubicBezTo>
                  <a:pt x="44" y="65"/>
                  <a:pt x="27" y="37"/>
                  <a:pt x="17" y="16"/>
                </a:cubicBezTo>
                <a:cubicBezTo>
                  <a:pt x="14" y="10"/>
                  <a:pt x="11" y="5"/>
                  <a:pt x="9" y="0"/>
                </a:cubicBezTo>
                <a:cubicBezTo>
                  <a:pt x="6" y="3"/>
                  <a:pt x="3" y="6"/>
                  <a:pt x="0" y="8"/>
                </a:cubicBezTo>
                <a:cubicBezTo>
                  <a:pt x="2" y="12"/>
                  <a:pt x="4" y="17"/>
                  <a:pt x="6" y="22"/>
                </a:cubicBezTo>
                <a:cubicBezTo>
                  <a:pt x="17" y="43"/>
                  <a:pt x="35" y="72"/>
                  <a:pt x="62" y="99"/>
                </a:cubicBezTo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11" name="Freeform 15"/>
          <p:cNvSpPr/>
          <p:nvPr/>
        </p:nvSpPr>
        <p:spPr bwMode="auto">
          <a:xfrm>
            <a:off x="7808190" y="2334197"/>
            <a:ext cx="503635" cy="504825"/>
          </a:xfrm>
          <a:custGeom>
            <a:avLst/>
            <a:gdLst>
              <a:gd name="T0" fmla="*/ 354 w 423"/>
              <a:gd name="T1" fmla="*/ 0 h 424"/>
              <a:gd name="T2" fmla="*/ 423 w 423"/>
              <a:gd name="T3" fmla="*/ 71 h 424"/>
              <a:gd name="T4" fmla="*/ 0 w 423"/>
              <a:gd name="T5" fmla="*/ 424 h 424"/>
              <a:gd name="T6" fmla="*/ 354 w 423"/>
              <a:gd name="T7" fmla="*/ 0 h 4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23" h="424">
                <a:moveTo>
                  <a:pt x="354" y="0"/>
                </a:moveTo>
                <a:lnTo>
                  <a:pt x="423" y="71"/>
                </a:lnTo>
                <a:lnTo>
                  <a:pt x="0" y="424"/>
                </a:lnTo>
                <a:lnTo>
                  <a:pt x="354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12" name="Freeform 16"/>
          <p:cNvSpPr/>
          <p:nvPr/>
        </p:nvSpPr>
        <p:spPr bwMode="auto">
          <a:xfrm>
            <a:off x="9040488" y="1395985"/>
            <a:ext cx="214312" cy="214312"/>
          </a:xfrm>
          <a:custGeom>
            <a:avLst/>
            <a:gdLst>
              <a:gd name="T0" fmla="*/ 180 w 180"/>
              <a:gd name="T1" fmla="*/ 0 h 180"/>
              <a:gd name="T2" fmla="*/ 12 w 180"/>
              <a:gd name="T3" fmla="*/ 130 h 180"/>
              <a:gd name="T4" fmla="*/ 0 w 180"/>
              <a:gd name="T5" fmla="*/ 180 h 180"/>
              <a:gd name="T6" fmla="*/ 50 w 180"/>
              <a:gd name="T7" fmla="*/ 170 h 180"/>
              <a:gd name="T8" fmla="*/ 180 w 180"/>
              <a:gd name="T9" fmla="*/ 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0" h="180">
                <a:moveTo>
                  <a:pt x="180" y="0"/>
                </a:moveTo>
                <a:lnTo>
                  <a:pt x="12" y="130"/>
                </a:lnTo>
                <a:lnTo>
                  <a:pt x="0" y="180"/>
                </a:lnTo>
                <a:lnTo>
                  <a:pt x="50" y="170"/>
                </a:lnTo>
                <a:lnTo>
                  <a:pt x="18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13" name="Freeform 17"/>
          <p:cNvSpPr/>
          <p:nvPr/>
        </p:nvSpPr>
        <p:spPr bwMode="auto">
          <a:xfrm>
            <a:off x="9040488" y="1395985"/>
            <a:ext cx="214312" cy="214312"/>
          </a:xfrm>
          <a:custGeom>
            <a:avLst/>
            <a:gdLst>
              <a:gd name="T0" fmla="*/ 180 w 180"/>
              <a:gd name="T1" fmla="*/ 0 h 180"/>
              <a:gd name="T2" fmla="*/ 12 w 180"/>
              <a:gd name="T3" fmla="*/ 130 h 180"/>
              <a:gd name="T4" fmla="*/ 0 w 180"/>
              <a:gd name="T5" fmla="*/ 180 h 180"/>
              <a:gd name="T6" fmla="*/ 50 w 180"/>
              <a:gd name="T7" fmla="*/ 170 h 180"/>
              <a:gd name="T8" fmla="*/ 180 w 180"/>
              <a:gd name="T9" fmla="*/ 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0" h="180">
                <a:moveTo>
                  <a:pt x="180" y="0"/>
                </a:moveTo>
                <a:lnTo>
                  <a:pt x="12" y="130"/>
                </a:lnTo>
                <a:lnTo>
                  <a:pt x="0" y="180"/>
                </a:lnTo>
                <a:lnTo>
                  <a:pt x="50" y="170"/>
                </a:lnTo>
                <a:lnTo>
                  <a:pt x="180" y="0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14" name="Freeform 18"/>
          <p:cNvSpPr/>
          <p:nvPr/>
        </p:nvSpPr>
        <p:spPr bwMode="auto">
          <a:xfrm>
            <a:off x="8514231" y="1866282"/>
            <a:ext cx="270272" cy="270272"/>
          </a:xfrm>
          <a:custGeom>
            <a:avLst/>
            <a:gdLst>
              <a:gd name="T0" fmla="*/ 79 w 96"/>
              <a:gd name="T1" fmla="*/ 79 h 96"/>
              <a:gd name="T2" fmla="*/ 17 w 96"/>
              <a:gd name="T3" fmla="*/ 79 h 96"/>
              <a:gd name="T4" fmla="*/ 17 w 96"/>
              <a:gd name="T5" fmla="*/ 17 h 96"/>
              <a:gd name="T6" fmla="*/ 79 w 96"/>
              <a:gd name="T7" fmla="*/ 17 h 96"/>
              <a:gd name="T8" fmla="*/ 79 w 96"/>
              <a:gd name="T9" fmla="*/ 79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" h="96">
                <a:moveTo>
                  <a:pt x="79" y="79"/>
                </a:moveTo>
                <a:cubicBezTo>
                  <a:pt x="62" y="96"/>
                  <a:pt x="34" y="96"/>
                  <a:pt x="17" y="79"/>
                </a:cubicBezTo>
                <a:cubicBezTo>
                  <a:pt x="0" y="62"/>
                  <a:pt x="0" y="34"/>
                  <a:pt x="17" y="17"/>
                </a:cubicBezTo>
                <a:cubicBezTo>
                  <a:pt x="34" y="0"/>
                  <a:pt x="62" y="0"/>
                  <a:pt x="79" y="17"/>
                </a:cubicBezTo>
                <a:cubicBezTo>
                  <a:pt x="96" y="34"/>
                  <a:pt x="96" y="62"/>
                  <a:pt x="79" y="79"/>
                </a:cubicBezTo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15" name="Freeform 19"/>
          <p:cNvSpPr>
            <a:spLocks noEditPoints="1"/>
          </p:cNvSpPr>
          <p:nvPr/>
        </p:nvSpPr>
        <p:spPr bwMode="auto">
          <a:xfrm>
            <a:off x="8514231" y="1866282"/>
            <a:ext cx="270272" cy="270272"/>
          </a:xfrm>
          <a:custGeom>
            <a:avLst/>
            <a:gdLst>
              <a:gd name="T0" fmla="*/ 48 w 96"/>
              <a:gd name="T1" fmla="*/ 96 h 96"/>
              <a:gd name="T2" fmla="*/ 14 w 96"/>
              <a:gd name="T3" fmla="*/ 82 h 96"/>
              <a:gd name="T4" fmla="*/ 0 w 96"/>
              <a:gd name="T5" fmla="*/ 48 h 96"/>
              <a:gd name="T6" fmla="*/ 14 w 96"/>
              <a:gd name="T7" fmla="*/ 14 h 96"/>
              <a:gd name="T8" fmla="*/ 48 w 96"/>
              <a:gd name="T9" fmla="*/ 0 h 96"/>
              <a:gd name="T10" fmla="*/ 82 w 96"/>
              <a:gd name="T11" fmla="*/ 14 h 96"/>
              <a:gd name="T12" fmla="*/ 96 w 96"/>
              <a:gd name="T13" fmla="*/ 48 h 96"/>
              <a:gd name="T14" fmla="*/ 82 w 96"/>
              <a:gd name="T15" fmla="*/ 82 h 96"/>
              <a:gd name="T16" fmla="*/ 48 w 96"/>
              <a:gd name="T17" fmla="*/ 96 h 96"/>
              <a:gd name="T18" fmla="*/ 48 w 96"/>
              <a:gd name="T19" fmla="*/ 10 h 96"/>
              <a:gd name="T20" fmla="*/ 21 w 96"/>
              <a:gd name="T21" fmla="*/ 21 h 96"/>
              <a:gd name="T22" fmla="*/ 10 w 96"/>
              <a:gd name="T23" fmla="*/ 48 h 96"/>
              <a:gd name="T24" fmla="*/ 21 w 96"/>
              <a:gd name="T25" fmla="*/ 75 h 96"/>
              <a:gd name="T26" fmla="*/ 48 w 96"/>
              <a:gd name="T27" fmla="*/ 86 h 96"/>
              <a:gd name="T28" fmla="*/ 75 w 96"/>
              <a:gd name="T29" fmla="*/ 75 h 96"/>
              <a:gd name="T30" fmla="*/ 86 w 96"/>
              <a:gd name="T31" fmla="*/ 48 h 96"/>
              <a:gd name="T32" fmla="*/ 75 w 96"/>
              <a:gd name="T33" fmla="*/ 21 h 96"/>
              <a:gd name="T34" fmla="*/ 48 w 96"/>
              <a:gd name="T35" fmla="*/ 10 h 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96" h="96">
                <a:moveTo>
                  <a:pt x="48" y="96"/>
                </a:moveTo>
                <a:cubicBezTo>
                  <a:pt x="35" y="96"/>
                  <a:pt x="23" y="91"/>
                  <a:pt x="14" y="82"/>
                </a:cubicBezTo>
                <a:cubicBezTo>
                  <a:pt x="5" y="73"/>
                  <a:pt x="0" y="61"/>
                  <a:pt x="0" y="48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5"/>
                  <a:pt x="35" y="0"/>
                  <a:pt x="48" y="0"/>
                </a:cubicBezTo>
                <a:cubicBezTo>
                  <a:pt x="61" y="0"/>
                  <a:pt x="73" y="5"/>
                  <a:pt x="82" y="14"/>
                </a:cubicBezTo>
                <a:cubicBezTo>
                  <a:pt x="91" y="23"/>
                  <a:pt x="96" y="35"/>
                  <a:pt x="96" y="48"/>
                </a:cubicBezTo>
                <a:cubicBezTo>
                  <a:pt x="96" y="61"/>
                  <a:pt x="91" y="73"/>
                  <a:pt x="82" y="82"/>
                </a:cubicBezTo>
                <a:cubicBezTo>
                  <a:pt x="73" y="91"/>
                  <a:pt x="61" y="96"/>
                  <a:pt x="48" y="96"/>
                </a:cubicBezTo>
                <a:moveTo>
                  <a:pt x="48" y="10"/>
                </a:moveTo>
                <a:cubicBezTo>
                  <a:pt x="38" y="10"/>
                  <a:pt x="28" y="14"/>
                  <a:pt x="21" y="21"/>
                </a:cubicBezTo>
                <a:cubicBezTo>
                  <a:pt x="14" y="28"/>
                  <a:pt x="10" y="38"/>
                  <a:pt x="10" y="48"/>
                </a:cubicBezTo>
                <a:cubicBezTo>
                  <a:pt x="10" y="58"/>
                  <a:pt x="14" y="68"/>
                  <a:pt x="21" y="75"/>
                </a:cubicBezTo>
                <a:cubicBezTo>
                  <a:pt x="28" y="82"/>
                  <a:pt x="38" y="86"/>
                  <a:pt x="48" y="86"/>
                </a:cubicBezTo>
                <a:cubicBezTo>
                  <a:pt x="58" y="86"/>
                  <a:pt x="68" y="82"/>
                  <a:pt x="75" y="75"/>
                </a:cubicBezTo>
                <a:cubicBezTo>
                  <a:pt x="82" y="68"/>
                  <a:pt x="86" y="58"/>
                  <a:pt x="86" y="48"/>
                </a:cubicBezTo>
                <a:cubicBezTo>
                  <a:pt x="86" y="38"/>
                  <a:pt x="82" y="28"/>
                  <a:pt x="75" y="21"/>
                </a:cubicBezTo>
                <a:cubicBezTo>
                  <a:pt x="68" y="14"/>
                  <a:pt x="58" y="10"/>
                  <a:pt x="48" y="10"/>
                </a:cubicBez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16" name="Freeform 20"/>
          <p:cNvSpPr/>
          <p:nvPr/>
        </p:nvSpPr>
        <p:spPr bwMode="auto">
          <a:xfrm>
            <a:off x="9122640" y="1528145"/>
            <a:ext cx="0" cy="2381"/>
          </a:xfrm>
          <a:custGeom>
            <a:avLst/>
            <a:gdLst>
              <a:gd name="T0" fmla="*/ 0 h 1"/>
              <a:gd name="T1" fmla="*/ 0 h 1"/>
              <a:gd name="T2" fmla="*/ 1 h 1"/>
              <a:gd name="T3" fmla="*/ 0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</a:cxnLst>
            <a:rect l="0" t="0" r="r" b="b"/>
            <a:pathLst>
              <a:path h="1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rgbClr val="264D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17" name="Freeform 21"/>
          <p:cNvSpPr>
            <a:spLocks noEditPoints="1"/>
          </p:cNvSpPr>
          <p:nvPr/>
        </p:nvSpPr>
        <p:spPr bwMode="auto">
          <a:xfrm>
            <a:off x="8029647" y="2542557"/>
            <a:ext cx="501253" cy="350044"/>
          </a:xfrm>
          <a:custGeom>
            <a:avLst/>
            <a:gdLst>
              <a:gd name="T0" fmla="*/ 45 w 178"/>
              <a:gd name="T1" fmla="*/ 102 h 124"/>
              <a:gd name="T2" fmla="*/ 1 w 178"/>
              <a:gd name="T3" fmla="*/ 123 h 124"/>
              <a:gd name="T4" fmla="*/ 0 w 178"/>
              <a:gd name="T5" fmla="*/ 123 h 124"/>
              <a:gd name="T6" fmla="*/ 0 w 178"/>
              <a:gd name="T7" fmla="*/ 123 h 124"/>
              <a:gd name="T8" fmla="*/ 1 w 178"/>
              <a:gd name="T9" fmla="*/ 124 h 124"/>
              <a:gd name="T10" fmla="*/ 45 w 178"/>
              <a:gd name="T11" fmla="*/ 102 h 124"/>
              <a:gd name="T12" fmla="*/ 45 w 178"/>
              <a:gd name="T13" fmla="*/ 102 h 124"/>
              <a:gd name="T14" fmla="*/ 178 w 178"/>
              <a:gd name="T15" fmla="*/ 0 h 124"/>
              <a:gd name="T16" fmla="*/ 158 w 178"/>
              <a:gd name="T17" fmla="*/ 19 h 124"/>
              <a:gd name="T18" fmla="*/ 158 w 178"/>
              <a:gd name="T19" fmla="*/ 19 h 124"/>
              <a:gd name="T20" fmla="*/ 178 w 178"/>
              <a:gd name="T21" fmla="*/ 0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78" h="124">
                <a:moveTo>
                  <a:pt x="45" y="102"/>
                </a:moveTo>
                <a:cubicBezTo>
                  <a:pt x="31" y="110"/>
                  <a:pt x="16" y="117"/>
                  <a:pt x="1" y="123"/>
                </a:cubicBezTo>
                <a:cubicBezTo>
                  <a:pt x="1" y="123"/>
                  <a:pt x="1" y="123"/>
                  <a:pt x="0" y="123"/>
                </a:cubicBezTo>
                <a:cubicBezTo>
                  <a:pt x="0" y="123"/>
                  <a:pt x="0" y="123"/>
                  <a:pt x="0" y="123"/>
                </a:cubicBezTo>
                <a:cubicBezTo>
                  <a:pt x="1" y="124"/>
                  <a:pt x="1" y="124"/>
                  <a:pt x="1" y="124"/>
                </a:cubicBezTo>
                <a:cubicBezTo>
                  <a:pt x="16" y="117"/>
                  <a:pt x="31" y="110"/>
                  <a:pt x="45" y="102"/>
                </a:cubicBezTo>
                <a:cubicBezTo>
                  <a:pt x="45" y="102"/>
                  <a:pt x="45" y="102"/>
                  <a:pt x="45" y="102"/>
                </a:cubicBezTo>
                <a:moveTo>
                  <a:pt x="178" y="0"/>
                </a:moveTo>
                <a:cubicBezTo>
                  <a:pt x="172" y="7"/>
                  <a:pt x="165" y="13"/>
                  <a:pt x="158" y="19"/>
                </a:cubicBezTo>
                <a:cubicBezTo>
                  <a:pt x="158" y="19"/>
                  <a:pt x="158" y="19"/>
                  <a:pt x="158" y="19"/>
                </a:cubicBezTo>
                <a:cubicBezTo>
                  <a:pt x="165" y="13"/>
                  <a:pt x="172" y="7"/>
                  <a:pt x="178" y="0"/>
                </a:cubicBezTo>
              </a:path>
            </a:pathLst>
          </a:custGeom>
          <a:solidFill>
            <a:srgbClr val="E5E5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18" name="Freeform 22"/>
          <p:cNvSpPr/>
          <p:nvPr/>
        </p:nvSpPr>
        <p:spPr bwMode="auto">
          <a:xfrm>
            <a:off x="8016550" y="2884266"/>
            <a:ext cx="13097" cy="5953"/>
          </a:xfrm>
          <a:custGeom>
            <a:avLst/>
            <a:gdLst>
              <a:gd name="T0" fmla="*/ 0 w 5"/>
              <a:gd name="T1" fmla="*/ 0 h 2"/>
              <a:gd name="T2" fmla="*/ 5 w 5"/>
              <a:gd name="T3" fmla="*/ 2 h 2"/>
              <a:gd name="T4" fmla="*/ 5 w 5"/>
              <a:gd name="T5" fmla="*/ 2 h 2"/>
              <a:gd name="T6" fmla="*/ 0 w 5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2">
                <a:moveTo>
                  <a:pt x="0" y="0"/>
                </a:moveTo>
                <a:cubicBezTo>
                  <a:pt x="5" y="2"/>
                  <a:pt x="5" y="2"/>
                  <a:pt x="5" y="2"/>
                </a:cubicBezTo>
                <a:cubicBezTo>
                  <a:pt x="5" y="2"/>
                  <a:pt x="5" y="2"/>
                  <a:pt x="5" y="2"/>
                </a:cubicBezTo>
                <a:cubicBezTo>
                  <a:pt x="4" y="1"/>
                  <a:pt x="3" y="1"/>
                  <a:pt x="0" y="0"/>
                </a:cubicBezTo>
              </a:path>
            </a:pathLst>
          </a:custGeom>
          <a:solidFill>
            <a:srgbClr val="E5C0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19" name="Freeform 23"/>
          <p:cNvSpPr/>
          <p:nvPr/>
        </p:nvSpPr>
        <p:spPr bwMode="auto">
          <a:xfrm>
            <a:off x="8157044" y="2596135"/>
            <a:ext cx="317897" cy="234553"/>
          </a:xfrm>
          <a:custGeom>
            <a:avLst/>
            <a:gdLst>
              <a:gd name="T0" fmla="*/ 113 w 113"/>
              <a:gd name="T1" fmla="*/ 0 h 83"/>
              <a:gd name="T2" fmla="*/ 0 w 113"/>
              <a:gd name="T3" fmla="*/ 83 h 83"/>
              <a:gd name="T4" fmla="*/ 0 w 113"/>
              <a:gd name="T5" fmla="*/ 83 h 83"/>
              <a:gd name="T6" fmla="*/ 113 w 113"/>
              <a:gd name="T7" fmla="*/ 0 h 83"/>
              <a:gd name="T8" fmla="*/ 113 w 113"/>
              <a:gd name="T9" fmla="*/ 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3" h="83">
                <a:moveTo>
                  <a:pt x="113" y="0"/>
                </a:moveTo>
                <a:cubicBezTo>
                  <a:pt x="80" y="31"/>
                  <a:pt x="42" y="60"/>
                  <a:pt x="0" y="83"/>
                </a:cubicBezTo>
                <a:cubicBezTo>
                  <a:pt x="0" y="83"/>
                  <a:pt x="0" y="83"/>
                  <a:pt x="0" y="83"/>
                </a:cubicBezTo>
                <a:cubicBezTo>
                  <a:pt x="42" y="60"/>
                  <a:pt x="80" y="31"/>
                  <a:pt x="113" y="0"/>
                </a:cubicBezTo>
                <a:cubicBezTo>
                  <a:pt x="113" y="0"/>
                  <a:pt x="113" y="0"/>
                  <a:pt x="113" y="0"/>
                </a:cubicBezTo>
              </a:path>
            </a:pathLst>
          </a:custGeom>
          <a:solidFill>
            <a:srgbClr val="264D6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20" name="Freeform 24"/>
          <p:cNvSpPr/>
          <p:nvPr/>
        </p:nvSpPr>
        <p:spPr bwMode="auto">
          <a:xfrm>
            <a:off x="8486847" y="1860329"/>
            <a:ext cx="489347" cy="597694"/>
          </a:xfrm>
          <a:custGeom>
            <a:avLst/>
            <a:gdLst>
              <a:gd name="T0" fmla="*/ 153 w 174"/>
              <a:gd name="T1" fmla="*/ 0 h 212"/>
              <a:gd name="T2" fmla="*/ 101 w 174"/>
              <a:gd name="T3" fmla="*/ 71 h 212"/>
              <a:gd name="T4" fmla="*/ 92 w 174"/>
              <a:gd name="T5" fmla="*/ 84 h 212"/>
              <a:gd name="T6" fmla="*/ 89 w 174"/>
              <a:gd name="T7" fmla="*/ 87 h 212"/>
              <a:gd name="T8" fmla="*/ 0 w 174"/>
              <a:gd name="T9" fmla="*/ 189 h 212"/>
              <a:gd name="T10" fmla="*/ 44 w 174"/>
              <a:gd name="T11" fmla="*/ 212 h 212"/>
              <a:gd name="T12" fmla="*/ 174 w 174"/>
              <a:gd name="T13" fmla="*/ 11 h 212"/>
              <a:gd name="T14" fmla="*/ 153 w 174"/>
              <a:gd name="T15" fmla="*/ 0 h 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4" h="212">
                <a:moveTo>
                  <a:pt x="153" y="0"/>
                </a:moveTo>
                <a:cubicBezTo>
                  <a:pt x="138" y="22"/>
                  <a:pt x="121" y="46"/>
                  <a:pt x="101" y="71"/>
                </a:cubicBezTo>
                <a:cubicBezTo>
                  <a:pt x="99" y="76"/>
                  <a:pt x="96" y="80"/>
                  <a:pt x="92" y="84"/>
                </a:cubicBezTo>
                <a:cubicBezTo>
                  <a:pt x="91" y="85"/>
                  <a:pt x="90" y="86"/>
                  <a:pt x="89" y="87"/>
                </a:cubicBezTo>
                <a:cubicBezTo>
                  <a:pt x="63" y="120"/>
                  <a:pt x="33" y="155"/>
                  <a:pt x="0" y="189"/>
                </a:cubicBezTo>
                <a:cubicBezTo>
                  <a:pt x="13" y="198"/>
                  <a:pt x="28" y="206"/>
                  <a:pt x="44" y="212"/>
                </a:cubicBezTo>
                <a:cubicBezTo>
                  <a:pt x="103" y="145"/>
                  <a:pt x="145" y="71"/>
                  <a:pt x="174" y="11"/>
                </a:cubicBezTo>
                <a:cubicBezTo>
                  <a:pt x="166" y="8"/>
                  <a:pt x="159" y="4"/>
                  <a:pt x="153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21" name="Freeform 25"/>
          <p:cNvSpPr/>
          <p:nvPr/>
        </p:nvSpPr>
        <p:spPr bwMode="auto">
          <a:xfrm>
            <a:off x="8934522" y="1598391"/>
            <a:ext cx="163116" cy="261937"/>
          </a:xfrm>
          <a:custGeom>
            <a:avLst/>
            <a:gdLst>
              <a:gd name="T0" fmla="*/ 58 w 58"/>
              <a:gd name="T1" fmla="*/ 0 h 93"/>
              <a:gd name="T2" fmla="*/ 52 w 58"/>
              <a:gd name="T3" fmla="*/ 1 h 93"/>
              <a:gd name="T4" fmla="*/ 0 w 58"/>
              <a:gd name="T5" fmla="*/ 83 h 93"/>
              <a:gd name="T6" fmla="*/ 20 w 58"/>
              <a:gd name="T7" fmla="*/ 93 h 93"/>
              <a:gd name="T8" fmla="*/ 58 w 58"/>
              <a:gd name="T9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8" h="93">
                <a:moveTo>
                  <a:pt x="58" y="0"/>
                </a:moveTo>
                <a:cubicBezTo>
                  <a:pt x="52" y="1"/>
                  <a:pt x="52" y="1"/>
                  <a:pt x="52" y="1"/>
                </a:cubicBezTo>
                <a:cubicBezTo>
                  <a:pt x="41" y="20"/>
                  <a:pt x="24" y="49"/>
                  <a:pt x="0" y="83"/>
                </a:cubicBezTo>
                <a:cubicBezTo>
                  <a:pt x="6" y="87"/>
                  <a:pt x="13" y="90"/>
                  <a:pt x="20" y="93"/>
                </a:cubicBezTo>
                <a:cubicBezTo>
                  <a:pt x="39" y="53"/>
                  <a:pt x="51" y="20"/>
                  <a:pt x="58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22" name="Freeform 26"/>
          <p:cNvSpPr/>
          <p:nvPr/>
        </p:nvSpPr>
        <p:spPr bwMode="auto">
          <a:xfrm>
            <a:off x="7934397" y="2418732"/>
            <a:ext cx="650081" cy="471487"/>
          </a:xfrm>
          <a:custGeom>
            <a:avLst/>
            <a:gdLst>
              <a:gd name="T0" fmla="*/ 188 w 231"/>
              <a:gd name="T1" fmla="*/ 0 h 167"/>
              <a:gd name="T2" fmla="*/ 0 w 231"/>
              <a:gd name="T3" fmla="*/ 147 h 167"/>
              <a:gd name="T4" fmla="*/ 29 w 231"/>
              <a:gd name="T5" fmla="*/ 165 h 167"/>
              <a:gd name="T6" fmla="*/ 34 w 231"/>
              <a:gd name="T7" fmla="*/ 167 h 167"/>
              <a:gd name="T8" fmla="*/ 35 w 231"/>
              <a:gd name="T9" fmla="*/ 167 h 167"/>
              <a:gd name="T10" fmla="*/ 79 w 231"/>
              <a:gd name="T11" fmla="*/ 146 h 167"/>
              <a:gd name="T12" fmla="*/ 192 w 231"/>
              <a:gd name="T13" fmla="*/ 63 h 167"/>
              <a:gd name="T14" fmla="*/ 212 w 231"/>
              <a:gd name="T15" fmla="*/ 44 h 167"/>
              <a:gd name="T16" fmla="*/ 231 w 231"/>
              <a:gd name="T17" fmla="*/ 23 h 167"/>
              <a:gd name="T18" fmla="*/ 188 w 231"/>
              <a:gd name="T19" fmla="*/ 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31" h="167">
                <a:moveTo>
                  <a:pt x="188" y="0"/>
                </a:moveTo>
                <a:cubicBezTo>
                  <a:pt x="133" y="55"/>
                  <a:pt x="70" y="108"/>
                  <a:pt x="0" y="147"/>
                </a:cubicBezTo>
                <a:cubicBezTo>
                  <a:pt x="29" y="165"/>
                  <a:pt x="29" y="165"/>
                  <a:pt x="29" y="165"/>
                </a:cubicBezTo>
                <a:cubicBezTo>
                  <a:pt x="32" y="166"/>
                  <a:pt x="33" y="166"/>
                  <a:pt x="34" y="167"/>
                </a:cubicBezTo>
                <a:cubicBezTo>
                  <a:pt x="35" y="167"/>
                  <a:pt x="35" y="167"/>
                  <a:pt x="35" y="167"/>
                </a:cubicBezTo>
                <a:cubicBezTo>
                  <a:pt x="50" y="161"/>
                  <a:pt x="65" y="154"/>
                  <a:pt x="79" y="146"/>
                </a:cubicBezTo>
                <a:cubicBezTo>
                  <a:pt x="121" y="123"/>
                  <a:pt x="159" y="94"/>
                  <a:pt x="192" y="63"/>
                </a:cubicBezTo>
                <a:cubicBezTo>
                  <a:pt x="199" y="57"/>
                  <a:pt x="206" y="51"/>
                  <a:pt x="212" y="44"/>
                </a:cubicBezTo>
                <a:cubicBezTo>
                  <a:pt x="219" y="37"/>
                  <a:pt x="225" y="30"/>
                  <a:pt x="231" y="23"/>
                </a:cubicBezTo>
                <a:cubicBezTo>
                  <a:pt x="215" y="17"/>
                  <a:pt x="201" y="9"/>
                  <a:pt x="188" y="0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23" name="Freeform 27"/>
          <p:cNvSpPr/>
          <p:nvPr/>
        </p:nvSpPr>
        <p:spPr bwMode="auto">
          <a:xfrm>
            <a:off x="8916663" y="1832945"/>
            <a:ext cx="73819" cy="58341"/>
          </a:xfrm>
          <a:custGeom>
            <a:avLst/>
            <a:gdLst>
              <a:gd name="T0" fmla="*/ 6 w 26"/>
              <a:gd name="T1" fmla="*/ 0 h 21"/>
              <a:gd name="T2" fmla="*/ 0 w 26"/>
              <a:gd name="T3" fmla="*/ 10 h 21"/>
              <a:gd name="T4" fmla="*/ 21 w 26"/>
              <a:gd name="T5" fmla="*/ 21 h 21"/>
              <a:gd name="T6" fmla="*/ 26 w 26"/>
              <a:gd name="T7" fmla="*/ 10 h 21"/>
              <a:gd name="T8" fmla="*/ 6 w 26"/>
              <a:gd name="T9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" h="21">
                <a:moveTo>
                  <a:pt x="6" y="0"/>
                </a:moveTo>
                <a:cubicBezTo>
                  <a:pt x="4" y="4"/>
                  <a:pt x="2" y="7"/>
                  <a:pt x="0" y="10"/>
                </a:cubicBezTo>
                <a:cubicBezTo>
                  <a:pt x="6" y="14"/>
                  <a:pt x="13" y="18"/>
                  <a:pt x="21" y="21"/>
                </a:cubicBezTo>
                <a:cubicBezTo>
                  <a:pt x="23" y="17"/>
                  <a:pt x="25" y="13"/>
                  <a:pt x="26" y="10"/>
                </a:cubicBezTo>
                <a:cubicBezTo>
                  <a:pt x="19" y="7"/>
                  <a:pt x="12" y="4"/>
                  <a:pt x="6" y="0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24" name="Freeform 28"/>
          <p:cNvSpPr/>
          <p:nvPr/>
        </p:nvSpPr>
        <p:spPr bwMode="auto">
          <a:xfrm>
            <a:off x="8464225" y="2393729"/>
            <a:ext cx="146447" cy="90487"/>
          </a:xfrm>
          <a:custGeom>
            <a:avLst/>
            <a:gdLst>
              <a:gd name="T0" fmla="*/ 8 w 52"/>
              <a:gd name="T1" fmla="*/ 0 h 32"/>
              <a:gd name="T2" fmla="*/ 0 w 52"/>
              <a:gd name="T3" fmla="*/ 9 h 32"/>
              <a:gd name="T4" fmla="*/ 43 w 52"/>
              <a:gd name="T5" fmla="*/ 32 h 32"/>
              <a:gd name="T6" fmla="*/ 52 w 52"/>
              <a:gd name="T7" fmla="*/ 23 h 32"/>
              <a:gd name="T8" fmla="*/ 8 w 52"/>
              <a:gd name="T9" fmla="*/ 0 h 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2" h="32">
                <a:moveTo>
                  <a:pt x="8" y="0"/>
                </a:moveTo>
                <a:cubicBezTo>
                  <a:pt x="5" y="3"/>
                  <a:pt x="2" y="6"/>
                  <a:pt x="0" y="9"/>
                </a:cubicBezTo>
                <a:cubicBezTo>
                  <a:pt x="13" y="18"/>
                  <a:pt x="27" y="26"/>
                  <a:pt x="43" y="32"/>
                </a:cubicBezTo>
                <a:cubicBezTo>
                  <a:pt x="46" y="29"/>
                  <a:pt x="49" y="26"/>
                  <a:pt x="52" y="23"/>
                </a:cubicBezTo>
                <a:cubicBezTo>
                  <a:pt x="36" y="17"/>
                  <a:pt x="21" y="9"/>
                  <a:pt x="8" y="0"/>
                </a:cubicBezTo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25" name="Freeform 29"/>
          <p:cNvSpPr/>
          <p:nvPr/>
        </p:nvSpPr>
        <p:spPr bwMode="auto">
          <a:xfrm>
            <a:off x="9080969" y="1534097"/>
            <a:ext cx="39291" cy="66675"/>
          </a:xfrm>
          <a:custGeom>
            <a:avLst/>
            <a:gdLst>
              <a:gd name="T0" fmla="*/ 14 w 14"/>
              <a:gd name="T1" fmla="*/ 0 h 24"/>
              <a:gd name="T2" fmla="*/ 13 w 14"/>
              <a:gd name="T3" fmla="*/ 0 h 24"/>
              <a:gd name="T4" fmla="*/ 0 w 14"/>
              <a:gd name="T5" fmla="*/ 24 h 24"/>
              <a:gd name="T6" fmla="*/ 6 w 14"/>
              <a:gd name="T7" fmla="*/ 23 h 24"/>
              <a:gd name="T8" fmla="*/ 14 w 14"/>
              <a:gd name="T9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" h="24">
                <a:moveTo>
                  <a:pt x="14" y="0"/>
                </a:moveTo>
                <a:cubicBezTo>
                  <a:pt x="13" y="0"/>
                  <a:pt x="13" y="0"/>
                  <a:pt x="13" y="0"/>
                </a:cubicBezTo>
                <a:cubicBezTo>
                  <a:pt x="13" y="0"/>
                  <a:pt x="9" y="9"/>
                  <a:pt x="0" y="24"/>
                </a:cubicBezTo>
                <a:cubicBezTo>
                  <a:pt x="6" y="23"/>
                  <a:pt x="6" y="23"/>
                  <a:pt x="6" y="23"/>
                </a:cubicBezTo>
                <a:cubicBezTo>
                  <a:pt x="10" y="10"/>
                  <a:pt x="13" y="2"/>
                  <a:pt x="14" y="0"/>
                </a:cubicBezTo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26" name="Freeform 30"/>
          <p:cNvSpPr/>
          <p:nvPr/>
        </p:nvSpPr>
        <p:spPr bwMode="auto">
          <a:xfrm>
            <a:off x="8736878" y="2061545"/>
            <a:ext cx="33337" cy="44053"/>
          </a:xfrm>
          <a:custGeom>
            <a:avLst/>
            <a:gdLst>
              <a:gd name="T0" fmla="*/ 12 w 12"/>
              <a:gd name="T1" fmla="*/ 0 h 16"/>
              <a:gd name="T2" fmla="*/ 0 w 12"/>
              <a:gd name="T3" fmla="*/ 16 h 16"/>
              <a:gd name="T4" fmla="*/ 3 w 12"/>
              <a:gd name="T5" fmla="*/ 13 h 16"/>
              <a:gd name="T6" fmla="*/ 12 w 12"/>
              <a:gd name="T7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" h="16">
                <a:moveTo>
                  <a:pt x="12" y="0"/>
                </a:moveTo>
                <a:cubicBezTo>
                  <a:pt x="8" y="5"/>
                  <a:pt x="5" y="11"/>
                  <a:pt x="0" y="16"/>
                </a:cubicBezTo>
                <a:cubicBezTo>
                  <a:pt x="1" y="15"/>
                  <a:pt x="2" y="14"/>
                  <a:pt x="3" y="13"/>
                </a:cubicBezTo>
                <a:cubicBezTo>
                  <a:pt x="7" y="9"/>
                  <a:pt x="10" y="5"/>
                  <a:pt x="12" y="0"/>
                </a:cubicBezTo>
              </a:path>
            </a:pathLst>
          </a:custGeom>
          <a:solidFill>
            <a:srgbClr val="14333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27" name="Flowchart: Sequential Access Storage 41"/>
          <p:cNvSpPr/>
          <p:nvPr/>
        </p:nvSpPr>
        <p:spPr>
          <a:xfrm>
            <a:off x="4541035" y="2135460"/>
            <a:ext cx="742442" cy="742442"/>
          </a:xfrm>
          <a:prstGeom prst="flowChartMagneticTap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4625887" y="2258845"/>
            <a:ext cx="572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accent2"/>
                </a:solidFill>
                <a:latin typeface="Impact" panose="020B0806030902050204" pitchFamily="34" charset="0"/>
              </a:rPr>
              <a:t>02</a:t>
            </a:r>
            <a:endParaRPr lang="zh-CN" altLang="en-US" sz="2800" dirty="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sp>
        <p:nvSpPr>
          <p:cNvPr id="29" name="Flowchart: Sequential Access Storage 41"/>
          <p:cNvSpPr/>
          <p:nvPr/>
        </p:nvSpPr>
        <p:spPr>
          <a:xfrm>
            <a:off x="1806346" y="4397749"/>
            <a:ext cx="742442" cy="742442"/>
          </a:xfrm>
          <a:prstGeom prst="flowChartMagneticTap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891198" y="4521134"/>
            <a:ext cx="572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1" name="Flowchart: Sequential Access Storage 41"/>
          <p:cNvSpPr/>
          <p:nvPr/>
        </p:nvSpPr>
        <p:spPr>
          <a:xfrm>
            <a:off x="4541035" y="4397749"/>
            <a:ext cx="742442" cy="742442"/>
          </a:xfrm>
          <a:prstGeom prst="flowChartMagneticTap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625887" y="4521134"/>
            <a:ext cx="572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</a:rPr>
              <a:t>04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3" name="Flowchart: Sequential Access Storage 41"/>
          <p:cNvSpPr/>
          <p:nvPr/>
        </p:nvSpPr>
        <p:spPr>
          <a:xfrm>
            <a:off x="7328042" y="4397749"/>
            <a:ext cx="742442" cy="742442"/>
          </a:xfrm>
          <a:prstGeom prst="flowChartMagneticTap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7412894" y="4521134"/>
            <a:ext cx="572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</a:rPr>
              <a:t>05</a:t>
            </a:r>
            <a:endParaRPr lang="zh-CN" altLang="en-US" sz="2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5" name="Freeform 5"/>
          <p:cNvSpPr/>
          <p:nvPr/>
        </p:nvSpPr>
        <p:spPr bwMode="auto">
          <a:xfrm>
            <a:off x="2276817" y="2601805"/>
            <a:ext cx="5453063" cy="2091929"/>
          </a:xfrm>
          <a:custGeom>
            <a:avLst/>
            <a:gdLst>
              <a:gd name="T0" fmla="*/ 0 w 4580"/>
              <a:gd name="T1" fmla="*/ 1757 h 1757"/>
              <a:gd name="T2" fmla="*/ 1229 w 4580"/>
              <a:gd name="T3" fmla="*/ 502 h 1757"/>
              <a:gd name="T4" fmla="*/ 1241 w 4580"/>
              <a:gd name="T5" fmla="*/ 493 h 1757"/>
              <a:gd name="T6" fmla="*/ 1251 w 4580"/>
              <a:gd name="T7" fmla="*/ 500 h 1757"/>
              <a:gd name="T8" fmla="*/ 2074 w 4580"/>
              <a:gd name="T9" fmla="*/ 1310 h 1757"/>
              <a:gd name="T10" fmla="*/ 2041 w 4580"/>
              <a:gd name="T11" fmla="*/ 1310 h 1757"/>
              <a:gd name="T12" fmla="*/ 2733 w 4580"/>
              <a:gd name="T13" fmla="*/ 606 h 1757"/>
              <a:gd name="T14" fmla="*/ 2755 w 4580"/>
              <a:gd name="T15" fmla="*/ 585 h 1757"/>
              <a:gd name="T16" fmla="*/ 2776 w 4580"/>
              <a:gd name="T17" fmla="*/ 609 h 1757"/>
              <a:gd name="T18" fmla="*/ 3379 w 4580"/>
              <a:gd name="T19" fmla="*/ 1206 h 1757"/>
              <a:gd name="T20" fmla="*/ 3325 w 4580"/>
              <a:gd name="T21" fmla="*/ 1206 h 1757"/>
              <a:gd name="T22" fmla="*/ 4507 w 4580"/>
              <a:gd name="T23" fmla="*/ 0 h 1757"/>
              <a:gd name="T24" fmla="*/ 4580 w 4580"/>
              <a:gd name="T25" fmla="*/ 73 h 1757"/>
              <a:gd name="T26" fmla="*/ 3379 w 4580"/>
              <a:gd name="T27" fmla="*/ 1255 h 1757"/>
              <a:gd name="T28" fmla="*/ 3351 w 4580"/>
              <a:gd name="T29" fmla="*/ 1284 h 1757"/>
              <a:gd name="T30" fmla="*/ 3325 w 4580"/>
              <a:gd name="T31" fmla="*/ 1258 h 1757"/>
              <a:gd name="T32" fmla="*/ 2733 w 4580"/>
              <a:gd name="T33" fmla="*/ 656 h 1757"/>
              <a:gd name="T34" fmla="*/ 2776 w 4580"/>
              <a:gd name="T35" fmla="*/ 656 h 1757"/>
              <a:gd name="T36" fmla="*/ 2074 w 4580"/>
              <a:gd name="T37" fmla="*/ 1348 h 1757"/>
              <a:gd name="T38" fmla="*/ 2057 w 4580"/>
              <a:gd name="T39" fmla="*/ 1364 h 1757"/>
              <a:gd name="T40" fmla="*/ 2041 w 4580"/>
              <a:gd name="T41" fmla="*/ 1348 h 1757"/>
              <a:gd name="T42" fmla="*/ 1229 w 4580"/>
              <a:gd name="T43" fmla="*/ 523 h 1757"/>
              <a:gd name="T44" fmla="*/ 1251 w 4580"/>
              <a:gd name="T45" fmla="*/ 523 h 1757"/>
              <a:gd name="T46" fmla="*/ 0 w 4580"/>
              <a:gd name="T47" fmla="*/ 1757 h 17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580" h="1757">
                <a:moveTo>
                  <a:pt x="0" y="1757"/>
                </a:moveTo>
                <a:lnTo>
                  <a:pt x="1229" y="502"/>
                </a:lnTo>
                <a:lnTo>
                  <a:pt x="1241" y="493"/>
                </a:lnTo>
                <a:lnTo>
                  <a:pt x="1251" y="500"/>
                </a:lnTo>
                <a:lnTo>
                  <a:pt x="2074" y="1310"/>
                </a:lnTo>
                <a:lnTo>
                  <a:pt x="2041" y="1310"/>
                </a:lnTo>
                <a:lnTo>
                  <a:pt x="2733" y="606"/>
                </a:lnTo>
                <a:lnTo>
                  <a:pt x="2755" y="585"/>
                </a:lnTo>
                <a:lnTo>
                  <a:pt x="2776" y="609"/>
                </a:lnTo>
                <a:lnTo>
                  <a:pt x="3379" y="1206"/>
                </a:lnTo>
                <a:lnTo>
                  <a:pt x="3325" y="1206"/>
                </a:lnTo>
                <a:lnTo>
                  <a:pt x="4507" y="0"/>
                </a:lnTo>
                <a:lnTo>
                  <a:pt x="4580" y="73"/>
                </a:lnTo>
                <a:lnTo>
                  <a:pt x="3379" y="1255"/>
                </a:lnTo>
                <a:lnTo>
                  <a:pt x="3351" y="1284"/>
                </a:lnTo>
                <a:lnTo>
                  <a:pt x="3325" y="1258"/>
                </a:lnTo>
                <a:lnTo>
                  <a:pt x="2733" y="656"/>
                </a:lnTo>
                <a:lnTo>
                  <a:pt x="2776" y="656"/>
                </a:lnTo>
                <a:lnTo>
                  <a:pt x="2074" y="1348"/>
                </a:lnTo>
                <a:lnTo>
                  <a:pt x="2057" y="1364"/>
                </a:lnTo>
                <a:lnTo>
                  <a:pt x="2041" y="1348"/>
                </a:lnTo>
                <a:lnTo>
                  <a:pt x="1229" y="523"/>
                </a:lnTo>
                <a:lnTo>
                  <a:pt x="1251" y="523"/>
                </a:lnTo>
                <a:lnTo>
                  <a:pt x="0" y="175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36" name="Freeform 31"/>
          <p:cNvSpPr/>
          <p:nvPr/>
        </p:nvSpPr>
        <p:spPr bwMode="auto">
          <a:xfrm>
            <a:off x="1977970" y="3712658"/>
            <a:ext cx="1109663" cy="34529"/>
          </a:xfrm>
          <a:custGeom>
            <a:avLst/>
            <a:gdLst>
              <a:gd name="T0" fmla="*/ 0 w 394"/>
              <a:gd name="T1" fmla="*/ 6 h 12"/>
              <a:gd name="T2" fmla="*/ 62 w 394"/>
              <a:gd name="T3" fmla="*/ 3 h 12"/>
              <a:gd name="T4" fmla="*/ 92 w 394"/>
              <a:gd name="T5" fmla="*/ 2 h 12"/>
              <a:gd name="T6" fmla="*/ 125 w 394"/>
              <a:gd name="T7" fmla="*/ 1 h 12"/>
              <a:gd name="T8" fmla="*/ 161 w 394"/>
              <a:gd name="T9" fmla="*/ 1 h 12"/>
              <a:gd name="T10" fmla="*/ 197 w 394"/>
              <a:gd name="T11" fmla="*/ 0 h 12"/>
              <a:gd name="T12" fmla="*/ 234 w 394"/>
              <a:gd name="T13" fmla="*/ 1 h 12"/>
              <a:gd name="T14" fmla="*/ 270 w 394"/>
              <a:gd name="T15" fmla="*/ 1 h 12"/>
              <a:gd name="T16" fmla="*/ 333 w 394"/>
              <a:gd name="T17" fmla="*/ 3 h 12"/>
              <a:gd name="T18" fmla="*/ 394 w 394"/>
              <a:gd name="T19" fmla="*/ 6 h 12"/>
              <a:gd name="T20" fmla="*/ 333 w 394"/>
              <a:gd name="T21" fmla="*/ 10 h 12"/>
              <a:gd name="T22" fmla="*/ 270 w 394"/>
              <a:gd name="T23" fmla="*/ 12 h 12"/>
              <a:gd name="T24" fmla="*/ 234 w 394"/>
              <a:gd name="T25" fmla="*/ 12 h 12"/>
              <a:gd name="T26" fmla="*/ 197 w 394"/>
              <a:gd name="T27" fmla="*/ 12 h 12"/>
              <a:gd name="T28" fmla="*/ 161 w 394"/>
              <a:gd name="T29" fmla="*/ 12 h 12"/>
              <a:gd name="T30" fmla="*/ 125 w 394"/>
              <a:gd name="T31" fmla="*/ 12 h 12"/>
              <a:gd name="T32" fmla="*/ 92 w 394"/>
              <a:gd name="T33" fmla="*/ 11 h 12"/>
              <a:gd name="T34" fmla="*/ 62 w 394"/>
              <a:gd name="T35" fmla="*/ 10 h 12"/>
              <a:gd name="T36" fmla="*/ 0 w 394"/>
              <a:gd name="T37" fmla="*/ 6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94" h="12">
                <a:moveTo>
                  <a:pt x="0" y="6"/>
                </a:moveTo>
                <a:cubicBezTo>
                  <a:pt x="0" y="6"/>
                  <a:pt x="25" y="4"/>
                  <a:pt x="62" y="3"/>
                </a:cubicBezTo>
                <a:cubicBezTo>
                  <a:pt x="71" y="3"/>
                  <a:pt x="81" y="2"/>
                  <a:pt x="92" y="2"/>
                </a:cubicBezTo>
                <a:cubicBezTo>
                  <a:pt x="102" y="2"/>
                  <a:pt x="113" y="1"/>
                  <a:pt x="125" y="1"/>
                </a:cubicBezTo>
                <a:cubicBezTo>
                  <a:pt x="136" y="1"/>
                  <a:pt x="148" y="1"/>
                  <a:pt x="161" y="1"/>
                </a:cubicBezTo>
                <a:cubicBezTo>
                  <a:pt x="173" y="1"/>
                  <a:pt x="185" y="1"/>
                  <a:pt x="197" y="0"/>
                </a:cubicBezTo>
                <a:cubicBezTo>
                  <a:pt x="210" y="1"/>
                  <a:pt x="222" y="1"/>
                  <a:pt x="234" y="1"/>
                </a:cubicBezTo>
                <a:cubicBezTo>
                  <a:pt x="246" y="1"/>
                  <a:pt x="258" y="1"/>
                  <a:pt x="270" y="1"/>
                </a:cubicBezTo>
                <a:cubicBezTo>
                  <a:pt x="293" y="2"/>
                  <a:pt x="314" y="2"/>
                  <a:pt x="333" y="3"/>
                </a:cubicBezTo>
                <a:cubicBezTo>
                  <a:pt x="370" y="4"/>
                  <a:pt x="394" y="6"/>
                  <a:pt x="394" y="6"/>
                </a:cubicBezTo>
                <a:cubicBezTo>
                  <a:pt x="394" y="6"/>
                  <a:pt x="370" y="8"/>
                  <a:pt x="333" y="10"/>
                </a:cubicBezTo>
                <a:cubicBezTo>
                  <a:pt x="314" y="11"/>
                  <a:pt x="293" y="11"/>
                  <a:pt x="270" y="12"/>
                </a:cubicBezTo>
                <a:cubicBezTo>
                  <a:pt x="258" y="12"/>
                  <a:pt x="246" y="12"/>
                  <a:pt x="234" y="12"/>
                </a:cubicBezTo>
                <a:cubicBezTo>
                  <a:pt x="222" y="12"/>
                  <a:pt x="210" y="12"/>
                  <a:pt x="197" y="12"/>
                </a:cubicBezTo>
                <a:cubicBezTo>
                  <a:pt x="185" y="12"/>
                  <a:pt x="173" y="12"/>
                  <a:pt x="161" y="12"/>
                </a:cubicBezTo>
                <a:cubicBezTo>
                  <a:pt x="148" y="12"/>
                  <a:pt x="136" y="12"/>
                  <a:pt x="125" y="12"/>
                </a:cubicBezTo>
                <a:cubicBezTo>
                  <a:pt x="113" y="12"/>
                  <a:pt x="102" y="11"/>
                  <a:pt x="92" y="11"/>
                </a:cubicBezTo>
                <a:cubicBezTo>
                  <a:pt x="81" y="11"/>
                  <a:pt x="71" y="10"/>
                  <a:pt x="62" y="10"/>
                </a:cubicBezTo>
                <a:cubicBezTo>
                  <a:pt x="25" y="8"/>
                  <a:pt x="0" y="6"/>
                  <a:pt x="0" y="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37" name="Freeform 32"/>
          <p:cNvSpPr/>
          <p:nvPr/>
        </p:nvSpPr>
        <p:spPr bwMode="auto">
          <a:xfrm>
            <a:off x="4424705" y="3712658"/>
            <a:ext cx="560785" cy="34529"/>
          </a:xfrm>
          <a:custGeom>
            <a:avLst/>
            <a:gdLst>
              <a:gd name="T0" fmla="*/ 0 w 199"/>
              <a:gd name="T1" fmla="*/ 6 h 12"/>
              <a:gd name="T2" fmla="*/ 9 w 199"/>
              <a:gd name="T3" fmla="*/ 5 h 12"/>
              <a:gd name="T4" fmla="*/ 31 w 199"/>
              <a:gd name="T5" fmla="*/ 3 h 12"/>
              <a:gd name="T6" fmla="*/ 46 w 199"/>
              <a:gd name="T7" fmla="*/ 2 h 12"/>
              <a:gd name="T8" fmla="*/ 63 w 199"/>
              <a:gd name="T9" fmla="*/ 1 h 12"/>
              <a:gd name="T10" fmla="*/ 81 w 199"/>
              <a:gd name="T11" fmla="*/ 1 h 12"/>
              <a:gd name="T12" fmla="*/ 100 w 199"/>
              <a:gd name="T13" fmla="*/ 0 h 12"/>
              <a:gd name="T14" fmla="*/ 118 w 199"/>
              <a:gd name="T15" fmla="*/ 1 h 12"/>
              <a:gd name="T16" fmla="*/ 136 w 199"/>
              <a:gd name="T17" fmla="*/ 1 h 12"/>
              <a:gd name="T18" fmla="*/ 168 w 199"/>
              <a:gd name="T19" fmla="*/ 3 h 12"/>
              <a:gd name="T20" fmla="*/ 190 w 199"/>
              <a:gd name="T21" fmla="*/ 5 h 12"/>
              <a:gd name="T22" fmla="*/ 199 w 199"/>
              <a:gd name="T23" fmla="*/ 6 h 12"/>
              <a:gd name="T24" fmla="*/ 190 w 199"/>
              <a:gd name="T25" fmla="*/ 8 h 12"/>
              <a:gd name="T26" fmla="*/ 168 w 199"/>
              <a:gd name="T27" fmla="*/ 10 h 12"/>
              <a:gd name="T28" fmla="*/ 136 w 199"/>
              <a:gd name="T29" fmla="*/ 12 h 12"/>
              <a:gd name="T30" fmla="*/ 118 w 199"/>
              <a:gd name="T31" fmla="*/ 12 h 12"/>
              <a:gd name="T32" fmla="*/ 100 w 199"/>
              <a:gd name="T33" fmla="*/ 12 h 12"/>
              <a:gd name="T34" fmla="*/ 81 w 199"/>
              <a:gd name="T35" fmla="*/ 12 h 12"/>
              <a:gd name="T36" fmla="*/ 63 w 199"/>
              <a:gd name="T37" fmla="*/ 12 h 12"/>
              <a:gd name="T38" fmla="*/ 46 w 199"/>
              <a:gd name="T39" fmla="*/ 11 h 12"/>
              <a:gd name="T40" fmla="*/ 31 w 199"/>
              <a:gd name="T41" fmla="*/ 10 h 12"/>
              <a:gd name="T42" fmla="*/ 9 w 199"/>
              <a:gd name="T43" fmla="*/ 8 h 12"/>
              <a:gd name="T44" fmla="*/ 0 w 199"/>
              <a:gd name="T45" fmla="*/ 6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99" h="12">
                <a:moveTo>
                  <a:pt x="0" y="6"/>
                </a:moveTo>
                <a:cubicBezTo>
                  <a:pt x="0" y="6"/>
                  <a:pt x="3" y="6"/>
                  <a:pt x="9" y="5"/>
                </a:cubicBezTo>
                <a:cubicBezTo>
                  <a:pt x="14" y="5"/>
                  <a:pt x="22" y="4"/>
                  <a:pt x="31" y="3"/>
                </a:cubicBezTo>
                <a:cubicBezTo>
                  <a:pt x="36" y="3"/>
                  <a:pt x="41" y="2"/>
                  <a:pt x="46" y="2"/>
                </a:cubicBezTo>
                <a:cubicBezTo>
                  <a:pt x="52" y="2"/>
                  <a:pt x="57" y="1"/>
                  <a:pt x="63" y="1"/>
                </a:cubicBezTo>
                <a:cubicBezTo>
                  <a:pt x="69" y="1"/>
                  <a:pt x="75" y="1"/>
                  <a:pt x="81" y="1"/>
                </a:cubicBezTo>
                <a:cubicBezTo>
                  <a:pt x="87" y="1"/>
                  <a:pt x="93" y="1"/>
                  <a:pt x="100" y="0"/>
                </a:cubicBezTo>
                <a:cubicBezTo>
                  <a:pt x="106" y="1"/>
                  <a:pt x="112" y="1"/>
                  <a:pt x="118" y="1"/>
                </a:cubicBezTo>
                <a:cubicBezTo>
                  <a:pt x="124" y="1"/>
                  <a:pt x="130" y="1"/>
                  <a:pt x="136" y="1"/>
                </a:cubicBezTo>
                <a:cubicBezTo>
                  <a:pt x="148" y="2"/>
                  <a:pt x="159" y="2"/>
                  <a:pt x="168" y="3"/>
                </a:cubicBezTo>
                <a:cubicBezTo>
                  <a:pt x="177" y="4"/>
                  <a:pt x="185" y="5"/>
                  <a:pt x="190" y="5"/>
                </a:cubicBezTo>
                <a:cubicBezTo>
                  <a:pt x="196" y="6"/>
                  <a:pt x="199" y="6"/>
                  <a:pt x="199" y="6"/>
                </a:cubicBezTo>
                <a:cubicBezTo>
                  <a:pt x="199" y="6"/>
                  <a:pt x="196" y="7"/>
                  <a:pt x="190" y="8"/>
                </a:cubicBezTo>
                <a:cubicBezTo>
                  <a:pt x="185" y="8"/>
                  <a:pt x="177" y="9"/>
                  <a:pt x="168" y="10"/>
                </a:cubicBezTo>
                <a:cubicBezTo>
                  <a:pt x="159" y="11"/>
                  <a:pt x="148" y="11"/>
                  <a:pt x="136" y="12"/>
                </a:cubicBezTo>
                <a:cubicBezTo>
                  <a:pt x="130" y="12"/>
                  <a:pt x="124" y="12"/>
                  <a:pt x="118" y="12"/>
                </a:cubicBezTo>
                <a:cubicBezTo>
                  <a:pt x="112" y="12"/>
                  <a:pt x="106" y="12"/>
                  <a:pt x="100" y="12"/>
                </a:cubicBezTo>
                <a:cubicBezTo>
                  <a:pt x="93" y="12"/>
                  <a:pt x="87" y="12"/>
                  <a:pt x="81" y="12"/>
                </a:cubicBezTo>
                <a:cubicBezTo>
                  <a:pt x="75" y="12"/>
                  <a:pt x="69" y="12"/>
                  <a:pt x="63" y="12"/>
                </a:cubicBezTo>
                <a:cubicBezTo>
                  <a:pt x="57" y="12"/>
                  <a:pt x="52" y="11"/>
                  <a:pt x="46" y="11"/>
                </a:cubicBezTo>
                <a:cubicBezTo>
                  <a:pt x="41" y="11"/>
                  <a:pt x="36" y="10"/>
                  <a:pt x="31" y="10"/>
                </a:cubicBezTo>
                <a:cubicBezTo>
                  <a:pt x="22" y="9"/>
                  <a:pt x="14" y="8"/>
                  <a:pt x="9" y="8"/>
                </a:cubicBezTo>
                <a:cubicBezTo>
                  <a:pt x="3" y="7"/>
                  <a:pt x="0" y="6"/>
                  <a:pt x="0" y="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38" name="Freeform 33"/>
          <p:cNvSpPr/>
          <p:nvPr/>
        </p:nvSpPr>
        <p:spPr bwMode="auto">
          <a:xfrm>
            <a:off x="6829768" y="3712658"/>
            <a:ext cx="3189685" cy="34529"/>
          </a:xfrm>
          <a:custGeom>
            <a:avLst/>
            <a:gdLst>
              <a:gd name="T0" fmla="*/ 0 w 1133"/>
              <a:gd name="T1" fmla="*/ 6 h 12"/>
              <a:gd name="T2" fmla="*/ 49 w 1133"/>
              <a:gd name="T3" fmla="*/ 5 h 12"/>
              <a:gd name="T4" fmla="*/ 105 w 1133"/>
              <a:gd name="T5" fmla="*/ 4 h 12"/>
              <a:gd name="T6" fmla="*/ 177 w 1133"/>
              <a:gd name="T7" fmla="*/ 3 h 12"/>
              <a:gd name="T8" fmla="*/ 263 w 1133"/>
              <a:gd name="T9" fmla="*/ 2 h 12"/>
              <a:gd name="T10" fmla="*/ 359 w 1133"/>
              <a:gd name="T11" fmla="*/ 1 h 12"/>
              <a:gd name="T12" fmla="*/ 461 w 1133"/>
              <a:gd name="T13" fmla="*/ 1 h 12"/>
              <a:gd name="T14" fmla="*/ 567 w 1133"/>
              <a:gd name="T15" fmla="*/ 0 h 12"/>
              <a:gd name="T16" fmla="*/ 672 w 1133"/>
              <a:gd name="T17" fmla="*/ 1 h 12"/>
              <a:gd name="T18" fmla="*/ 774 w 1133"/>
              <a:gd name="T19" fmla="*/ 1 h 12"/>
              <a:gd name="T20" fmla="*/ 956 w 1133"/>
              <a:gd name="T21" fmla="*/ 3 h 12"/>
              <a:gd name="T22" fmla="*/ 1028 w 1133"/>
              <a:gd name="T23" fmla="*/ 4 h 12"/>
              <a:gd name="T24" fmla="*/ 1084 w 1133"/>
              <a:gd name="T25" fmla="*/ 5 h 12"/>
              <a:gd name="T26" fmla="*/ 1133 w 1133"/>
              <a:gd name="T27" fmla="*/ 6 h 12"/>
              <a:gd name="T28" fmla="*/ 1084 w 1133"/>
              <a:gd name="T29" fmla="*/ 8 h 12"/>
              <a:gd name="T30" fmla="*/ 1028 w 1133"/>
              <a:gd name="T31" fmla="*/ 9 h 12"/>
              <a:gd name="T32" fmla="*/ 956 w 1133"/>
              <a:gd name="T33" fmla="*/ 10 h 12"/>
              <a:gd name="T34" fmla="*/ 774 w 1133"/>
              <a:gd name="T35" fmla="*/ 12 h 12"/>
              <a:gd name="T36" fmla="*/ 672 w 1133"/>
              <a:gd name="T37" fmla="*/ 12 h 12"/>
              <a:gd name="T38" fmla="*/ 567 w 1133"/>
              <a:gd name="T39" fmla="*/ 12 h 12"/>
              <a:gd name="T40" fmla="*/ 461 w 1133"/>
              <a:gd name="T41" fmla="*/ 12 h 12"/>
              <a:gd name="T42" fmla="*/ 359 w 1133"/>
              <a:gd name="T43" fmla="*/ 12 h 12"/>
              <a:gd name="T44" fmla="*/ 263 w 1133"/>
              <a:gd name="T45" fmla="*/ 11 h 12"/>
              <a:gd name="T46" fmla="*/ 177 w 1133"/>
              <a:gd name="T47" fmla="*/ 10 h 12"/>
              <a:gd name="T48" fmla="*/ 105 w 1133"/>
              <a:gd name="T49" fmla="*/ 9 h 12"/>
              <a:gd name="T50" fmla="*/ 49 w 1133"/>
              <a:gd name="T51" fmla="*/ 8 h 12"/>
              <a:gd name="T52" fmla="*/ 0 w 1133"/>
              <a:gd name="T53" fmla="*/ 6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33" h="12">
                <a:moveTo>
                  <a:pt x="0" y="6"/>
                </a:moveTo>
                <a:cubicBezTo>
                  <a:pt x="0" y="6"/>
                  <a:pt x="18" y="6"/>
                  <a:pt x="49" y="5"/>
                </a:cubicBezTo>
                <a:cubicBezTo>
                  <a:pt x="64" y="5"/>
                  <a:pt x="83" y="5"/>
                  <a:pt x="105" y="4"/>
                </a:cubicBezTo>
                <a:cubicBezTo>
                  <a:pt x="126" y="4"/>
                  <a:pt x="151" y="3"/>
                  <a:pt x="177" y="3"/>
                </a:cubicBezTo>
                <a:cubicBezTo>
                  <a:pt x="204" y="3"/>
                  <a:pt x="233" y="2"/>
                  <a:pt x="263" y="2"/>
                </a:cubicBezTo>
                <a:cubicBezTo>
                  <a:pt x="293" y="2"/>
                  <a:pt x="325" y="1"/>
                  <a:pt x="359" y="1"/>
                </a:cubicBezTo>
                <a:cubicBezTo>
                  <a:pt x="392" y="1"/>
                  <a:pt x="426" y="1"/>
                  <a:pt x="461" y="1"/>
                </a:cubicBezTo>
                <a:cubicBezTo>
                  <a:pt x="496" y="1"/>
                  <a:pt x="531" y="1"/>
                  <a:pt x="567" y="0"/>
                </a:cubicBezTo>
                <a:cubicBezTo>
                  <a:pt x="602" y="1"/>
                  <a:pt x="637" y="1"/>
                  <a:pt x="672" y="1"/>
                </a:cubicBezTo>
                <a:cubicBezTo>
                  <a:pt x="707" y="1"/>
                  <a:pt x="741" y="1"/>
                  <a:pt x="774" y="1"/>
                </a:cubicBezTo>
                <a:cubicBezTo>
                  <a:pt x="841" y="2"/>
                  <a:pt x="903" y="3"/>
                  <a:pt x="956" y="3"/>
                </a:cubicBezTo>
                <a:cubicBezTo>
                  <a:pt x="982" y="3"/>
                  <a:pt x="1007" y="4"/>
                  <a:pt x="1028" y="4"/>
                </a:cubicBezTo>
                <a:cubicBezTo>
                  <a:pt x="1050" y="5"/>
                  <a:pt x="1069" y="5"/>
                  <a:pt x="1084" y="5"/>
                </a:cubicBezTo>
                <a:cubicBezTo>
                  <a:pt x="1115" y="6"/>
                  <a:pt x="1133" y="6"/>
                  <a:pt x="1133" y="6"/>
                </a:cubicBezTo>
                <a:cubicBezTo>
                  <a:pt x="1133" y="6"/>
                  <a:pt x="1115" y="7"/>
                  <a:pt x="1084" y="8"/>
                </a:cubicBezTo>
                <a:cubicBezTo>
                  <a:pt x="1069" y="8"/>
                  <a:pt x="1050" y="8"/>
                  <a:pt x="1028" y="9"/>
                </a:cubicBezTo>
                <a:cubicBezTo>
                  <a:pt x="1007" y="9"/>
                  <a:pt x="982" y="10"/>
                  <a:pt x="956" y="10"/>
                </a:cubicBezTo>
                <a:cubicBezTo>
                  <a:pt x="903" y="10"/>
                  <a:pt x="841" y="11"/>
                  <a:pt x="774" y="12"/>
                </a:cubicBezTo>
                <a:cubicBezTo>
                  <a:pt x="741" y="12"/>
                  <a:pt x="707" y="12"/>
                  <a:pt x="672" y="12"/>
                </a:cubicBezTo>
                <a:cubicBezTo>
                  <a:pt x="637" y="12"/>
                  <a:pt x="602" y="12"/>
                  <a:pt x="567" y="12"/>
                </a:cubicBezTo>
                <a:cubicBezTo>
                  <a:pt x="531" y="12"/>
                  <a:pt x="496" y="12"/>
                  <a:pt x="461" y="12"/>
                </a:cubicBezTo>
                <a:cubicBezTo>
                  <a:pt x="426" y="12"/>
                  <a:pt x="392" y="12"/>
                  <a:pt x="359" y="12"/>
                </a:cubicBezTo>
                <a:cubicBezTo>
                  <a:pt x="325" y="12"/>
                  <a:pt x="293" y="11"/>
                  <a:pt x="263" y="11"/>
                </a:cubicBezTo>
                <a:cubicBezTo>
                  <a:pt x="233" y="10"/>
                  <a:pt x="204" y="10"/>
                  <a:pt x="177" y="10"/>
                </a:cubicBezTo>
                <a:cubicBezTo>
                  <a:pt x="151" y="10"/>
                  <a:pt x="126" y="9"/>
                  <a:pt x="105" y="9"/>
                </a:cubicBezTo>
                <a:cubicBezTo>
                  <a:pt x="83" y="8"/>
                  <a:pt x="64" y="8"/>
                  <a:pt x="49" y="8"/>
                </a:cubicBezTo>
                <a:cubicBezTo>
                  <a:pt x="18" y="7"/>
                  <a:pt x="0" y="6"/>
                  <a:pt x="0" y="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/>
          <a:lstStyle/>
          <a:p>
            <a:endParaRPr lang="en-US" sz="1350">
              <a:solidFill>
                <a:schemeClr val="bg1"/>
              </a:solidFill>
            </a:endParaRPr>
          </a:p>
        </p:txBody>
      </p:sp>
      <p:sp>
        <p:nvSpPr>
          <p:cNvPr id="39" name="Oval 35"/>
          <p:cNvSpPr/>
          <p:nvPr/>
        </p:nvSpPr>
        <p:spPr>
          <a:xfrm flipH="1">
            <a:off x="9492726" y="2643888"/>
            <a:ext cx="892928" cy="89292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 sz="2100">
              <a:solidFill>
                <a:schemeClr val="bg1"/>
              </a:solidFill>
            </a:endParaRPr>
          </a:p>
        </p:txBody>
      </p:sp>
      <p:sp>
        <p:nvSpPr>
          <p:cNvPr id="40" name="Freeform 266"/>
          <p:cNvSpPr>
            <a:spLocks noChangeAspect="1" noChangeArrowheads="1"/>
          </p:cNvSpPr>
          <p:nvPr/>
        </p:nvSpPr>
        <p:spPr bwMode="auto">
          <a:xfrm flipH="1">
            <a:off x="9676614" y="2822209"/>
            <a:ext cx="486504" cy="536285"/>
          </a:xfrm>
          <a:custGeom>
            <a:avLst/>
            <a:gdLst>
              <a:gd name="T0" fmla="*/ 310 w 863"/>
              <a:gd name="T1" fmla="*/ 41 h 954"/>
              <a:gd name="T2" fmla="*/ 201 w 863"/>
              <a:gd name="T3" fmla="*/ 735 h 954"/>
              <a:gd name="T4" fmla="*/ 519 w 863"/>
              <a:gd name="T5" fmla="*/ 953 h 954"/>
              <a:gd name="T6" fmla="*/ 636 w 863"/>
              <a:gd name="T7" fmla="*/ 886 h 954"/>
              <a:gd name="T8" fmla="*/ 770 w 863"/>
              <a:gd name="T9" fmla="*/ 744 h 954"/>
              <a:gd name="T10" fmla="*/ 786 w 863"/>
              <a:gd name="T11" fmla="*/ 693 h 954"/>
              <a:gd name="T12" fmla="*/ 836 w 863"/>
              <a:gd name="T13" fmla="*/ 593 h 954"/>
              <a:gd name="T14" fmla="*/ 293 w 863"/>
              <a:gd name="T15" fmla="*/ 468 h 954"/>
              <a:gd name="T16" fmla="*/ 268 w 863"/>
              <a:gd name="T17" fmla="*/ 434 h 954"/>
              <a:gd name="T18" fmla="*/ 234 w 863"/>
              <a:gd name="T19" fmla="*/ 459 h 954"/>
              <a:gd name="T20" fmla="*/ 159 w 863"/>
              <a:gd name="T21" fmla="*/ 392 h 954"/>
              <a:gd name="T22" fmla="*/ 184 w 863"/>
              <a:gd name="T23" fmla="*/ 342 h 954"/>
              <a:gd name="T24" fmla="*/ 142 w 863"/>
              <a:gd name="T25" fmla="*/ 301 h 954"/>
              <a:gd name="T26" fmla="*/ 168 w 863"/>
              <a:gd name="T27" fmla="*/ 200 h 954"/>
              <a:gd name="T28" fmla="*/ 234 w 863"/>
              <a:gd name="T29" fmla="*/ 200 h 954"/>
              <a:gd name="T30" fmla="*/ 251 w 863"/>
              <a:gd name="T31" fmla="*/ 150 h 954"/>
              <a:gd name="T32" fmla="*/ 351 w 863"/>
              <a:gd name="T33" fmla="*/ 117 h 954"/>
              <a:gd name="T34" fmla="*/ 376 w 863"/>
              <a:gd name="T35" fmla="*/ 175 h 954"/>
              <a:gd name="T36" fmla="*/ 427 w 863"/>
              <a:gd name="T37" fmla="*/ 167 h 954"/>
              <a:gd name="T38" fmla="*/ 510 w 863"/>
              <a:gd name="T39" fmla="*/ 217 h 954"/>
              <a:gd name="T40" fmla="*/ 477 w 863"/>
              <a:gd name="T41" fmla="*/ 284 h 954"/>
              <a:gd name="T42" fmla="*/ 519 w 863"/>
              <a:gd name="T43" fmla="*/ 326 h 954"/>
              <a:gd name="T44" fmla="*/ 494 w 863"/>
              <a:gd name="T45" fmla="*/ 418 h 954"/>
              <a:gd name="T46" fmla="*/ 427 w 863"/>
              <a:gd name="T47" fmla="*/ 409 h 954"/>
              <a:gd name="T48" fmla="*/ 418 w 863"/>
              <a:gd name="T49" fmla="*/ 459 h 954"/>
              <a:gd name="T50" fmla="*/ 318 w 863"/>
              <a:gd name="T51" fmla="*/ 493 h 954"/>
              <a:gd name="T52" fmla="*/ 594 w 863"/>
              <a:gd name="T53" fmla="*/ 660 h 954"/>
              <a:gd name="T54" fmla="*/ 561 w 863"/>
              <a:gd name="T55" fmla="*/ 652 h 954"/>
              <a:gd name="T56" fmla="*/ 552 w 863"/>
              <a:gd name="T57" fmla="*/ 685 h 954"/>
              <a:gd name="T58" fmla="*/ 485 w 863"/>
              <a:gd name="T59" fmla="*/ 710 h 954"/>
              <a:gd name="T60" fmla="*/ 469 w 863"/>
              <a:gd name="T61" fmla="*/ 677 h 954"/>
              <a:gd name="T62" fmla="*/ 435 w 863"/>
              <a:gd name="T63" fmla="*/ 685 h 954"/>
              <a:gd name="T64" fmla="*/ 385 w 863"/>
              <a:gd name="T65" fmla="*/ 643 h 954"/>
              <a:gd name="T66" fmla="*/ 402 w 863"/>
              <a:gd name="T67" fmla="*/ 610 h 954"/>
              <a:gd name="T68" fmla="*/ 376 w 863"/>
              <a:gd name="T69" fmla="*/ 585 h 954"/>
              <a:gd name="T70" fmla="*/ 393 w 863"/>
              <a:gd name="T71" fmla="*/ 518 h 954"/>
              <a:gd name="T72" fmla="*/ 427 w 863"/>
              <a:gd name="T73" fmla="*/ 518 h 954"/>
              <a:gd name="T74" fmla="*/ 443 w 863"/>
              <a:gd name="T75" fmla="*/ 484 h 954"/>
              <a:gd name="T76" fmla="*/ 502 w 863"/>
              <a:gd name="T77" fmla="*/ 468 h 954"/>
              <a:gd name="T78" fmla="*/ 519 w 863"/>
              <a:gd name="T79" fmla="*/ 501 h 954"/>
              <a:gd name="T80" fmla="*/ 552 w 863"/>
              <a:gd name="T81" fmla="*/ 493 h 954"/>
              <a:gd name="T82" fmla="*/ 611 w 863"/>
              <a:gd name="T83" fmla="*/ 535 h 954"/>
              <a:gd name="T84" fmla="*/ 594 w 863"/>
              <a:gd name="T85" fmla="*/ 568 h 954"/>
              <a:gd name="T86" fmla="*/ 619 w 863"/>
              <a:gd name="T87" fmla="*/ 602 h 954"/>
              <a:gd name="T88" fmla="*/ 594 w 863"/>
              <a:gd name="T89" fmla="*/ 660 h 954"/>
              <a:gd name="T90" fmla="*/ 594 w 863"/>
              <a:gd name="T91" fmla="*/ 660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863" h="954">
                <a:moveTo>
                  <a:pt x="761" y="426"/>
                </a:moveTo>
                <a:cubicBezTo>
                  <a:pt x="820" y="133"/>
                  <a:pt x="577" y="0"/>
                  <a:pt x="310" y="41"/>
                </a:cubicBezTo>
                <a:cubicBezTo>
                  <a:pt x="42" y="83"/>
                  <a:pt x="50" y="242"/>
                  <a:pt x="34" y="317"/>
                </a:cubicBezTo>
                <a:cubicBezTo>
                  <a:pt x="0" y="518"/>
                  <a:pt x="201" y="735"/>
                  <a:pt x="201" y="735"/>
                </a:cubicBezTo>
                <a:cubicBezTo>
                  <a:pt x="193" y="953"/>
                  <a:pt x="193" y="953"/>
                  <a:pt x="193" y="953"/>
                </a:cubicBezTo>
                <a:cubicBezTo>
                  <a:pt x="519" y="953"/>
                  <a:pt x="519" y="953"/>
                  <a:pt x="519" y="953"/>
                </a:cubicBezTo>
                <a:cubicBezTo>
                  <a:pt x="544" y="852"/>
                  <a:pt x="544" y="852"/>
                  <a:pt x="544" y="852"/>
                </a:cubicBezTo>
                <a:cubicBezTo>
                  <a:pt x="544" y="852"/>
                  <a:pt x="552" y="877"/>
                  <a:pt x="636" y="886"/>
                </a:cubicBezTo>
                <a:cubicBezTo>
                  <a:pt x="728" y="894"/>
                  <a:pt x="711" y="785"/>
                  <a:pt x="711" y="785"/>
                </a:cubicBezTo>
                <a:cubicBezTo>
                  <a:pt x="711" y="785"/>
                  <a:pt x="770" y="760"/>
                  <a:pt x="770" y="744"/>
                </a:cubicBezTo>
                <a:cubicBezTo>
                  <a:pt x="770" y="727"/>
                  <a:pt x="736" y="702"/>
                  <a:pt x="736" y="702"/>
                </a:cubicBezTo>
                <a:cubicBezTo>
                  <a:pt x="736" y="702"/>
                  <a:pt x="770" y="710"/>
                  <a:pt x="786" y="693"/>
                </a:cubicBezTo>
                <a:cubicBezTo>
                  <a:pt x="794" y="677"/>
                  <a:pt x="770" y="626"/>
                  <a:pt x="770" y="626"/>
                </a:cubicBezTo>
                <a:cubicBezTo>
                  <a:pt x="770" y="626"/>
                  <a:pt x="811" y="626"/>
                  <a:pt x="836" y="593"/>
                </a:cubicBezTo>
                <a:cubicBezTo>
                  <a:pt x="862" y="568"/>
                  <a:pt x="761" y="484"/>
                  <a:pt x="761" y="426"/>
                </a:cubicBezTo>
                <a:close/>
                <a:moveTo>
                  <a:pt x="293" y="468"/>
                </a:moveTo>
                <a:cubicBezTo>
                  <a:pt x="293" y="468"/>
                  <a:pt x="293" y="451"/>
                  <a:pt x="293" y="443"/>
                </a:cubicBezTo>
                <a:cubicBezTo>
                  <a:pt x="284" y="434"/>
                  <a:pt x="276" y="434"/>
                  <a:pt x="268" y="434"/>
                </a:cubicBezTo>
                <a:cubicBezTo>
                  <a:pt x="260" y="443"/>
                  <a:pt x="243" y="451"/>
                  <a:pt x="243" y="451"/>
                </a:cubicBezTo>
                <a:cubicBezTo>
                  <a:pt x="234" y="459"/>
                  <a:pt x="234" y="459"/>
                  <a:pt x="234" y="459"/>
                </a:cubicBezTo>
                <a:lnTo>
                  <a:pt x="209" y="451"/>
                </a:lnTo>
                <a:cubicBezTo>
                  <a:pt x="159" y="392"/>
                  <a:pt x="159" y="392"/>
                  <a:pt x="159" y="392"/>
                </a:cubicBezTo>
                <a:cubicBezTo>
                  <a:pt x="159" y="359"/>
                  <a:pt x="159" y="359"/>
                  <a:pt x="159" y="359"/>
                </a:cubicBezTo>
                <a:cubicBezTo>
                  <a:pt x="159" y="359"/>
                  <a:pt x="176" y="342"/>
                  <a:pt x="184" y="342"/>
                </a:cubicBezTo>
                <a:cubicBezTo>
                  <a:pt x="184" y="334"/>
                  <a:pt x="184" y="326"/>
                  <a:pt x="184" y="317"/>
                </a:cubicBezTo>
                <a:cubicBezTo>
                  <a:pt x="168" y="309"/>
                  <a:pt x="142" y="301"/>
                  <a:pt x="142" y="301"/>
                </a:cubicBezTo>
                <a:cubicBezTo>
                  <a:pt x="134" y="267"/>
                  <a:pt x="134" y="267"/>
                  <a:pt x="134" y="267"/>
                </a:cubicBezTo>
                <a:cubicBezTo>
                  <a:pt x="168" y="200"/>
                  <a:pt x="168" y="200"/>
                  <a:pt x="168" y="200"/>
                </a:cubicBezTo>
                <a:cubicBezTo>
                  <a:pt x="201" y="192"/>
                  <a:pt x="201" y="192"/>
                  <a:pt x="201" y="192"/>
                </a:cubicBezTo>
                <a:cubicBezTo>
                  <a:pt x="201" y="192"/>
                  <a:pt x="226" y="200"/>
                  <a:pt x="234" y="200"/>
                </a:cubicBezTo>
                <a:cubicBezTo>
                  <a:pt x="243" y="200"/>
                  <a:pt x="243" y="192"/>
                  <a:pt x="251" y="192"/>
                </a:cubicBezTo>
                <a:cubicBezTo>
                  <a:pt x="251" y="175"/>
                  <a:pt x="251" y="150"/>
                  <a:pt x="251" y="150"/>
                </a:cubicBezTo>
                <a:cubicBezTo>
                  <a:pt x="276" y="125"/>
                  <a:pt x="276" y="125"/>
                  <a:pt x="276" y="125"/>
                </a:cubicBezTo>
                <a:cubicBezTo>
                  <a:pt x="351" y="117"/>
                  <a:pt x="351" y="117"/>
                  <a:pt x="351" y="117"/>
                </a:cubicBezTo>
                <a:cubicBezTo>
                  <a:pt x="376" y="142"/>
                  <a:pt x="376" y="142"/>
                  <a:pt x="376" y="142"/>
                </a:cubicBezTo>
                <a:cubicBezTo>
                  <a:pt x="376" y="142"/>
                  <a:pt x="376" y="167"/>
                  <a:pt x="376" y="175"/>
                </a:cubicBezTo>
                <a:cubicBezTo>
                  <a:pt x="385" y="175"/>
                  <a:pt x="393" y="183"/>
                  <a:pt x="402" y="183"/>
                </a:cubicBezTo>
                <a:cubicBezTo>
                  <a:pt x="410" y="175"/>
                  <a:pt x="427" y="167"/>
                  <a:pt x="427" y="167"/>
                </a:cubicBezTo>
                <a:cubicBezTo>
                  <a:pt x="460" y="167"/>
                  <a:pt x="460" y="167"/>
                  <a:pt x="460" y="167"/>
                </a:cubicBezTo>
                <a:cubicBezTo>
                  <a:pt x="510" y="217"/>
                  <a:pt x="510" y="217"/>
                  <a:pt x="510" y="217"/>
                </a:cubicBezTo>
                <a:cubicBezTo>
                  <a:pt x="510" y="250"/>
                  <a:pt x="510" y="250"/>
                  <a:pt x="510" y="250"/>
                </a:cubicBezTo>
                <a:cubicBezTo>
                  <a:pt x="510" y="250"/>
                  <a:pt x="494" y="267"/>
                  <a:pt x="477" y="284"/>
                </a:cubicBezTo>
                <a:cubicBezTo>
                  <a:pt x="485" y="284"/>
                  <a:pt x="485" y="292"/>
                  <a:pt x="485" y="301"/>
                </a:cubicBezTo>
                <a:cubicBezTo>
                  <a:pt x="494" y="309"/>
                  <a:pt x="519" y="326"/>
                  <a:pt x="519" y="326"/>
                </a:cubicBezTo>
                <a:cubicBezTo>
                  <a:pt x="527" y="359"/>
                  <a:pt x="527" y="359"/>
                  <a:pt x="527" y="359"/>
                </a:cubicBezTo>
                <a:cubicBezTo>
                  <a:pt x="494" y="418"/>
                  <a:pt x="494" y="418"/>
                  <a:pt x="494" y="418"/>
                </a:cubicBezTo>
                <a:cubicBezTo>
                  <a:pt x="460" y="426"/>
                  <a:pt x="460" y="426"/>
                  <a:pt x="460" y="426"/>
                </a:cubicBezTo>
                <a:cubicBezTo>
                  <a:pt x="460" y="426"/>
                  <a:pt x="443" y="418"/>
                  <a:pt x="427" y="409"/>
                </a:cubicBezTo>
                <a:cubicBezTo>
                  <a:pt x="427" y="418"/>
                  <a:pt x="418" y="418"/>
                  <a:pt x="410" y="426"/>
                </a:cubicBezTo>
                <a:cubicBezTo>
                  <a:pt x="410" y="434"/>
                  <a:pt x="418" y="459"/>
                  <a:pt x="418" y="459"/>
                </a:cubicBezTo>
                <a:cubicBezTo>
                  <a:pt x="393" y="484"/>
                  <a:pt x="393" y="484"/>
                  <a:pt x="393" y="484"/>
                </a:cubicBezTo>
                <a:cubicBezTo>
                  <a:pt x="318" y="493"/>
                  <a:pt x="318" y="493"/>
                  <a:pt x="318" y="493"/>
                </a:cubicBezTo>
                <a:lnTo>
                  <a:pt x="293" y="468"/>
                </a:lnTo>
                <a:close/>
                <a:moveTo>
                  <a:pt x="594" y="660"/>
                </a:moveTo>
                <a:cubicBezTo>
                  <a:pt x="577" y="669"/>
                  <a:pt x="577" y="669"/>
                  <a:pt x="577" y="669"/>
                </a:cubicBezTo>
                <a:cubicBezTo>
                  <a:pt x="577" y="669"/>
                  <a:pt x="561" y="660"/>
                  <a:pt x="561" y="652"/>
                </a:cubicBezTo>
                <a:cubicBezTo>
                  <a:pt x="552" y="660"/>
                  <a:pt x="552" y="660"/>
                  <a:pt x="544" y="660"/>
                </a:cubicBezTo>
                <a:cubicBezTo>
                  <a:pt x="544" y="669"/>
                  <a:pt x="552" y="685"/>
                  <a:pt x="552" y="685"/>
                </a:cubicBezTo>
                <a:cubicBezTo>
                  <a:pt x="535" y="702"/>
                  <a:pt x="535" y="702"/>
                  <a:pt x="535" y="702"/>
                </a:cubicBezTo>
                <a:cubicBezTo>
                  <a:pt x="485" y="710"/>
                  <a:pt x="485" y="710"/>
                  <a:pt x="485" y="710"/>
                </a:cubicBezTo>
                <a:cubicBezTo>
                  <a:pt x="469" y="693"/>
                  <a:pt x="469" y="693"/>
                  <a:pt x="469" y="693"/>
                </a:cubicBezTo>
                <a:lnTo>
                  <a:pt x="469" y="677"/>
                </a:lnTo>
                <a:cubicBezTo>
                  <a:pt x="460" y="669"/>
                  <a:pt x="460" y="669"/>
                  <a:pt x="452" y="669"/>
                </a:cubicBezTo>
                <a:cubicBezTo>
                  <a:pt x="435" y="685"/>
                  <a:pt x="435" y="685"/>
                  <a:pt x="435" y="685"/>
                </a:cubicBezTo>
                <a:lnTo>
                  <a:pt x="410" y="685"/>
                </a:lnTo>
                <a:cubicBezTo>
                  <a:pt x="385" y="643"/>
                  <a:pt x="385" y="643"/>
                  <a:pt x="385" y="643"/>
                </a:cubicBezTo>
                <a:cubicBezTo>
                  <a:pt x="385" y="626"/>
                  <a:pt x="385" y="626"/>
                  <a:pt x="385" y="626"/>
                </a:cubicBezTo>
                <a:cubicBezTo>
                  <a:pt x="402" y="610"/>
                  <a:pt x="402" y="610"/>
                  <a:pt x="402" y="610"/>
                </a:cubicBezTo>
                <a:cubicBezTo>
                  <a:pt x="402" y="602"/>
                  <a:pt x="402" y="602"/>
                  <a:pt x="402" y="593"/>
                </a:cubicBezTo>
                <a:cubicBezTo>
                  <a:pt x="393" y="593"/>
                  <a:pt x="376" y="585"/>
                  <a:pt x="376" y="585"/>
                </a:cubicBezTo>
                <a:cubicBezTo>
                  <a:pt x="368" y="560"/>
                  <a:pt x="368" y="560"/>
                  <a:pt x="368" y="560"/>
                </a:cubicBezTo>
                <a:cubicBezTo>
                  <a:pt x="393" y="518"/>
                  <a:pt x="393" y="518"/>
                  <a:pt x="393" y="518"/>
                </a:cubicBezTo>
                <a:cubicBezTo>
                  <a:pt x="410" y="510"/>
                  <a:pt x="410" y="510"/>
                  <a:pt x="410" y="510"/>
                </a:cubicBezTo>
                <a:lnTo>
                  <a:pt x="427" y="518"/>
                </a:lnTo>
                <a:cubicBezTo>
                  <a:pt x="435" y="518"/>
                  <a:pt x="443" y="518"/>
                  <a:pt x="443" y="510"/>
                </a:cubicBezTo>
                <a:cubicBezTo>
                  <a:pt x="443" y="501"/>
                  <a:pt x="443" y="484"/>
                  <a:pt x="443" y="484"/>
                </a:cubicBezTo>
                <a:cubicBezTo>
                  <a:pt x="460" y="468"/>
                  <a:pt x="460" y="468"/>
                  <a:pt x="460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19" y="484"/>
                  <a:pt x="519" y="484"/>
                  <a:pt x="519" y="484"/>
                </a:cubicBezTo>
                <a:cubicBezTo>
                  <a:pt x="519" y="484"/>
                  <a:pt x="519" y="493"/>
                  <a:pt x="519" y="501"/>
                </a:cubicBezTo>
                <a:cubicBezTo>
                  <a:pt x="527" y="501"/>
                  <a:pt x="535" y="510"/>
                  <a:pt x="544" y="510"/>
                </a:cubicBezTo>
                <a:cubicBezTo>
                  <a:pt x="552" y="493"/>
                  <a:pt x="552" y="493"/>
                  <a:pt x="552" y="493"/>
                </a:cubicBezTo>
                <a:cubicBezTo>
                  <a:pt x="577" y="493"/>
                  <a:pt x="577" y="493"/>
                  <a:pt x="577" y="493"/>
                </a:cubicBezTo>
                <a:cubicBezTo>
                  <a:pt x="611" y="535"/>
                  <a:pt x="611" y="535"/>
                  <a:pt x="611" y="535"/>
                </a:cubicBezTo>
                <a:cubicBezTo>
                  <a:pt x="611" y="551"/>
                  <a:pt x="611" y="551"/>
                  <a:pt x="611" y="551"/>
                </a:cubicBezTo>
                <a:lnTo>
                  <a:pt x="594" y="568"/>
                </a:lnTo>
                <a:cubicBezTo>
                  <a:pt x="594" y="576"/>
                  <a:pt x="594" y="576"/>
                  <a:pt x="594" y="585"/>
                </a:cubicBezTo>
                <a:cubicBezTo>
                  <a:pt x="602" y="585"/>
                  <a:pt x="619" y="602"/>
                  <a:pt x="619" y="602"/>
                </a:cubicBezTo>
                <a:cubicBezTo>
                  <a:pt x="619" y="618"/>
                  <a:pt x="619" y="618"/>
                  <a:pt x="619" y="618"/>
                </a:cubicBezTo>
                <a:lnTo>
                  <a:pt x="594" y="660"/>
                </a:lnTo>
                <a:close/>
                <a:moveTo>
                  <a:pt x="594" y="660"/>
                </a:moveTo>
                <a:lnTo>
                  <a:pt x="594" y="6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137132" tIns="68567" rIns="137132" bIns="68567" anchor="ctr"/>
          <a:lstStyle/>
          <a:p>
            <a:pPr algn="r">
              <a:defRPr/>
            </a:pPr>
            <a:endParaRPr lang="en-US" dirty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cxnSp>
        <p:nvCxnSpPr>
          <p:cNvPr id="41" name="Straight Connector 39"/>
          <p:cNvCxnSpPr>
            <a:endCxn id="6" idx="4"/>
          </p:cNvCxnSpPr>
          <p:nvPr/>
        </p:nvCxnSpPr>
        <p:spPr>
          <a:xfrm flipH="1" flipV="1">
            <a:off x="8767655" y="1691926"/>
            <a:ext cx="1306188" cy="42908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0"/>
          <p:cNvCxnSpPr>
            <a:stCxn id="39" idx="0"/>
          </p:cNvCxnSpPr>
          <p:nvPr/>
        </p:nvCxnSpPr>
        <p:spPr>
          <a:xfrm flipV="1">
            <a:off x="9939190" y="1717810"/>
            <a:ext cx="143987" cy="9260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Flowchart: Sequential Access Storage 41"/>
          <p:cNvSpPr/>
          <p:nvPr/>
        </p:nvSpPr>
        <p:spPr>
          <a:xfrm>
            <a:off x="1809269" y="2135460"/>
            <a:ext cx="742442" cy="742442"/>
          </a:xfrm>
          <a:prstGeom prst="flowChartMagneticTap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894121" y="2258845"/>
            <a:ext cx="5727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chemeClr val="accent2"/>
                </a:solidFill>
                <a:latin typeface="Impact" panose="020B0806030902050204" pitchFamily="34" charset="0"/>
              </a:rPr>
              <a:t>01</a:t>
            </a:r>
            <a:endParaRPr lang="zh-CN" altLang="en-US" sz="2800" dirty="0">
              <a:solidFill>
                <a:schemeClr val="accent2"/>
              </a:solidFill>
              <a:latin typeface="Impact" panose="020B0806030902050204" pitchFamily="34" charset="0"/>
            </a:endParaRPr>
          </a:p>
        </p:txBody>
      </p:sp>
      <p:sp>
        <p:nvSpPr>
          <p:cNvPr id="45" name="TextBox 13"/>
          <p:cNvSpPr txBox="1"/>
          <p:nvPr/>
        </p:nvSpPr>
        <p:spPr>
          <a:xfrm>
            <a:off x="2804802" y="2202971"/>
            <a:ext cx="1636483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13"/>
          <p:cNvSpPr txBox="1"/>
          <p:nvPr/>
        </p:nvSpPr>
        <p:spPr>
          <a:xfrm>
            <a:off x="2770194" y="2601719"/>
            <a:ext cx="1705699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3"/>
          <p:cNvSpPr txBox="1"/>
          <p:nvPr/>
        </p:nvSpPr>
        <p:spPr>
          <a:xfrm>
            <a:off x="5535226" y="2202971"/>
            <a:ext cx="1636483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13"/>
          <p:cNvSpPr txBox="1"/>
          <p:nvPr/>
        </p:nvSpPr>
        <p:spPr>
          <a:xfrm>
            <a:off x="5500618" y="2601719"/>
            <a:ext cx="1705699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3"/>
          <p:cNvSpPr txBox="1"/>
          <p:nvPr/>
        </p:nvSpPr>
        <p:spPr>
          <a:xfrm>
            <a:off x="5535226" y="4465260"/>
            <a:ext cx="1636483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13"/>
          <p:cNvSpPr txBox="1"/>
          <p:nvPr/>
        </p:nvSpPr>
        <p:spPr>
          <a:xfrm>
            <a:off x="5500618" y="4864008"/>
            <a:ext cx="1705699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3"/>
          <p:cNvSpPr txBox="1"/>
          <p:nvPr/>
        </p:nvSpPr>
        <p:spPr>
          <a:xfrm>
            <a:off x="8302018" y="4465260"/>
            <a:ext cx="1636483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13"/>
          <p:cNvSpPr txBox="1"/>
          <p:nvPr/>
        </p:nvSpPr>
        <p:spPr>
          <a:xfrm>
            <a:off x="8267410" y="4864008"/>
            <a:ext cx="1705699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Box 13"/>
          <p:cNvSpPr txBox="1"/>
          <p:nvPr/>
        </p:nvSpPr>
        <p:spPr>
          <a:xfrm>
            <a:off x="2801963" y="4465260"/>
            <a:ext cx="1636483" cy="33752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13"/>
          <p:cNvSpPr txBox="1"/>
          <p:nvPr/>
        </p:nvSpPr>
        <p:spPr>
          <a:xfrm>
            <a:off x="2767355" y="4864008"/>
            <a:ext cx="1705699" cy="23621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63" name="图片 6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511139" y="273773"/>
            <a:ext cx="546029" cy="642575"/>
          </a:xfrm>
          <a:prstGeom prst="rect">
            <a:avLst/>
          </a:prstGeom>
        </p:spPr>
      </p:pic>
      <p:sp>
        <p:nvSpPr>
          <p:cNvPr id="64" name="文本框 63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006105" y="364228"/>
            <a:ext cx="141577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zh-CN" altLang="en-US" sz="2400" b="1" dirty="0">
                <a:solidFill>
                  <a:srgbClr val="EAC65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工作规划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"/>
                    </a14:imgEffect>
                  </a14:imgLayer>
                </a14:imgProps>
              </a:ext>
            </a:extLst>
          </a:blip>
          <a:srcRect b="1929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312219">
            <a:off x="427964" y="1570892"/>
            <a:ext cx="1684666" cy="198254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1114" y="0"/>
            <a:ext cx="6520886" cy="592182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4971" y="1195099"/>
            <a:ext cx="4812149" cy="566290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731680"/>
            <a:ext cx="12192000" cy="412632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069" y="4173492"/>
            <a:ext cx="732009" cy="67151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076" y="2338114"/>
            <a:ext cx="249101" cy="18890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290" y="1603694"/>
            <a:ext cx="322658" cy="218714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048" y="5239180"/>
            <a:ext cx="556530" cy="37724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958" y="137690"/>
            <a:ext cx="245241" cy="25818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346" y="5030677"/>
            <a:ext cx="939172" cy="704995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3563" y="533566"/>
            <a:ext cx="526597" cy="312448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625" y="0"/>
            <a:ext cx="551543" cy="46780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2272" y="697435"/>
            <a:ext cx="925259" cy="63188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075" y="1493047"/>
            <a:ext cx="517104" cy="40087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656885" y="2648436"/>
            <a:ext cx="6340390" cy="1359526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38214" y="7302193"/>
            <a:ext cx="6340197" cy="1323439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perspectiveRelaxedModerately">
                <a:rot lat="20999986" lon="20990637" rev="106903"/>
              </a:camera>
              <a:lightRig rig="balanced" dir="t"/>
            </a:scene3d>
            <a:sp3d extrusionH="254000" contourW="12700" prstMaterial="plastic">
              <a:extrusionClr>
                <a:srgbClr val="FFC000"/>
              </a:extrusionClr>
              <a:contourClr>
                <a:srgbClr val="FFD54F"/>
              </a:contourClr>
            </a:sp3d>
          </a:bodyPr>
          <a:lstStyle/>
          <a:p>
            <a:r>
              <a:rPr lang="zh-CN" altLang="en-US" sz="8000" dirty="0">
                <a:gradFill flip="none" rotWithShape="1">
                  <a:gsLst>
                    <a:gs pos="80000">
                      <a:srgbClr val="FFC000">
                        <a:lumMod val="61000"/>
                        <a:lumOff val="39000"/>
                      </a:srgbClr>
                    </a:gs>
                    <a:gs pos="40000">
                      <a:srgbClr val="FFC000">
                        <a:lumMod val="61000"/>
                        <a:lumOff val="39000"/>
                      </a:srgbClr>
                    </a:gs>
                    <a:gs pos="78000">
                      <a:srgbClr val="A5853A"/>
                    </a:gs>
                  </a:gsLst>
                  <a:lin ang="5400000" scaled="1"/>
                  <a:tileRect/>
                </a:gradFill>
                <a:effectLst>
                  <a:outerShdw blurRad="50800" dist="38100" dir="2700000" algn="tl" rotWithShape="0">
                    <a:prstClr val="black"/>
                  </a:outerShdw>
                </a:effectLst>
                <a:latin typeface="华康俪金黑W8(P)" panose="020B0800000000000000" pitchFamily="34" charset="-122"/>
                <a:ea typeface="华康俪金黑W8(P)" panose="020B0800000000000000" pitchFamily="34" charset="-122"/>
              </a:rPr>
              <a:t>感谢您的观看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628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0oiuvka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3zoieru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oye2lamx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2rpoxhlg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oye2lamx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2rpoxhl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oye2lamx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2rpoxhlg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oye2lamx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2rpoxhl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bgvou4n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on1eedt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bgvou4n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on1eedt5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bgvou4n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on1eedt5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bgvou4n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on1eedt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0bgvou4n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on1eedt5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0oiuvka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3zoieru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0oiuvka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3zoieru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0oiuvka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3zoieru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oye2lamx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2rpoxhlg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t0oiuvka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3zoieru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aq5kvea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sc014of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aq5kvea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sc014of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aq5kvea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sc014of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aq5kvea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sc014of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aq5kvea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ORDRI TOOLS WATERMARK" val="jsc014of"/>
</p:tagLst>
</file>

<file path=ppt/theme/theme1.xml><?xml version="1.0" encoding="utf-8"?>
<a:theme xmlns:a="http://schemas.openxmlformats.org/drawingml/2006/main" name="标准000">
  <a:themeElements>
    <a:clrScheme name="自定义 95">
      <a:dk1>
        <a:srgbClr val="262626"/>
      </a:dk1>
      <a:lt1>
        <a:srgbClr val="FFFFFF"/>
      </a:lt1>
      <a:dk2>
        <a:srgbClr val="262626"/>
      </a:dk2>
      <a:lt2>
        <a:srgbClr val="FFFFFF"/>
      </a:lt2>
      <a:accent1>
        <a:srgbClr val="F2F2F2"/>
      </a:accent1>
      <a:accent2>
        <a:srgbClr val="D00000"/>
      </a:accent2>
      <a:accent3>
        <a:srgbClr val="FFC000"/>
      </a:accent3>
      <a:accent4>
        <a:srgbClr val="FFC000"/>
      </a:accent4>
      <a:accent5>
        <a:srgbClr val="FFC000"/>
      </a:accent5>
      <a:accent6>
        <a:srgbClr val="FFC000"/>
      </a:accent6>
      <a:hlink>
        <a:srgbClr val="FFC000"/>
      </a:hlink>
      <a:folHlink>
        <a:srgbClr val="954F72"/>
      </a:folHlink>
    </a:clrScheme>
    <a:fontScheme name="标准00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标准000</Template>
  <TotalTime>0</TotalTime>
  <Words>1421</Words>
  <Application>Microsoft Office PowerPoint</Application>
  <PresentationFormat>宽屏</PresentationFormat>
  <Paragraphs>279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6" baseType="lpstr">
      <vt:lpstr>Clear Sans</vt:lpstr>
      <vt:lpstr>Fira Sans SemiBold Italic</vt:lpstr>
      <vt:lpstr>Gill Sans</vt:lpstr>
      <vt:lpstr>Helvetica Light</vt:lpstr>
      <vt:lpstr>Helvetica Neue Light</vt:lpstr>
      <vt:lpstr>Helvetica Neue UltraLight</vt:lpstr>
      <vt:lpstr>Lato Light</vt:lpstr>
      <vt:lpstr>linea-basic-10</vt:lpstr>
      <vt:lpstr>Source Sans Pro</vt:lpstr>
      <vt:lpstr>Source Sans Pro Light</vt:lpstr>
      <vt:lpstr>等线</vt:lpstr>
      <vt:lpstr>华康俪金黑W8(P)</vt:lpstr>
      <vt:lpstr>宋体</vt:lpstr>
      <vt:lpstr>微软雅黑</vt:lpstr>
      <vt:lpstr>Arial</vt:lpstr>
      <vt:lpstr>Impact</vt:lpstr>
      <vt:lpstr>Open Sans</vt:lpstr>
      <vt:lpstr>Roboto</vt:lpstr>
      <vt:lpstr>标准000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6289</dc:title>
  <dc:creator/>
  <cp:lastModifiedBy/>
  <cp:revision>1</cp:revision>
  <dcterms:created xsi:type="dcterms:W3CDTF">2017-05-06T00:34:02Z</dcterms:created>
  <dcterms:modified xsi:type="dcterms:W3CDTF">2019-01-18T06:12:41Z</dcterms:modified>
</cp:coreProperties>
</file>