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sldIdLst>
    <p:sldId id="256" r:id="rId4"/>
    <p:sldId id="257" r:id="rId5"/>
    <p:sldId id="268" r:id="rId6"/>
    <p:sldId id="259" r:id="rId7"/>
    <p:sldId id="270" r:id="rId8"/>
    <p:sldId id="258" r:id="rId9"/>
    <p:sldId id="271" r:id="rId10"/>
    <p:sldId id="269" r:id="rId11"/>
    <p:sldId id="272" r:id="rId12"/>
    <p:sldId id="261" r:id="rId13"/>
    <p:sldId id="273" r:id="rId14"/>
    <p:sldId id="260" r:id="rId15"/>
    <p:sldId id="274" r:id="rId16"/>
    <p:sldId id="263" r:id="rId17"/>
    <p:sldId id="275" r:id="rId18"/>
    <p:sldId id="262" r:id="rId19"/>
    <p:sldId id="265" r:id="rId20"/>
    <p:sldId id="264" r:id="rId21"/>
    <p:sldId id="276" r:id="rId22"/>
    <p:sldId id="267" r:id="rId2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C9841"/>
    <a:srgbClr val="F8F7FB"/>
    <a:srgbClr val="F9F9FB"/>
    <a:srgbClr val="F2F0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114" y="22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246D1260-308D-4A2C-96DA-16D67D73C30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3FFD01C-8C28-460F-89A5-7B80527C3B9D}"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46D1260-308D-4A2C-96DA-16D67D73C30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3FFD01C-8C28-460F-89A5-7B80527C3B9D}"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endParaRPr lang="zh-CN" altLang="en-US" smtClean="0"/>
          </a:p>
        </p:txBody>
      </p:sp>
      <p:sp>
        <p:nvSpPr>
          <p:cNvPr id="4" name="日期占位符 3"/>
          <p:cNvSpPr>
            <a:spLocks noGrp="1"/>
          </p:cNvSpPr>
          <p:nvPr>
            <p:ph type="dt" sz="half" idx="10"/>
          </p:nvPr>
        </p:nvSpPr>
        <p:spPr/>
        <p:txBody>
          <a:bodyPr/>
          <a:lstStyle/>
          <a:p>
            <a:fld id="{246D1260-308D-4A2C-96DA-16D67D73C30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3FFD01C-8C28-460F-89A5-7B80527C3B9D}"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246D1260-308D-4A2C-96DA-16D67D73C30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3FFD01C-8C28-460F-89A5-7B80527C3B9D}"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endParaRPr lang="zh-CN" altLang="en-US" smtClean="0"/>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endParaRPr lang="zh-CN" altLang="en-US" smtClean="0"/>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246D1260-308D-4A2C-96DA-16D67D73C307}"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3FFD01C-8C28-460F-89A5-7B80527C3B9D}"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246D1260-308D-4A2C-96DA-16D67D73C30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3FFD01C-8C28-460F-89A5-7B80527C3B9D}"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46D1260-308D-4A2C-96DA-16D67D73C307}"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3FFD01C-8C28-460F-89A5-7B80527C3B9D}"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fld id="{246D1260-308D-4A2C-96DA-16D67D73C30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3FFD01C-8C28-460F-89A5-7B80527C3B9D}"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fld id="{246D1260-308D-4A2C-96DA-16D67D73C30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3FFD01C-8C28-460F-89A5-7B80527C3B9D}"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46D1260-308D-4A2C-96DA-16D67D73C30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3FFD01C-8C28-460F-89A5-7B80527C3B9D}"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46D1260-308D-4A2C-96DA-16D67D73C30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3FFD01C-8C28-460F-89A5-7B80527C3B9D}"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246D1260-308D-4A2C-96DA-16D67D73C30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3FFD01C-8C28-460F-89A5-7B80527C3B9D}"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46D1260-308D-4A2C-96DA-16D67D73C30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3FFD01C-8C28-460F-89A5-7B80527C3B9D}"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endParaRPr lang="zh-CN" altLang="en-US" smtClean="0"/>
          </a:p>
        </p:txBody>
      </p:sp>
      <p:sp>
        <p:nvSpPr>
          <p:cNvPr id="4" name="日期占位符 3"/>
          <p:cNvSpPr>
            <a:spLocks noGrp="1"/>
          </p:cNvSpPr>
          <p:nvPr>
            <p:ph type="dt" sz="half" idx="10"/>
          </p:nvPr>
        </p:nvSpPr>
        <p:spPr/>
        <p:txBody>
          <a:bodyPr/>
          <a:lstStyle/>
          <a:p>
            <a:fld id="{246D1260-308D-4A2C-96DA-16D67D73C30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3FFD01C-8C28-460F-89A5-7B80527C3B9D}"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246D1260-308D-4A2C-96DA-16D67D73C30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3FFD01C-8C28-460F-89A5-7B80527C3B9D}"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endParaRPr lang="zh-CN" altLang="en-US" smtClean="0"/>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endParaRPr lang="zh-CN" altLang="en-US" smtClean="0"/>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246D1260-308D-4A2C-96DA-16D67D73C307}"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3FFD01C-8C28-460F-89A5-7B80527C3B9D}"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246D1260-308D-4A2C-96DA-16D67D73C30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3FFD01C-8C28-460F-89A5-7B80527C3B9D}"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46D1260-308D-4A2C-96DA-16D67D73C307}"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3FFD01C-8C28-460F-89A5-7B80527C3B9D}"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fld id="{246D1260-308D-4A2C-96DA-16D67D73C30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3FFD01C-8C28-460F-89A5-7B80527C3B9D}"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fld id="{246D1260-308D-4A2C-96DA-16D67D73C30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3FFD01C-8C28-460F-89A5-7B80527C3B9D}"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46D1260-308D-4A2C-96DA-16D67D73C30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3FFD01C-8C28-460F-89A5-7B80527C3B9D}"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46D1260-308D-4A2C-96DA-16D67D73C30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3FFD01C-8C28-460F-89A5-7B80527C3B9D}"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3" Type="http://schemas.openxmlformats.org/officeDocument/2006/relationships/theme" Target="../theme/theme2.xml"/><Relationship Id="rId12" Type="http://schemas.openxmlformats.org/officeDocument/2006/relationships/image" Target="../media/image1.jpeg"/><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6D1260-308D-4A2C-96DA-16D67D73C307}"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FFD01C-8C28-460F-89A5-7B80527C3B9D}" type="slidenum">
              <a:rPr lang="zh-CN" altLang="en-US" smtClean="0"/>
            </a:fld>
            <a:endParaRPr lang="zh-CN" altLang="en-US"/>
          </a:p>
        </p:txBody>
      </p:sp>
      <p:pic>
        <p:nvPicPr>
          <p:cNvPr id="7" name="图片 6" descr="hb"/>
          <p:cNvPicPr>
            <a:picLocks noChangeAspect="1"/>
          </p:cNvPicPr>
          <p:nvPr userDrawn="1"/>
        </p:nvPicPr>
        <p:blipFill>
          <a:blip r:embed="rId12"/>
          <a:srcRect l="37559" t="9442" r="558" b="11585"/>
          <a:stretch>
            <a:fillRect/>
          </a:stretch>
        </p:blipFill>
        <p:spPr>
          <a:xfrm rot="10800000">
            <a:off x="0" y="0"/>
            <a:ext cx="1219200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6D1260-308D-4A2C-96DA-16D67D73C307}"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FFD01C-8C28-460F-89A5-7B80527C3B9D}" type="slidenum">
              <a:rPr lang="zh-CN" altLang="en-US" smtClean="0"/>
            </a:fld>
            <a:endParaRPr lang="zh-CN" altLang="en-US"/>
          </a:p>
        </p:txBody>
      </p:sp>
      <p:pic>
        <p:nvPicPr>
          <p:cNvPr id="7" name="图片 6" descr="hb"/>
          <p:cNvPicPr>
            <a:picLocks noChangeAspect="1"/>
          </p:cNvPicPr>
          <p:nvPr userDrawn="1"/>
        </p:nvPicPr>
        <p:blipFill>
          <a:blip r:embed="rId12"/>
          <a:srcRect l="37559" t="9442" r="558" b="11585"/>
          <a:stretch>
            <a:fillRect/>
          </a:stretch>
        </p:blipFill>
        <p:spPr>
          <a:xfrm rot="10800000">
            <a:off x="0" y="0"/>
            <a:ext cx="12192000" cy="6858000"/>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jpeg"/><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1.jpeg"/><Relationship Id="rId1" Type="http://schemas.openxmlformats.org/officeDocument/2006/relationships/tags" Target="../tags/tag2.xml"/></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4.jpeg"/><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tags" Target="../tags/tag3.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1.jpeg"/><Relationship Id="rId1" Type="http://schemas.openxmlformats.org/officeDocument/2006/relationships/tags" Target="../tags/tag4.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1.jpeg"/><Relationship Id="rId1" Type="http://schemas.openxmlformats.org/officeDocument/2006/relationships/tags" Target="../tags/tag5.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jpeg"/><Relationship Id="rId1" Type="http://schemas.openxmlformats.org/officeDocument/2006/relationships/tags" Target="../tags/tag6.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jpeg"/><Relationship Id="rId1" Type="http://schemas.openxmlformats.org/officeDocument/2006/relationships/tags" Target="../tags/tag7.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1.jpeg"/><Relationship Id="rId1" Type="http://schemas.openxmlformats.org/officeDocument/2006/relationships/tags" Target="../tags/tag8.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jpeg"/><Relationship Id="rId1" Type="http://schemas.openxmlformats.org/officeDocument/2006/relationships/tags" Target="../tags/tag9.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jpeg"/><Relationship Id="rId1" Type="http://schemas.openxmlformats.org/officeDocument/2006/relationships/tags" Target="../tags/tag10.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jpeg"/><Relationship Id="rId1" Type="http://schemas.openxmlformats.org/officeDocument/2006/relationships/tags" Target="../tags/tag11.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jpeg"/><Relationship Id="rId1" Type="http://schemas.openxmlformats.org/officeDocument/2006/relationships/tags" Target="../tags/tag1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8F7FB"/>
        </a:solidFill>
        <a:effectLst/>
      </p:bgPr>
    </p:bg>
    <p:spTree>
      <p:nvGrpSpPr>
        <p:cNvPr id="1" name=""/>
        <p:cNvGrpSpPr/>
        <p:nvPr/>
      </p:nvGrpSpPr>
      <p:grpSpPr>
        <a:xfrm>
          <a:off x="0" y="0"/>
          <a:ext cx="0" cy="0"/>
          <a:chOff x="0" y="0"/>
          <a:chExt cx="0" cy="0"/>
        </a:xfrm>
      </p:grpSpPr>
      <p:pic>
        <p:nvPicPr>
          <p:cNvPr id="3" name="图片 2" descr="hb"/>
          <p:cNvPicPr>
            <a:picLocks noChangeAspect="1"/>
          </p:cNvPicPr>
          <p:nvPr/>
        </p:nvPicPr>
        <p:blipFill>
          <a:blip r:embed="rId1"/>
          <a:srcRect l="11308" r="17833" b="14229"/>
          <a:stretch>
            <a:fillRect/>
          </a:stretch>
        </p:blipFill>
        <p:spPr>
          <a:xfrm>
            <a:off x="-54610" y="0"/>
            <a:ext cx="12255500" cy="6851650"/>
          </a:xfrm>
          <a:prstGeom prst="rect">
            <a:avLst/>
          </a:prstGeom>
        </p:spPr>
      </p:pic>
      <p:cxnSp>
        <p:nvCxnSpPr>
          <p:cNvPr id="7" name="直接连接符 6"/>
          <p:cNvCxnSpPr/>
          <p:nvPr/>
        </p:nvCxnSpPr>
        <p:spPr>
          <a:xfrm>
            <a:off x="5765800" y="4048760"/>
            <a:ext cx="6479540" cy="0"/>
          </a:xfrm>
          <a:prstGeom prst="line">
            <a:avLst/>
          </a:prstGeom>
          <a:ln w="2857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grpSp>
        <p:nvGrpSpPr>
          <p:cNvPr id="41" name="组合 40"/>
          <p:cNvGrpSpPr/>
          <p:nvPr/>
        </p:nvGrpSpPr>
        <p:grpSpPr>
          <a:xfrm>
            <a:off x="5775325" y="4159885"/>
            <a:ext cx="5522595" cy="2161540"/>
            <a:chOff x="9095" y="6551"/>
            <a:chExt cx="8697" cy="3404"/>
          </a:xfrm>
        </p:grpSpPr>
        <p:sp>
          <p:nvSpPr>
            <p:cNvPr id="8" name="流程图: 离页连接符 7"/>
            <p:cNvSpPr/>
            <p:nvPr/>
          </p:nvSpPr>
          <p:spPr>
            <a:xfrm>
              <a:off x="9095" y="6551"/>
              <a:ext cx="1862" cy="2196"/>
            </a:xfrm>
            <a:prstGeom prst="flowChartOffpageConnector">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流程图: 离页连接符 8"/>
            <p:cNvSpPr/>
            <p:nvPr/>
          </p:nvSpPr>
          <p:spPr>
            <a:xfrm>
              <a:off x="11175" y="6551"/>
              <a:ext cx="2124" cy="3404"/>
            </a:xfrm>
            <a:prstGeom prst="flowChartOffpageConnector">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流程图: 离页连接符 9"/>
            <p:cNvSpPr/>
            <p:nvPr/>
          </p:nvSpPr>
          <p:spPr>
            <a:xfrm>
              <a:off x="13516" y="6551"/>
              <a:ext cx="2007" cy="2356"/>
            </a:xfrm>
            <a:prstGeom prst="flowChartOffpageConnector">
              <a:avLst/>
            </a:prstGeom>
            <a:solidFill>
              <a:srgbClr val="7C98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流程图: 离页连接符 10"/>
            <p:cNvSpPr/>
            <p:nvPr/>
          </p:nvSpPr>
          <p:spPr>
            <a:xfrm>
              <a:off x="15742" y="6551"/>
              <a:ext cx="2051" cy="3127"/>
            </a:xfrm>
            <a:prstGeom prst="flowChartOffpageConnector">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文本框 13"/>
          <p:cNvSpPr txBox="1">
            <a:spLocks noChangeArrowheads="1"/>
          </p:cNvSpPr>
          <p:nvPr/>
        </p:nvSpPr>
        <p:spPr bwMode="auto">
          <a:xfrm>
            <a:off x="4380865" y="2738120"/>
            <a:ext cx="7864475"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7200" b="1" dirty="0">
                <a:solidFill>
                  <a:srgbClr val="404040"/>
                </a:solidFill>
                <a:latin typeface="微软雅黑" panose="020B0503020204020204" pitchFamily="34" charset="-122"/>
                <a:ea typeface="微软雅黑" panose="020B0503020204020204" pitchFamily="34" charset="-122"/>
              </a:rPr>
              <a:t>叶子团建总结报告</a:t>
            </a:r>
            <a:endParaRPr lang="en-US" altLang="zh-CN" sz="7200" b="1" dirty="0">
              <a:solidFill>
                <a:srgbClr val="404040"/>
              </a:solidFill>
              <a:latin typeface="微软雅黑" panose="020B0503020204020204" pitchFamily="34" charset="-122"/>
              <a:ea typeface="微软雅黑" panose="020B0503020204020204" pitchFamily="34" charset="-122"/>
            </a:endParaRPr>
          </a:p>
        </p:txBody>
      </p:sp>
      <p:sp>
        <p:nvSpPr>
          <p:cNvPr id="14" name="文本框 19"/>
          <p:cNvSpPr txBox="1">
            <a:spLocks noChangeArrowheads="1"/>
          </p:cNvSpPr>
          <p:nvPr/>
        </p:nvSpPr>
        <p:spPr bwMode="auto">
          <a:xfrm>
            <a:off x="5869059" y="2406262"/>
            <a:ext cx="3000159"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dirty="0">
                <a:solidFill>
                  <a:srgbClr val="404040"/>
                </a:solidFill>
                <a:latin typeface="微软雅黑" panose="020B0503020204020204" pitchFamily="34" charset="-122"/>
                <a:ea typeface="微软雅黑" panose="020B0503020204020204" pitchFamily="34" charset="-122"/>
              </a:rPr>
              <a:t>汇报人</a:t>
            </a:r>
            <a:r>
              <a:rPr lang="zh-CN" altLang="en-US" b="1" dirty="0" smtClean="0">
                <a:solidFill>
                  <a:srgbClr val="404040"/>
                </a:solidFill>
                <a:latin typeface="微软雅黑" panose="020B0503020204020204" pitchFamily="34" charset="-122"/>
                <a:ea typeface="微软雅黑" panose="020B0503020204020204" pitchFamily="34" charset="-122"/>
              </a:rPr>
              <a:t>：</a:t>
            </a:r>
            <a:r>
              <a:rPr lang="en-US" altLang="zh-CN" b="1" dirty="0" smtClean="0">
                <a:solidFill>
                  <a:srgbClr val="404040"/>
                </a:solidFill>
                <a:latin typeface="微软雅黑" panose="020B0503020204020204" pitchFamily="34" charset="-122"/>
                <a:ea typeface="微软雅黑" panose="020B0503020204020204" pitchFamily="34" charset="-122"/>
              </a:rPr>
              <a:t>PPTCN</a:t>
            </a:r>
            <a:endParaRPr lang="en-US" altLang="zh-CN" b="1" dirty="0" smtClean="0">
              <a:solidFill>
                <a:srgbClr val="404040"/>
              </a:solidFill>
              <a:latin typeface="微软雅黑" panose="020B0503020204020204" pitchFamily="34" charset="-122"/>
              <a:ea typeface="微软雅黑" panose="020B0503020204020204" pitchFamily="34" charset="-122"/>
            </a:endParaRPr>
          </a:p>
        </p:txBody>
      </p:sp>
      <p:grpSp>
        <p:nvGrpSpPr>
          <p:cNvPr id="47" name="组合 46"/>
          <p:cNvGrpSpPr/>
          <p:nvPr/>
        </p:nvGrpSpPr>
        <p:grpSpPr>
          <a:xfrm rot="5400000">
            <a:off x="10715182" y="-57173"/>
            <a:ext cx="1219200" cy="1752220"/>
            <a:chOff x="701964" y="2487272"/>
            <a:chExt cx="1219200" cy="1493601"/>
          </a:xfrm>
        </p:grpSpPr>
        <p:cxnSp>
          <p:nvCxnSpPr>
            <p:cNvPr id="48" name="直接连接符 47"/>
            <p:cNvCxnSpPr/>
            <p:nvPr/>
          </p:nvCxnSpPr>
          <p:spPr>
            <a:xfrm>
              <a:off x="701964" y="2487272"/>
              <a:ext cx="0" cy="1493601"/>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854364" y="2487272"/>
              <a:ext cx="0" cy="1493601"/>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1006764" y="2487272"/>
              <a:ext cx="0" cy="1493601"/>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1159164" y="2487272"/>
              <a:ext cx="0" cy="1493601"/>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1311564" y="2487272"/>
              <a:ext cx="0" cy="1493601"/>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a:off x="1463964" y="2487272"/>
              <a:ext cx="0" cy="1493601"/>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1616364" y="2487272"/>
              <a:ext cx="0" cy="1493601"/>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1768764" y="2487272"/>
              <a:ext cx="0" cy="1493601"/>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1921164" y="2487272"/>
              <a:ext cx="0" cy="1493601"/>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42" name="组合 41"/>
          <p:cNvGrpSpPr/>
          <p:nvPr/>
        </p:nvGrpSpPr>
        <p:grpSpPr>
          <a:xfrm>
            <a:off x="-3810" y="0"/>
            <a:ext cx="3329940" cy="1303020"/>
            <a:chOff x="9095" y="6551"/>
            <a:chExt cx="8697" cy="3404"/>
          </a:xfrm>
        </p:grpSpPr>
        <p:sp>
          <p:nvSpPr>
            <p:cNvPr id="43" name="流程图: 离页连接符 42"/>
            <p:cNvSpPr/>
            <p:nvPr/>
          </p:nvSpPr>
          <p:spPr>
            <a:xfrm>
              <a:off x="9095" y="6551"/>
              <a:ext cx="1862" cy="2196"/>
            </a:xfrm>
            <a:prstGeom prst="flowChartOffpageConnector">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4" name="流程图: 离页连接符 43"/>
            <p:cNvSpPr/>
            <p:nvPr/>
          </p:nvSpPr>
          <p:spPr>
            <a:xfrm>
              <a:off x="11175" y="6551"/>
              <a:ext cx="2124" cy="3404"/>
            </a:xfrm>
            <a:prstGeom prst="flowChartOffpageConnector">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5" name="流程图: 离页连接符 44"/>
            <p:cNvSpPr/>
            <p:nvPr/>
          </p:nvSpPr>
          <p:spPr>
            <a:xfrm>
              <a:off x="13516" y="6551"/>
              <a:ext cx="2007" cy="2356"/>
            </a:xfrm>
            <a:prstGeom prst="flowChartOffpageConnector">
              <a:avLst/>
            </a:prstGeom>
            <a:solidFill>
              <a:srgbClr val="7C98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7" name="流程图: 离页连接符 56"/>
            <p:cNvSpPr/>
            <p:nvPr/>
          </p:nvSpPr>
          <p:spPr>
            <a:xfrm>
              <a:off x="15742" y="6551"/>
              <a:ext cx="2051" cy="3127"/>
            </a:xfrm>
            <a:prstGeom prst="flowChartOffpageConnector">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hb"/>
          <p:cNvPicPr>
            <a:picLocks noChangeAspect="1"/>
          </p:cNvPicPr>
          <p:nvPr/>
        </p:nvPicPr>
        <p:blipFill>
          <a:blip r:embed="rId1"/>
          <a:srcRect l="11308" r="17833" b="14229"/>
          <a:stretch>
            <a:fillRect/>
          </a:stretch>
        </p:blipFill>
        <p:spPr>
          <a:xfrm rot="10800000" flipH="1">
            <a:off x="0" y="0"/>
            <a:ext cx="5926455" cy="3314065"/>
          </a:xfrm>
          <a:prstGeom prst="rect">
            <a:avLst/>
          </a:prstGeom>
        </p:spPr>
      </p:pic>
      <p:grpSp>
        <p:nvGrpSpPr>
          <p:cNvPr id="18" name="组合 17"/>
          <p:cNvGrpSpPr/>
          <p:nvPr/>
        </p:nvGrpSpPr>
        <p:grpSpPr>
          <a:xfrm>
            <a:off x="435370" y="2546848"/>
            <a:ext cx="1236267" cy="2430863"/>
            <a:chOff x="5475287" y="553637"/>
            <a:chExt cx="1236267" cy="2430863"/>
          </a:xfrm>
        </p:grpSpPr>
        <p:pic>
          <p:nvPicPr>
            <p:cNvPr id="34" name="图片 3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5475287" y="2349986"/>
              <a:ext cx="720726" cy="466699"/>
            </a:xfrm>
            <a:prstGeom prst="rect">
              <a:avLst/>
            </a:prstGeom>
          </p:spPr>
        </p:pic>
        <p:sp>
          <p:nvSpPr>
            <p:cNvPr id="19" name="文本框 18"/>
            <p:cNvSpPr txBox="1"/>
            <p:nvPr/>
          </p:nvSpPr>
          <p:spPr>
            <a:xfrm>
              <a:off x="5480447" y="553637"/>
              <a:ext cx="923330" cy="1466149"/>
            </a:xfrm>
            <a:prstGeom prst="rect">
              <a:avLst/>
            </a:prstGeom>
            <a:noFill/>
          </p:spPr>
          <p:txBody>
            <a:bodyPr vert="eaVert" wrap="square" rtlCol="0">
              <a:spAutoFit/>
            </a:bodyPr>
            <a:lstStyle/>
            <a:p>
              <a:pPr algn="dist"/>
              <a:r>
                <a:rPr lang="zh-CN" altLang="en-US" sz="4800" dirty="0">
                  <a:solidFill>
                    <a:srgbClr val="5A9D51"/>
                  </a:solidFill>
                  <a:latin typeface="微软雅黑" panose="020B0503020204020204" pitchFamily="34" charset="-122"/>
                  <a:ea typeface="微软雅黑" panose="020B0503020204020204" pitchFamily="34" charset="-122"/>
                </a:rPr>
                <a:t>目录</a:t>
              </a:r>
              <a:endParaRPr lang="zh-CN" altLang="en-US" sz="4800" dirty="0">
                <a:solidFill>
                  <a:srgbClr val="5A9D51"/>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6096001" y="553637"/>
              <a:ext cx="615553" cy="2430863"/>
            </a:xfrm>
            <a:prstGeom prst="rect">
              <a:avLst/>
            </a:prstGeom>
            <a:noFill/>
          </p:spPr>
          <p:txBody>
            <a:bodyPr vert="eaVert" wrap="square" rtlCol="0">
              <a:spAutoFit/>
            </a:bodyPr>
            <a:lstStyle/>
            <a:p>
              <a:pPr algn="dist"/>
              <a:r>
                <a:rPr lang="en-US" altLang="zh-CN" sz="2800" dirty="0">
                  <a:solidFill>
                    <a:schemeClr val="bg1">
                      <a:lumMod val="75000"/>
                    </a:schemeClr>
                  </a:solidFill>
                  <a:latin typeface="微软雅黑" panose="020B0503020204020204" pitchFamily="34" charset="-122"/>
                  <a:ea typeface="微软雅黑" panose="020B0503020204020204" pitchFamily="34" charset="-122"/>
                </a:rPr>
                <a:t>CONTENTS</a:t>
              </a:r>
              <a:endParaRPr lang="zh-CN" altLang="en-US" sz="2800" dirty="0">
                <a:solidFill>
                  <a:schemeClr val="bg1">
                    <a:lumMod val="75000"/>
                  </a:schemeClr>
                </a:solidFill>
                <a:latin typeface="微软雅黑" panose="020B0503020204020204" pitchFamily="34" charset="-122"/>
                <a:ea typeface="微软雅黑" panose="020B0503020204020204" pitchFamily="34" charset="-122"/>
              </a:endParaRPr>
            </a:p>
          </p:txBody>
        </p:sp>
      </p:grpSp>
      <p:sp>
        <p:nvSpPr>
          <p:cNvPr id="21" name="矩形 20"/>
          <p:cNvSpPr/>
          <p:nvPr/>
        </p:nvSpPr>
        <p:spPr>
          <a:xfrm>
            <a:off x="3321645" y="2694826"/>
            <a:ext cx="2762250" cy="461665"/>
          </a:xfrm>
          <a:prstGeom prst="rect">
            <a:avLst/>
          </a:prstGeom>
        </p:spPr>
        <p:txBody>
          <a:bodyPr vert="horz" wrap="square">
            <a:spAutoFit/>
          </a:bodyPr>
          <a:lstStyle/>
          <a:p>
            <a:pPr algn="ct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请添加内容标题</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2800945" y="3094936"/>
            <a:ext cx="3803650" cy="553998"/>
          </a:xfrm>
          <a:prstGeom prst="rect">
            <a:avLst/>
          </a:prstGeom>
          <a:noFill/>
        </p:spPr>
        <p:txBody>
          <a:bodyPr vert="horz" wrap="square" rtlCol="0">
            <a:spAutoFit/>
          </a:bodyPr>
          <a:lstStyle/>
          <a:p>
            <a:pPr algn="ct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An action plan with executable, actionable and creative ideas can effectively enhance the company's reputation and brand reputation.</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3321645" y="4736893"/>
            <a:ext cx="2762250" cy="461665"/>
          </a:xfrm>
          <a:prstGeom prst="rect">
            <a:avLst/>
          </a:prstGeom>
        </p:spPr>
        <p:txBody>
          <a:bodyPr vert="horz" wrap="square">
            <a:spAutoFit/>
          </a:bodyPr>
          <a:lstStyle/>
          <a:p>
            <a:pPr algn="ct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请添加内容标题</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2800945" y="5137003"/>
            <a:ext cx="3803650" cy="553998"/>
          </a:xfrm>
          <a:prstGeom prst="rect">
            <a:avLst/>
          </a:prstGeom>
          <a:noFill/>
        </p:spPr>
        <p:txBody>
          <a:bodyPr vert="horz" wrap="square" rtlCol="0">
            <a:spAutoFit/>
          </a:bodyPr>
          <a:lstStyle/>
          <a:p>
            <a:pPr algn="ct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An action plan with executable, actionable and creative ideas can effectively enhance the company's reputation and brand reputation.</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8122246" y="2694826"/>
            <a:ext cx="2762250" cy="461665"/>
          </a:xfrm>
          <a:prstGeom prst="rect">
            <a:avLst/>
          </a:prstGeom>
        </p:spPr>
        <p:txBody>
          <a:bodyPr vert="horz" wrap="square">
            <a:spAutoFit/>
          </a:bodyPr>
          <a:lstStyle/>
          <a:p>
            <a:pPr algn="ct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请添加内容标题</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7601546" y="3094936"/>
            <a:ext cx="3803650" cy="553998"/>
          </a:xfrm>
          <a:prstGeom prst="rect">
            <a:avLst/>
          </a:prstGeom>
          <a:noFill/>
        </p:spPr>
        <p:txBody>
          <a:bodyPr vert="horz" wrap="square" rtlCol="0">
            <a:spAutoFit/>
          </a:bodyPr>
          <a:lstStyle/>
          <a:p>
            <a:pPr algn="ct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An action plan with executable, actionable and creative ideas can effectively enhance the company's reputation and brand reputation.</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8122246" y="4736893"/>
            <a:ext cx="2762250" cy="461665"/>
          </a:xfrm>
          <a:prstGeom prst="rect">
            <a:avLst/>
          </a:prstGeom>
        </p:spPr>
        <p:txBody>
          <a:bodyPr vert="horz" wrap="square">
            <a:spAutoFit/>
          </a:bodyPr>
          <a:lstStyle/>
          <a:p>
            <a:pPr algn="ct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请添加内容标题</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7601546" y="5137003"/>
            <a:ext cx="3803650" cy="553998"/>
          </a:xfrm>
          <a:prstGeom prst="rect">
            <a:avLst/>
          </a:prstGeom>
          <a:noFill/>
        </p:spPr>
        <p:txBody>
          <a:bodyPr vert="horz" wrap="square" rtlCol="0">
            <a:spAutoFit/>
          </a:bodyPr>
          <a:lstStyle/>
          <a:p>
            <a:pPr algn="ct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An action plan with executable, actionable and creative ideas can effectively enhance the company's reputation and brand reputation.</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矩形 28"/>
          <p:cNvSpPr/>
          <p:nvPr/>
        </p:nvSpPr>
        <p:spPr>
          <a:xfrm>
            <a:off x="4385270" y="1912228"/>
            <a:ext cx="635000" cy="635000"/>
          </a:xfrm>
          <a:prstGeom prst="rect">
            <a:avLst/>
          </a:prstGeom>
          <a:solidFill>
            <a:srgbClr val="7C98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bg1"/>
                </a:solidFill>
                <a:latin typeface="微软雅黑" panose="020B0503020204020204" pitchFamily="34" charset="-122"/>
                <a:ea typeface="微软雅黑" panose="020B0503020204020204" pitchFamily="34" charset="-122"/>
              </a:rPr>
              <a:t>01</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30" name="矩形 29"/>
          <p:cNvSpPr/>
          <p:nvPr/>
        </p:nvSpPr>
        <p:spPr>
          <a:xfrm>
            <a:off x="4385270" y="4049044"/>
            <a:ext cx="635000" cy="635000"/>
          </a:xfrm>
          <a:prstGeom prst="rect">
            <a:avLst/>
          </a:prstGeom>
          <a:solidFill>
            <a:srgbClr val="7C98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bg1"/>
                </a:solidFill>
                <a:latin typeface="微软雅黑" panose="020B0503020204020204" pitchFamily="34" charset="-122"/>
                <a:ea typeface="微软雅黑" panose="020B0503020204020204" pitchFamily="34" charset="-122"/>
              </a:rPr>
              <a:t>03</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31" name="矩形 30"/>
          <p:cNvSpPr/>
          <p:nvPr/>
        </p:nvSpPr>
        <p:spPr>
          <a:xfrm>
            <a:off x="9150153" y="1912228"/>
            <a:ext cx="635000" cy="635000"/>
          </a:xfrm>
          <a:prstGeom prst="rect">
            <a:avLst/>
          </a:prstGeom>
          <a:solidFill>
            <a:srgbClr val="7C98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bg1"/>
                </a:solidFill>
                <a:latin typeface="微软雅黑" panose="020B0503020204020204" pitchFamily="34" charset="-122"/>
                <a:ea typeface="微软雅黑" panose="020B0503020204020204" pitchFamily="34" charset="-122"/>
              </a:rPr>
              <a:t>02</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32" name="矩形 31"/>
          <p:cNvSpPr/>
          <p:nvPr/>
        </p:nvSpPr>
        <p:spPr>
          <a:xfrm>
            <a:off x="9150153" y="4049044"/>
            <a:ext cx="635000" cy="635000"/>
          </a:xfrm>
          <a:prstGeom prst="rect">
            <a:avLst/>
          </a:prstGeom>
          <a:solidFill>
            <a:srgbClr val="7C98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bg1"/>
                </a:solidFill>
                <a:latin typeface="微软雅黑" panose="020B0503020204020204" pitchFamily="34" charset="-122"/>
                <a:ea typeface="微软雅黑" panose="020B0503020204020204" pitchFamily="34" charset="-122"/>
              </a:rPr>
              <a:t>04</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hb"/>
          <p:cNvPicPr>
            <a:picLocks noChangeAspect="1"/>
          </p:cNvPicPr>
          <p:nvPr/>
        </p:nvPicPr>
        <p:blipFill>
          <a:blip r:embed="rId1"/>
          <a:srcRect l="1662" t="20964" r="60256" b="9010"/>
          <a:stretch>
            <a:fillRect/>
          </a:stretch>
        </p:blipFill>
        <p:spPr>
          <a:xfrm rot="16200000" flipH="1">
            <a:off x="10294620" y="153670"/>
            <a:ext cx="2051050" cy="1743075"/>
          </a:xfrm>
          <a:prstGeom prst="rect">
            <a:avLst/>
          </a:prstGeom>
        </p:spPr>
      </p:pic>
      <p:sp>
        <p:nvSpPr>
          <p:cNvPr id="7" name="矩形 6"/>
          <p:cNvSpPr/>
          <p:nvPr/>
        </p:nvSpPr>
        <p:spPr>
          <a:xfrm>
            <a:off x="4714875" y="3779896"/>
            <a:ext cx="2762250" cy="461665"/>
          </a:xfrm>
          <a:prstGeom prst="rect">
            <a:avLst/>
          </a:prstGeom>
        </p:spPr>
        <p:txBody>
          <a:bodyPr vert="horz" wrap="square">
            <a:spAutoFit/>
          </a:bodyPr>
          <a:p>
            <a:pPr algn="ct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请添加内容标题</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4194175" y="4180006"/>
            <a:ext cx="3803650" cy="553998"/>
          </a:xfrm>
          <a:prstGeom prst="rect">
            <a:avLst/>
          </a:prstGeom>
          <a:noFill/>
        </p:spPr>
        <p:txBody>
          <a:bodyPr vert="horz" wrap="square" rtlCol="0">
            <a:spAutoFit/>
          </a:bodyPr>
          <a:p>
            <a:pPr algn="ct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An action plan with executable, actionable and creative ideas can effectively enhance the company's reputation and brand reputation.</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5464770" y="2166540"/>
            <a:ext cx="1262460" cy="1262460"/>
          </a:xfrm>
          <a:prstGeom prst="rect">
            <a:avLst/>
          </a:prstGeom>
          <a:solidFill>
            <a:srgbClr val="7C98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5400" dirty="0">
                <a:solidFill>
                  <a:schemeClr val="bg1"/>
                </a:solidFill>
                <a:latin typeface="微软雅黑" panose="020B0503020204020204" pitchFamily="34" charset="-122"/>
                <a:ea typeface="微软雅黑" panose="020B0503020204020204" pitchFamily="34" charset="-122"/>
              </a:rPr>
              <a:t>01</a:t>
            </a:r>
            <a:endParaRPr lang="zh-CN" altLang="en-US" sz="5400" dirty="0">
              <a:solidFill>
                <a:schemeClr val="bg1"/>
              </a:solidFill>
              <a:latin typeface="微软雅黑" panose="020B0503020204020204" pitchFamily="34" charset="-122"/>
              <a:ea typeface="微软雅黑" panose="020B0503020204020204" pitchFamily="34" charset="-122"/>
            </a:endParaRPr>
          </a:p>
        </p:txBody>
      </p:sp>
      <p:grpSp>
        <p:nvGrpSpPr>
          <p:cNvPr id="42" name="组合 41"/>
          <p:cNvGrpSpPr/>
          <p:nvPr/>
        </p:nvGrpSpPr>
        <p:grpSpPr>
          <a:xfrm>
            <a:off x="-3810" y="0"/>
            <a:ext cx="3329940" cy="1303020"/>
            <a:chOff x="9095" y="6551"/>
            <a:chExt cx="8697" cy="3404"/>
          </a:xfrm>
        </p:grpSpPr>
        <p:sp>
          <p:nvSpPr>
            <p:cNvPr id="43" name="流程图: 离页连接符 42"/>
            <p:cNvSpPr/>
            <p:nvPr/>
          </p:nvSpPr>
          <p:spPr>
            <a:xfrm>
              <a:off x="9095" y="6551"/>
              <a:ext cx="1862" cy="2196"/>
            </a:xfrm>
            <a:prstGeom prst="flowChartOffpageConnector">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4" name="流程图: 离页连接符 43"/>
            <p:cNvSpPr/>
            <p:nvPr/>
          </p:nvSpPr>
          <p:spPr>
            <a:xfrm>
              <a:off x="11175" y="6551"/>
              <a:ext cx="2124" cy="3404"/>
            </a:xfrm>
            <a:prstGeom prst="flowChartOffpageConnector">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5" name="流程图: 离页连接符 44"/>
            <p:cNvSpPr/>
            <p:nvPr/>
          </p:nvSpPr>
          <p:spPr>
            <a:xfrm>
              <a:off x="13516" y="6551"/>
              <a:ext cx="2007" cy="2356"/>
            </a:xfrm>
            <a:prstGeom prst="flowChartOffpageConnector">
              <a:avLst/>
            </a:prstGeom>
            <a:solidFill>
              <a:srgbClr val="7C98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7" name="流程图: 离页连接符 56"/>
            <p:cNvSpPr/>
            <p:nvPr/>
          </p:nvSpPr>
          <p:spPr>
            <a:xfrm>
              <a:off x="15742" y="6551"/>
              <a:ext cx="2051" cy="3127"/>
            </a:xfrm>
            <a:prstGeom prst="flowChartOffpageConnector">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0" y="0"/>
            <a:ext cx="4089400" cy="1758950"/>
            <a:chOff x="0" y="0"/>
            <a:chExt cx="6440" cy="2770"/>
          </a:xfrm>
        </p:grpSpPr>
        <p:pic>
          <p:nvPicPr>
            <p:cNvPr id="43" name="图片 42" descr="hb"/>
            <p:cNvPicPr>
              <a:picLocks noChangeAspect="1"/>
            </p:cNvPicPr>
            <p:nvPr>
              <p:custDataLst>
                <p:tags r:id="rId1"/>
              </p:custDataLst>
            </p:nvPr>
          </p:nvPicPr>
          <p:blipFill>
            <a:blip r:embed="rId2"/>
            <a:srcRect l="11308" r="17833" b="14229"/>
            <a:stretch>
              <a:fillRect/>
            </a:stretch>
          </p:blipFill>
          <p:spPr>
            <a:xfrm rot="10800000" flipH="1">
              <a:off x="0" y="0"/>
              <a:ext cx="4953" cy="2770"/>
            </a:xfrm>
            <a:prstGeom prst="rect">
              <a:avLst/>
            </a:prstGeom>
          </p:spPr>
        </p:pic>
        <p:grpSp>
          <p:nvGrpSpPr>
            <p:cNvPr id="46" name="组合 45"/>
            <p:cNvGrpSpPr/>
            <p:nvPr/>
          </p:nvGrpSpPr>
          <p:grpSpPr>
            <a:xfrm>
              <a:off x="1640" y="626"/>
              <a:ext cx="4800" cy="1137"/>
              <a:chOff x="3311144" y="2670048"/>
              <a:chExt cx="3048000" cy="721755"/>
            </a:xfrm>
          </p:grpSpPr>
          <p:sp>
            <p:nvSpPr>
              <p:cNvPr id="47" name="文本框 46"/>
              <p:cNvSpPr txBox="1"/>
              <p:nvPr/>
            </p:nvSpPr>
            <p:spPr>
              <a:xfrm>
                <a:off x="3311144" y="2670048"/>
                <a:ext cx="3048000" cy="460375"/>
              </a:xfrm>
              <a:prstGeom prst="rect">
                <a:avLst/>
              </a:prstGeom>
              <a:noFill/>
            </p:spPr>
            <p:txBody>
              <a:bodyPr wrap="square" rtlCol="0">
                <a:spAutoFit/>
              </a:bodyPr>
              <a:p>
                <a:pPr algn="dist"/>
                <a:r>
                  <a:rPr lang="zh-CN" altLang="en-US" sz="2400" dirty="0" smtClean="0">
                    <a:latin typeface="微软雅黑" panose="020B0503020204020204" pitchFamily="34" charset="-122"/>
                    <a:ea typeface="微软雅黑" panose="020B0503020204020204" pitchFamily="34" charset="-122"/>
                  </a:rPr>
                  <a:t>点击此处添加标题</a:t>
                </a:r>
                <a:endParaRPr lang="zh-CN" altLang="en-US" sz="2400" dirty="0" smtClean="0">
                  <a:latin typeface="微软雅黑" panose="020B0503020204020204" pitchFamily="34" charset="-122"/>
                  <a:ea typeface="微软雅黑" panose="020B0503020204020204" pitchFamily="34" charset="-122"/>
                </a:endParaRPr>
              </a:p>
            </p:txBody>
          </p:sp>
          <p:sp>
            <p:nvSpPr>
              <p:cNvPr id="48" name="文本框 47"/>
              <p:cNvSpPr txBox="1"/>
              <p:nvPr/>
            </p:nvSpPr>
            <p:spPr>
              <a:xfrm>
                <a:off x="3324098" y="3130193"/>
                <a:ext cx="2496312" cy="261610"/>
              </a:xfrm>
              <a:prstGeom prst="rect">
                <a:avLst/>
              </a:prstGeom>
              <a:noFill/>
            </p:spPr>
            <p:txBody>
              <a:bodyPr wrap="square" rtlCol="0">
                <a:spAutoFit/>
              </a:bodyPr>
              <a:p>
                <a:pPr algn="dist"/>
                <a:r>
                  <a:rPr lang="en-US" altLang="zh-CN" sz="1100" dirty="0" smtClean="0">
                    <a:latin typeface="微软雅黑" panose="020B0503020204020204" pitchFamily="34" charset="-122"/>
                    <a:ea typeface="微软雅黑" panose="020B0503020204020204" pitchFamily="34" charset="-122"/>
                  </a:rPr>
                  <a:t>Click here to add the title</a:t>
                </a:r>
                <a:endParaRPr lang="en-US" altLang="zh-CN" sz="1100" dirty="0" smtClean="0">
                  <a:latin typeface="微软雅黑" panose="020B0503020204020204" pitchFamily="34" charset="-122"/>
                  <a:ea typeface="微软雅黑" panose="020B0503020204020204" pitchFamily="34" charset="-122"/>
                </a:endParaRPr>
              </a:p>
            </p:txBody>
          </p:sp>
        </p:grpSp>
      </p:grpSp>
      <p:sp>
        <p:nvSpPr>
          <p:cNvPr id="91" name="Freeform 20"/>
          <p:cNvSpPr/>
          <p:nvPr/>
        </p:nvSpPr>
        <p:spPr>
          <a:xfrm>
            <a:off x="1900680" y="2377067"/>
            <a:ext cx="3102031" cy="3101965"/>
          </a:xfrm>
          <a:custGeom>
            <a:avLst/>
            <a:gdLst>
              <a:gd name="connsiteX0" fmla="*/ 0 w 2708066"/>
              <a:gd name="connsiteY0" fmla="*/ 1354004 h 2708008"/>
              <a:gd name="connsiteX1" fmla="*/ 1354033 w 2708066"/>
              <a:gd name="connsiteY1" fmla="*/ 0 h 2708008"/>
              <a:gd name="connsiteX2" fmla="*/ 2708066 w 2708066"/>
              <a:gd name="connsiteY2" fmla="*/ 1354004 h 2708008"/>
              <a:gd name="connsiteX3" fmla="*/ 1354033 w 2708066"/>
              <a:gd name="connsiteY3" fmla="*/ 2708008 h 2708008"/>
              <a:gd name="connsiteX4" fmla="*/ 0 w 2708066"/>
              <a:gd name="connsiteY4" fmla="*/ 1354004 h 2708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8066" h="2708008">
                <a:moveTo>
                  <a:pt x="0" y="1354004"/>
                </a:moveTo>
                <a:cubicBezTo>
                  <a:pt x="0" y="606208"/>
                  <a:pt x="606221" y="0"/>
                  <a:pt x="1354033" y="0"/>
                </a:cubicBezTo>
                <a:cubicBezTo>
                  <a:pt x="2101845" y="0"/>
                  <a:pt x="2708066" y="606208"/>
                  <a:pt x="2708066" y="1354004"/>
                </a:cubicBezTo>
                <a:cubicBezTo>
                  <a:pt x="2708066" y="2101800"/>
                  <a:pt x="2101845" y="2708008"/>
                  <a:pt x="1354033" y="2708008"/>
                </a:cubicBezTo>
                <a:cubicBezTo>
                  <a:pt x="606221" y="2708008"/>
                  <a:pt x="0" y="2101800"/>
                  <a:pt x="0" y="1354004"/>
                </a:cubicBezTo>
                <a:close/>
              </a:path>
            </a:pathLst>
          </a:custGeom>
          <a:solidFill>
            <a:srgbClr val="7C9841"/>
          </a:solidFill>
          <a:ln>
            <a:no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594707" tIns="594699" rIns="594707" bIns="594699" numCol="1" spcCol="1270" anchor="ctr" anchorCtr="0">
            <a:noAutofit/>
          </a:bodyPr>
          <a:lstStyle/>
          <a:p>
            <a:pPr lvl="0" algn="ctr" defTabSz="2311400">
              <a:lnSpc>
                <a:spcPct val="90000"/>
              </a:lnSpc>
              <a:spcBef>
                <a:spcPct val="0"/>
              </a:spcBef>
              <a:spcAft>
                <a:spcPct val="35000"/>
              </a:spcAft>
            </a:pPr>
            <a:endParaRPr lang="id-ID" sz="5200" kern="1200">
              <a:latin typeface="微软雅黑" panose="020B0503020204020204" pitchFamily="34" charset="-122"/>
              <a:ea typeface="微软雅黑" panose="020B0503020204020204" pitchFamily="34" charset="-122"/>
            </a:endParaRPr>
          </a:p>
        </p:txBody>
      </p:sp>
      <p:sp>
        <p:nvSpPr>
          <p:cNvPr id="92" name="Oval 21"/>
          <p:cNvSpPr/>
          <p:nvPr/>
        </p:nvSpPr>
        <p:spPr>
          <a:xfrm>
            <a:off x="3670634" y="2235740"/>
            <a:ext cx="344991" cy="344985"/>
          </a:xfrm>
          <a:prstGeom prst="ellipse">
            <a:avLst/>
          </a:prstGeom>
          <a:solidFill>
            <a:srgbClr val="7C9841"/>
          </a:solidFill>
          <a:ln w="25400">
            <a:solidFill>
              <a:schemeClr val="bg1"/>
            </a:solid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endParaRPr lang="zh-CN" altLang="en-US">
              <a:latin typeface="微软雅黑" panose="020B0503020204020204" pitchFamily="34" charset="-122"/>
              <a:ea typeface="微软雅黑" panose="020B0503020204020204" pitchFamily="34" charset="-122"/>
            </a:endParaRPr>
          </a:p>
        </p:txBody>
      </p:sp>
      <p:sp>
        <p:nvSpPr>
          <p:cNvPr id="93" name="Oval 22"/>
          <p:cNvSpPr/>
          <p:nvPr/>
        </p:nvSpPr>
        <p:spPr>
          <a:xfrm>
            <a:off x="2853732" y="5248559"/>
            <a:ext cx="249800" cy="250041"/>
          </a:xfrm>
          <a:prstGeom prst="ellipse">
            <a:avLst/>
          </a:prstGeom>
          <a:solidFill>
            <a:schemeClr val="accent6"/>
          </a:solidFill>
          <a:ln w="25400">
            <a:solidFill>
              <a:schemeClr val="bg1"/>
            </a:solidFill>
          </a:ln>
        </p:spPr>
        <p:style>
          <a:lnRef idx="2">
            <a:schemeClr val="lt1">
              <a:hueOff val="0"/>
              <a:satOff val="0"/>
              <a:lumOff val="0"/>
              <a:alphaOff val="0"/>
            </a:schemeClr>
          </a:lnRef>
          <a:fillRef idx="1">
            <a:schemeClr val="accent3">
              <a:hueOff val="56240"/>
              <a:satOff val="2879"/>
              <a:lumOff val="1209"/>
              <a:alphaOff val="0"/>
            </a:schemeClr>
          </a:fillRef>
          <a:effectRef idx="0">
            <a:schemeClr val="accent3">
              <a:hueOff val="56240"/>
              <a:satOff val="2879"/>
              <a:lumOff val="1209"/>
              <a:alphaOff val="0"/>
            </a:schemeClr>
          </a:effectRef>
          <a:fontRef idx="minor">
            <a:schemeClr val="lt1"/>
          </a:fontRef>
        </p:style>
        <p:txBody>
          <a:bodyPr/>
          <a:lstStyle/>
          <a:p>
            <a:endParaRPr lang="zh-CN" altLang="en-US">
              <a:latin typeface="微软雅黑" panose="020B0503020204020204" pitchFamily="34" charset="-122"/>
              <a:ea typeface="微软雅黑" panose="020B0503020204020204" pitchFamily="34" charset="-122"/>
            </a:endParaRPr>
          </a:p>
        </p:txBody>
      </p:sp>
      <p:sp>
        <p:nvSpPr>
          <p:cNvPr id="94" name="Oval 23"/>
          <p:cNvSpPr/>
          <p:nvPr/>
        </p:nvSpPr>
        <p:spPr>
          <a:xfrm>
            <a:off x="5202323" y="3635972"/>
            <a:ext cx="249800" cy="250041"/>
          </a:xfrm>
          <a:prstGeom prst="ellipse">
            <a:avLst/>
          </a:prstGeom>
          <a:solidFill>
            <a:schemeClr val="accent3"/>
          </a:solidFill>
          <a:ln>
            <a:noFill/>
          </a:ln>
        </p:spPr>
        <p:style>
          <a:lnRef idx="2">
            <a:schemeClr val="lt1">
              <a:hueOff val="0"/>
              <a:satOff val="0"/>
              <a:lumOff val="0"/>
              <a:alphaOff val="0"/>
            </a:schemeClr>
          </a:lnRef>
          <a:fillRef idx="1">
            <a:schemeClr val="accent3">
              <a:hueOff val="112479"/>
              <a:satOff val="5757"/>
              <a:lumOff val="2418"/>
              <a:alphaOff val="0"/>
            </a:schemeClr>
          </a:fillRef>
          <a:effectRef idx="0">
            <a:schemeClr val="accent3">
              <a:hueOff val="112479"/>
              <a:satOff val="5757"/>
              <a:lumOff val="2418"/>
              <a:alphaOff val="0"/>
            </a:schemeClr>
          </a:effectRef>
          <a:fontRef idx="minor">
            <a:schemeClr val="lt1"/>
          </a:fontRef>
        </p:style>
        <p:txBody>
          <a:bodyPr/>
          <a:lstStyle/>
          <a:p>
            <a:endParaRPr lang="zh-CN" altLang="en-US">
              <a:latin typeface="微软雅黑" panose="020B0503020204020204" pitchFamily="34" charset="-122"/>
              <a:ea typeface="微软雅黑" panose="020B0503020204020204" pitchFamily="34" charset="-122"/>
            </a:endParaRPr>
          </a:p>
        </p:txBody>
      </p:sp>
      <p:sp>
        <p:nvSpPr>
          <p:cNvPr id="95" name="Oval 24"/>
          <p:cNvSpPr/>
          <p:nvPr/>
        </p:nvSpPr>
        <p:spPr>
          <a:xfrm>
            <a:off x="4006970" y="5514545"/>
            <a:ext cx="344991" cy="344985"/>
          </a:xfrm>
          <a:prstGeom prst="ellipse">
            <a:avLst/>
          </a:prstGeom>
          <a:solidFill>
            <a:srgbClr val="7C9841"/>
          </a:solidFill>
          <a:ln>
            <a:noFill/>
          </a:ln>
        </p:spPr>
        <p:style>
          <a:lnRef idx="2">
            <a:schemeClr val="lt1">
              <a:hueOff val="0"/>
              <a:satOff val="0"/>
              <a:lumOff val="0"/>
              <a:alphaOff val="0"/>
            </a:schemeClr>
          </a:lnRef>
          <a:fillRef idx="1">
            <a:schemeClr val="accent3">
              <a:hueOff val="168719"/>
              <a:satOff val="8636"/>
              <a:lumOff val="3628"/>
              <a:alphaOff val="0"/>
            </a:schemeClr>
          </a:fillRef>
          <a:effectRef idx="0">
            <a:schemeClr val="accent3">
              <a:hueOff val="168719"/>
              <a:satOff val="8636"/>
              <a:lumOff val="3628"/>
              <a:alphaOff val="0"/>
            </a:schemeClr>
          </a:effectRef>
          <a:fontRef idx="minor">
            <a:schemeClr val="lt1"/>
          </a:fontRef>
        </p:style>
        <p:txBody>
          <a:bodyPr/>
          <a:lstStyle/>
          <a:p>
            <a:endParaRPr lang="zh-CN" altLang="en-US">
              <a:latin typeface="微软雅黑" panose="020B0503020204020204" pitchFamily="34" charset="-122"/>
              <a:ea typeface="微软雅黑" panose="020B0503020204020204" pitchFamily="34" charset="-122"/>
            </a:endParaRPr>
          </a:p>
        </p:txBody>
      </p:sp>
      <p:sp>
        <p:nvSpPr>
          <p:cNvPr id="96" name="Oval 25"/>
          <p:cNvSpPr/>
          <p:nvPr/>
        </p:nvSpPr>
        <p:spPr>
          <a:xfrm>
            <a:off x="2510286" y="2974087"/>
            <a:ext cx="249800" cy="250041"/>
          </a:xfrm>
          <a:prstGeom prst="ellipse">
            <a:avLst/>
          </a:prstGeom>
          <a:solidFill>
            <a:srgbClr val="FFECEB"/>
          </a:solidFill>
          <a:ln>
            <a:noFill/>
          </a:ln>
        </p:spPr>
        <p:style>
          <a:lnRef idx="2">
            <a:schemeClr val="lt1">
              <a:hueOff val="0"/>
              <a:satOff val="0"/>
              <a:lumOff val="0"/>
              <a:alphaOff val="0"/>
            </a:schemeClr>
          </a:lnRef>
          <a:fillRef idx="1">
            <a:schemeClr val="accent3">
              <a:hueOff val="224959"/>
              <a:satOff val="11515"/>
              <a:lumOff val="4837"/>
              <a:alphaOff val="0"/>
            </a:schemeClr>
          </a:fillRef>
          <a:effectRef idx="0">
            <a:schemeClr val="accent3">
              <a:hueOff val="224959"/>
              <a:satOff val="11515"/>
              <a:lumOff val="4837"/>
              <a:alphaOff val="0"/>
            </a:schemeClr>
          </a:effectRef>
          <a:fontRef idx="minor">
            <a:schemeClr val="lt1"/>
          </a:fontRef>
        </p:style>
        <p:txBody>
          <a:bodyPr/>
          <a:lstStyle/>
          <a:p>
            <a:endParaRPr lang="zh-CN" altLang="en-US">
              <a:latin typeface="微软雅黑" panose="020B0503020204020204" pitchFamily="34" charset="-122"/>
              <a:ea typeface="微软雅黑" panose="020B0503020204020204" pitchFamily="34" charset="-122"/>
            </a:endParaRPr>
          </a:p>
        </p:txBody>
      </p:sp>
      <p:sp>
        <p:nvSpPr>
          <p:cNvPr id="97" name="Freeform 27"/>
          <p:cNvSpPr/>
          <p:nvPr/>
        </p:nvSpPr>
        <p:spPr>
          <a:xfrm>
            <a:off x="931476" y="2936944"/>
            <a:ext cx="1261119" cy="1260716"/>
          </a:xfrm>
          <a:custGeom>
            <a:avLst/>
            <a:gdLst>
              <a:gd name="connsiteX0" fmla="*/ 0 w 1100954"/>
              <a:gd name="connsiteY0" fmla="*/ 550301 h 1100602"/>
              <a:gd name="connsiteX1" fmla="*/ 550477 w 1100954"/>
              <a:gd name="connsiteY1" fmla="*/ 0 h 1100602"/>
              <a:gd name="connsiteX2" fmla="*/ 1100954 w 1100954"/>
              <a:gd name="connsiteY2" fmla="*/ 550301 h 1100602"/>
              <a:gd name="connsiteX3" fmla="*/ 550477 w 1100954"/>
              <a:gd name="connsiteY3" fmla="*/ 1100602 h 1100602"/>
              <a:gd name="connsiteX4" fmla="*/ 0 w 1100954"/>
              <a:gd name="connsiteY4" fmla="*/ 550301 h 1100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0954" h="1100602">
                <a:moveTo>
                  <a:pt x="0" y="550301"/>
                </a:moveTo>
                <a:cubicBezTo>
                  <a:pt x="0" y="246378"/>
                  <a:pt x="246457" y="0"/>
                  <a:pt x="550477" y="0"/>
                </a:cubicBezTo>
                <a:cubicBezTo>
                  <a:pt x="854497" y="0"/>
                  <a:pt x="1100954" y="246378"/>
                  <a:pt x="1100954" y="550301"/>
                </a:cubicBezTo>
                <a:cubicBezTo>
                  <a:pt x="1100954" y="854224"/>
                  <a:pt x="854497" y="1100602"/>
                  <a:pt x="550477" y="1100602"/>
                </a:cubicBezTo>
                <a:cubicBezTo>
                  <a:pt x="246457" y="1100602"/>
                  <a:pt x="0" y="854224"/>
                  <a:pt x="0" y="550301"/>
                </a:cubicBezTo>
                <a:close/>
              </a:path>
            </a:pathLst>
          </a:custGeom>
          <a:solidFill>
            <a:srgbClr val="7C984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6000">
              <a:latin typeface="微软雅黑" panose="020B0503020204020204" pitchFamily="34" charset="-122"/>
              <a:ea typeface="微软雅黑" panose="020B0503020204020204" pitchFamily="34" charset="-122"/>
            </a:endParaRPr>
          </a:p>
        </p:txBody>
      </p:sp>
      <p:sp>
        <p:nvSpPr>
          <p:cNvPr id="98" name="Oval 28"/>
          <p:cNvSpPr/>
          <p:nvPr/>
        </p:nvSpPr>
        <p:spPr>
          <a:xfrm>
            <a:off x="4469108" y="4157541"/>
            <a:ext cx="344991" cy="344985"/>
          </a:xfrm>
          <a:prstGeom prst="ellipse">
            <a:avLst/>
          </a:prstGeom>
          <a:solidFill>
            <a:srgbClr val="66AB5C"/>
          </a:solidFill>
          <a:ln>
            <a:noFill/>
          </a:ln>
        </p:spPr>
        <p:style>
          <a:lnRef idx="2">
            <a:schemeClr val="lt1">
              <a:hueOff val="0"/>
              <a:satOff val="0"/>
              <a:lumOff val="0"/>
              <a:alphaOff val="0"/>
            </a:schemeClr>
          </a:lnRef>
          <a:fillRef idx="1">
            <a:schemeClr val="accent3">
              <a:hueOff val="393678"/>
              <a:satOff val="20151"/>
              <a:lumOff val="8464"/>
              <a:alphaOff val="0"/>
            </a:schemeClr>
          </a:fillRef>
          <a:effectRef idx="0">
            <a:schemeClr val="accent3">
              <a:hueOff val="393678"/>
              <a:satOff val="20151"/>
              <a:lumOff val="8464"/>
              <a:alphaOff val="0"/>
            </a:schemeClr>
          </a:effectRef>
          <a:fontRef idx="minor">
            <a:schemeClr val="lt1"/>
          </a:fontRef>
        </p:style>
        <p:txBody>
          <a:bodyPr/>
          <a:lstStyle/>
          <a:p>
            <a:endParaRPr lang="zh-CN" altLang="en-US">
              <a:latin typeface="微软雅黑" panose="020B0503020204020204" pitchFamily="34" charset="-122"/>
              <a:ea typeface="微软雅黑" panose="020B0503020204020204" pitchFamily="34" charset="-122"/>
            </a:endParaRPr>
          </a:p>
        </p:txBody>
      </p:sp>
      <p:sp>
        <p:nvSpPr>
          <p:cNvPr id="99" name="Oval 29"/>
          <p:cNvSpPr/>
          <p:nvPr/>
        </p:nvSpPr>
        <p:spPr>
          <a:xfrm>
            <a:off x="1230891" y="4429652"/>
            <a:ext cx="623636" cy="623653"/>
          </a:xfrm>
          <a:prstGeom prst="ellipse">
            <a:avLst/>
          </a:prstGeom>
          <a:solidFill>
            <a:schemeClr val="bg2"/>
          </a:solidFill>
          <a:ln>
            <a:noFill/>
          </a:ln>
        </p:spPr>
        <p:style>
          <a:lnRef idx="2">
            <a:schemeClr val="lt1">
              <a:hueOff val="0"/>
              <a:satOff val="0"/>
              <a:lumOff val="0"/>
              <a:alphaOff val="0"/>
            </a:schemeClr>
          </a:lnRef>
          <a:fillRef idx="1">
            <a:schemeClr val="accent3">
              <a:hueOff val="449917"/>
              <a:satOff val="23029"/>
              <a:lumOff val="9673"/>
              <a:alphaOff val="0"/>
            </a:schemeClr>
          </a:fillRef>
          <a:effectRef idx="0">
            <a:schemeClr val="accent3">
              <a:hueOff val="449917"/>
              <a:satOff val="23029"/>
              <a:lumOff val="9673"/>
              <a:alphaOff val="0"/>
            </a:schemeClr>
          </a:effectRef>
          <a:fontRef idx="minor">
            <a:schemeClr val="lt1"/>
          </a:fontRef>
        </p:style>
        <p:txBody>
          <a:bodyPr/>
          <a:lstStyle/>
          <a:p>
            <a:endParaRPr lang="zh-CN" altLang="en-US">
              <a:latin typeface="微软雅黑" panose="020B0503020204020204" pitchFamily="34" charset="-122"/>
              <a:ea typeface="微软雅黑" panose="020B0503020204020204" pitchFamily="34" charset="-122"/>
            </a:endParaRPr>
          </a:p>
        </p:txBody>
      </p:sp>
      <p:sp>
        <p:nvSpPr>
          <p:cNvPr id="100" name="Freeform 30"/>
          <p:cNvSpPr/>
          <p:nvPr/>
        </p:nvSpPr>
        <p:spPr>
          <a:xfrm>
            <a:off x="5320589" y="2343729"/>
            <a:ext cx="1261119" cy="1260716"/>
          </a:xfrm>
          <a:custGeom>
            <a:avLst/>
            <a:gdLst>
              <a:gd name="connsiteX0" fmla="*/ 0 w 1100954"/>
              <a:gd name="connsiteY0" fmla="*/ 550301 h 1100602"/>
              <a:gd name="connsiteX1" fmla="*/ 550477 w 1100954"/>
              <a:gd name="connsiteY1" fmla="*/ 0 h 1100602"/>
              <a:gd name="connsiteX2" fmla="*/ 1100954 w 1100954"/>
              <a:gd name="connsiteY2" fmla="*/ 550301 h 1100602"/>
              <a:gd name="connsiteX3" fmla="*/ 550477 w 1100954"/>
              <a:gd name="connsiteY3" fmla="*/ 1100602 h 1100602"/>
              <a:gd name="connsiteX4" fmla="*/ 0 w 1100954"/>
              <a:gd name="connsiteY4" fmla="*/ 550301 h 1100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0954" h="1100602">
                <a:moveTo>
                  <a:pt x="0" y="550301"/>
                </a:moveTo>
                <a:cubicBezTo>
                  <a:pt x="0" y="246378"/>
                  <a:pt x="246457" y="0"/>
                  <a:pt x="550477" y="0"/>
                </a:cubicBezTo>
                <a:cubicBezTo>
                  <a:pt x="854497" y="0"/>
                  <a:pt x="1100954" y="246378"/>
                  <a:pt x="1100954" y="550301"/>
                </a:cubicBezTo>
                <a:cubicBezTo>
                  <a:pt x="1100954" y="854224"/>
                  <a:pt x="854497" y="1100602"/>
                  <a:pt x="550477" y="1100602"/>
                </a:cubicBezTo>
                <a:cubicBezTo>
                  <a:pt x="246457" y="1100602"/>
                  <a:pt x="0" y="854224"/>
                  <a:pt x="0" y="550301"/>
                </a:cubicBezTo>
                <a:close/>
              </a:path>
            </a:pathLst>
          </a:custGeom>
          <a:solidFill>
            <a:srgbClr val="7C984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6000">
              <a:latin typeface="微软雅黑" panose="020B0503020204020204" pitchFamily="34" charset="-122"/>
              <a:ea typeface="微软雅黑" panose="020B0503020204020204" pitchFamily="34" charset="-122"/>
            </a:endParaRPr>
          </a:p>
        </p:txBody>
      </p:sp>
      <p:sp>
        <p:nvSpPr>
          <p:cNvPr id="101" name="Oval 31"/>
          <p:cNvSpPr/>
          <p:nvPr/>
        </p:nvSpPr>
        <p:spPr>
          <a:xfrm>
            <a:off x="4758104" y="3214163"/>
            <a:ext cx="344991" cy="344985"/>
          </a:xfrm>
          <a:prstGeom prst="ellipse">
            <a:avLst/>
          </a:prstGeom>
          <a:solidFill>
            <a:srgbClr val="9DCBB6"/>
          </a:solidFill>
          <a:ln w="25400">
            <a:solidFill>
              <a:schemeClr val="bg1"/>
            </a:solidFill>
          </a:ln>
        </p:spPr>
        <p:style>
          <a:lnRef idx="2">
            <a:schemeClr val="lt1">
              <a:hueOff val="0"/>
              <a:satOff val="0"/>
              <a:lumOff val="0"/>
              <a:alphaOff val="0"/>
            </a:schemeClr>
          </a:lnRef>
          <a:fillRef idx="1">
            <a:schemeClr val="accent3">
              <a:hueOff val="562397"/>
              <a:satOff val="28787"/>
              <a:lumOff val="12092"/>
              <a:alphaOff val="0"/>
            </a:schemeClr>
          </a:fillRef>
          <a:effectRef idx="0">
            <a:schemeClr val="accent3">
              <a:hueOff val="562397"/>
              <a:satOff val="28787"/>
              <a:lumOff val="12092"/>
              <a:alphaOff val="0"/>
            </a:schemeClr>
          </a:effectRef>
          <a:fontRef idx="minor">
            <a:schemeClr val="lt1"/>
          </a:fontRef>
        </p:style>
        <p:txBody>
          <a:bodyPr/>
          <a:lstStyle/>
          <a:p>
            <a:endParaRPr lang="zh-CN" altLang="en-US">
              <a:latin typeface="微软雅黑" panose="020B0503020204020204" pitchFamily="34" charset="-122"/>
              <a:ea typeface="微软雅黑" panose="020B0503020204020204" pitchFamily="34" charset="-122"/>
            </a:endParaRPr>
          </a:p>
        </p:txBody>
      </p:sp>
      <p:sp>
        <p:nvSpPr>
          <p:cNvPr id="102" name="Oval 32"/>
          <p:cNvSpPr/>
          <p:nvPr/>
        </p:nvSpPr>
        <p:spPr>
          <a:xfrm>
            <a:off x="981091" y="5131553"/>
            <a:ext cx="249800" cy="250041"/>
          </a:xfrm>
          <a:prstGeom prst="ellipse">
            <a:avLst/>
          </a:prstGeom>
          <a:solidFill>
            <a:srgbClr val="9DCBB6"/>
          </a:solidFill>
          <a:ln>
            <a:noFill/>
          </a:ln>
        </p:spPr>
        <p:style>
          <a:lnRef idx="2">
            <a:schemeClr val="lt1">
              <a:hueOff val="0"/>
              <a:satOff val="0"/>
              <a:lumOff val="0"/>
              <a:alphaOff val="0"/>
            </a:schemeClr>
          </a:lnRef>
          <a:fillRef idx="1">
            <a:schemeClr val="accent3">
              <a:hueOff val="618636"/>
              <a:satOff val="31665"/>
              <a:lumOff val="13301"/>
              <a:alphaOff val="0"/>
            </a:schemeClr>
          </a:fillRef>
          <a:effectRef idx="0">
            <a:schemeClr val="accent3">
              <a:hueOff val="618636"/>
              <a:satOff val="31665"/>
              <a:lumOff val="13301"/>
              <a:alphaOff val="0"/>
            </a:schemeClr>
          </a:effectRef>
          <a:fontRef idx="minor">
            <a:schemeClr val="lt1"/>
          </a:fontRef>
        </p:style>
        <p:txBody>
          <a:bodyPr/>
          <a:lstStyle/>
          <a:p>
            <a:endParaRPr lang="zh-CN" altLang="en-US">
              <a:latin typeface="微软雅黑" panose="020B0503020204020204" pitchFamily="34" charset="-122"/>
              <a:ea typeface="微软雅黑" panose="020B0503020204020204" pitchFamily="34" charset="-122"/>
            </a:endParaRPr>
          </a:p>
        </p:txBody>
      </p:sp>
      <p:sp>
        <p:nvSpPr>
          <p:cNvPr id="103" name="Oval 33"/>
          <p:cNvSpPr/>
          <p:nvPr/>
        </p:nvSpPr>
        <p:spPr>
          <a:xfrm>
            <a:off x="2688587" y="4805911"/>
            <a:ext cx="249800" cy="250041"/>
          </a:xfrm>
          <a:prstGeom prst="ellipse">
            <a:avLst/>
          </a:prstGeom>
          <a:solidFill>
            <a:srgbClr val="9DCBB6"/>
          </a:solidFill>
          <a:ln>
            <a:noFill/>
          </a:ln>
        </p:spPr>
        <p:style>
          <a:lnRef idx="2">
            <a:schemeClr val="lt1">
              <a:hueOff val="0"/>
              <a:satOff val="0"/>
              <a:lumOff val="0"/>
              <a:alphaOff val="0"/>
            </a:schemeClr>
          </a:lnRef>
          <a:fillRef idx="1">
            <a:schemeClr val="accent3">
              <a:hueOff val="674876"/>
              <a:satOff val="34544"/>
              <a:lumOff val="14510"/>
              <a:alphaOff val="0"/>
            </a:schemeClr>
          </a:fillRef>
          <a:effectRef idx="0">
            <a:schemeClr val="accent3">
              <a:hueOff val="674876"/>
              <a:satOff val="34544"/>
              <a:lumOff val="14510"/>
              <a:alphaOff val="0"/>
            </a:schemeClr>
          </a:effectRef>
          <a:fontRef idx="minor">
            <a:schemeClr val="lt1"/>
          </a:fontRef>
        </p:style>
        <p:txBody>
          <a:bodyPr/>
          <a:lstStyle/>
          <a:p>
            <a:endParaRPr lang="zh-CN" altLang="en-US">
              <a:latin typeface="微软雅黑" panose="020B0503020204020204" pitchFamily="34" charset="-122"/>
              <a:ea typeface="微软雅黑" panose="020B0503020204020204" pitchFamily="34" charset="-122"/>
            </a:endParaRPr>
          </a:p>
        </p:txBody>
      </p:sp>
      <p:sp>
        <p:nvSpPr>
          <p:cNvPr id="104" name="Oval 65"/>
          <p:cNvSpPr/>
          <p:nvPr/>
        </p:nvSpPr>
        <p:spPr>
          <a:xfrm>
            <a:off x="10355573" y="3260091"/>
            <a:ext cx="623636" cy="623653"/>
          </a:xfrm>
          <a:prstGeom prst="ellipse">
            <a:avLst/>
          </a:prstGeom>
          <a:solidFill>
            <a:srgbClr val="7C9841"/>
          </a:solidFill>
          <a:ln>
            <a:noFill/>
          </a:ln>
        </p:spPr>
        <p:style>
          <a:lnRef idx="2">
            <a:schemeClr val="lt1">
              <a:hueOff val="0"/>
              <a:satOff val="0"/>
              <a:lumOff val="0"/>
              <a:alphaOff val="0"/>
            </a:schemeClr>
          </a:lnRef>
          <a:fillRef idx="1">
            <a:schemeClr val="accent3">
              <a:hueOff val="449917"/>
              <a:satOff val="23029"/>
              <a:lumOff val="9673"/>
              <a:alphaOff val="0"/>
            </a:schemeClr>
          </a:fillRef>
          <a:effectRef idx="0">
            <a:schemeClr val="accent3">
              <a:hueOff val="449917"/>
              <a:satOff val="23029"/>
              <a:lumOff val="9673"/>
              <a:alphaOff val="0"/>
            </a:schemeClr>
          </a:effectRef>
          <a:fontRef idx="minor">
            <a:schemeClr val="lt1"/>
          </a:fontRef>
        </p:style>
        <p:txBody>
          <a:bodyPr/>
          <a:lstStyle/>
          <a:p>
            <a:endParaRPr lang="zh-CN" altLang="en-US">
              <a:latin typeface="微软雅黑" panose="020B0503020204020204" pitchFamily="34" charset="-122"/>
              <a:ea typeface="微软雅黑" panose="020B0503020204020204" pitchFamily="34" charset="-122"/>
            </a:endParaRPr>
          </a:p>
        </p:txBody>
      </p:sp>
      <p:cxnSp>
        <p:nvCxnSpPr>
          <p:cNvPr id="105" name="Straight Connector 69"/>
          <p:cNvCxnSpPr/>
          <p:nvPr/>
        </p:nvCxnSpPr>
        <p:spPr>
          <a:xfrm flipH="1">
            <a:off x="6869889" y="3559148"/>
            <a:ext cx="3463927" cy="0"/>
          </a:xfrm>
          <a:prstGeom prst="line">
            <a:avLst/>
          </a:prstGeom>
          <a:ln w="2540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06" name="矩形 105"/>
          <p:cNvSpPr/>
          <p:nvPr/>
        </p:nvSpPr>
        <p:spPr>
          <a:xfrm>
            <a:off x="6782895" y="3729908"/>
            <a:ext cx="3378880" cy="398780"/>
          </a:xfrm>
          <a:prstGeom prst="rect">
            <a:avLst/>
          </a:prstGeom>
        </p:spPr>
        <p:txBody>
          <a:bodyPr wrap="square">
            <a:spAutoFit/>
          </a:bodyPr>
          <a:lstStyle/>
          <a:p>
            <a:pPr algn="l"/>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sym typeface="+mn-ea"/>
              </a:rPr>
              <a:t>请添加内容标题</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7" name="矩形 106"/>
          <p:cNvSpPr/>
          <p:nvPr/>
        </p:nvSpPr>
        <p:spPr>
          <a:xfrm>
            <a:off x="6782895" y="4265583"/>
            <a:ext cx="3463927" cy="1383665"/>
          </a:xfrm>
          <a:prstGeom prst="rect">
            <a:avLst/>
          </a:prstGeom>
        </p:spPr>
        <p:txBody>
          <a:bodyPr wrap="square">
            <a:spAutoFit/>
          </a:bodyPr>
          <a:lstStyle/>
          <a:p>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Event planning is an effective behavior to increase market share. </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An action plan with executable, actionable and creative ideas can effectively enhance the company's reputation and brand reputation.</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8" name="Freeform 74"/>
          <p:cNvSpPr>
            <a:spLocks noEditPoints="1"/>
          </p:cNvSpPr>
          <p:nvPr/>
        </p:nvSpPr>
        <p:spPr bwMode="auto">
          <a:xfrm>
            <a:off x="3030366" y="3138682"/>
            <a:ext cx="915848" cy="641764"/>
          </a:xfrm>
          <a:custGeom>
            <a:avLst/>
            <a:gdLst>
              <a:gd name="T0" fmla="*/ 72 w 184"/>
              <a:gd name="T1" fmla="*/ 14 h 128"/>
              <a:gd name="T2" fmla="*/ 57 w 184"/>
              <a:gd name="T3" fmla="*/ 37 h 128"/>
              <a:gd name="T4" fmla="*/ 62 w 184"/>
              <a:gd name="T5" fmla="*/ 64 h 128"/>
              <a:gd name="T6" fmla="*/ 78 w 184"/>
              <a:gd name="T7" fmla="*/ 77 h 128"/>
              <a:gd name="T8" fmla="*/ 106 w 184"/>
              <a:gd name="T9" fmla="*/ 77 h 128"/>
              <a:gd name="T10" fmla="*/ 128 w 184"/>
              <a:gd name="T11" fmla="*/ 44 h 128"/>
              <a:gd name="T12" fmla="*/ 117 w 184"/>
              <a:gd name="T13" fmla="*/ 19 h 128"/>
              <a:gd name="T14" fmla="*/ 7 w 184"/>
              <a:gd name="T15" fmla="*/ 128 h 128"/>
              <a:gd name="T16" fmla="*/ 0 w 184"/>
              <a:gd name="T17" fmla="*/ 121 h 128"/>
              <a:gd name="T18" fmla="*/ 33 w 184"/>
              <a:gd name="T19" fmla="*/ 114 h 128"/>
              <a:gd name="T20" fmla="*/ 56 w 184"/>
              <a:gd name="T21" fmla="*/ 83 h 128"/>
              <a:gd name="T22" fmla="*/ 62 w 184"/>
              <a:gd name="T23" fmla="*/ 81 h 128"/>
              <a:gd name="T24" fmla="*/ 55 w 184"/>
              <a:gd name="T25" fmla="*/ 69 h 128"/>
              <a:gd name="T26" fmla="*/ 49 w 184"/>
              <a:gd name="T27" fmla="*/ 35 h 128"/>
              <a:gd name="T28" fmla="*/ 67 w 184"/>
              <a:gd name="T29" fmla="*/ 7 h 128"/>
              <a:gd name="T30" fmla="*/ 123 w 184"/>
              <a:gd name="T31" fmla="*/ 13 h 128"/>
              <a:gd name="T32" fmla="*/ 136 w 184"/>
              <a:gd name="T33" fmla="*/ 44 h 128"/>
              <a:gd name="T34" fmla="*/ 117 w 184"/>
              <a:gd name="T35" fmla="*/ 80 h 128"/>
              <a:gd name="T36" fmla="*/ 122 w 184"/>
              <a:gd name="T37" fmla="*/ 81 h 128"/>
              <a:gd name="T38" fmla="*/ 125 w 184"/>
              <a:gd name="T39" fmla="*/ 82 h 128"/>
              <a:gd name="T40" fmla="*/ 129 w 184"/>
              <a:gd name="T41" fmla="*/ 83 h 128"/>
              <a:gd name="T42" fmla="*/ 132 w 184"/>
              <a:gd name="T43" fmla="*/ 85 h 128"/>
              <a:gd name="T44" fmla="*/ 147 w 184"/>
              <a:gd name="T45" fmla="*/ 99 h 128"/>
              <a:gd name="T46" fmla="*/ 177 w 184"/>
              <a:gd name="T47" fmla="*/ 114 h 128"/>
              <a:gd name="T48" fmla="*/ 177 w 184"/>
              <a:gd name="T49" fmla="*/ 128 h 128"/>
              <a:gd name="T50" fmla="*/ 42 w 184"/>
              <a:gd name="T51" fmla="*/ 114 h 128"/>
              <a:gd name="T52" fmla="*/ 142 w 184"/>
              <a:gd name="T53" fmla="*/ 114 h 128"/>
              <a:gd name="T54" fmla="*/ 130 w 184"/>
              <a:gd name="T55" fmla="*/ 93 h 128"/>
              <a:gd name="T56" fmla="*/ 128 w 184"/>
              <a:gd name="T57" fmla="*/ 92 h 128"/>
              <a:gd name="T58" fmla="*/ 125 w 184"/>
              <a:gd name="T59" fmla="*/ 91 h 128"/>
              <a:gd name="T60" fmla="*/ 123 w 184"/>
              <a:gd name="T61" fmla="*/ 90 h 128"/>
              <a:gd name="T62" fmla="*/ 118 w 184"/>
              <a:gd name="T63" fmla="*/ 89 h 128"/>
              <a:gd name="T64" fmla="*/ 69 w 184"/>
              <a:gd name="T65" fmla="*/ 89 h 128"/>
              <a:gd name="T66" fmla="*/ 59 w 184"/>
              <a:gd name="T67" fmla="*/ 91 h 128"/>
              <a:gd name="T68" fmla="*/ 42 w 184"/>
              <a:gd name="T69" fmla="*/ 11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4" h="128">
                <a:moveTo>
                  <a:pt x="92" y="8"/>
                </a:moveTo>
                <a:cubicBezTo>
                  <a:pt x="85" y="8"/>
                  <a:pt x="78" y="10"/>
                  <a:pt x="72" y="14"/>
                </a:cubicBezTo>
                <a:cubicBezTo>
                  <a:pt x="66" y="18"/>
                  <a:pt x="62" y="24"/>
                  <a:pt x="59" y="30"/>
                </a:cubicBezTo>
                <a:cubicBezTo>
                  <a:pt x="58" y="32"/>
                  <a:pt x="57" y="35"/>
                  <a:pt x="57" y="37"/>
                </a:cubicBezTo>
                <a:cubicBezTo>
                  <a:pt x="56" y="39"/>
                  <a:pt x="56" y="42"/>
                  <a:pt x="56" y="44"/>
                </a:cubicBezTo>
                <a:cubicBezTo>
                  <a:pt x="56" y="51"/>
                  <a:pt x="58" y="58"/>
                  <a:pt x="62" y="64"/>
                </a:cubicBezTo>
                <a:cubicBezTo>
                  <a:pt x="66" y="70"/>
                  <a:pt x="72" y="74"/>
                  <a:pt x="78" y="77"/>
                </a:cubicBezTo>
                <a:cubicBezTo>
                  <a:pt x="78" y="77"/>
                  <a:pt x="78" y="77"/>
                  <a:pt x="78" y="77"/>
                </a:cubicBezTo>
                <a:cubicBezTo>
                  <a:pt x="83" y="79"/>
                  <a:pt x="87" y="80"/>
                  <a:pt x="92" y="80"/>
                </a:cubicBezTo>
                <a:cubicBezTo>
                  <a:pt x="97" y="80"/>
                  <a:pt x="102" y="79"/>
                  <a:pt x="106" y="77"/>
                </a:cubicBezTo>
                <a:cubicBezTo>
                  <a:pt x="113" y="74"/>
                  <a:pt x="118" y="70"/>
                  <a:pt x="122" y="64"/>
                </a:cubicBezTo>
                <a:cubicBezTo>
                  <a:pt x="126" y="58"/>
                  <a:pt x="128" y="51"/>
                  <a:pt x="128" y="44"/>
                </a:cubicBezTo>
                <a:cubicBezTo>
                  <a:pt x="128" y="34"/>
                  <a:pt x="124" y="25"/>
                  <a:pt x="117" y="19"/>
                </a:cubicBezTo>
                <a:cubicBezTo>
                  <a:pt x="117" y="19"/>
                  <a:pt x="117" y="19"/>
                  <a:pt x="117" y="19"/>
                </a:cubicBezTo>
                <a:cubicBezTo>
                  <a:pt x="111" y="12"/>
                  <a:pt x="102" y="8"/>
                  <a:pt x="92" y="8"/>
                </a:cubicBezTo>
                <a:close/>
                <a:moveTo>
                  <a:pt x="7" y="128"/>
                </a:moveTo>
                <a:cubicBezTo>
                  <a:pt x="7" y="128"/>
                  <a:pt x="7" y="128"/>
                  <a:pt x="7" y="128"/>
                </a:cubicBezTo>
                <a:cubicBezTo>
                  <a:pt x="4" y="128"/>
                  <a:pt x="0" y="125"/>
                  <a:pt x="0" y="121"/>
                </a:cubicBezTo>
                <a:cubicBezTo>
                  <a:pt x="0" y="118"/>
                  <a:pt x="4" y="114"/>
                  <a:pt x="7" y="114"/>
                </a:cubicBezTo>
                <a:cubicBezTo>
                  <a:pt x="33" y="114"/>
                  <a:pt x="33" y="114"/>
                  <a:pt x="33" y="114"/>
                </a:cubicBezTo>
                <a:cubicBezTo>
                  <a:pt x="34" y="108"/>
                  <a:pt x="36" y="102"/>
                  <a:pt x="39" y="96"/>
                </a:cubicBezTo>
                <a:cubicBezTo>
                  <a:pt x="43" y="91"/>
                  <a:pt x="49" y="86"/>
                  <a:pt x="56" y="83"/>
                </a:cubicBezTo>
                <a:cubicBezTo>
                  <a:pt x="56" y="83"/>
                  <a:pt x="56" y="83"/>
                  <a:pt x="56" y="83"/>
                </a:cubicBezTo>
                <a:cubicBezTo>
                  <a:pt x="58" y="82"/>
                  <a:pt x="60" y="82"/>
                  <a:pt x="62" y="81"/>
                </a:cubicBezTo>
                <a:cubicBezTo>
                  <a:pt x="64" y="81"/>
                  <a:pt x="65" y="81"/>
                  <a:pt x="67" y="80"/>
                </a:cubicBezTo>
                <a:cubicBezTo>
                  <a:pt x="62" y="77"/>
                  <a:pt x="58" y="73"/>
                  <a:pt x="55" y="69"/>
                </a:cubicBezTo>
                <a:cubicBezTo>
                  <a:pt x="50" y="61"/>
                  <a:pt x="48" y="53"/>
                  <a:pt x="48" y="44"/>
                </a:cubicBezTo>
                <a:cubicBezTo>
                  <a:pt x="48" y="41"/>
                  <a:pt x="48" y="38"/>
                  <a:pt x="49" y="35"/>
                </a:cubicBezTo>
                <a:cubicBezTo>
                  <a:pt x="49" y="33"/>
                  <a:pt x="50" y="30"/>
                  <a:pt x="51" y="27"/>
                </a:cubicBezTo>
                <a:cubicBezTo>
                  <a:pt x="55" y="19"/>
                  <a:pt x="60" y="12"/>
                  <a:pt x="67" y="7"/>
                </a:cubicBezTo>
                <a:cubicBezTo>
                  <a:pt x="75" y="2"/>
                  <a:pt x="83" y="0"/>
                  <a:pt x="92" y="0"/>
                </a:cubicBezTo>
                <a:cubicBezTo>
                  <a:pt x="104" y="0"/>
                  <a:pt x="115" y="5"/>
                  <a:pt x="123" y="13"/>
                </a:cubicBezTo>
                <a:cubicBezTo>
                  <a:pt x="123" y="13"/>
                  <a:pt x="123" y="13"/>
                  <a:pt x="123" y="13"/>
                </a:cubicBezTo>
                <a:cubicBezTo>
                  <a:pt x="131" y="21"/>
                  <a:pt x="136" y="32"/>
                  <a:pt x="136" y="44"/>
                </a:cubicBezTo>
                <a:cubicBezTo>
                  <a:pt x="136" y="53"/>
                  <a:pt x="134" y="61"/>
                  <a:pt x="129" y="69"/>
                </a:cubicBezTo>
                <a:cubicBezTo>
                  <a:pt x="126" y="73"/>
                  <a:pt x="122" y="77"/>
                  <a:pt x="117" y="80"/>
                </a:cubicBezTo>
                <a:cubicBezTo>
                  <a:pt x="118" y="81"/>
                  <a:pt x="118" y="81"/>
                  <a:pt x="118" y="81"/>
                </a:cubicBezTo>
                <a:cubicBezTo>
                  <a:pt x="120" y="81"/>
                  <a:pt x="121" y="81"/>
                  <a:pt x="122" y="81"/>
                </a:cubicBezTo>
                <a:cubicBezTo>
                  <a:pt x="123" y="81"/>
                  <a:pt x="124" y="82"/>
                  <a:pt x="125" y="82"/>
                </a:cubicBezTo>
                <a:cubicBezTo>
                  <a:pt x="125" y="82"/>
                  <a:pt x="125" y="82"/>
                  <a:pt x="125" y="82"/>
                </a:cubicBezTo>
                <a:cubicBezTo>
                  <a:pt x="126" y="82"/>
                  <a:pt x="127" y="83"/>
                  <a:pt x="128" y="83"/>
                </a:cubicBezTo>
                <a:cubicBezTo>
                  <a:pt x="129" y="83"/>
                  <a:pt x="129" y="83"/>
                  <a:pt x="129" y="83"/>
                </a:cubicBezTo>
                <a:cubicBezTo>
                  <a:pt x="130" y="83"/>
                  <a:pt x="131" y="84"/>
                  <a:pt x="132" y="85"/>
                </a:cubicBezTo>
                <a:cubicBezTo>
                  <a:pt x="132" y="85"/>
                  <a:pt x="132" y="85"/>
                  <a:pt x="132" y="85"/>
                </a:cubicBezTo>
                <a:cubicBezTo>
                  <a:pt x="133" y="85"/>
                  <a:pt x="134" y="86"/>
                  <a:pt x="135" y="86"/>
                </a:cubicBezTo>
                <a:cubicBezTo>
                  <a:pt x="140" y="90"/>
                  <a:pt x="144" y="94"/>
                  <a:pt x="147" y="99"/>
                </a:cubicBezTo>
                <a:cubicBezTo>
                  <a:pt x="149" y="104"/>
                  <a:pt x="150" y="109"/>
                  <a:pt x="151" y="114"/>
                </a:cubicBezTo>
                <a:cubicBezTo>
                  <a:pt x="177" y="114"/>
                  <a:pt x="177" y="114"/>
                  <a:pt x="177" y="114"/>
                </a:cubicBezTo>
                <a:cubicBezTo>
                  <a:pt x="181" y="114"/>
                  <a:pt x="184" y="118"/>
                  <a:pt x="184" y="121"/>
                </a:cubicBezTo>
                <a:cubicBezTo>
                  <a:pt x="184" y="125"/>
                  <a:pt x="181" y="128"/>
                  <a:pt x="177" y="128"/>
                </a:cubicBezTo>
                <a:cubicBezTo>
                  <a:pt x="7" y="128"/>
                  <a:pt x="7" y="128"/>
                  <a:pt x="7" y="128"/>
                </a:cubicBezTo>
                <a:close/>
                <a:moveTo>
                  <a:pt x="42" y="114"/>
                </a:moveTo>
                <a:cubicBezTo>
                  <a:pt x="42" y="114"/>
                  <a:pt x="42" y="114"/>
                  <a:pt x="42" y="114"/>
                </a:cubicBezTo>
                <a:cubicBezTo>
                  <a:pt x="142" y="114"/>
                  <a:pt x="142" y="114"/>
                  <a:pt x="142" y="114"/>
                </a:cubicBezTo>
                <a:cubicBezTo>
                  <a:pt x="142" y="110"/>
                  <a:pt x="141" y="107"/>
                  <a:pt x="139" y="103"/>
                </a:cubicBezTo>
                <a:cubicBezTo>
                  <a:pt x="137" y="99"/>
                  <a:pt x="134" y="96"/>
                  <a:pt x="130" y="93"/>
                </a:cubicBezTo>
                <a:cubicBezTo>
                  <a:pt x="129" y="93"/>
                  <a:pt x="129" y="92"/>
                  <a:pt x="128" y="92"/>
                </a:cubicBezTo>
                <a:cubicBezTo>
                  <a:pt x="128" y="92"/>
                  <a:pt x="128" y="92"/>
                  <a:pt x="128" y="92"/>
                </a:cubicBezTo>
                <a:cubicBezTo>
                  <a:pt x="127" y="92"/>
                  <a:pt x="126" y="91"/>
                  <a:pt x="125" y="91"/>
                </a:cubicBezTo>
                <a:cubicBezTo>
                  <a:pt x="125" y="91"/>
                  <a:pt x="125" y="91"/>
                  <a:pt x="125" y="91"/>
                </a:cubicBezTo>
                <a:cubicBezTo>
                  <a:pt x="125" y="91"/>
                  <a:pt x="124" y="90"/>
                  <a:pt x="123" y="90"/>
                </a:cubicBezTo>
                <a:cubicBezTo>
                  <a:pt x="123" y="90"/>
                  <a:pt x="123" y="90"/>
                  <a:pt x="123" y="90"/>
                </a:cubicBezTo>
                <a:cubicBezTo>
                  <a:pt x="122" y="90"/>
                  <a:pt x="121" y="90"/>
                  <a:pt x="120" y="89"/>
                </a:cubicBezTo>
                <a:cubicBezTo>
                  <a:pt x="119" y="89"/>
                  <a:pt x="118" y="89"/>
                  <a:pt x="118" y="89"/>
                </a:cubicBezTo>
                <a:cubicBezTo>
                  <a:pt x="117" y="89"/>
                  <a:pt x="116" y="89"/>
                  <a:pt x="115" y="89"/>
                </a:cubicBezTo>
                <a:cubicBezTo>
                  <a:pt x="69" y="89"/>
                  <a:pt x="69" y="89"/>
                  <a:pt x="69" y="89"/>
                </a:cubicBezTo>
                <a:cubicBezTo>
                  <a:pt x="68" y="89"/>
                  <a:pt x="66" y="89"/>
                  <a:pt x="64" y="89"/>
                </a:cubicBezTo>
                <a:cubicBezTo>
                  <a:pt x="62" y="90"/>
                  <a:pt x="60" y="90"/>
                  <a:pt x="59" y="91"/>
                </a:cubicBezTo>
                <a:cubicBezTo>
                  <a:pt x="54" y="93"/>
                  <a:pt x="49" y="97"/>
                  <a:pt x="46" y="101"/>
                </a:cubicBezTo>
                <a:cubicBezTo>
                  <a:pt x="44" y="105"/>
                  <a:pt x="42" y="110"/>
                  <a:pt x="42" y="114"/>
                </a:cubicBezTo>
                <a:close/>
              </a:path>
            </a:pathLst>
          </a:cu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09" name="Freeform 144"/>
          <p:cNvSpPr>
            <a:spLocks noEditPoints="1"/>
          </p:cNvSpPr>
          <p:nvPr/>
        </p:nvSpPr>
        <p:spPr bwMode="auto">
          <a:xfrm>
            <a:off x="10495449" y="3474370"/>
            <a:ext cx="342020" cy="265190"/>
          </a:xfrm>
          <a:custGeom>
            <a:avLst/>
            <a:gdLst>
              <a:gd name="T0" fmla="*/ 2 w 184"/>
              <a:gd name="T1" fmla="*/ 48 h 144"/>
              <a:gd name="T2" fmla="*/ 28 w 184"/>
              <a:gd name="T3" fmla="*/ 4 h 144"/>
              <a:gd name="T4" fmla="*/ 34 w 184"/>
              <a:gd name="T5" fmla="*/ 0 h 144"/>
              <a:gd name="T6" fmla="*/ 34 w 184"/>
              <a:gd name="T7" fmla="*/ 0 h 144"/>
              <a:gd name="T8" fmla="*/ 150 w 184"/>
              <a:gd name="T9" fmla="*/ 0 h 144"/>
              <a:gd name="T10" fmla="*/ 157 w 184"/>
              <a:gd name="T11" fmla="*/ 4 h 144"/>
              <a:gd name="T12" fmla="*/ 183 w 184"/>
              <a:gd name="T13" fmla="*/ 48 h 144"/>
              <a:gd name="T14" fmla="*/ 182 w 184"/>
              <a:gd name="T15" fmla="*/ 57 h 144"/>
              <a:gd name="T16" fmla="*/ 182 w 184"/>
              <a:gd name="T17" fmla="*/ 57 h 144"/>
              <a:gd name="T18" fmla="*/ 97 w 184"/>
              <a:gd name="T19" fmla="*/ 141 h 144"/>
              <a:gd name="T20" fmla="*/ 87 w 184"/>
              <a:gd name="T21" fmla="*/ 141 h 144"/>
              <a:gd name="T22" fmla="*/ 87 w 184"/>
              <a:gd name="T23" fmla="*/ 141 h 144"/>
              <a:gd name="T24" fmla="*/ 3 w 184"/>
              <a:gd name="T25" fmla="*/ 57 h 144"/>
              <a:gd name="T26" fmla="*/ 2 w 184"/>
              <a:gd name="T27" fmla="*/ 48 h 144"/>
              <a:gd name="T28" fmla="*/ 18 w 184"/>
              <a:gd name="T29" fmla="*/ 48 h 144"/>
              <a:gd name="T30" fmla="*/ 18 w 184"/>
              <a:gd name="T31" fmla="*/ 48 h 144"/>
              <a:gd name="T32" fmla="*/ 54 w 184"/>
              <a:gd name="T33" fmla="*/ 48 h 144"/>
              <a:gd name="T34" fmla="*/ 36 w 184"/>
              <a:gd name="T35" fmla="*/ 18 h 144"/>
              <a:gd name="T36" fmla="*/ 18 w 184"/>
              <a:gd name="T37" fmla="*/ 48 h 144"/>
              <a:gd name="T38" fmla="*/ 149 w 184"/>
              <a:gd name="T39" fmla="*/ 18 h 144"/>
              <a:gd name="T40" fmla="*/ 149 w 184"/>
              <a:gd name="T41" fmla="*/ 18 h 144"/>
              <a:gd name="T42" fmla="*/ 131 w 184"/>
              <a:gd name="T43" fmla="*/ 48 h 144"/>
              <a:gd name="T44" fmla="*/ 166 w 184"/>
              <a:gd name="T45" fmla="*/ 48 h 144"/>
              <a:gd name="T46" fmla="*/ 149 w 184"/>
              <a:gd name="T47" fmla="*/ 18 h 144"/>
              <a:gd name="T48" fmla="*/ 163 w 184"/>
              <a:gd name="T49" fmla="*/ 56 h 144"/>
              <a:gd name="T50" fmla="*/ 163 w 184"/>
              <a:gd name="T51" fmla="*/ 56 h 144"/>
              <a:gd name="T52" fmla="*/ 126 w 184"/>
              <a:gd name="T53" fmla="*/ 56 h 144"/>
              <a:gd name="T54" fmla="*/ 105 w 184"/>
              <a:gd name="T55" fmla="*/ 113 h 144"/>
              <a:gd name="T56" fmla="*/ 163 w 184"/>
              <a:gd name="T57" fmla="*/ 56 h 144"/>
              <a:gd name="T58" fmla="*/ 79 w 184"/>
              <a:gd name="T59" fmla="*/ 113 h 144"/>
              <a:gd name="T60" fmla="*/ 79 w 184"/>
              <a:gd name="T61" fmla="*/ 113 h 144"/>
              <a:gd name="T62" fmla="*/ 58 w 184"/>
              <a:gd name="T63" fmla="*/ 56 h 144"/>
              <a:gd name="T64" fmla="*/ 22 w 184"/>
              <a:gd name="T65" fmla="*/ 56 h 144"/>
              <a:gd name="T66" fmla="*/ 79 w 184"/>
              <a:gd name="T67" fmla="*/ 113 h 144"/>
              <a:gd name="T68" fmla="*/ 141 w 184"/>
              <a:gd name="T69" fmla="*/ 15 h 144"/>
              <a:gd name="T70" fmla="*/ 141 w 184"/>
              <a:gd name="T71" fmla="*/ 15 h 144"/>
              <a:gd name="T72" fmla="*/ 102 w 184"/>
              <a:gd name="T73" fmla="*/ 15 h 144"/>
              <a:gd name="T74" fmla="*/ 123 w 184"/>
              <a:gd name="T75" fmla="*/ 44 h 144"/>
              <a:gd name="T76" fmla="*/ 141 w 184"/>
              <a:gd name="T77" fmla="*/ 15 h 144"/>
              <a:gd name="T78" fmla="*/ 82 w 184"/>
              <a:gd name="T79" fmla="*/ 15 h 144"/>
              <a:gd name="T80" fmla="*/ 82 w 184"/>
              <a:gd name="T81" fmla="*/ 15 h 144"/>
              <a:gd name="T82" fmla="*/ 43 w 184"/>
              <a:gd name="T83" fmla="*/ 15 h 144"/>
              <a:gd name="T84" fmla="*/ 61 w 184"/>
              <a:gd name="T85" fmla="*/ 44 h 144"/>
              <a:gd name="T86" fmla="*/ 82 w 184"/>
              <a:gd name="T87" fmla="*/ 15 h 144"/>
              <a:gd name="T88" fmla="*/ 69 w 184"/>
              <a:gd name="T89" fmla="*/ 48 h 144"/>
              <a:gd name="T90" fmla="*/ 69 w 184"/>
              <a:gd name="T91" fmla="*/ 48 h 144"/>
              <a:gd name="T92" fmla="*/ 115 w 184"/>
              <a:gd name="T93" fmla="*/ 48 h 144"/>
              <a:gd name="T94" fmla="*/ 92 w 184"/>
              <a:gd name="T95" fmla="*/ 15 h 144"/>
              <a:gd name="T96" fmla="*/ 69 w 184"/>
              <a:gd name="T97" fmla="*/ 48 h 144"/>
              <a:gd name="T98" fmla="*/ 117 w 184"/>
              <a:gd name="T99" fmla="*/ 56 h 144"/>
              <a:gd name="T100" fmla="*/ 117 w 184"/>
              <a:gd name="T101" fmla="*/ 56 h 144"/>
              <a:gd name="T102" fmla="*/ 67 w 184"/>
              <a:gd name="T103" fmla="*/ 56 h 144"/>
              <a:gd name="T104" fmla="*/ 92 w 184"/>
              <a:gd name="T105" fmla="*/ 124 h 144"/>
              <a:gd name="T106" fmla="*/ 117 w 184"/>
              <a:gd name="T107" fmla="*/ 5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4" h="144">
                <a:moveTo>
                  <a:pt x="2" y="48"/>
                </a:moveTo>
                <a:cubicBezTo>
                  <a:pt x="28" y="4"/>
                  <a:pt x="28" y="4"/>
                  <a:pt x="28" y="4"/>
                </a:cubicBezTo>
                <a:cubicBezTo>
                  <a:pt x="29" y="2"/>
                  <a:pt x="32" y="0"/>
                  <a:pt x="34" y="0"/>
                </a:cubicBezTo>
                <a:cubicBezTo>
                  <a:pt x="34" y="0"/>
                  <a:pt x="34" y="0"/>
                  <a:pt x="34" y="0"/>
                </a:cubicBezTo>
                <a:cubicBezTo>
                  <a:pt x="150" y="0"/>
                  <a:pt x="150" y="0"/>
                  <a:pt x="150" y="0"/>
                </a:cubicBezTo>
                <a:cubicBezTo>
                  <a:pt x="153" y="0"/>
                  <a:pt x="156" y="2"/>
                  <a:pt x="157" y="4"/>
                </a:cubicBezTo>
                <a:cubicBezTo>
                  <a:pt x="183" y="48"/>
                  <a:pt x="183" y="48"/>
                  <a:pt x="183" y="48"/>
                </a:cubicBezTo>
                <a:cubicBezTo>
                  <a:pt x="184" y="51"/>
                  <a:pt x="184" y="55"/>
                  <a:pt x="182" y="57"/>
                </a:cubicBezTo>
                <a:cubicBezTo>
                  <a:pt x="182" y="57"/>
                  <a:pt x="182" y="57"/>
                  <a:pt x="182" y="57"/>
                </a:cubicBezTo>
                <a:cubicBezTo>
                  <a:pt x="97" y="141"/>
                  <a:pt x="97" y="141"/>
                  <a:pt x="97" y="141"/>
                </a:cubicBezTo>
                <a:cubicBezTo>
                  <a:pt x="94" y="144"/>
                  <a:pt x="90" y="144"/>
                  <a:pt x="87" y="141"/>
                </a:cubicBezTo>
                <a:cubicBezTo>
                  <a:pt x="87" y="141"/>
                  <a:pt x="87" y="141"/>
                  <a:pt x="87" y="141"/>
                </a:cubicBezTo>
                <a:cubicBezTo>
                  <a:pt x="3" y="57"/>
                  <a:pt x="3" y="57"/>
                  <a:pt x="3" y="57"/>
                </a:cubicBezTo>
                <a:cubicBezTo>
                  <a:pt x="0" y="54"/>
                  <a:pt x="0" y="50"/>
                  <a:pt x="2" y="48"/>
                </a:cubicBezTo>
                <a:close/>
                <a:moveTo>
                  <a:pt x="18" y="48"/>
                </a:moveTo>
                <a:cubicBezTo>
                  <a:pt x="18" y="48"/>
                  <a:pt x="18" y="48"/>
                  <a:pt x="18" y="48"/>
                </a:cubicBezTo>
                <a:cubicBezTo>
                  <a:pt x="54" y="48"/>
                  <a:pt x="54" y="48"/>
                  <a:pt x="54" y="48"/>
                </a:cubicBezTo>
                <a:cubicBezTo>
                  <a:pt x="36" y="18"/>
                  <a:pt x="36" y="18"/>
                  <a:pt x="36" y="18"/>
                </a:cubicBezTo>
                <a:cubicBezTo>
                  <a:pt x="18" y="48"/>
                  <a:pt x="18" y="48"/>
                  <a:pt x="18" y="48"/>
                </a:cubicBezTo>
                <a:close/>
                <a:moveTo>
                  <a:pt x="149" y="18"/>
                </a:moveTo>
                <a:cubicBezTo>
                  <a:pt x="149" y="18"/>
                  <a:pt x="149" y="18"/>
                  <a:pt x="149" y="18"/>
                </a:cubicBezTo>
                <a:cubicBezTo>
                  <a:pt x="131" y="48"/>
                  <a:pt x="131" y="48"/>
                  <a:pt x="131" y="48"/>
                </a:cubicBezTo>
                <a:cubicBezTo>
                  <a:pt x="166" y="48"/>
                  <a:pt x="166" y="48"/>
                  <a:pt x="166" y="48"/>
                </a:cubicBezTo>
                <a:cubicBezTo>
                  <a:pt x="149" y="18"/>
                  <a:pt x="149" y="18"/>
                  <a:pt x="149" y="18"/>
                </a:cubicBezTo>
                <a:close/>
                <a:moveTo>
                  <a:pt x="163" y="56"/>
                </a:moveTo>
                <a:cubicBezTo>
                  <a:pt x="163" y="56"/>
                  <a:pt x="163" y="56"/>
                  <a:pt x="163" y="56"/>
                </a:cubicBezTo>
                <a:cubicBezTo>
                  <a:pt x="126" y="56"/>
                  <a:pt x="126" y="56"/>
                  <a:pt x="126" y="56"/>
                </a:cubicBezTo>
                <a:cubicBezTo>
                  <a:pt x="105" y="113"/>
                  <a:pt x="105" y="113"/>
                  <a:pt x="105" y="113"/>
                </a:cubicBezTo>
                <a:cubicBezTo>
                  <a:pt x="163" y="56"/>
                  <a:pt x="163" y="56"/>
                  <a:pt x="163" y="56"/>
                </a:cubicBezTo>
                <a:close/>
                <a:moveTo>
                  <a:pt x="79" y="113"/>
                </a:moveTo>
                <a:cubicBezTo>
                  <a:pt x="79" y="113"/>
                  <a:pt x="79" y="113"/>
                  <a:pt x="79" y="113"/>
                </a:cubicBezTo>
                <a:cubicBezTo>
                  <a:pt x="58" y="56"/>
                  <a:pt x="58" y="56"/>
                  <a:pt x="58" y="56"/>
                </a:cubicBezTo>
                <a:cubicBezTo>
                  <a:pt x="22" y="56"/>
                  <a:pt x="22" y="56"/>
                  <a:pt x="22" y="56"/>
                </a:cubicBezTo>
                <a:cubicBezTo>
                  <a:pt x="79" y="113"/>
                  <a:pt x="79" y="113"/>
                  <a:pt x="79" y="113"/>
                </a:cubicBezTo>
                <a:close/>
                <a:moveTo>
                  <a:pt x="141" y="15"/>
                </a:moveTo>
                <a:cubicBezTo>
                  <a:pt x="141" y="15"/>
                  <a:pt x="141" y="15"/>
                  <a:pt x="141" y="15"/>
                </a:cubicBezTo>
                <a:cubicBezTo>
                  <a:pt x="102" y="15"/>
                  <a:pt x="102" y="15"/>
                  <a:pt x="102" y="15"/>
                </a:cubicBezTo>
                <a:cubicBezTo>
                  <a:pt x="123" y="44"/>
                  <a:pt x="123" y="44"/>
                  <a:pt x="123" y="44"/>
                </a:cubicBezTo>
                <a:cubicBezTo>
                  <a:pt x="141" y="15"/>
                  <a:pt x="141" y="15"/>
                  <a:pt x="141" y="15"/>
                </a:cubicBezTo>
                <a:close/>
                <a:moveTo>
                  <a:pt x="82" y="15"/>
                </a:moveTo>
                <a:cubicBezTo>
                  <a:pt x="82" y="15"/>
                  <a:pt x="82" y="15"/>
                  <a:pt x="82" y="15"/>
                </a:cubicBezTo>
                <a:cubicBezTo>
                  <a:pt x="43" y="15"/>
                  <a:pt x="43" y="15"/>
                  <a:pt x="43" y="15"/>
                </a:cubicBezTo>
                <a:cubicBezTo>
                  <a:pt x="61" y="44"/>
                  <a:pt x="61" y="44"/>
                  <a:pt x="61" y="44"/>
                </a:cubicBezTo>
                <a:cubicBezTo>
                  <a:pt x="82" y="15"/>
                  <a:pt x="82" y="15"/>
                  <a:pt x="82" y="15"/>
                </a:cubicBezTo>
                <a:close/>
                <a:moveTo>
                  <a:pt x="69" y="48"/>
                </a:moveTo>
                <a:cubicBezTo>
                  <a:pt x="69" y="48"/>
                  <a:pt x="69" y="48"/>
                  <a:pt x="69" y="48"/>
                </a:cubicBezTo>
                <a:cubicBezTo>
                  <a:pt x="115" y="48"/>
                  <a:pt x="115" y="48"/>
                  <a:pt x="115" y="48"/>
                </a:cubicBezTo>
                <a:cubicBezTo>
                  <a:pt x="92" y="15"/>
                  <a:pt x="92" y="15"/>
                  <a:pt x="92" y="15"/>
                </a:cubicBezTo>
                <a:cubicBezTo>
                  <a:pt x="69" y="48"/>
                  <a:pt x="69" y="48"/>
                  <a:pt x="69" y="48"/>
                </a:cubicBezTo>
                <a:close/>
                <a:moveTo>
                  <a:pt x="117" y="56"/>
                </a:moveTo>
                <a:cubicBezTo>
                  <a:pt x="117" y="56"/>
                  <a:pt x="117" y="56"/>
                  <a:pt x="117" y="56"/>
                </a:cubicBezTo>
                <a:cubicBezTo>
                  <a:pt x="67" y="56"/>
                  <a:pt x="67" y="56"/>
                  <a:pt x="67" y="56"/>
                </a:cubicBezTo>
                <a:cubicBezTo>
                  <a:pt x="92" y="124"/>
                  <a:pt x="92" y="124"/>
                  <a:pt x="92" y="124"/>
                </a:cubicBezTo>
                <a:cubicBezTo>
                  <a:pt x="117" y="56"/>
                  <a:pt x="117" y="56"/>
                  <a:pt x="117" y="56"/>
                </a:cubicBezTo>
                <a:close/>
              </a:path>
            </a:pathLst>
          </a:cu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10" name="TextBox 2588"/>
          <p:cNvSpPr txBox="1">
            <a:spLocks noChangeArrowheads="1"/>
          </p:cNvSpPr>
          <p:nvPr/>
        </p:nvSpPr>
        <p:spPr bwMode="auto">
          <a:xfrm>
            <a:off x="6765376" y="2958414"/>
            <a:ext cx="189202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Light" panose="020B0306030504020204" pitchFamily="34" charset="0"/>
              </a:defRPr>
            </a:lvl1pPr>
            <a:lvl2pPr marL="742950" indent="-285750">
              <a:defRPr>
                <a:solidFill>
                  <a:schemeClr val="tx1"/>
                </a:solidFill>
                <a:latin typeface="Open Sans Light" panose="020B0306030504020204" pitchFamily="34" charset="0"/>
              </a:defRPr>
            </a:lvl2pPr>
            <a:lvl3pPr marL="1143000" indent="-228600">
              <a:defRPr>
                <a:solidFill>
                  <a:schemeClr val="tx1"/>
                </a:solidFill>
                <a:latin typeface="Open Sans Light" panose="020B0306030504020204" pitchFamily="34" charset="0"/>
              </a:defRPr>
            </a:lvl3pPr>
            <a:lvl4pPr marL="1600200" indent="-228600">
              <a:defRPr>
                <a:solidFill>
                  <a:schemeClr val="tx1"/>
                </a:solidFill>
                <a:latin typeface="Open Sans Light" panose="020B0306030504020204" pitchFamily="34" charset="0"/>
              </a:defRPr>
            </a:lvl4pPr>
            <a:lvl5pPr marL="2057400" indent="-228600">
              <a:defRPr>
                <a:solidFill>
                  <a:schemeClr val="tx1"/>
                </a:solidFill>
                <a:latin typeface="Open Sans Light" panose="020B0306030504020204" pitchFamily="34" charset="0"/>
              </a:defRPr>
            </a:lvl5pPr>
            <a:lvl6pPr marL="2514600" indent="-228600" fontAlgn="base">
              <a:spcBef>
                <a:spcPct val="0"/>
              </a:spcBef>
              <a:spcAft>
                <a:spcPct val="0"/>
              </a:spcAft>
              <a:defRPr>
                <a:solidFill>
                  <a:schemeClr val="tx1"/>
                </a:solidFill>
                <a:latin typeface="Open Sans Light" panose="020B0306030504020204" pitchFamily="34" charset="0"/>
              </a:defRPr>
            </a:lvl6pPr>
            <a:lvl7pPr marL="2971800" indent="-228600" fontAlgn="base">
              <a:spcBef>
                <a:spcPct val="0"/>
              </a:spcBef>
              <a:spcAft>
                <a:spcPct val="0"/>
              </a:spcAft>
              <a:defRPr>
                <a:solidFill>
                  <a:schemeClr val="tx1"/>
                </a:solidFill>
                <a:latin typeface="Open Sans Light" panose="020B0306030504020204" pitchFamily="34" charset="0"/>
              </a:defRPr>
            </a:lvl7pPr>
            <a:lvl8pPr marL="3429000" indent="-228600" fontAlgn="base">
              <a:spcBef>
                <a:spcPct val="0"/>
              </a:spcBef>
              <a:spcAft>
                <a:spcPct val="0"/>
              </a:spcAft>
              <a:defRPr>
                <a:solidFill>
                  <a:schemeClr val="tx1"/>
                </a:solidFill>
                <a:latin typeface="Open Sans Light" panose="020B0306030504020204" pitchFamily="34" charset="0"/>
              </a:defRPr>
            </a:lvl8pPr>
            <a:lvl9pPr marL="3886200" indent="-228600" fontAlgn="base">
              <a:spcBef>
                <a:spcPct val="0"/>
              </a:spcBef>
              <a:spcAft>
                <a:spcPct val="0"/>
              </a:spcAft>
              <a:defRPr>
                <a:solidFill>
                  <a:schemeClr val="tx1"/>
                </a:solidFill>
                <a:latin typeface="Open Sans Light" panose="020B0306030504020204" pitchFamily="34" charset="0"/>
              </a:defRPr>
            </a:lvl9pPr>
          </a:lstStyle>
          <a:p>
            <a:pPr fontAlgn="base">
              <a:spcBef>
                <a:spcPct val="0"/>
              </a:spcBef>
              <a:spcAft>
                <a:spcPct val="0"/>
              </a:spcAft>
            </a:pPr>
            <a:r>
              <a:rPr lang="zh-CN" altLang="en-US" sz="2800" b="1" dirty="0">
                <a:solidFill>
                  <a:srgbClr val="518D49"/>
                </a:solidFill>
                <a:latin typeface="微软雅黑" panose="020B0503020204020204" pitchFamily="34" charset="-122"/>
                <a:ea typeface="微软雅黑" panose="020B0503020204020204" pitchFamily="34" charset="-122"/>
              </a:rPr>
              <a:t>主题名称</a:t>
            </a:r>
            <a:endParaRPr lang="zh-CN" altLang="en-US" sz="2800" b="1" dirty="0">
              <a:solidFill>
                <a:srgbClr val="518D49"/>
              </a:solidFill>
              <a:latin typeface="微软雅黑" panose="020B0503020204020204" pitchFamily="34" charset="-122"/>
              <a:ea typeface="微软雅黑" panose="020B0503020204020204" pitchFamily="34" charset="-122"/>
            </a:endParaRPr>
          </a:p>
        </p:txBody>
      </p:sp>
      <p:sp>
        <p:nvSpPr>
          <p:cNvPr id="111" name="TextBox 2588"/>
          <p:cNvSpPr txBox="1">
            <a:spLocks noChangeArrowheads="1"/>
          </p:cNvSpPr>
          <p:nvPr/>
        </p:nvSpPr>
        <p:spPr bwMode="auto">
          <a:xfrm>
            <a:off x="2448486" y="3974213"/>
            <a:ext cx="20064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Light" panose="020B0306030504020204" pitchFamily="34" charset="0"/>
              </a:defRPr>
            </a:lvl1pPr>
            <a:lvl2pPr marL="742950" indent="-285750">
              <a:defRPr>
                <a:solidFill>
                  <a:schemeClr val="tx1"/>
                </a:solidFill>
                <a:latin typeface="Open Sans Light" panose="020B0306030504020204" pitchFamily="34" charset="0"/>
              </a:defRPr>
            </a:lvl2pPr>
            <a:lvl3pPr marL="1143000" indent="-228600">
              <a:defRPr>
                <a:solidFill>
                  <a:schemeClr val="tx1"/>
                </a:solidFill>
                <a:latin typeface="Open Sans Light" panose="020B0306030504020204" pitchFamily="34" charset="0"/>
              </a:defRPr>
            </a:lvl3pPr>
            <a:lvl4pPr marL="1600200" indent="-228600">
              <a:defRPr>
                <a:solidFill>
                  <a:schemeClr val="tx1"/>
                </a:solidFill>
                <a:latin typeface="Open Sans Light" panose="020B0306030504020204" pitchFamily="34" charset="0"/>
              </a:defRPr>
            </a:lvl4pPr>
            <a:lvl5pPr marL="2057400" indent="-228600">
              <a:defRPr>
                <a:solidFill>
                  <a:schemeClr val="tx1"/>
                </a:solidFill>
                <a:latin typeface="Open Sans Light" panose="020B0306030504020204" pitchFamily="34" charset="0"/>
              </a:defRPr>
            </a:lvl5pPr>
            <a:lvl6pPr marL="2514600" indent="-228600" fontAlgn="base">
              <a:spcBef>
                <a:spcPct val="0"/>
              </a:spcBef>
              <a:spcAft>
                <a:spcPct val="0"/>
              </a:spcAft>
              <a:defRPr>
                <a:solidFill>
                  <a:schemeClr val="tx1"/>
                </a:solidFill>
                <a:latin typeface="Open Sans Light" panose="020B0306030504020204" pitchFamily="34" charset="0"/>
              </a:defRPr>
            </a:lvl6pPr>
            <a:lvl7pPr marL="2971800" indent="-228600" fontAlgn="base">
              <a:spcBef>
                <a:spcPct val="0"/>
              </a:spcBef>
              <a:spcAft>
                <a:spcPct val="0"/>
              </a:spcAft>
              <a:defRPr>
                <a:solidFill>
                  <a:schemeClr val="tx1"/>
                </a:solidFill>
                <a:latin typeface="Open Sans Light" panose="020B0306030504020204" pitchFamily="34" charset="0"/>
              </a:defRPr>
            </a:lvl7pPr>
            <a:lvl8pPr marL="3429000" indent="-228600" fontAlgn="base">
              <a:spcBef>
                <a:spcPct val="0"/>
              </a:spcBef>
              <a:spcAft>
                <a:spcPct val="0"/>
              </a:spcAft>
              <a:defRPr>
                <a:solidFill>
                  <a:schemeClr val="tx1"/>
                </a:solidFill>
                <a:latin typeface="Open Sans Light" panose="020B0306030504020204" pitchFamily="34" charset="0"/>
              </a:defRPr>
            </a:lvl8pPr>
            <a:lvl9pPr marL="3886200" indent="-228600" fontAlgn="base">
              <a:spcBef>
                <a:spcPct val="0"/>
              </a:spcBef>
              <a:spcAft>
                <a:spcPct val="0"/>
              </a:spcAft>
              <a:defRPr>
                <a:solidFill>
                  <a:schemeClr val="tx1"/>
                </a:solidFill>
                <a:latin typeface="Open Sans Light" panose="020B0306030504020204" pitchFamily="34" charset="0"/>
              </a:defRPr>
            </a:lvl9pPr>
          </a:lstStyle>
          <a:p>
            <a:pPr algn="ctr" fontAlgn="base">
              <a:spcBef>
                <a:spcPct val="0"/>
              </a:spcBef>
              <a:spcAft>
                <a:spcPct val="0"/>
              </a:spcAft>
            </a:pPr>
            <a:r>
              <a:rPr lang="zh-CN" altLang="en-US" dirty="0">
                <a:solidFill>
                  <a:schemeClr val="bg1"/>
                </a:solidFill>
                <a:latin typeface="微软雅黑" panose="020B0503020204020204" pitchFamily="34" charset="-122"/>
                <a:ea typeface="微软雅黑" panose="020B0503020204020204" pitchFamily="34" charset="-122"/>
              </a:rPr>
              <a:t>关键词</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12" name="TextBox 2588"/>
          <p:cNvSpPr txBox="1">
            <a:spLocks noChangeArrowheads="1"/>
          </p:cNvSpPr>
          <p:nvPr/>
        </p:nvSpPr>
        <p:spPr bwMode="auto">
          <a:xfrm>
            <a:off x="2448486" y="4263356"/>
            <a:ext cx="20064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Light" panose="020B0306030504020204" pitchFamily="34" charset="0"/>
              </a:defRPr>
            </a:lvl1pPr>
            <a:lvl2pPr marL="742950" indent="-285750">
              <a:defRPr>
                <a:solidFill>
                  <a:schemeClr val="tx1"/>
                </a:solidFill>
                <a:latin typeface="Open Sans Light" panose="020B0306030504020204" pitchFamily="34" charset="0"/>
              </a:defRPr>
            </a:lvl2pPr>
            <a:lvl3pPr marL="1143000" indent="-228600">
              <a:defRPr>
                <a:solidFill>
                  <a:schemeClr val="tx1"/>
                </a:solidFill>
                <a:latin typeface="Open Sans Light" panose="020B0306030504020204" pitchFamily="34" charset="0"/>
              </a:defRPr>
            </a:lvl3pPr>
            <a:lvl4pPr marL="1600200" indent="-228600">
              <a:defRPr>
                <a:solidFill>
                  <a:schemeClr val="tx1"/>
                </a:solidFill>
                <a:latin typeface="Open Sans Light" panose="020B0306030504020204" pitchFamily="34" charset="0"/>
              </a:defRPr>
            </a:lvl4pPr>
            <a:lvl5pPr marL="2057400" indent="-228600">
              <a:defRPr>
                <a:solidFill>
                  <a:schemeClr val="tx1"/>
                </a:solidFill>
                <a:latin typeface="Open Sans Light" panose="020B0306030504020204" pitchFamily="34" charset="0"/>
              </a:defRPr>
            </a:lvl5pPr>
            <a:lvl6pPr marL="2514600" indent="-228600" fontAlgn="base">
              <a:spcBef>
                <a:spcPct val="0"/>
              </a:spcBef>
              <a:spcAft>
                <a:spcPct val="0"/>
              </a:spcAft>
              <a:defRPr>
                <a:solidFill>
                  <a:schemeClr val="tx1"/>
                </a:solidFill>
                <a:latin typeface="Open Sans Light" panose="020B0306030504020204" pitchFamily="34" charset="0"/>
              </a:defRPr>
            </a:lvl6pPr>
            <a:lvl7pPr marL="2971800" indent="-228600" fontAlgn="base">
              <a:spcBef>
                <a:spcPct val="0"/>
              </a:spcBef>
              <a:spcAft>
                <a:spcPct val="0"/>
              </a:spcAft>
              <a:defRPr>
                <a:solidFill>
                  <a:schemeClr val="tx1"/>
                </a:solidFill>
                <a:latin typeface="Open Sans Light" panose="020B0306030504020204" pitchFamily="34" charset="0"/>
              </a:defRPr>
            </a:lvl7pPr>
            <a:lvl8pPr marL="3429000" indent="-228600" fontAlgn="base">
              <a:spcBef>
                <a:spcPct val="0"/>
              </a:spcBef>
              <a:spcAft>
                <a:spcPct val="0"/>
              </a:spcAft>
              <a:defRPr>
                <a:solidFill>
                  <a:schemeClr val="tx1"/>
                </a:solidFill>
                <a:latin typeface="Open Sans Light" panose="020B0306030504020204" pitchFamily="34" charset="0"/>
              </a:defRPr>
            </a:lvl8pPr>
            <a:lvl9pPr marL="3886200" indent="-228600" fontAlgn="base">
              <a:spcBef>
                <a:spcPct val="0"/>
              </a:spcBef>
              <a:spcAft>
                <a:spcPct val="0"/>
              </a:spcAft>
              <a:defRPr>
                <a:solidFill>
                  <a:schemeClr val="tx1"/>
                </a:solidFill>
                <a:latin typeface="Open Sans Light" panose="020B0306030504020204" pitchFamily="34" charset="0"/>
              </a:defRPr>
            </a:lvl9pPr>
          </a:lstStyle>
          <a:p>
            <a:pPr algn="ctr" fontAlgn="base">
              <a:spcBef>
                <a:spcPct val="0"/>
              </a:spcBef>
              <a:spcAft>
                <a:spcPct val="0"/>
              </a:spcAft>
            </a:pPr>
            <a:r>
              <a:rPr lang="zh-CN" altLang="en-US" sz="1600" dirty="0">
                <a:solidFill>
                  <a:schemeClr val="bg1"/>
                </a:solidFill>
                <a:latin typeface="微软雅黑" panose="020B0503020204020204" pitchFamily="34" charset="-122"/>
                <a:ea typeface="微软雅黑" panose="020B0503020204020204" pitchFamily="34" charset="-122"/>
              </a:rPr>
              <a:t>点击添加标题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13" name="TextBox 2588"/>
          <p:cNvSpPr txBox="1">
            <a:spLocks noChangeArrowheads="1"/>
          </p:cNvSpPr>
          <p:nvPr/>
        </p:nvSpPr>
        <p:spPr bwMode="auto">
          <a:xfrm>
            <a:off x="5447479" y="2981205"/>
            <a:ext cx="10296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Light" panose="020B0306030504020204" pitchFamily="34" charset="0"/>
              </a:defRPr>
            </a:lvl1pPr>
            <a:lvl2pPr marL="742950" indent="-285750">
              <a:defRPr>
                <a:solidFill>
                  <a:schemeClr val="tx1"/>
                </a:solidFill>
                <a:latin typeface="Open Sans Light" panose="020B0306030504020204" pitchFamily="34" charset="0"/>
              </a:defRPr>
            </a:lvl2pPr>
            <a:lvl3pPr marL="1143000" indent="-228600">
              <a:defRPr>
                <a:solidFill>
                  <a:schemeClr val="tx1"/>
                </a:solidFill>
                <a:latin typeface="Open Sans Light" panose="020B0306030504020204" pitchFamily="34" charset="0"/>
              </a:defRPr>
            </a:lvl3pPr>
            <a:lvl4pPr marL="1600200" indent="-228600">
              <a:defRPr>
                <a:solidFill>
                  <a:schemeClr val="tx1"/>
                </a:solidFill>
                <a:latin typeface="Open Sans Light" panose="020B0306030504020204" pitchFamily="34" charset="0"/>
              </a:defRPr>
            </a:lvl4pPr>
            <a:lvl5pPr marL="2057400" indent="-228600">
              <a:defRPr>
                <a:solidFill>
                  <a:schemeClr val="tx1"/>
                </a:solidFill>
                <a:latin typeface="Open Sans Light" panose="020B0306030504020204" pitchFamily="34" charset="0"/>
              </a:defRPr>
            </a:lvl5pPr>
            <a:lvl6pPr marL="2514600" indent="-228600" fontAlgn="base">
              <a:spcBef>
                <a:spcPct val="0"/>
              </a:spcBef>
              <a:spcAft>
                <a:spcPct val="0"/>
              </a:spcAft>
              <a:defRPr>
                <a:solidFill>
                  <a:schemeClr val="tx1"/>
                </a:solidFill>
                <a:latin typeface="Open Sans Light" panose="020B0306030504020204" pitchFamily="34" charset="0"/>
              </a:defRPr>
            </a:lvl6pPr>
            <a:lvl7pPr marL="2971800" indent="-228600" fontAlgn="base">
              <a:spcBef>
                <a:spcPct val="0"/>
              </a:spcBef>
              <a:spcAft>
                <a:spcPct val="0"/>
              </a:spcAft>
              <a:defRPr>
                <a:solidFill>
                  <a:schemeClr val="tx1"/>
                </a:solidFill>
                <a:latin typeface="Open Sans Light" panose="020B0306030504020204" pitchFamily="34" charset="0"/>
              </a:defRPr>
            </a:lvl7pPr>
            <a:lvl8pPr marL="3429000" indent="-228600" fontAlgn="base">
              <a:spcBef>
                <a:spcPct val="0"/>
              </a:spcBef>
              <a:spcAft>
                <a:spcPct val="0"/>
              </a:spcAft>
              <a:defRPr>
                <a:solidFill>
                  <a:schemeClr val="tx1"/>
                </a:solidFill>
                <a:latin typeface="Open Sans Light" panose="020B0306030504020204" pitchFamily="34" charset="0"/>
              </a:defRPr>
            </a:lvl8pPr>
            <a:lvl9pPr marL="3886200" indent="-228600" fontAlgn="base">
              <a:spcBef>
                <a:spcPct val="0"/>
              </a:spcBef>
              <a:spcAft>
                <a:spcPct val="0"/>
              </a:spcAft>
              <a:defRPr>
                <a:solidFill>
                  <a:schemeClr val="tx1"/>
                </a:solidFill>
                <a:latin typeface="Open Sans Light" panose="020B0306030504020204" pitchFamily="34" charset="0"/>
              </a:defRPr>
            </a:lvl9pPr>
          </a:lstStyle>
          <a:p>
            <a:pPr algn="ctr" fontAlgn="base">
              <a:spcBef>
                <a:spcPct val="0"/>
              </a:spcBef>
              <a:spcAft>
                <a:spcPct val="0"/>
              </a:spcAft>
            </a:pPr>
            <a:r>
              <a:rPr lang="zh-CN" altLang="en-US" sz="1400" dirty="0">
                <a:solidFill>
                  <a:schemeClr val="bg1"/>
                </a:solidFill>
                <a:latin typeface="微软雅黑" panose="020B0503020204020204" pitchFamily="34" charset="-122"/>
                <a:ea typeface="微软雅黑" panose="020B0503020204020204" pitchFamily="34" charset="-122"/>
              </a:rPr>
              <a:t>关键词</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14" name="TextBox 2588"/>
          <p:cNvSpPr txBox="1">
            <a:spLocks noChangeArrowheads="1"/>
          </p:cNvSpPr>
          <p:nvPr/>
        </p:nvSpPr>
        <p:spPr bwMode="auto">
          <a:xfrm>
            <a:off x="1066380" y="3566742"/>
            <a:ext cx="10296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Light" panose="020B0306030504020204" pitchFamily="34" charset="0"/>
              </a:defRPr>
            </a:lvl1pPr>
            <a:lvl2pPr marL="742950" indent="-285750">
              <a:defRPr>
                <a:solidFill>
                  <a:schemeClr val="tx1"/>
                </a:solidFill>
                <a:latin typeface="Open Sans Light" panose="020B0306030504020204" pitchFamily="34" charset="0"/>
              </a:defRPr>
            </a:lvl2pPr>
            <a:lvl3pPr marL="1143000" indent="-228600">
              <a:defRPr>
                <a:solidFill>
                  <a:schemeClr val="tx1"/>
                </a:solidFill>
                <a:latin typeface="Open Sans Light" panose="020B0306030504020204" pitchFamily="34" charset="0"/>
              </a:defRPr>
            </a:lvl3pPr>
            <a:lvl4pPr marL="1600200" indent="-228600">
              <a:defRPr>
                <a:solidFill>
                  <a:schemeClr val="tx1"/>
                </a:solidFill>
                <a:latin typeface="Open Sans Light" panose="020B0306030504020204" pitchFamily="34" charset="0"/>
              </a:defRPr>
            </a:lvl4pPr>
            <a:lvl5pPr marL="2057400" indent="-228600">
              <a:defRPr>
                <a:solidFill>
                  <a:schemeClr val="tx1"/>
                </a:solidFill>
                <a:latin typeface="Open Sans Light" panose="020B0306030504020204" pitchFamily="34" charset="0"/>
              </a:defRPr>
            </a:lvl5pPr>
            <a:lvl6pPr marL="2514600" indent="-228600" fontAlgn="base">
              <a:spcBef>
                <a:spcPct val="0"/>
              </a:spcBef>
              <a:spcAft>
                <a:spcPct val="0"/>
              </a:spcAft>
              <a:defRPr>
                <a:solidFill>
                  <a:schemeClr val="tx1"/>
                </a:solidFill>
                <a:latin typeface="Open Sans Light" panose="020B0306030504020204" pitchFamily="34" charset="0"/>
              </a:defRPr>
            </a:lvl6pPr>
            <a:lvl7pPr marL="2971800" indent="-228600" fontAlgn="base">
              <a:spcBef>
                <a:spcPct val="0"/>
              </a:spcBef>
              <a:spcAft>
                <a:spcPct val="0"/>
              </a:spcAft>
              <a:defRPr>
                <a:solidFill>
                  <a:schemeClr val="tx1"/>
                </a:solidFill>
                <a:latin typeface="Open Sans Light" panose="020B0306030504020204" pitchFamily="34" charset="0"/>
              </a:defRPr>
            </a:lvl7pPr>
            <a:lvl8pPr marL="3429000" indent="-228600" fontAlgn="base">
              <a:spcBef>
                <a:spcPct val="0"/>
              </a:spcBef>
              <a:spcAft>
                <a:spcPct val="0"/>
              </a:spcAft>
              <a:defRPr>
                <a:solidFill>
                  <a:schemeClr val="tx1"/>
                </a:solidFill>
                <a:latin typeface="Open Sans Light" panose="020B0306030504020204" pitchFamily="34" charset="0"/>
              </a:defRPr>
            </a:lvl8pPr>
            <a:lvl9pPr marL="3886200" indent="-228600" fontAlgn="base">
              <a:spcBef>
                <a:spcPct val="0"/>
              </a:spcBef>
              <a:spcAft>
                <a:spcPct val="0"/>
              </a:spcAft>
              <a:defRPr>
                <a:solidFill>
                  <a:schemeClr val="tx1"/>
                </a:solidFill>
                <a:latin typeface="Open Sans Light" panose="020B0306030504020204" pitchFamily="34" charset="0"/>
              </a:defRPr>
            </a:lvl9pPr>
          </a:lstStyle>
          <a:p>
            <a:pPr algn="ctr" fontAlgn="base">
              <a:spcBef>
                <a:spcPct val="0"/>
              </a:spcBef>
              <a:spcAft>
                <a:spcPct val="0"/>
              </a:spcAft>
            </a:pPr>
            <a:r>
              <a:rPr lang="zh-CN" altLang="en-US" sz="1400" dirty="0">
                <a:solidFill>
                  <a:schemeClr val="bg1"/>
                </a:solidFill>
                <a:latin typeface="微软雅黑" panose="020B0503020204020204" pitchFamily="34" charset="-122"/>
                <a:ea typeface="微软雅黑" panose="020B0503020204020204" pitchFamily="34" charset="-122"/>
              </a:rPr>
              <a:t>关键词</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15" name="Freeform 39"/>
          <p:cNvSpPr>
            <a:spLocks noEditPoints="1"/>
          </p:cNvSpPr>
          <p:nvPr/>
        </p:nvSpPr>
        <p:spPr bwMode="auto">
          <a:xfrm>
            <a:off x="5833427" y="2607735"/>
            <a:ext cx="233804" cy="282328"/>
          </a:xfrm>
          <a:custGeom>
            <a:avLst/>
            <a:gdLst>
              <a:gd name="T0" fmla="*/ 18 w 142"/>
              <a:gd name="T1" fmla="*/ 75 h 171"/>
              <a:gd name="T2" fmla="*/ 114 w 142"/>
              <a:gd name="T3" fmla="*/ 82 h 171"/>
              <a:gd name="T4" fmla="*/ 135 w 142"/>
              <a:gd name="T5" fmla="*/ 89 h 171"/>
              <a:gd name="T6" fmla="*/ 142 w 142"/>
              <a:gd name="T7" fmla="*/ 105 h 171"/>
              <a:gd name="T8" fmla="*/ 119 w 142"/>
              <a:gd name="T9" fmla="*/ 128 h 171"/>
              <a:gd name="T10" fmla="*/ 100 w 142"/>
              <a:gd name="T11" fmla="*/ 143 h 171"/>
              <a:gd name="T12" fmla="*/ 67 w 142"/>
              <a:gd name="T13" fmla="*/ 157 h 171"/>
              <a:gd name="T14" fmla="*/ 24 w 142"/>
              <a:gd name="T15" fmla="*/ 143 h 171"/>
              <a:gd name="T16" fmla="*/ 10 w 142"/>
              <a:gd name="T17" fmla="*/ 82 h 171"/>
              <a:gd name="T18" fmla="*/ 57 w 142"/>
              <a:gd name="T19" fmla="*/ 66 h 171"/>
              <a:gd name="T20" fmla="*/ 55 w 142"/>
              <a:gd name="T21" fmla="*/ 71 h 171"/>
              <a:gd name="T22" fmla="*/ 47 w 142"/>
              <a:gd name="T23" fmla="*/ 61 h 171"/>
              <a:gd name="T24" fmla="*/ 47 w 142"/>
              <a:gd name="T25" fmla="*/ 43 h 171"/>
              <a:gd name="T26" fmla="*/ 49 w 142"/>
              <a:gd name="T27" fmla="*/ 35 h 171"/>
              <a:gd name="T28" fmla="*/ 57 w 142"/>
              <a:gd name="T29" fmla="*/ 38 h 171"/>
              <a:gd name="T30" fmla="*/ 54 w 142"/>
              <a:gd name="T31" fmla="*/ 52 h 171"/>
              <a:gd name="T32" fmla="*/ 57 w 142"/>
              <a:gd name="T33" fmla="*/ 66 h 171"/>
              <a:gd name="T34" fmla="*/ 43 w 142"/>
              <a:gd name="T35" fmla="*/ 66 h 171"/>
              <a:gd name="T36" fmla="*/ 40 w 142"/>
              <a:gd name="T37" fmla="*/ 52 h 171"/>
              <a:gd name="T38" fmla="*/ 41 w 142"/>
              <a:gd name="T39" fmla="*/ 45 h 171"/>
              <a:gd name="T40" fmla="*/ 45 w 142"/>
              <a:gd name="T41" fmla="*/ 30 h 171"/>
              <a:gd name="T42" fmla="*/ 45 w 142"/>
              <a:gd name="T43" fmla="*/ 12 h 171"/>
              <a:gd name="T44" fmla="*/ 37 w 142"/>
              <a:gd name="T45" fmla="*/ 1 h 171"/>
              <a:gd name="T46" fmla="*/ 37 w 142"/>
              <a:gd name="T47" fmla="*/ 14 h 171"/>
              <a:gd name="T48" fmla="*/ 37 w 142"/>
              <a:gd name="T49" fmla="*/ 28 h 171"/>
              <a:gd name="T50" fmla="*/ 32 w 142"/>
              <a:gd name="T51" fmla="*/ 43 h 171"/>
              <a:gd name="T52" fmla="*/ 31 w 142"/>
              <a:gd name="T53" fmla="*/ 52 h 171"/>
              <a:gd name="T54" fmla="*/ 35 w 142"/>
              <a:gd name="T55" fmla="*/ 69 h 171"/>
              <a:gd name="T56" fmla="*/ 43 w 142"/>
              <a:gd name="T57" fmla="*/ 66 h 171"/>
              <a:gd name="T58" fmla="*/ 114 w 142"/>
              <a:gd name="T59" fmla="*/ 91 h 171"/>
              <a:gd name="T60" fmla="*/ 113 w 142"/>
              <a:gd name="T61" fmla="*/ 119 h 171"/>
              <a:gd name="T62" fmla="*/ 129 w 142"/>
              <a:gd name="T63" fmla="*/ 115 h 171"/>
              <a:gd name="T64" fmla="*/ 133 w 142"/>
              <a:gd name="T65" fmla="*/ 105 h 171"/>
              <a:gd name="T66" fmla="*/ 119 w 142"/>
              <a:gd name="T67" fmla="*/ 91 h 171"/>
              <a:gd name="T68" fmla="*/ 4 w 142"/>
              <a:gd name="T69" fmla="*/ 171 h 171"/>
              <a:gd name="T70" fmla="*/ 0 w 142"/>
              <a:gd name="T71" fmla="*/ 167 h 171"/>
              <a:gd name="T72" fmla="*/ 119 w 142"/>
              <a:gd name="T73" fmla="*/ 162 h 171"/>
              <a:gd name="T74" fmla="*/ 119 w 142"/>
              <a:gd name="T75" fmla="*/ 171 h 171"/>
              <a:gd name="T76" fmla="*/ 99 w 142"/>
              <a:gd name="T77" fmla="*/ 89 h 171"/>
              <a:gd name="T78" fmla="*/ 25 w 142"/>
              <a:gd name="T79" fmla="*/ 89 h 171"/>
              <a:gd name="T80" fmla="*/ 34 w 142"/>
              <a:gd name="T81" fmla="*/ 133 h 171"/>
              <a:gd name="T82" fmla="*/ 67 w 142"/>
              <a:gd name="T83" fmla="*/ 143 h 171"/>
              <a:gd name="T84" fmla="*/ 90 w 142"/>
              <a:gd name="T85" fmla="*/ 133 h 171"/>
              <a:gd name="T86" fmla="*/ 99 w 142"/>
              <a:gd name="T87" fmla="*/ 89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2" h="171">
                <a:moveTo>
                  <a:pt x="18" y="75"/>
                </a:moveTo>
                <a:cubicBezTo>
                  <a:pt x="18" y="75"/>
                  <a:pt x="18" y="75"/>
                  <a:pt x="18" y="75"/>
                </a:cubicBezTo>
                <a:cubicBezTo>
                  <a:pt x="107" y="75"/>
                  <a:pt x="107" y="75"/>
                  <a:pt x="107" y="75"/>
                </a:cubicBezTo>
                <a:cubicBezTo>
                  <a:pt x="110" y="75"/>
                  <a:pt x="113" y="78"/>
                  <a:pt x="114" y="82"/>
                </a:cubicBezTo>
                <a:cubicBezTo>
                  <a:pt x="119" y="82"/>
                  <a:pt x="119" y="82"/>
                  <a:pt x="119" y="82"/>
                </a:cubicBezTo>
                <a:cubicBezTo>
                  <a:pt x="126" y="82"/>
                  <a:pt x="131" y="85"/>
                  <a:pt x="135" y="89"/>
                </a:cubicBezTo>
                <a:cubicBezTo>
                  <a:pt x="139" y="93"/>
                  <a:pt x="142" y="99"/>
                  <a:pt x="142" y="105"/>
                </a:cubicBezTo>
                <a:cubicBezTo>
                  <a:pt x="142" y="105"/>
                  <a:pt x="142" y="105"/>
                  <a:pt x="142" y="105"/>
                </a:cubicBezTo>
                <a:cubicBezTo>
                  <a:pt x="142" y="111"/>
                  <a:pt x="139" y="117"/>
                  <a:pt x="135" y="121"/>
                </a:cubicBezTo>
                <a:cubicBezTo>
                  <a:pt x="131" y="125"/>
                  <a:pt x="126" y="128"/>
                  <a:pt x="119" y="128"/>
                </a:cubicBezTo>
                <a:cubicBezTo>
                  <a:pt x="110" y="128"/>
                  <a:pt x="110" y="128"/>
                  <a:pt x="110" y="128"/>
                </a:cubicBezTo>
                <a:cubicBezTo>
                  <a:pt x="108" y="133"/>
                  <a:pt x="104" y="139"/>
                  <a:pt x="100" y="143"/>
                </a:cubicBezTo>
                <a:cubicBezTo>
                  <a:pt x="100" y="143"/>
                  <a:pt x="100" y="143"/>
                  <a:pt x="100" y="143"/>
                </a:cubicBezTo>
                <a:cubicBezTo>
                  <a:pt x="91" y="152"/>
                  <a:pt x="80" y="157"/>
                  <a:pt x="67" y="157"/>
                </a:cubicBezTo>
                <a:cubicBezTo>
                  <a:pt x="57" y="157"/>
                  <a:pt x="57" y="157"/>
                  <a:pt x="57" y="157"/>
                </a:cubicBezTo>
                <a:cubicBezTo>
                  <a:pt x="44" y="157"/>
                  <a:pt x="32" y="152"/>
                  <a:pt x="24" y="143"/>
                </a:cubicBezTo>
                <a:cubicBezTo>
                  <a:pt x="16" y="135"/>
                  <a:pt x="10" y="123"/>
                  <a:pt x="10" y="110"/>
                </a:cubicBezTo>
                <a:cubicBezTo>
                  <a:pt x="10" y="82"/>
                  <a:pt x="10" y="82"/>
                  <a:pt x="10" y="82"/>
                </a:cubicBezTo>
                <a:cubicBezTo>
                  <a:pt x="10" y="79"/>
                  <a:pt x="14" y="75"/>
                  <a:pt x="18" y="75"/>
                </a:cubicBezTo>
                <a:close/>
                <a:moveTo>
                  <a:pt x="57" y="66"/>
                </a:moveTo>
                <a:cubicBezTo>
                  <a:pt x="57" y="66"/>
                  <a:pt x="57" y="66"/>
                  <a:pt x="57" y="66"/>
                </a:cubicBezTo>
                <a:cubicBezTo>
                  <a:pt x="58" y="68"/>
                  <a:pt x="57" y="70"/>
                  <a:pt x="55" y="71"/>
                </a:cubicBezTo>
                <a:cubicBezTo>
                  <a:pt x="53" y="72"/>
                  <a:pt x="50" y="71"/>
                  <a:pt x="49" y="69"/>
                </a:cubicBezTo>
                <a:cubicBezTo>
                  <a:pt x="48" y="66"/>
                  <a:pt x="47" y="64"/>
                  <a:pt x="47" y="61"/>
                </a:cubicBezTo>
                <a:cubicBezTo>
                  <a:pt x="46" y="58"/>
                  <a:pt x="46" y="55"/>
                  <a:pt x="46" y="52"/>
                </a:cubicBezTo>
                <a:cubicBezTo>
                  <a:pt x="46" y="49"/>
                  <a:pt x="46" y="46"/>
                  <a:pt x="47" y="43"/>
                </a:cubicBezTo>
                <a:cubicBezTo>
                  <a:pt x="47" y="43"/>
                  <a:pt x="47" y="43"/>
                  <a:pt x="47" y="43"/>
                </a:cubicBezTo>
                <a:cubicBezTo>
                  <a:pt x="47" y="40"/>
                  <a:pt x="48" y="37"/>
                  <a:pt x="49" y="35"/>
                </a:cubicBezTo>
                <a:cubicBezTo>
                  <a:pt x="50" y="33"/>
                  <a:pt x="53" y="32"/>
                  <a:pt x="55" y="32"/>
                </a:cubicBezTo>
                <a:cubicBezTo>
                  <a:pt x="57" y="33"/>
                  <a:pt x="58" y="36"/>
                  <a:pt x="57" y="38"/>
                </a:cubicBezTo>
                <a:cubicBezTo>
                  <a:pt x="56" y="40"/>
                  <a:pt x="55" y="42"/>
                  <a:pt x="55" y="45"/>
                </a:cubicBezTo>
                <a:cubicBezTo>
                  <a:pt x="54" y="47"/>
                  <a:pt x="54" y="49"/>
                  <a:pt x="54" y="52"/>
                </a:cubicBezTo>
                <a:cubicBezTo>
                  <a:pt x="54" y="54"/>
                  <a:pt x="54" y="57"/>
                  <a:pt x="55" y="59"/>
                </a:cubicBezTo>
                <a:cubicBezTo>
                  <a:pt x="55" y="61"/>
                  <a:pt x="56" y="64"/>
                  <a:pt x="57" y="66"/>
                </a:cubicBezTo>
                <a:close/>
                <a:moveTo>
                  <a:pt x="43" y="66"/>
                </a:moveTo>
                <a:cubicBezTo>
                  <a:pt x="43" y="66"/>
                  <a:pt x="43" y="66"/>
                  <a:pt x="43" y="66"/>
                </a:cubicBezTo>
                <a:cubicBezTo>
                  <a:pt x="42" y="64"/>
                  <a:pt x="41" y="61"/>
                  <a:pt x="41" y="59"/>
                </a:cubicBezTo>
                <a:cubicBezTo>
                  <a:pt x="40" y="57"/>
                  <a:pt x="40" y="54"/>
                  <a:pt x="40" y="52"/>
                </a:cubicBezTo>
                <a:cubicBezTo>
                  <a:pt x="40" y="49"/>
                  <a:pt x="40" y="47"/>
                  <a:pt x="41" y="45"/>
                </a:cubicBezTo>
                <a:cubicBezTo>
                  <a:pt x="41" y="45"/>
                  <a:pt x="41" y="45"/>
                  <a:pt x="41" y="45"/>
                </a:cubicBezTo>
                <a:cubicBezTo>
                  <a:pt x="41" y="42"/>
                  <a:pt x="42" y="40"/>
                  <a:pt x="43" y="38"/>
                </a:cubicBezTo>
                <a:cubicBezTo>
                  <a:pt x="44" y="35"/>
                  <a:pt x="45" y="33"/>
                  <a:pt x="45" y="30"/>
                </a:cubicBezTo>
                <a:cubicBezTo>
                  <a:pt x="46" y="27"/>
                  <a:pt x="46" y="24"/>
                  <a:pt x="46" y="21"/>
                </a:cubicBezTo>
                <a:cubicBezTo>
                  <a:pt x="46" y="18"/>
                  <a:pt x="46" y="15"/>
                  <a:pt x="45" y="12"/>
                </a:cubicBezTo>
                <a:cubicBezTo>
                  <a:pt x="45" y="9"/>
                  <a:pt x="44" y="6"/>
                  <a:pt x="43" y="4"/>
                </a:cubicBezTo>
                <a:cubicBezTo>
                  <a:pt x="42" y="1"/>
                  <a:pt x="39" y="0"/>
                  <a:pt x="37" y="1"/>
                </a:cubicBezTo>
                <a:cubicBezTo>
                  <a:pt x="35" y="2"/>
                  <a:pt x="34" y="5"/>
                  <a:pt x="35" y="7"/>
                </a:cubicBezTo>
                <a:cubicBezTo>
                  <a:pt x="36" y="9"/>
                  <a:pt x="37" y="11"/>
                  <a:pt x="37" y="14"/>
                </a:cubicBezTo>
                <a:cubicBezTo>
                  <a:pt x="37" y="16"/>
                  <a:pt x="38" y="18"/>
                  <a:pt x="38" y="21"/>
                </a:cubicBezTo>
                <a:cubicBezTo>
                  <a:pt x="38" y="23"/>
                  <a:pt x="37" y="26"/>
                  <a:pt x="37" y="28"/>
                </a:cubicBezTo>
                <a:cubicBezTo>
                  <a:pt x="37" y="30"/>
                  <a:pt x="36" y="33"/>
                  <a:pt x="35" y="35"/>
                </a:cubicBezTo>
                <a:cubicBezTo>
                  <a:pt x="34" y="37"/>
                  <a:pt x="33" y="40"/>
                  <a:pt x="32" y="43"/>
                </a:cubicBezTo>
                <a:cubicBezTo>
                  <a:pt x="32" y="43"/>
                  <a:pt x="32" y="43"/>
                  <a:pt x="32" y="43"/>
                </a:cubicBezTo>
                <a:cubicBezTo>
                  <a:pt x="32" y="46"/>
                  <a:pt x="31" y="49"/>
                  <a:pt x="31" y="52"/>
                </a:cubicBezTo>
                <a:cubicBezTo>
                  <a:pt x="31" y="55"/>
                  <a:pt x="32" y="58"/>
                  <a:pt x="32" y="61"/>
                </a:cubicBezTo>
                <a:cubicBezTo>
                  <a:pt x="33" y="64"/>
                  <a:pt x="34" y="66"/>
                  <a:pt x="35" y="69"/>
                </a:cubicBezTo>
                <a:cubicBezTo>
                  <a:pt x="36" y="71"/>
                  <a:pt x="38" y="72"/>
                  <a:pt x="40" y="71"/>
                </a:cubicBezTo>
                <a:cubicBezTo>
                  <a:pt x="43" y="70"/>
                  <a:pt x="44" y="68"/>
                  <a:pt x="43" y="66"/>
                </a:cubicBezTo>
                <a:close/>
                <a:moveTo>
                  <a:pt x="114" y="91"/>
                </a:moveTo>
                <a:cubicBezTo>
                  <a:pt x="114" y="91"/>
                  <a:pt x="114" y="91"/>
                  <a:pt x="114" y="91"/>
                </a:cubicBezTo>
                <a:cubicBezTo>
                  <a:pt x="114" y="110"/>
                  <a:pt x="114" y="110"/>
                  <a:pt x="114" y="110"/>
                </a:cubicBezTo>
                <a:cubicBezTo>
                  <a:pt x="114" y="113"/>
                  <a:pt x="113" y="116"/>
                  <a:pt x="113" y="119"/>
                </a:cubicBezTo>
                <a:cubicBezTo>
                  <a:pt x="119" y="119"/>
                  <a:pt x="119" y="119"/>
                  <a:pt x="119" y="119"/>
                </a:cubicBezTo>
                <a:cubicBezTo>
                  <a:pt x="123" y="119"/>
                  <a:pt x="127" y="117"/>
                  <a:pt x="129" y="115"/>
                </a:cubicBezTo>
                <a:cubicBezTo>
                  <a:pt x="132" y="112"/>
                  <a:pt x="133" y="109"/>
                  <a:pt x="133" y="105"/>
                </a:cubicBezTo>
                <a:cubicBezTo>
                  <a:pt x="133" y="105"/>
                  <a:pt x="133" y="105"/>
                  <a:pt x="133" y="105"/>
                </a:cubicBezTo>
                <a:cubicBezTo>
                  <a:pt x="133" y="101"/>
                  <a:pt x="132" y="97"/>
                  <a:pt x="129" y="95"/>
                </a:cubicBezTo>
                <a:cubicBezTo>
                  <a:pt x="127" y="92"/>
                  <a:pt x="123" y="91"/>
                  <a:pt x="119" y="91"/>
                </a:cubicBezTo>
                <a:cubicBezTo>
                  <a:pt x="114" y="91"/>
                  <a:pt x="114" y="91"/>
                  <a:pt x="114" y="91"/>
                </a:cubicBezTo>
                <a:close/>
                <a:moveTo>
                  <a:pt x="4" y="171"/>
                </a:moveTo>
                <a:cubicBezTo>
                  <a:pt x="4" y="171"/>
                  <a:pt x="4" y="171"/>
                  <a:pt x="4" y="171"/>
                </a:cubicBezTo>
                <a:cubicBezTo>
                  <a:pt x="2" y="171"/>
                  <a:pt x="0" y="169"/>
                  <a:pt x="0" y="167"/>
                </a:cubicBezTo>
                <a:cubicBezTo>
                  <a:pt x="0" y="164"/>
                  <a:pt x="2" y="162"/>
                  <a:pt x="4" y="162"/>
                </a:cubicBezTo>
                <a:cubicBezTo>
                  <a:pt x="119" y="162"/>
                  <a:pt x="119" y="162"/>
                  <a:pt x="119" y="162"/>
                </a:cubicBezTo>
                <a:cubicBezTo>
                  <a:pt x="122" y="162"/>
                  <a:pt x="124" y="164"/>
                  <a:pt x="124" y="167"/>
                </a:cubicBezTo>
                <a:cubicBezTo>
                  <a:pt x="124" y="169"/>
                  <a:pt x="122" y="171"/>
                  <a:pt x="119" y="171"/>
                </a:cubicBezTo>
                <a:cubicBezTo>
                  <a:pt x="4" y="171"/>
                  <a:pt x="4" y="171"/>
                  <a:pt x="4" y="171"/>
                </a:cubicBezTo>
                <a:close/>
                <a:moveTo>
                  <a:pt x="99" y="89"/>
                </a:moveTo>
                <a:cubicBezTo>
                  <a:pt x="99" y="89"/>
                  <a:pt x="99" y="89"/>
                  <a:pt x="99" y="89"/>
                </a:cubicBezTo>
                <a:cubicBezTo>
                  <a:pt x="25" y="89"/>
                  <a:pt x="25" y="89"/>
                  <a:pt x="25" y="89"/>
                </a:cubicBezTo>
                <a:cubicBezTo>
                  <a:pt x="25" y="110"/>
                  <a:pt x="25" y="110"/>
                  <a:pt x="25" y="110"/>
                </a:cubicBezTo>
                <a:cubicBezTo>
                  <a:pt x="25" y="119"/>
                  <a:pt x="28" y="127"/>
                  <a:pt x="34" y="133"/>
                </a:cubicBezTo>
                <a:cubicBezTo>
                  <a:pt x="40" y="139"/>
                  <a:pt x="48" y="143"/>
                  <a:pt x="57" y="143"/>
                </a:cubicBezTo>
                <a:cubicBezTo>
                  <a:pt x="67" y="143"/>
                  <a:pt x="67" y="143"/>
                  <a:pt x="67" y="143"/>
                </a:cubicBezTo>
                <a:cubicBezTo>
                  <a:pt x="76" y="143"/>
                  <a:pt x="84" y="139"/>
                  <a:pt x="90" y="133"/>
                </a:cubicBezTo>
                <a:cubicBezTo>
                  <a:pt x="90" y="133"/>
                  <a:pt x="90" y="133"/>
                  <a:pt x="90" y="133"/>
                </a:cubicBezTo>
                <a:cubicBezTo>
                  <a:pt x="96" y="127"/>
                  <a:pt x="99" y="119"/>
                  <a:pt x="99" y="110"/>
                </a:cubicBezTo>
                <a:cubicBezTo>
                  <a:pt x="99" y="89"/>
                  <a:pt x="99" y="89"/>
                  <a:pt x="99" y="89"/>
                </a:cubicBezTo>
                <a:close/>
              </a:path>
            </a:pathLst>
          </a:cu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16" name="Freeform 61"/>
          <p:cNvSpPr>
            <a:spLocks noEditPoints="1"/>
          </p:cNvSpPr>
          <p:nvPr/>
        </p:nvSpPr>
        <p:spPr bwMode="auto">
          <a:xfrm>
            <a:off x="1444296" y="3253274"/>
            <a:ext cx="243440" cy="220507"/>
          </a:xfrm>
          <a:custGeom>
            <a:avLst/>
            <a:gdLst>
              <a:gd name="T0" fmla="*/ 115 w 184"/>
              <a:gd name="T1" fmla="*/ 78 h 167"/>
              <a:gd name="T2" fmla="*/ 121 w 184"/>
              <a:gd name="T3" fmla="*/ 101 h 167"/>
              <a:gd name="T4" fmla="*/ 120 w 184"/>
              <a:gd name="T5" fmla="*/ 113 h 167"/>
              <a:gd name="T6" fmla="*/ 129 w 184"/>
              <a:gd name="T7" fmla="*/ 104 h 167"/>
              <a:gd name="T8" fmla="*/ 121 w 184"/>
              <a:gd name="T9" fmla="*/ 72 h 167"/>
              <a:gd name="T10" fmla="*/ 93 w 184"/>
              <a:gd name="T11" fmla="*/ 67 h 167"/>
              <a:gd name="T12" fmla="*/ 177 w 184"/>
              <a:gd name="T13" fmla="*/ 153 h 167"/>
              <a:gd name="T14" fmla="*/ 172 w 184"/>
              <a:gd name="T15" fmla="*/ 153 h 167"/>
              <a:gd name="T16" fmla="*/ 177 w 184"/>
              <a:gd name="T17" fmla="*/ 43 h 167"/>
              <a:gd name="T18" fmla="*/ 177 w 184"/>
              <a:gd name="T19" fmla="*/ 29 h 167"/>
              <a:gd name="T20" fmla="*/ 111 w 184"/>
              <a:gd name="T21" fmla="*/ 19 h 167"/>
              <a:gd name="T22" fmla="*/ 92 w 184"/>
              <a:gd name="T23" fmla="*/ 0 h 167"/>
              <a:gd name="T24" fmla="*/ 74 w 184"/>
              <a:gd name="T25" fmla="*/ 19 h 167"/>
              <a:gd name="T26" fmla="*/ 7 w 184"/>
              <a:gd name="T27" fmla="*/ 29 h 167"/>
              <a:gd name="T28" fmla="*/ 7 w 184"/>
              <a:gd name="T29" fmla="*/ 43 h 167"/>
              <a:gd name="T30" fmla="*/ 13 w 184"/>
              <a:gd name="T31" fmla="*/ 153 h 167"/>
              <a:gd name="T32" fmla="*/ 0 w 184"/>
              <a:gd name="T33" fmla="*/ 160 h 167"/>
              <a:gd name="T34" fmla="*/ 177 w 184"/>
              <a:gd name="T35" fmla="*/ 167 h 167"/>
              <a:gd name="T36" fmla="*/ 177 w 184"/>
              <a:gd name="T37" fmla="*/ 153 h 167"/>
              <a:gd name="T38" fmla="*/ 85 w 184"/>
              <a:gd name="T39" fmla="*/ 12 h 167"/>
              <a:gd name="T40" fmla="*/ 99 w 184"/>
              <a:gd name="T41" fmla="*/ 12 h 167"/>
              <a:gd name="T42" fmla="*/ 99 w 184"/>
              <a:gd name="T43" fmla="*/ 26 h 167"/>
              <a:gd name="T44" fmla="*/ 92 w 184"/>
              <a:gd name="T45" fmla="*/ 29 h 167"/>
              <a:gd name="T46" fmla="*/ 82 w 184"/>
              <a:gd name="T47" fmla="*/ 19 h 167"/>
              <a:gd name="T48" fmla="*/ 163 w 184"/>
              <a:gd name="T49" fmla="*/ 153 h 167"/>
              <a:gd name="T50" fmla="*/ 21 w 184"/>
              <a:gd name="T51" fmla="*/ 153 h 167"/>
              <a:gd name="T52" fmla="*/ 163 w 184"/>
              <a:gd name="T53" fmla="*/ 43 h 167"/>
              <a:gd name="T54" fmla="*/ 86 w 184"/>
              <a:gd name="T55" fmla="*/ 133 h 167"/>
              <a:gd name="T56" fmla="*/ 102 w 184"/>
              <a:gd name="T57" fmla="*/ 129 h 167"/>
              <a:gd name="T58" fmla="*/ 115 w 184"/>
              <a:gd name="T59" fmla="*/ 117 h 167"/>
              <a:gd name="T60" fmla="*/ 113 w 184"/>
              <a:gd name="T61" fmla="*/ 111 h 167"/>
              <a:gd name="T62" fmla="*/ 91 w 184"/>
              <a:gd name="T63" fmla="*/ 72 h 167"/>
              <a:gd name="T64" fmla="*/ 63 w 184"/>
              <a:gd name="T65" fmla="*/ 78 h 167"/>
              <a:gd name="T66" fmla="*/ 63 w 184"/>
              <a:gd name="T67" fmla="*/ 124 h 167"/>
              <a:gd name="T68" fmla="*/ 69 w 184"/>
              <a:gd name="T69" fmla="*/ 84 h 167"/>
              <a:gd name="T70" fmla="*/ 82 w 184"/>
              <a:gd name="T71" fmla="*/ 77 h 167"/>
              <a:gd name="T72" fmla="*/ 85 w 184"/>
              <a:gd name="T73" fmla="*/ 105 h 167"/>
              <a:gd name="T74" fmla="*/ 98 w 184"/>
              <a:gd name="T75" fmla="*/ 122 h 167"/>
              <a:gd name="T76" fmla="*/ 86 w 184"/>
              <a:gd name="T77" fmla="*/ 125 h 167"/>
              <a:gd name="T78" fmla="*/ 62 w 184"/>
              <a:gd name="T79" fmla="*/ 10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4" h="167">
                <a:moveTo>
                  <a:pt x="98" y="71"/>
                </a:moveTo>
                <a:cubicBezTo>
                  <a:pt x="104" y="71"/>
                  <a:pt x="110" y="74"/>
                  <a:pt x="115" y="78"/>
                </a:cubicBezTo>
                <a:cubicBezTo>
                  <a:pt x="119" y="82"/>
                  <a:pt x="122" y="89"/>
                  <a:pt x="122" y="95"/>
                </a:cubicBezTo>
                <a:cubicBezTo>
                  <a:pt x="122" y="97"/>
                  <a:pt x="122" y="99"/>
                  <a:pt x="121" y="101"/>
                </a:cubicBezTo>
                <a:cubicBezTo>
                  <a:pt x="120" y="103"/>
                  <a:pt x="120" y="105"/>
                  <a:pt x="119" y="107"/>
                </a:cubicBezTo>
                <a:cubicBezTo>
                  <a:pt x="117" y="109"/>
                  <a:pt x="118" y="112"/>
                  <a:pt x="120" y="113"/>
                </a:cubicBezTo>
                <a:cubicBezTo>
                  <a:pt x="122" y="114"/>
                  <a:pt x="125" y="113"/>
                  <a:pt x="126" y="111"/>
                </a:cubicBezTo>
                <a:cubicBezTo>
                  <a:pt x="127" y="109"/>
                  <a:pt x="128" y="106"/>
                  <a:pt x="129" y="104"/>
                </a:cubicBezTo>
                <a:cubicBezTo>
                  <a:pt x="130" y="101"/>
                  <a:pt x="130" y="98"/>
                  <a:pt x="130" y="95"/>
                </a:cubicBezTo>
                <a:cubicBezTo>
                  <a:pt x="130" y="86"/>
                  <a:pt x="127" y="78"/>
                  <a:pt x="121" y="72"/>
                </a:cubicBezTo>
                <a:cubicBezTo>
                  <a:pt x="115" y="66"/>
                  <a:pt x="107" y="63"/>
                  <a:pt x="98" y="63"/>
                </a:cubicBezTo>
                <a:cubicBezTo>
                  <a:pt x="95" y="63"/>
                  <a:pt x="93" y="64"/>
                  <a:pt x="93" y="67"/>
                </a:cubicBezTo>
                <a:cubicBezTo>
                  <a:pt x="93" y="69"/>
                  <a:pt x="95" y="71"/>
                  <a:pt x="98" y="71"/>
                </a:cubicBezTo>
                <a:close/>
                <a:moveTo>
                  <a:pt x="177" y="153"/>
                </a:moveTo>
                <a:cubicBezTo>
                  <a:pt x="177" y="153"/>
                  <a:pt x="177" y="153"/>
                  <a:pt x="177" y="153"/>
                </a:cubicBezTo>
                <a:cubicBezTo>
                  <a:pt x="172" y="153"/>
                  <a:pt x="172" y="153"/>
                  <a:pt x="172" y="153"/>
                </a:cubicBezTo>
                <a:cubicBezTo>
                  <a:pt x="172" y="43"/>
                  <a:pt x="172" y="43"/>
                  <a:pt x="172" y="43"/>
                </a:cubicBezTo>
                <a:cubicBezTo>
                  <a:pt x="177" y="43"/>
                  <a:pt x="177" y="43"/>
                  <a:pt x="177" y="43"/>
                </a:cubicBezTo>
                <a:cubicBezTo>
                  <a:pt x="181" y="43"/>
                  <a:pt x="184" y="40"/>
                  <a:pt x="184" y="36"/>
                </a:cubicBezTo>
                <a:cubicBezTo>
                  <a:pt x="184" y="32"/>
                  <a:pt x="181" y="29"/>
                  <a:pt x="177" y="29"/>
                </a:cubicBezTo>
                <a:cubicBezTo>
                  <a:pt x="108" y="29"/>
                  <a:pt x="108" y="29"/>
                  <a:pt x="108" y="29"/>
                </a:cubicBezTo>
                <a:cubicBezTo>
                  <a:pt x="109" y="26"/>
                  <a:pt x="111" y="22"/>
                  <a:pt x="111" y="19"/>
                </a:cubicBezTo>
                <a:cubicBezTo>
                  <a:pt x="111" y="14"/>
                  <a:pt x="108" y="9"/>
                  <a:pt x="105" y="6"/>
                </a:cubicBezTo>
                <a:cubicBezTo>
                  <a:pt x="102" y="2"/>
                  <a:pt x="97" y="0"/>
                  <a:pt x="92" y="0"/>
                </a:cubicBezTo>
                <a:cubicBezTo>
                  <a:pt x="87" y="0"/>
                  <a:pt x="82" y="2"/>
                  <a:pt x="79" y="6"/>
                </a:cubicBezTo>
                <a:cubicBezTo>
                  <a:pt x="76" y="9"/>
                  <a:pt x="74" y="14"/>
                  <a:pt x="74" y="19"/>
                </a:cubicBezTo>
                <a:cubicBezTo>
                  <a:pt x="74" y="22"/>
                  <a:pt x="75" y="26"/>
                  <a:pt x="76" y="29"/>
                </a:cubicBezTo>
                <a:cubicBezTo>
                  <a:pt x="7" y="29"/>
                  <a:pt x="7" y="29"/>
                  <a:pt x="7" y="29"/>
                </a:cubicBezTo>
                <a:cubicBezTo>
                  <a:pt x="4" y="29"/>
                  <a:pt x="0" y="32"/>
                  <a:pt x="0" y="36"/>
                </a:cubicBezTo>
                <a:cubicBezTo>
                  <a:pt x="0" y="40"/>
                  <a:pt x="4" y="43"/>
                  <a:pt x="7" y="43"/>
                </a:cubicBezTo>
                <a:cubicBezTo>
                  <a:pt x="13" y="43"/>
                  <a:pt x="13" y="43"/>
                  <a:pt x="13" y="43"/>
                </a:cubicBezTo>
                <a:cubicBezTo>
                  <a:pt x="13" y="153"/>
                  <a:pt x="13" y="153"/>
                  <a:pt x="13" y="153"/>
                </a:cubicBezTo>
                <a:cubicBezTo>
                  <a:pt x="7" y="153"/>
                  <a:pt x="7" y="153"/>
                  <a:pt x="7" y="153"/>
                </a:cubicBezTo>
                <a:cubicBezTo>
                  <a:pt x="4" y="153"/>
                  <a:pt x="0" y="156"/>
                  <a:pt x="0" y="160"/>
                </a:cubicBezTo>
                <a:cubicBezTo>
                  <a:pt x="0" y="164"/>
                  <a:pt x="4" y="167"/>
                  <a:pt x="7" y="167"/>
                </a:cubicBezTo>
                <a:cubicBezTo>
                  <a:pt x="177" y="167"/>
                  <a:pt x="177" y="167"/>
                  <a:pt x="177" y="167"/>
                </a:cubicBezTo>
                <a:cubicBezTo>
                  <a:pt x="181" y="167"/>
                  <a:pt x="184" y="164"/>
                  <a:pt x="184" y="160"/>
                </a:cubicBezTo>
                <a:cubicBezTo>
                  <a:pt x="184" y="156"/>
                  <a:pt x="181" y="153"/>
                  <a:pt x="177" y="153"/>
                </a:cubicBezTo>
                <a:close/>
                <a:moveTo>
                  <a:pt x="85" y="12"/>
                </a:moveTo>
                <a:cubicBezTo>
                  <a:pt x="85" y="12"/>
                  <a:pt x="85" y="12"/>
                  <a:pt x="85" y="12"/>
                </a:cubicBezTo>
                <a:cubicBezTo>
                  <a:pt x="87" y="10"/>
                  <a:pt x="89" y="9"/>
                  <a:pt x="92" y="9"/>
                </a:cubicBezTo>
                <a:cubicBezTo>
                  <a:pt x="95" y="9"/>
                  <a:pt x="97" y="10"/>
                  <a:pt x="99" y="12"/>
                </a:cubicBezTo>
                <a:cubicBezTo>
                  <a:pt x="101" y="13"/>
                  <a:pt x="102" y="16"/>
                  <a:pt x="102" y="19"/>
                </a:cubicBezTo>
                <a:cubicBezTo>
                  <a:pt x="102" y="22"/>
                  <a:pt x="101" y="24"/>
                  <a:pt x="99" y="26"/>
                </a:cubicBezTo>
                <a:cubicBezTo>
                  <a:pt x="97" y="28"/>
                  <a:pt x="95" y="29"/>
                  <a:pt x="92" y="29"/>
                </a:cubicBezTo>
                <a:cubicBezTo>
                  <a:pt x="92" y="29"/>
                  <a:pt x="92" y="29"/>
                  <a:pt x="92" y="29"/>
                </a:cubicBezTo>
                <a:cubicBezTo>
                  <a:pt x="89" y="29"/>
                  <a:pt x="87" y="28"/>
                  <a:pt x="85" y="26"/>
                </a:cubicBezTo>
                <a:cubicBezTo>
                  <a:pt x="83" y="24"/>
                  <a:pt x="82" y="22"/>
                  <a:pt x="82" y="19"/>
                </a:cubicBezTo>
                <a:cubicBezTo>
                  <a:pt x="82" y="16"/>
                  <a:pt x="83" y="13"/>
                  <a:pt x="85" y="12"/>
                </a:cubicBezTo>
                <a:close/>
                <a:moveTo>
                  <a:pt x="163" y="153"/>
                </a:moveTo>
                <a:cubicBezTo>
                  <a:pt x="163" y="153"/>
                  <a:pt x="163" y="153"/>
                  <a:pt x="163" y="153"/>
                </a:cubicBezTo>
                <a:cubicBezTo>
                  <a:pt x="21" y="153"/>
                  <a:pt x="21" y="153"/>
                  <a:pt x="21" y="153"/>
                </a:cubicBezTo>
                <a:cubicBezTo>
                  <a:pt x="21" y="43"/>
                  <a:pt x="21" y="43"/>
                  <a:pt x="21" y="43"/>
                </a:cubicBezTo>
                <a:cubicBezTo>
                  <a:pt x="163" y="43"/>
                  <a:pt x="163" y="43"/>
                  <a:pt x="163" y="43"/>
                </a:cubicBezTo>
                <a:cubicBezTo>
                  <a:pt x="163" y="153"/>
                  <a:pt x="163" y="153"/>
                  <a:pt x="163" y="153"/>
                </a:cubicBezTo>
                <a:close/>
                <a:moveTo>
                  <a:pt x="86" y="133"/>
                </a:moveTo>
                <a:cubicBezTo>
                  <a:pt x="86" y="133"/>
                  <a:pt x="86" y="133"/>
                  <a:pt x="86" y="133"/>
                </a:cubicBezTo>
                <a:cubicBezTo>
                  <a:pt x="92" y="133"/>
                  <a:pt x="98" y="132"/>
                  <a:pt x="102" y="129"/>
                </a:cubicBezTo>
                <a:cubicBezTo>
                  <a:pt x="103" y="129"/>
                  <a:pt x="103" y="129"/>
                  <a:pt x="103" y="129"/>
                </a:cubicBezTo>
                <a:cubicBezTo>
                  <a:pt x="108" y="126"/>
                  <a:pt x="112" y="122"/>
                  <a:pt x="115" y="117"/>
                </a:cubicBezTo>
                <a:cubicBezTo>
                  <a:pt x="115" y="117"/>
                  <a:pt x="115" y="117"/>
                  <a:pt x="115" y="117"/>
                </a:cubicBezTo>
                <a:cubicBezTo>
                  <a:pt x="116" y="115"/>
                  <a:pt x="115" y="112"/>
                  <a:pt x="113" y="111"/>
                </a:cubicBezTo>
                <a:cubicBezTo>
                  <a:pt x="91" y="98"/>
                  <a:pt x="91" y="98"/>
                  <a:pt x="91" y="98"/>
                </a:cubicBezTo>
                <a:cubicBezTo>
                  <a:pt x="91" y="72"/>
                  <a:pt x="91" y="72"/>
                  <a:pt x="91" y="72"/>
                </a:cubicBezTo>
                <a:cubicBezTo>
                  <a:pt x="91" y="70"/>
                  <a:pt x="89" y="68"/>
                  <a:pt x="86" y="68"/>
                </a:cubicBezTo>
                <a:cubicBezTo>
                  <a:pt x="77" y="68"/>
                  <a:pt x="69" y="72"/>
                  <a:pt x="63" y="78"/>
                </a:cubicBezTo>
                <a:cubicBezTo>
                  <a:pt x="57" y="84"/>
                  <a:pt x="54" y="92"/>
                  <a:pt x="54" y="101"/>
                </a:cubicBezTo>
                <a:cubicBezTo>
                  <a:pt x="54" y="110"/>
                  <a:pt x="57" y="118"/>
                  <a:pt x="63" y="124"/>
                </a:cubicBezTo>
                <a:cubicBezTo>
                  <a:pt x="69" y="130"/>
                  <a:pt x="77" y="133"/>
                  <a:pt x="86" y="133"/>
                </a:cubicBezTo>
                <a:close/>
                <a:moveTo>
                  <a:pt x="69" y="84"/>
                </a:moveTo>
                <a:cubicBezTo>
                  <a:pt x="69" y="84"/>
                  <a:pt x="69" y="84"/>
                  <a:pt x="69" y="84"/>
                </a:cubicBezTo>
                <a:cubicBezTo>
                  <a:pt x="73" y="80"/>
                  <a:pt x="77" y="78"/>
                  <a:pt x="82" y="77"/>
                </a:cubicBezTo>
                <a:cubicBezTo>
                  <a:pt x="82" y="101"/>
                  <a:pt x="82" y="101"/>
                  <a:pt x="82" y="101"/>
                </a:cubicBezTo>
                <a:cubicBezTo>
                  <a:pt x="82" y="103"/>
                  <a:pt x="83" y="104"/>
                  <a:pt x="85" y="105"/>
                </a:cubicBezTo>
                <a:cubicBezTo>
                  <a:pt x="105" y="116"/>
                  <a:pt x="105" y="116"/>
                  <a:pt x="105" y="116"/>
                </a:cubicBezTo>
                <a:cubicBezTo>
                  <a:pt x="103" y="118"/>
                  <a:pt x="101" y="120"/>
                  <a:pt x="98" y="122"/>
                </a:cubicBezTo>
                <a:cubicBezTo>
                  <a:pt x="98" y="122"/>
                  <a:pt x="98" y="122"/>
                  <a:pt x="98" y="122"/>
                </a:cubicBezTo>
                <a:cubicBezTo>
                  <a:pt x="95" y="124"/>
                  <a:pt x="91" y="125"/>
                  <a:pt x="86" y="125"/>
                </a:cubicBezTo>
                <a:cubicBezTo>
                  <a:pt x="80" y="125"/>
                  <a:pt x="74" y="122"/>
                  <a:pt x="69" y="118"/>
                </a:cubicBezTo>
                <a:cubicBezTo>
                  <a:pt x="65" y="114"/>
                  <a:pt x="62" y="107"/>
                  <a:pt x="62" y="101"/>
                </a:cubicBezTo>
                <a:cubicBezTo>
                  <a:pt x="62" y="94"/>
                  <a:pt x="65" y="88"/>
                  <a:pt x="69" y="84"/>
                </a:cubicBezTo>
                <a:close/>
              </a:path>
            </a:pathLst>
          </a:cu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0" y="0"/>
            <a:ext cx="4089400" cy="1758950"/>
            <a:chOff x="0" y="0"/>
            <a:chExt cx="6440" cy="2770"/>
          </a:xfrm>
        </p:grpSpPr>
        <p:pic>
          <p:nvPicPr>
            <p:cNvPr id="43" name="图片 42" descr="hb"/>
            <p:cNvPicPr>
              <a:picLocks noChangeAspect="1"/>
            </p:cNvPicPr>
            <p:nvPr>
              <p:custDataLst>
                <p:tags r:id="rId1"/>
              </p:custDataLst>
            </p:nvPr>
          </p:nvPicPr>
          <p:blipFill>
            <a:blip r:embed="rId2"/>
            <a:srcRect l="11308" r="17833" b="14229"/>
            <a:stretch>
              <a:fillRect/>
            </a:stretch>
          </p:blipFill>
          <p:spPr>
            <a:xfrm rot="10800000" flipH="1">
              <a:off x="0" y="0"/>
              <a:ext cx="4953" cy="2770"/>
            </a:xfrm>
            <a:prstGeom prst="rect">
              <a:avLst/>
            </a:prstGeom>
          </p:spPr>
        </p:pic>
        <p:grpSp>
          <p:nvGrpSpPr>
            <p:cNvPr id="46" name="组合 45"/>
            <p:cNvGrpSpPr/>
            <p:nvPr/>
          </p:nvGrpSpPr>
          <p:grpSpPr>
            <a:xfrm>
              <a:off x="1640" y="626"/>
              <a:ext cx="4800" cy="1137"/>
              <a:chOff x="3311144" y="2670048"/>
              <a:chExt cx="3048000" cy="721755"/>
            </a:xfrm>
          </p:grpSpPr>
          <p:sp>
            <p:nvSpPr>
              <p:cNvPr id="47" name="文本框 46"/>
              <p:cNvSpPr txBox="1"/>
              <p:nvPr/>
            </p:nvSpPr>
            <p:spPr>
              <a:xfrm>
                <a:off x="3311144" y="2670048"/>
                <a:ext cx="3048000" cy="460375"/>
              </a:xfrm>
              <a:prstGeom prst="rect">
                <a:avLst/>
              </a:prstGeom>
              <a:noFill/>
            </p:spPr>
            <p:txBody>
              <a:bodyPr wrap="square" rtlCol="0">
                <a:spAutoFit/>
              </a:bodyPr>
              <a:p>
                <a:pPr algn="dist"/>
                <a:r>
                  <a:rPr lang="zh-CN" altLang="en-US" sz="2400" dirty="0" smtClean="0">
                    <a:latin typeface="微软雅黑" panose="020B0503020204020204" pitchFamily="34" charset="-122"/>
                    <a:ea typeface="微软雅黑" panose="020B0503020204020204" pitchFamily="34" charset="-122"/>
                  </a:rPr>
                  <a:t>点击此处添加标题</a:t>
                </a:r>
                <a:endParaRPr lang="zh-CN" altLang="en-US" sz="2400" dirty="0" smtClean="0">
                  <a:latin typeface="微软雅黑" panose="020B0503020204020204" pitchFamily="34" charset="-122"/>
                  <a:ea typeface="微软雅黑" panose="020B0503020204020204" pitchFamily="34" charset="-122"/>
                </a:endParaRPr>
              </a:p>
            </p:txBody>
          </p:sp>
          <p:sp>
            <p:nvSpPr>
              <p:cNvPr id="48" name="文本框 47"/>
              <p:cNvSpPr txBox="1"/>
              <p:nvPr/>
            </p:nvSpPr>
            <p:spPr>
              <a:xfrm>
                <a:off x="3324098" y="3130193"/>
                <a:ext cx="2496312" cy="261610"/>
              </a:xfrm>
              <a:prstGeom prst="rect">
                <a:avLst/>
              </a:prstGeom>
              <a:noFill/>
            </p:spPr>
            <p:txBody>
              <a:bodyPr wrap="square" rtlCol="0">
                <a:spAutoFit/>
              </a:bodyPr>
              <a:p>
                <a:pPr algn="dist"/>
                <a:r>
                  <a:rPr lang="en-US" altLang="zh-CN" sz="1100" dirty="0" smtClean="0">
                    <a:latin typeface="微软雅黑" panose="020B0503020204020204" pitchFamily="34" charset="-122"/>
                    <a:ea typeface="微软雅黑" panose="020B0503020204020204" pitchFamily="34" charset="-122"/>
                  </a:rPr>
                  <a:t>Click here to add the title</a:t>
                </a:r>
                <a:endParaRPr lang="en-US" altLang="zh-CN" sz="1100" dirty="0" smtClean="0">
                  <a:latin typeface="微软雅黑" panose="020B0503020204020204" pitchFamily="34" charset="-122"/>
                  <a:ea typeface="微软雅黑" panose="020B0503020204020204" pitchFamily="34" charset="-122"/>
                </a:endParaRPr>
              </a:p>
            </p:txBody>
          </p:sp>
        </p:grpSp>
      </p:grpSp>
      <p:sp>
        <p:nvSpPr>
          <p:cNvPr id="49" name="Freeform 32"/>
          <p:cNvSpPr/>
          <p:nvPr/>
        </p:nvSpPr>
        <p:spPr bwMode="auto">
          <a:xfrm rot="5400000">
            <a:off x="876795" y="3116687"/>
            <a:ext cx="86258" cy="1840102"/>
          </a:xfrm>
          <a:custGeom>
            <a:avLst/>
            <a:gdLst>
              <a:gd name="T0" fmla="*/ 109 w 218"/>
              <a:gd name="T1" fmla="*/ 0 h 3542"/>
              <a:gd name="T2" fmla="*/ 218 w 218"/>
              <a:gd name="T3" fmla="*/ 89 h 3542"/>
              <a:gd name="T4" fmla="*/ 218 w 218"/>
              <a:gd name="T5" fmla="*/ 3542 h 3542"/>
              <a:gd name="T6" fmla="*/ 0 w 218"/>
              <a:gd name="T7" fmla="*/ 3542 h 3542"/>
              <a:gd name="T8" fmla="*/ 0 w 218"/>
              <a:gd name="T9" fmla="*/ 89 h 3542"/>
              <a:gd name="T10" fmla="*/ 109 w 218"/>
              <a:gd name="T11" fmla="*/ 0 h 3542"/>
            </a:gdLst>
            <a:ahLst/>
            <a:cxnLst>
              <a:cxn ang="0">
                <a:pos x="T0" y="T1"/>
              </a:cxn>
              <a:cxn ang="0">
                <a:pos x="T2" y="T3"/>
              </a:cxn>
              <a:cxn ang="0">
                <a:pos x="T4" y="T5"/>
              </a:cxn>
              <a:cxn ang="0">
                <a:pos x="T6" y="T7"/>
              </a:cxn>
              <a:cxn ang="0">
                <a:pos x="T8" y="T9"/>
              </a:cxn>
              <a:cxn ang="0">
                <a:pos x="T10" y="T11"/>
              </a:cxn>
            </a:cxnLst>
            <a:rect l="0" t="0" r="r" b="b"/>
            <a:pathLst>
              <a:path w="218" h="3542">
                <a:moveTo>
                  <a:pt x="109" y="0"/>
                </a:moveTo>
                <a:lnTo>
                  <a:pt x="218" y="89"/>
                </a:lnTo>
                <a:lnTo>
                  <a:pt x="218" y="3542"/>
                </a:lnTo>
                <a:lnTo>
                  <a:pt x="0" y="3542"/>
                </a:lnTo>
                <a:lnTo>
                  <a:pt x="0" y="89"/>
                </a:lnTo>
                <a:lnTo>
                  <a:pt x="109" y="0"/>
                </a:lnTo>
                <a:close/>
              </a:path>
            </a:pathLst>
          </a:custGeom>
          <a:solidFill>
            <a:srgbClr val="7C9841"/>
          </a:solidFill>
          <a:ln w="0">
            <a:solidFill>
              <a:srgbClr val="7C9841"/>
            </a:solid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50" name="Freeform 7"/>
          <p:cNvSpPr/>
          <p:nvPr/>
        </p:nvSpPr>
        <p:spPr bwMode="auto">
          <a:xfrm rot="5400000">
            <a:off x="880133" y="3537537"/>
            <a:ext cx="79582" cy="1840102"/>
          </a:xfrm>
          <a:custGeom>
            <a:avLst/>
            <a:gdLst>
              <a:gd name="T0" fmla="*/ 104 w 206"/>
              <a:gd name="T1" fmla="*/ 0 h 3542"/>
              <a:gd name="T2" fmla="*/ 206 w 206"/>
              <a:gd name="T3" fmla="*/ 89 h 3542"/>
              <a:gd name="T4" fmla="*/ 206 w 206"/>
              <a:gd name="T5" fmla="*/ 3542 h 3542"/>
              <a:gd name="T6" fmla="*/ 0 w 206"/>
              <a:gd name="T7" fmla="*/ 3542 h 3542"/>
              <a:gd name="T8" fmla="*/ 0 w 206"/>
              <a:gd name="T9" fmla="*/ 89 h 3542"/>
              <a:gd name="T10" fmla="*/ 104 w 206"/>
              <a:gd name="T11" fmla="*/ 0 h 3542"/>
            </a:gdLst>
            <a:ahLst/>
            <a:cxnLst>
              <a:cxn ang="0">
                <a:pos x="T0" y="T1"/>
              </a:cxn>
              <a:cxn ang="0">
                <a:pos x="T2" y="T3"/>
              </a:cxn>
              <a:cxn ang="0">
                <a:pos x="T4" y="T5"/>
              </a:cxn>
              <a:cxn ang="0">
                <a:pos x="T6" y="T7"/>
              </a:cxn>
              <a:cxn ang="0">
                <a:pos x="T8" y="T9"/>
              </a:cxn>
              <a:cxn ang="0">
                <a:pos x="T10" y="T11"/>
              </a:cxn>
            </a:cxnLst>
            <a:rect l="0" t="0" r="r" b="b"/>
            <a:pathLst>
              <a:path w="206" h="3542">
                <a:moveTo>
                  <a:pt x="104" y="0"/>
                </a:moveTo>
                <a:lnTo>
                  <a:pt x="206" y="89"/>
                </a:lnTo>
                <a:lnTo>
                  <a:pt x="206" y="3542"/>
                </a:lnTo>
                <a:lnTo>
                  <a:pt x="0" y="3542"/>
                </a:lnTo>
                <a:lnTo>
                  <a:pt x="0" y="89"/>
                </a:lnTo>
                <a:lnTo>
                  <a:pt x="104" y="0"/>
                </a:lnTo>
                <a:close/>
              </a:path>
            </a:pathLst>
          </a:custGeom>
          <a:solidFill>
            <a:srgbClr val="7C9841"/>
          </a:solidFill>
          <a:ln w="0">
            <a:solidFill>
              <a:srgbClr val="7C9841"/>
            </a:solid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51" name="Freeform 8"/>
          <p:cNvSpPr/>
          <p:nvPr/>
        </p:nvSpPr>
        <p:spPr bwMode="auto">
          <a:xfrm rot="5400000">
            <a:off x="880185" y="3953516"/>
            <a:ext cx="79477" cy="1840100"/>
          </a:xfrm>
          <a:custGeom>
            <a:avLst/>
            <a:gdLst>
              <a:gd name="T0" fmla="*/ 103 w 205"/>
              <a:gd name="T1" fmla="*/ 0 h 3542"/>
              <a:gd name="T2" fmla="*/ 205 w 205"/>
              <a:gd name="T3" fmla="*/ 89 h 3542"/>
              <a:gd name="T4" fmla="*/ 205 w 205"/>
              <a:gd name="T5" fmla="*/ 3542 h 3542"/>
              <a:gd name="T6" fmla="*/ 0 w 205"/>
              <a:gd name="T7" fmla="*/ 3542 h 3542"/>
              <a:gd name="T8" fmla="*/ 0 w 205"/>
              <a:gd name="T9" fmla="*/ 89 h 3542"/>
              <a:gd name="T10" fmla="*/ 103 w 205"/>
              <a:gd name="T11" fmla="*/ 0 h 3542"/>
            </a:gdLst>
            <a:ahLst/>
            <a:cxnLst>
              <a:cxn ang="0">
                <a:pos x="T0" y="T1"/>
              </a:cxn>
              <a:cxn ang="0">
                <a:pos x="T2" y="T3"/>
              </a:cxn>
              <a:cxn ang="0">
                <a:pos x="T4" y="T5"/>
              </a:cxn>
              <a:cxn ang="0">
                <a:pos x="T6" y="T7"/>
              </a:cxn>
              <a:cxn ang="0">
                <a:pos x="T8" y="T9"/>
              </a:cxn>
              <a:cxn ang="0">
                <a:pos x="T10" y="T11"/>
              </a:cxn>
            </a:cxnLst>
            <a:rect l="0" t="0" r="r" b="b"/>
            <a:pathLst>
              <a:path w="205" h="3542">
                <a:moveTo>
                  <a:pt x="103" y="0"/>
                </a:moveTo>
                <a:lnTo>
                  <a:pt x="205" y="89"/>
                </a:lnTo>
                <a:lnTo>
                  <a:pt x="205" y="3542"/>
                </a:lnTo>
                <a:lnTo>
                  <a:pt x="0" y="3542"/>
                </a:lnTo>
                <a:lnTo>
                  <a:pt x="0" y="89"/>
                </a:lnTo>
                <a:lnTo>
                  <a:pt x="103" y="0"/>
                </a:lnTo>
                <a:close/>
              </a:path>
            </a:pathLst>
          </a:custGeom>
          <a:solidFill>
            <a:srgbClr val="7C9841"/>
          </a:solidFill>
          <a:ln w="0">
            <a:solidFill>
              <a:srgbClr val="7C9841"/>
            </a:solid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52" name="Freeform 9"/>
          <p:cNvSpPr/>
          <p:nvPr/>
        </p:nvSpPr>
        <p:spPr bwMode="auto">
          <a:xfrm rot="5400000">
            <a:off x="879570" y="4389462"/>
            <a:ext cx="80708" cy="1840102"/>
          </a:xfrm>
          <a:custGeom>
            <a:avLst/>
            <a:gdLst>
              <a:gd name="T0" fmla="*/ 109 w 218"/>
              <a:gd name="T1" fmla="*/ 0 h 3542"/>
              <a:gd name="T2" fmla="*/ 218 w 218"/>
              <a:gd name="T3" fmla="*/ 89 h 3542"/>
              <a:gd name="T4" fmla="*/ 218 w 218"/>
              <a:gd name="T5" fmla="*/ 3542 h 3542"/>
              <a:gd name="T6" fmla="*/ 0 w 218"/>
              <a:gd name="T7" fmla="*/ 3542 h 3542"/>
              <a:gd name="T8" fmla="*/ 0 w 218"/>
              <a:gd name="T9" fmla="*/ 89 h 3542"/>
              <a:gd name="T10" fmla="*/ 109 w 218"/>
              <a:gd name="T11" fmla="*/ 0 h 3542"/>
            </a:gdLst>
            <a:ahLst/>
            <a:cxnLst>
              <a:cxn ang="0">
                <a:pos x="T0" y="T1"/>
              </a:cxn>
              <a:cxn ang="0">
                <a:pos x="T2" y="T3"/>
              </a:cxn>
              <a:cxn ang="0">
                <a:pos x="T4" y="T5"/>
              </a:cxn>
              <a:cxn ang="0">
                <a:pos x="T6" y="T7"/>
              </a:cxn>
              <a:cxn ang="0">
                <a:pos x="T8" y="T9"/>
              </a:cxn>
              <a:cxn ang="0">
                <a:pos x="T10" y="T11"/>
              </a:cxn>
            </a:cxnLst>
            <a:rect l="0" t="0" r="r" b="b"/>
            <a:pathLst>
              <a:path w="218" h="3542">
                <a:moveTo>
                  <a:pt x="109" y="0"/>
                </a:moveTo>
                <a:lnTo>
                  <a:pt x="218" y="89"/>
                </a:lnTo>
                <a:lnTo>
                  <a:pt x="218" y="3542"/>
                </a:lnTo>
                <a:lnTo>
                  <a:pt x="0" y="3542"/>
                </a:lnTo>
                <a:lnTo>
                  <a:pt x="0" y="89"/>
                </a:lnTo>
                <a:lnTo>
                  <a:pt x="109" y="0"/>
                </a:lnTo>
                <a:close/>
              </a:path>
            </a:pathLst>
          </a:custGeom>
          <a:solidFill>
            <a:srgbClr val="7C9841"/>
          </a:solidFill>
          <a:ln w="0">
            <a:solidFill>
              <a:srgbClr val="7C9841"/>
            </a:solid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cxnSp>
        <p:nvCxnSpPr>
          <p:cNvPr id="53" name="Straight Connector 4"/>
          <p:cNvCxnSpPr/>
          <p:nvPr/>
        </p:nvCxnSpPr>
        <p:spPr>
          <a:xfrm flipV="1">
            <a:off x="1804061" y="2421382"/>
            <a:ext cx="785460" cy="1600005"/>
          </a:xfrm>
          <a:prstGeom prst="line">
            <a:avLst/>
          </a:prstGeom>
          <a:noFill/>
          <a:ln w="76200" cap="flat" cmpd="sng" algn="ctr">
            <a:solidFill>
              <a:srgbClr val="7C9841"/>
            </a:solidFill>
            <a:prstDash val="solid"/>
            <a:miter lim="800000"/>
          </a:ln>
          <a:effectLst/>
        </p:spPr>
      </p:cxnSp>
      <p:cxnSp>
        <p:nvCxnSpPr>
          <p:cNvPr id="54" name="Straight Connector 84"/>
          <p:cNvCxnSpPr/>
          <p:nvPr/>
        </p:nvCxnSpPr>
        <p:spPr>
          <a:xfrm flipV="1">
            <a:off x="1781252" y="3479269"/>
            <a:ext cx="2316215" cy="988556"/>
          </a:xfrm>
          <a:prstGeom prst="line">
            <a:avLst/>
          </a:prstGeom>
          <a:solidFill>
            <a:srgbClr val="7C9841"/>
          </a:solidFill>
          <a:ln w="76200" cap="flat" cmpd="sng" algn="ctr">
            <a:solidFill>
              <a:srgbClr val="7C9841"/>
            </a:solidFill>
            <a:prstDash val="solid"/>
            <a:miter lim="800000"/>
          </a:ln>
          <a:effectLst/>
        </p:spPr>
      </p:cxnSp>
      <p:cxnSp>
        <p:nvCxnSpPr>
          <p:cNvPr id="55" name="Straight Connector 85"/>
          <p:cNvCxnSpPr/>
          <p:nvPr/>
        </p:nvCxnSpPr>
        <p:spPr>
          <a:xfrm flipV="1">
            <a:off x="1794585" y="4497379"/>
            <a:ext cx="4321243" cy="372551"/>
          </a:xfrm>
          <a:prstGeom prst="line">
            <a:avLst/>
          </a:prstGeom>
          <a:solidFill>
            <a:srgbClr val="7C9841"/>
          </a:solidFill>
          <a:ln w="76200" cap="flat" cmpd="sng" algn="ctr">
            <a:solidFill>
              <a:srgbClr val="7C9841"/>
            </a:solidFill>
            <a:prstDash val="solid"/>
            <a:miter lim="800000"/>
          </a:ln>
          <a:effectLst/>
        </p:spPr>
      </p:cxnSp>
      <p:cxnSp>
        <p:nvCxnSpPr>
          <p:cNvPr id="56" name="Straight Connector 86"/>
          <p:cNvCxnSpPr/>
          <p:nvPr/>
        </p:nvCxnSpPr>
        <p:spPr>
          <a:xfrm>
            <a:off x="1794585" y="5309513"/>
            <a:ext cx="2166793" cy="268109"/>
          </a:xfrm>
          <a:prstGeom prst="line">
            <a:avLst/>
          </a:prstGeom>
          <a:solidFill>
            <a:srgbClr val="7C9841"/>
          </a:solidFill>
          <a:ln w="76200" cap="flat" cmpd="sng" algn="ctr">
            <a:solidFill>
              <a:srgbClr val="7C9841"/>
            </a:solidFill>
            <a:prstDash val="solid"/>
            <a:miter lim="800000"/>
          </a:ln>
          <a:effectLst/>
        </p:spPr>
      </p:cxnSp>
      <p:sp>
        <p:nvSpPr>
          <p:cNvPr id="57" name="Oval 47"/>
          <p:cNvSpPr/>
          <p:nvPr/>
        </p:nvSpPr>
        <p:spPr>
          <a:xfrm>
            <a:off x="3708015" y="5222314"/>
            <a:ext cx="726366" cy="726366"/>
          </a:xfrm>
          <a:prstGeom prst="ellipse">
            <a:avLst/>
          </a:prstGeom>
          <a:solidFill>
            <a:srgbClr val="7C9841"/>
          </a:solidFill>
          <a:ln w="12700" cap="flat" cmpd="sng" algn="ctr">
            <a:noFill/>
            <a:prstDash val="solid"/>
            <a:miter lim="800000"/>
          </a:ln>
          <a:effectLst/>
        </p:spPr>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58" name="Freeform 1120"/>
          <p:cNvSpPr>
            <a:spLocks noEditPoints="1"/>
          </p:cNvSpPr>
          <p:nvPr/>
        </p:nvSpPr>
        <p:spPr bwMode="auto">
          <a:xfrm>
            <a:off x="3922323" y="5450069"/>
            <a:ext cx="302820" cy="239712"/>
          </a:xfrm>
          <a:custGeom>
            <a:avLst/>
            <a:gdLst>
              <a:gd name="T0" fmla="*/ 2455 w 3573"/>
              <a:gd name="T1" fmla="*/ 579 h 2827"/>
              <a:gd name="T2" fmla="*/ 2600 w 3573"/>
              <a:gd name="T3" fmla="*/ 760 h 2827"/>
              <a:gd name="T4" fmla="*/ 2739 w 3573"/>
              <a:gd name="T5" fmla="*/ 1081 h 2827"/>
              <a:gd name="T6" fmla="*/ 2787 w 3573"/>
              <a:gd name="T7" fmla="*/ 1432 h 2827"/>
              <a:gd name="T8" fmla="*/ 2745 w 3573"/>
              <a:gd name="T9" fmla="*/ 1761 h 2827"/>
              <a:gd name="T10" fmla="*/ 2621 w 3573"/>
              <a:gd name="T11" fmla="*/ 2067 h 2827"/>
              <a:gd name="T12" fmla="*/ 2489 w 3573"/>
              <a:gd name="T13" fmla="*/ 2244 h 2827"/>
              <a:gd name="T14" fmla="*/ 2399 w 3573"/>
              <a:gd name="T15" fmla="*/ 2271 h 2827"/>
              <a:gd name="T16" fmla="*/ 2304 w 3573"/>
              <a:gd name="T17" fmla="*/ 2241 h 2827"/>
              <a:gd name="T18" fmla="*/ 2230 w 3573"/>
              <a:gd name="T19" fmla="*/ 2155 h 2827"/>
              <a:gd name="T20" fmla="*/ 2221 w 3573"/>
              <a:gd name="T21" fmla="*/ 2044 h 2827"/>
              <a:gd name="T22" fmla="*/ 2327 w 3573"/>
              <a:gd name="T23" fmla="*/ 1864 h 2827"/>
              <a:gd name="T24" fmla="*/ 2421 w 3573"/>
              <a:gd name="T25" fmla="*/ 1582 h 2827"/>
              <a:gd name="T26" fmla="*/ 2422 w 3573"/>
              <a:gd name="T27" fmla="*/ 1289 h 2827"/>
              <a:gd name="T28" fmla="*/ 2338 w 3573"/>
              <a:gd name="T29" fmla="*/ 1020 h 2827"/>
              <a:gd name="T30" fmla="*/ 2205 w 3573"/>
              <a:gd name="T31" fmla="*/ 815 h 2827"/>
              <a:gd name="T32" fmla="*/ 2191 w 3573"/>
              <a:gd name="T33" fmla="*/ 701 h 2827"/>
              <a:gd name="T34" fmla="*/ 2255 w 3573"/>
              <a:gd name="T35" fmla="*/ 602 h 2827"/>
              <a:gd name="T36" fmla="*/ 2350 w 3573"/>
              <a:gd name="T37" fmla="*/ 557 h 2827"/>
              <a:gd name="T38" fmla="*/ 1694 w 3573"/>
              <a:gd name="T39" fmla="*/ 195 h 2827"/>
              <a:gd name="T40" fmla="*/ 1776 w 3573"/>
              <a:gd name="T41" fmla="*/ 282 h 2827"/>
              <a:gd name="T42" fmla="*/ 1785 w 3573"/>
              <a:gd name="T43" fmla="*/ 2553 h 2827"/>
              <a:gd name="T44" fmla="*/ 1720 w 3573"/>
              <a:gd name="T45" fmla="*/ 2653 h 2827"/>
              <a:gd name="T46" fmla="*/ 1625 w 3573"/>
              <a:gd name="T47" fmla="*/ 2685 h 2827"/>
              <a:gd name="T48" fmla="*/ 1522 w 3573"/>
              <a:gd name="T49" fmla="*/ 2647 h 2827"/>
              <a:gd name="T50" fmla="*/ 99 w 3573"/>
              <a:gd name="T51" fmla="*/ 1903 h 2827"/>
              <a:gd name="T52" fmla="*/ 13 w 3573"/>
              <a:gd name="T53" fmla="*/ 1817 h 2827"/>
              <a:gd name="T54" fmla="*/ 3 w 3573"/>
              <a:gd name="T55" fmla="*/ 1078 h 2827"/>
              <a:gd name="T56" fmla="*/ 72 w 3573"/>
              <a:gd name="T57" fmla="*/ 976 h 2827"/>
              <a:gd name="T58" fmla="*/ 635 w 3573"/>
              <a:gd name="T59" fmla="*/ 949 h 2827"/>
              <a:gd name="T60" fmla="*/ 1605 w 3573"/>
              <a:gd name="T61" fmla="*/ 181 h 2827"/>
              <a:gd name="T62" fmla="*/ 2983 w 3573"/>
              <a:gd name="T63" fmla="*/ 11 h 2827"/>
              <a:gd name="T64" fmla="*/ 3118 w 3573"/>
              <a:gd name="T65" fmla="*/ 138 h 2827"/>
              <a:gd name="T66" fmla="*/ 3350 w 3573"/>
              <a:gd name="T67" fmla="*/ 499 h 2827"/>
              <a:gd name="T68" fmla="*/ 3503 w 3573"/>
              <a:gd name="T69" fmla="*/ 899 h 2827"/>
              <a:gd name="T70" fmla="*/ 3569 w 3573"/>
              <a:gd name="T71" fmla="*/ 1324 h 2827"/>
              <a:gd name="T72" fmla="*/ 3545 w 3573"/>
              <a:gd name="T73" fmla="*/ 1768 h 2827"/>
              <a:gd name="T74" fmla="*/ 3427 w 3573"/>
              <a:gd name="T75" fmla="*/ 2196 h 2827"/>
              <a:gd name="T76" fmla="*/ 3218 w 3573"/>
              <a:gd name="T77" fmla="*/ 2590 h 2827"/>
              <a:gd name="T78" fmla="*/ 3040 w 3573"/>
              <a:gd name="T79" fmla="*/ 2804 h 2827"/>
              <a:gd name="T80" fmla="*/ 2957 w 3573"/>
              <a:gd name="T81" fmla="*/ 2827 h 2827"/>
              <a:gd name="T82" fmla="*/ 2863 w 3573"/>
              <a:gd name="T83" fmla="*/ 2797 h 2827"/>
              <a:gd name="T84" fmla="*/ 2787 w 3573"/>
              <a:gd name="T85" fmla="*/ 2709 h 2827"/>
              <a:gd name="T86" fmla="*/ 2783 w 3573"/>
              <a:gd name="T87" fmla="*/ 2594 h 2827"/>
              <a:gd name="T88" fmla="*/ 2933 w 3573"/>
              <a:gd name="T89" fmla="*/ 2378 h 2827"/>
              <a:gd name="T90" fmla="*/ 3113 w 3573"/>
              <a:gd name="T91" fmla="*/ 2022 h 2827"/>
              <a:gd name="T92" fmla="*/ 3206 w 3573"/>
              <a:gd name="T93" fmla="*/ 1633 h 2827"/>
              <a:gd name="T94" fmla="*/ 3207 w 3573"/>
              <a:gd name="T95" fmla="*/ 1239 h 2827"/>
              <a:gd name="T96" fmla="*/ 3122 w 3573"/>
              <a:gd name="T97" fmla="*/ 866 h 2827"/>
              <a:gd name="T98" fmla="*/ 2957 w 3573"/>
              <a:gd name="T99" fmla="*/ 522 h 2827"/>
              <a:gd name="T100" fmla="*/ 2767 w 3573"/>
              <a:gd name="T101" fmla="*/ 269 h 2827"/>
              <a:gd name="T102" fmla="*/ 2744 w 3573"/>
              <a:gd name="T103" fmla="*/ 165 h 2827"/>
              <a:gd name="T104" fmla="*/ 2791 w 3573"/>
              <a:gd name="T105" fmla="*/ 70 h 2827"/>
              <a:gd name="T106" fmla="*/ 2878 w 3573"/>
              <a:gd name="T107" fmla="*/ 8 h 2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573" h="2827">
                <a:moveTo>
                  <a:pt x="2378" y="555"/>
                </a:moveTo>
                <a:lnTo>
                  <a:pt x="2404" y="559"/>
                </a:lnTo>
                <a:lnTo>
                  <a:pt x="2431" y="567"/>
                </a:lnTo>
                <a:lnTo>
                  <a:pt x="2455" y="579"/>
                </a:lnTo>
                <a:lnTo>
                  <a:pt x="2476" y="595"/>
                </a:lnTo>
                <a:lnTo>
                  <a:pt x="2495" y="614"/>
                </a:lnTo>
                <a:lnTo>
                  <a:pt x="2551" y="686"/>
                </a:lnTo>
                <a:lnTo>
                  <a:pt x="2600" y="760"/>
                </a:lnTo>
                <a:lnTo>
                  <a:pt x="2643" y="837"/>
                </a:lnTo>
                <a:lnTo>
                  <a:pt x="2680" y="916"/>
                </a:lnTo>
                <a:lnTo>
                  <a:pt x="2713" y="998"/>
                </a:lnTo>
                <a:lnTo>
                  <a:pt x="2739" y="1081"/>
                </a:lnTo>
                <a:lnTo>
                  <a:pt x="2761" y="1166"/>
                </a:lnTo>
                <a:lnTo>
                  <a:pt x="2775" y="1253"/>
                </a:lnTo>
                <a:lnTo>
                  <a:pt x="2784" y="1342"/>
                </a:lnTo>
                <a:lnTo>
                  <a:pt x="2787" y="1432"/>
                </a:lnTo>
                <a:lnTo>
                  <a:pt x="2785" y="1516"/>
                </a:lnTo>
                <a:lnTo>
                  <a:pt x="2776" y="1598"/>
                </a:lnTo>
                <a:lnTo>
                  <a:pt x="2763" y="1681"/>
                </a:lnTo>
                <a:lnTo>
                  <a:pt x="2745" y="1761"/>
                </a:lnTo>
                <a:lnTo>
                  <a:pt x="2722" y="1840"/>
                </a:lnTo>
                <a:lnTo>
                  <a:pt x="2693" y="1918"/>
                </a:lnTo>
                <a:lnTo>
                  <a:pt x="2660" y="1993"/>
                </a:lnTo>
                <a:lnTo>
                  <a:pt x="2621" y="2067"/>
                </a:lnTo>
                <a:lnTo>
                  <a:pt x="2578" y="2137"/>
                </a:lnTo>
                <a:lnTo>
                  <a:pt x="2529" y="2206"/>
                </a:lnTo>
                <a:lnTo>
                  <a:pt x="2510" y="2226"/>
                </a:lnTo>
                <a:lnTo>
                  <a:pt x="2489" y="2244"/>
                </a:lnTo>
                <a:lnTo>
                  <a:pt x="2464" y="2257"/>
                </a:lnTo>
                <a:lnTo>
                  <a:pt x="2438" y="2267"/>
                </a:lnTo>
                <a:lnTo>
                  <a:pt x="2411" y="2271"/>
                </a:lnTo>
                <a:lnTo>
                  <a:pt x="2399" y="2271"/>
                </a:lnTo>
                <a:lnTo>
                  <a:pt x="2374" y="2269"/>
                </a:lnTo>
                <a:lnTo>
                  <a:pt x="2349" y="2263"/>
                </a:lnTo>
                <a:lnTo>
                  <a:pt x="2326" y="2254"/>
                </a:lnTo>
                <a:lnTo>
                  <a:pt x="2304" y="2241"/>
                </a:lnTo>
                <a:lnTo>
                  <a:pt x="2284" y="2224"/>
                </a:lnTo>
                <a:lnTo>
                  <a:pt x="2263" y="2202"/>
                </a:lnTo>
                <a:lnTo>
                  <a:pt x="2244" y="2180"/>
                </a:lnTo>
                <a:lnTo>
                  <a:pt x="2230" y="2155"/>
                </a:lnTo>
                <a:lnTo>
                  <a:pt x="2220" y="2128"/>
                </a:lnTo>
                <a:lnTo>
                  <a:pt x="2216" y="2099"/>
                </a:lnTo>
                <a:lnTo>
                  <a:pt x="2216" y="2071"/>
                </a:lnTo>
                <a:lnTo>
                  <a:pt x="2221" y="2044"/>
                </a:lnTo>
                <a:lnTo>
                  <a:pt x="2232" y="2017"/>
                </a:lnTo>
                <a:lnTo>
                  <a:pt x="2247" y="1992"/>
                </a:lnTo>
                <a:lnTo>
                  <a:pt x="2290" y="1929"/>
                </a:lnTo>
                <a:lnTo>
                  <a:pt x="2327" y="1864"/>
                </a:lnTo>
                <a:lnTo>
                  <a:pt x="2360" y="1796"/>
                </a:lnTo>
                <a:lnTo>
                  <a:pt x="2386" y="1727"/>
                </a:lnTo>
                <a:lnTo>
                  <a:pt x="2407" y="1655"/>
                </a:lnTo>
                <a:lnTo>
                  <a:pt x="2421" y="1582"/>
                </a:lnTo>
                <a:lnTo>
                  <a:pt x="2429" y="1507"/>
                </a:lnTo>
                <a:lnTo>
                  <a:pt x="2433" y="1432"/>
                </a:lnTo>
                <a:lnTo>
                  <a:pt x="2431" y="1359"/>
                </a:lnTo>
                <a:lnTo>
                  <a:pt x="2422" y="1289"/>
                </a:lnTo>
                <a:lnTo>
                  <a:pt x="2409" y="1219"/>
                </a:lnTo>
                <a:lnTo>
                  <a:pt x="2390" y="1151"/>
                </a:lnTo>
                <a:lnTo>
                  <a:pt x="2366" y="1085"/>
                </a:lnTo>
                <a:lnTo>
                  <a:pt x="2338" y="1020"/>
                </a:lnTo>
                <a:lnTo>
                  <a:pt x="2304" y="957"/>
                </a:lnTo>
                <a:lnTo>
                  <a:pt x="2266" y="898"/>
                </a:lnTo>
                <a:lnTo>
                  <a:pt x="2222" y="840"/>
                </a:lnTo>
                <a:lnTo>
                  <a:pt x="2205" y="815"/>
                </a:lnTo>
                <a:lnTo>
                  <a:pt x="2194" y="788"/>
                </a:lnTo>
                <a:lnTo>
                  <a:pt x="2187" y="759"/>
                </a:lnTo>
                <a:lnTo>
                  <a:pt x="2186" y="730"/>
                </a:lnTo>
                <a:lnTo>
                  <a:pt x="2191" y="701"/>
                </a:lnTo>
                <a:lnTo>
                  <a:pt x="2199" y="674"/>
                </a:lnTo>
                <a:lnTo>
                  <a:pt x="2213" y="648"/>
                </a:lnTo>
                <a:lnTo>
                  <a:pt x="2233" y="624"/>
                </a:lnTo>
                <a:lnTo>
                  <a:pt x="2255" y="602"/>
                </a:lnTo>
                <a:lnTo>
                  <a:pt x="2276" y="585"/>
                </a:lnTo>
                <a:lnTo>
                  <a:pt x="2299" y="571"/>
                </a:lnTo>
                <a:lnTo>
                  <a:pt x="2324" y="562"/>
                </a:lnTo>
                <a:lnTo>
                  <a:pt x="2350" y="557"/>
                </a:lnTo>
                <a:lnTo>
                  <a:pt x="2378" y="555"/>
                </a:lnTo>
                <a:close/>
                <a:moveTo>
                  <a:pt x="1635" y="180"/>
                </a:moveTo>
                <a:lnTo>
                  <a:pt x="1665" y="184"/>
                </a:lnTo>
                <a:lnTo>
                  <a:pt x="1694" y="195"/>
                </a:lnTo>
                <a:lnTo>
                  <a:pt x="1720" y="210"/>
                </a:lnTo>
                <a:lnTo>
                  <a:pt x="1743" y="231"/>
                </a:lnTo>
                <a:lnTo>
                  <a:pt x="1762" y="255"/>
                </a:lnTo>
                <a:lnTo>
                  <a:pt x="1776" y="282"/>
                </a:lnTo>
                <a:lnTo>
                  <a:pt x="1785" y="310"/>
                </a:lnTo>
                <a:lnTo>
                  <a:pt x="1787" y="341"/>
                </a:lnTo>
                <a:lnTo>
                  <a:pt x="1787" y="2523"/>
                </a:lnTo>
                <a:lnTo>
                  <a:pt x="1785" y="2553"/>
                </a:lnTo>
                <a:lnTo>
                  <a:pt x="1776" y="2583"/>
                </a:lnTo>
                <a:lnTo>
                  <a:pt x="1762" y="2610"/>
                </a:lnTo>
                <a:lnTo>
                  <a:pt x="1743" y="2634"/>
                </a:lnTo>
                <a:lnTo>
                  <a:pt x="1720" y="2653"/>
                </a:lnTo>
                <a:lnTo>
                  <a:pt x="1694" y="2670"/>
                </a:lnTo>
                <a:lnTo>
                  <a:pt x="1671" y="2678"/>
                </a:lnTo>
                <a:lnTo>
                  <a:pt x="1648" y="2683"/>
                </a:lnTo>
                <a:lnTo>
                  <a:pt x="1625" y="2685"/>
                </a:lnTo>
                <a:lnTo>
                  <a:pt x="1597" y="2683"/>
                </a:lnTo>
                <a:lnTo>
                  <a:pt x="1571" y="2675"/>
                </a:lnTo>
                <a:lnTo>
                  <a:pt x="1545" y="2663"/>
                </a:lnTo>
                <a:lnTo>
                  <a:pt x="1522" y="2647"/>
                </a:lnTo>
                <a:lnTo>
                  <a:pt x="635" y="1916"/>
                </a:lnTo>
                <a:lnTo>
                  <a:pt x="163" y="1916"/>
                </a:lnTo>
                <a:lnTo>
                  <a:pt x="130" y="1912"/>
                </a:lnTo>
                <a:lnTo>
                  <a:pt x="99" y="1903"/>
                </a:lnTo>
                <a:lnTo>
                  <a:pt x="72" y="1887"/>
                </a:lnTo>
                <a:lnTo>
                  <a:pt x="48" y="1868"/>
                </a:lnTo>
                <a:lnTo>
                  <a:pt x="27" y="1844"/>
                </a:lnTo>
                <a:lnTo>
                  <a:pt x="13" y="1817"/>
                </a:lnTo>
                <a:lnTo>
                  <a:pt x="3" y="1786"/>
                </a:lnTo>
                <a:lnTo>
                  <a:pt x="0" y="1754"/>
                </a:lnTo>
                <a:lnTo>
                  <a:pt x="0" y="1111"/>
                </a:lnTo>
                <a:lnTo>
                  <a:pt x="3" y="1078"/>
                </a:lnTo>
                <a:lnTo>
                  <a:pt x="13" y="1048"/>
                </a:lnTo>
                <a:lnTo>
                  <a:pt x="27" y="1019"/>
                </a:lnTo>
                <a:lnTo>
                  <a:pt x="48" y="995"/>
                </a:lnTo>
                <a:lnTo>
                  <a:pt x="72" y="976"/>
                </a:lnTo>
                <a:lnTo>
                  <a:pt x="99" y="961"/>
                </a:lnTo>
                <a:lnTo>
                  <a:pt x="130" y="952"/>
                </a:lnTo>
                <a:lnTo>
                  <a:pt x="163" y="949"/>
                </a:lnTo>
                <a:lnTo>
                  <a:pt x="635" y="949"/>
                </a:lnTo>
                <a:lnTo>
                  <a:pt x="1522" y="216"/>
                </a:lnTo>
                <a:lnTo>
                  <a:pt x="1547" y="199"/>
                </a:lnTo>
                <a:lnTo>
                  <a:pt x="1575" y="187"/>
                </a:lnTo>
                <a:lnTo>
                  <a:pt x="1605" y="181"/>
                </a:lnTo>
                <a:lnTo>
                  <a:pt x="1635" y="180"/>
                </a:lnTo>
                <a:close/>
                <a:moveTo>
                  <a:pt x="2931" y="0"/>
                </a:moveTo>
                <a:lnTo>
                  <a:pt x="2957" y="4"/>
                </a:lnTo>
                <a:lnTo>
                  <a:pt x="2983" y="11"/>
                </a:lnTo>
                <a:lnTo>
                  <a:pt x="3007" y="22"/>
                </a:lnTo>
                <a:lnTo>
                  <a:pt x="3028" y="37"/>
                </a:lnTo>
                <a:lnTo>
                  <a:pt x="3048" y="55"/>
                </a:lnTo>
                <a:lnTo>
                  <a:pt x="3118" y="138"/>
                </a:lnTo>
                <a:lnTo>
                  <a:pt x="3183" y="224"/>
                </a:lnTo>
                <a:lnTo>
                  <a:pt x="3244" y="313"/>
                </a:lnTo>
                <a:lnTo>
                  <a:pt x="3300" y="406"/>
                </a:lnTo>
                <a:lnTo>
                  <a:pt x="3350" y="499"/>
                </a:lnTo>
                <a:lnTo>
                  <a:pt x="3396" y="597"/>
                </a:lnTo>
                <a:lnTo>
                  <a:pt x="3437" y="696"/>
                </a:lnTo>
                <a:lnTo>
                  <a:pt x="3472" y="797"/>
                </a:lnTo>
                <a:lnTo>
                  <a:pt x="3503" y="899"/>
                </a:lnTo>
                <a:lnTo>
                  <a:pt x="3528" y="1003"/>
                </a:lnTo>
                <a:lnTo>
                  <a:pt x="3548" y="1108"/>
                </a:lnTo>
                <a:lnTo>
                  <a:pt x="3562" y="1216"/>
                </a:lnTo>
                <a:lnTo>
                  <a:pt x="3569" y="1324"/>
                </a:lnTo>
                <a:lnTo>
                  <a:pt x="3573" y="1432"/>
                </a:lnTo>
                <a:lnTo>
                  <a:pt x="3569" y="1545"/>
                </a:lnTo>
                <a:lnTo>
                  <a:pt x="3561" y="1656"/>
                </a:lnTo>
                <a:lnTo>
                  <a:pt x="3545" y="1768"/>
                </a:lnTo>
                <a:lnTo>
                  <a:pt x="3524" y="1877"/>
                </a:lnTo>
                <a:lnTo>
                  <a:pt x="3497" y="1985"/>
                </a:lnTo>
                <a:lnTo>
                  <a:pt x="3465" y="2092"/>
                </a:lnTo>
                <a:lnTo>
                  <a:pt x="3427" y="2196"/>
                </a:lnTo>
                <a:lnTo>
                  <a:pt x="3382" y="2299"/>
                </a:lnTo>
                <a:lnTo>
                  <a:pt x="3333" y="2399"/>
                </a:lnTo>
                <a:lnTo>
                  <a:pt x="3278" y="2496"/>
                </a:lnTo>
                <a:lnTo>
                  <a:pt x="3218" y="2590"/>
                </a:lnTo>
                <a:lnTo>
                  <a:pt x="3153" y="2682"/>
                </a:lnTo>
                <a:lnTo>
                  <a:pt x="3082" y="2770"/>
                </a:lnTo>
                <a:lnTo>
                  <a:pt x="3062" y="2789"/>
                </a:lnTo>
                <a:lnTo>
                  <a:pt x="3040" y="2804"/>
                </a:lnTo>
                <a:lnTo>
                  <a:pt x="3017" y="2816"/>
                </a:lnTo>
                <a:lnTo>
                  <a:pt x="2991" y="2824"/>
                </a:lnTo>
                <a:lnTo>
                  <a:pt x="2965" y="2827"/>
                </a:lnTo>
                <a:lnTo>
                  <a:pt x="2957" y="2827"/>
                </a:lnTo>
                <a:lnTo>
                  <a:pt x="2932" y="2825"/>
                </a:lnTo>
                <a:lnTo>
                  <a:pt x="2907" y="2820"/>
                </a:lnTo>
                <a:lnTo>
                  <a:pt x="2884" y="2810"/>
                </a:lnTo>
                <a:lnTo>
                  <a:pt x="2863" y="2797"/>
                </a:lnTo>
                <a:lnTo>
                  <a:pt x="2843" y="2780"/>
                </a:lnTo>
                <a:lnTo>
                  <a:pt x="2822" y="2759"/>
                </a:lnTo>
                <a:lnTo>
                  <a:pt x="2801" y="2735"/>
                </a:lnTo>
                <a:lnTo>
                  <a:pt x="2787" y="2709"/>
                </a:lnTo>
                <a:lnTo>
                  <a:pt x="2779" y="2681"/>
                </a:lnTo>
                <a:lnTo>
                  <a:pt x="2774" y="2651"/>
                </a:lnTo>
                <a:lnTo>
                  <a:pt x="2775" y="2622"/>
                </a:lnTo>
                <a:lnTo>
                  <a:pt x="2783" y="2594"/>
                </a:lnTo>
                <a:lnTo>
                  <a:pt x="2795" y="2565"/>
                </a:lnTo>
                <a:lnTo>
                  <a:pt x="2812" y="2540"/>
                </a:lnTo>
                <a:lnTo>
                  <a:pt x="2876" y="2461"/>
                </a:lnTo>
                <a:lnTo>
                  <a:pt x="2933" y="2378"/>
                </a:lnTo>
                <a:lnTo>
                  <a:pt x="2986" y="2294"/>
                </a:lnTo>
                <a:lnTo>
                  <a:pt x="3034" y="2206"/>
                </a:lnTo>
                <a:lnTo>
                  <a:pt x="3076" y="2114"/>
                </a:lnTo>
                <a:lnTo>
                  <a:pt x="3113" y="2022"/>
                </a:lnTo>
                <a:lnTo>
                  <a:pt x="3145" y="1927"/>
                </a:lnTo>
                <a:lnTo>
                  <a:pt x="3171" y="1831"/>
                </a:lnTo>
                <a:lnTo>
                  <a:pt x="3191" y="1732"/>
                </a:lnTo>
                <a:lnTo>
                  <a:pt x="3206" y="1633"/>
                </a:lnTo>
                <a:lnTo>
                  <a:pt x="3215" y="1533"/>
                </a:lnTo>
                <a:lnTo>
                  <a:pt x="3218" y="1432"/>
                </a:lnTo>
                <a:lnTo>
                  <a:pt x="3215" y="1336"/>
                </a:lnTo>
                <a:lnTo>
                  <a:pt x="3207" y="1239"/>
                </a:lnTo>
                <a:lnTo>
                  <a:pt x="3194" y="1144"/>
                </a:lnTo>
                <a:lnTo>
                  <a:pt x="3175" y="1050"/>
                </a:lnTo>
                <a:lnTo>
                  <a:pt x="3152" y="957"/>
                </a:lnTo>
                <a:lnTo>
                  <a:pt x="3122" y="866"/>
                </a:lnTo>
                <a:lnTo>
                  <a:pt x="3088" y="777"/>
                </a:lnTo>
                <a:lnTo>
                  <a:pt x="3049" y="690"/>
                </a:lnTo>
                <a:lnTo>
                  <a:pt x="3005" y="604"/>
                </a:lnTo>
                <a:lnTo>
                  <a:pt x="2957" y="522"/>
                </a:lnTo>
                <a:lnTo>
                  <a:pt x="2904" y="442"/>
                </a:lnTo>
                <a:lnTo>
                  <a:pt x="2846" y="365"/>
                </a:lnTo>
                <a:lnTo>
                  <a:pt x="2784" y="290"/>
                </a:lnTo>
                <a:lnTo>
                  <a:pt x="2767" y="269"/>
                </a:lnTo>
                <a:lnTo>
                  <a:pt x="2755" y="244"/>
                </a:lnTo>
                <a:lnTo>
                  <a:pt x="2747" y="219"/>
                </a:lnTo>
                <a:lnTo>
                  <a:pt x="2743" y="191"/>
                </a:lnTo>
                <a:lnTo>
                  <a:pt x="2744" y="165"/>
                </a:lnTo>
                <a:lnTo>
                  <a:pt x="2749" y="139"/>
                </a:lnTo>
                <a:lnTo>
                  <a:pt x="2758" y="114"/>
                </a:lnTo>
                <a:lnTo>
                  <a:pt x="2772" y="90"/>
                </a:lnTo>
                <a:lnTo>
                  <a:pt x="2791" y="70"/>
                </a:lnTo>
                <a:lnTo>
                  <a:pt x="2811" y="48"/>
                </a:lnTo>
                <a:lnTo>
                  <a:pt x="2831" y="31"/>
                </a:lnTo>
                <a:lnTo>
                  <a:pt x="2854" y="18"/>
                </a:lnTo>
                <a:lnTo>
                  <a:pt x="2878" y="8"/>
                </a:lnTo>
                <a:lnTo>
                  <a:pt x="2904" y="2"/>
                </a:lnTo>
                <a:lnTo>
                  <a:pt x="2931" y="0"/>
                </a:lnTo>
                <a:close/>
              </a:path>
            </a:pathLst>
          </a:custGeom>
          <a:solidFill>
            <a:sysClr val="window" lastClr="FFFFFF"/>
          </a:solid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59" name="Oval 49"/>
          <p:cNvSpPr/>
          <p:nvPr/>
        </p:nvSpPr>
        <p:spPr>
          <a:xfrm>
            <a:off x="5823662" y="4079867"/>
            <a:ext cx="726366" cy="726366"/>
          </a:xfrm>
          <a:prstGeom prst="ellipse">
            <a:avLst/>
          </a:prstGeom>
          <a:solidFill>
            <a:srgbClr val="7C9841"/>
          </a:solidFill>
          <a:ln w="12700" cap="flat" cmpd="sng" algn="ctr">
            <a:noFill/>
            <a:prstDash val="solid"/>
            <a:miter lim="800000"/>
          </a:ln>
          <a:effectLst/>
        </p:spPr>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grpSp>
        <p:nvGrpSpPr>
          <p:cNvPr id="60" name="Group 1271"/>
          <p:cNvGrpSpPr>
            <a:grpSpLocks noChangeAspect="1"/>
          </p:cNvGrpSpPr>
          <p:nvPr/>
        </p:nvGrpSpPr>
        <p:grpSpPr bwMode="auto">
          <a:xfrm>
            <a:off x="6059491" y="4305525"/>
            <a:ext cx="238592" cy="238353"/>
            <a:chOff x="5516" y="3626"/>
            <a:chExt cx="1981" cy="1979"/>
          </a:xfrm>
          <a:solidFill>
            <a:sysClr val="window" lastClr="FFFFFF"/>
          </a:solidFill>
        </p:grpSpPr>
        <p:sp>
          <p:nvSpPr>
            <p:cNvPr id="61" name="Freeform 1273"/>
            <p:cNvSpPr/>
            <p:nvPr/>
          </p:nvSpPr>
          <p:spPr bwMode="auto">
            <a:xfrm>
              <a:off x="5524" y="4270"/>
              <a:ext cx="491" cy="498"/>
            </a:xfrm>
            <a:custGeom>
              <a:avLst/>
              <a:gdLst>
                <a:gd name="T0" fmla="*/ 980 w 980"/>
                <a:gd name="T1" fmla="*/ 0 h 996"/>
                <a:gd name="T2" fmla="*/ 952 w 980"/>
                <a:gd name="T3" fmla="*/ 46 h 996"/>
                <a:gd name="T4" fmla="*/ 921 w 980"/>
                <a:gd name="T5" fmla="*/ 94 h 996"/>
                <a:gd name="T6" fmla="*/ 890 w 980"/>
                <a:gd name="T7" fmla="*/ 145 h 996"/>
                <a:gd name="T8" fmla="*/ 856 w 980"/>
                <a:gd name="T9" fmla="*/ 198 h 996"/>
                <a:gd name="T10" fmla="*/ 819 w 980"/>
                <a:gd name="T11" fmla="*/ 255 h 996"/>
                <a:gd name="T12" fmla="*/ 781 w 980"/>
                <a:gd name="T13" fmla="*/ 314 h 996"/>
                <a:gd name="T14" fmla="*/ 740 w 980"/>
                <a:gd name="T15" fmla="*/ 376 h 996"/>
                <a:gd name="T16" fmla="*/ 696 w 980"/>
                <a:gd name="T17" fmla="*/ 444 h 996"/>
                <a:gd name="T18" fmla="*/ 649 w 980"/>
                <a:gd name="T19" fmla="*/ 514 h 996"/>
                <a:gd name="T20" fmla="*/ 599 w 980"/>
                <a:gd name="T21" fmla="*/ 588 h 996"/>
                <a:gd name="T22" fmla="*/ 546 w 980"/>
                <a:gd name="T23" fmla="*/ 665 h 996"/>
                <a:gd name="T24" fmla="*/ 491 w 980"/>
                <a:gd name="T25" fmla="*/ 748 h 996"/>
                <a:gd name="T26" fmla="*/ 431 w 980"/>
                <a:gd name="T27" fmla="*/ 834 h 996"/>
                <a:gd name="T28" fmla="*/ 369 w 980"/>
                <a:gd name="T29" fmla="*/ 926 h 996"/>
                <a:gd name="T30" fmla="*/ 347 w 980"/>
                <a:gd name="T31" fmla="*/ 960 h 996"/>
                <a:gd name="T32" fmla="*/ 331 w 980"/>
                <a:gd name="T33" fmla="*/ 996 h 996"/>
                <a:gd name="T34" fmla="*/ 0 w 980"/>
                <a:gd name="T35" fmla="*/ 666 h 996"/>
                <a:gd name="T36" fmla="*/ 2 w 980"/>
                <a:gd name="T37" fmla="*/ 664 h 996"/>
                <a:gd name="T38" fmla="*/ 8 w 980"/>
                <a:gd name="T39" fmla="*/ 657 h 996"/>
                <a:gd name="T40" fmla="*/ 18 w 980"/>
                <a:gd name="T41" fmla="*/ 645 h 996"/>
                <a:gd name="T42" fmla="*/ 30 w 980"/>
                <a:gd name="T43" fmla="*/ 629 h 996"/>
                <a:gd name="T44" fmla="*/ 47 w 980"/>
                <a:gd name="T45" fmla="*/ 609 h 996"/>
                <a:gd name="T46" fmla="*/ 66 w 980"/>
                <a:gd name="T47" fmla="*/ 588 h 996"/>
                <a:gd name="T48" fmla="*/ 89 w 980"/>
                <a:gd name="T49" fmla="*/ 561 h 996"/>
                <a:gd name="T50" fmla="*/ 115 w 980"/>
                <a:gd name="T51" fmla="*/ 533 h 996"/>
                <a:gd name="T52" fmla="*/ 144 w 980"/>
                <a:gd name="T53" fmla="*/ 503 h 996"/>
                <a:gd name="T54" fmla="*/ 174 w 980"/>
                <a:gd name="T55" fmla="*/ 471 h 996"/>
                <a:gd name="T56" fmla="*/ 208 w 980"/>
                <a:gd name="T57" fmla="*/ 438 h 996"/>
                <a:gd name="T58" fmla="*/ 244 w 980"/>
                <a:gd name="T59" fmla="*/ 403 h 996"/>
                <a:gd name="T60" fmla="*/ 283 w 980"/>
                <a:gd name="T61" fmla="*/ 368 h 996"/>
                <a:gd name="T62" fmla="*/ 324 w 980"/>
                <a:gd name="T63" fmla="*/ 332 h 996"/>
                <a:gd name="T64" fmla="*/ 366 w 980"/>
                <a:gd name="T65" fmla="*/ 296 h 996"/>
                <a:gd name="T66" fmla="*/ 410 w 980"/>
                <a:gd name="T67" fmla="*/ 261 h 996"/>
                <a:gd name="T68" fmla="*/ 457 w 980"/>
                <a:gd name="T69" fmla="*/ 226 h 996"/>
                <a:gd name="T70" fmla="*/ 504 w 980"/>
                <a:gd name="T71" fmla="*/ 192 h 996"/>
                <a:gd name="T72" fmla="*/ 554 w 980"/>
                <a:gd name="T73" fmla="*/ 160 h 996"/>
                <a:gd name="T74" fmla="*/ 603 w 980"/>
                <a:gd name="T75" fmla="*/ 130 h 996"/>
                <a:gd name="T76" fmla="*/ 655 w 980"/>
                <a:gd name="T77" fmla="*/ 102 h 996"/>
                <a:gd name="T78" fmla="*/ 707 w 980"/>
                <a:gd name="T79" fmla="*/ 76 h 996"/>
                <a:gd name="T80" fmla="*/ 761 w 980"/>
                <a:gd name="T81" fmla="*/ 54 h 996"/>
                <a:gd name="T82" fmla="*/ 815 w 980"/>
                <a:gd name="T83" fmla="*/ 35 h 996"/>
                <a:gd name="T84" fmla="*/ 870 w 980"/>
                <a:gd name="T85" fmla="*/ 19 h 996"/>
                <a:gd name="T86" fmla="*/ 925 w 980"/>
                <a:gd name="T87" fmla="*/ 7 h 996"/>
                <a:gd name="T88" fmla="*/ 980 w 980"/>
                <a:gd name="T89" fmla="*/ 0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80" h="996">
                  <a:moveTo>
                    <a:pt x="980" y="0"/>
                  </a:moveTo>
                  <a:lnTo>
                    <a:pt x="952" y="46"/>
                  </a:lnTo>
                  <a:lnTo>
                    <a:pt x="921" y="94"/>
                  </a:lnTo>
                  <a:lnTo>
                    <a:pt x="890" y="145"/>
                  </a:lnTo>
                  <a:lnTo>
                    <a:pt x="856" y="198"/>
                  </a:lnTo>
                  <a:lnTo>
                    <a:pt x="819" y="255"/>
                  </a:lnTo>
                  <a:lnTo>
                    <a:pt x="781" y="314"/>
                  </a:lnTo>
                  <a:lnTo>
                    <a:pt x="740" y="376"/>
                  </a:lnTo>
                  <a:lnTo>
                    <a:pt x="696" y="444"/>
                  </a:lnTo>
                  <a:lnTo>
                    <a:pt x="649" y="514"/>
                  </a:lnTo>
                  <a:lnTo>
                    <a:pt x="599" y="588"/>
                  </a:lnTo>
                  <a:lnTo>
                    <a:pt x="546" y="665"/>
                  </a:lnTo>
                  <a:lnTo>
                    <a:pt x="491" y="748"/>
                  </a:lnTo>
                  <a:lnTo>
                    <a:pt x="431" y="834"/>
                  </a:lnTo>
                  <a:lnTo>
                    <a:pt x="369" y="926"/>
                  </a:lnTo>
                  <a:lnTo>
                    <a:pt x="347" y="960"/>
                  </a:lnTo>
                  <a:lnTo>
                    <a:pt x="331" y="996"/>
                  </a:lnTo>
                  <a:lnTo>
                    <a:pt x="0" y="666"/>
                  </a:lnTo>
                  <a:lnTo>
                    <a:pt x="2" y="664"/>
                  </a:lnTo>
                  <a:lnTo>
                    <a:pt x="8" y="657"/>
                  </a:lnTo>
                  <a:lnTo>
                    <a:pt x="18" y="645"/>
                  </a:lnTo>
                  <a:lnTo>
                    <a:pt x="30" y="629"/>
                  </a:lnTo>
                  <a:lnTo>
                    <a:pt x="47" y="609"/>
                  </a:lnTo>
                  <a:lnTo>
                    <a:pt x="66" y="588"/>
                  </a:lnTo>
                  <a:lnTo>
                    <a:pt x="89" y="561"/>
                  </a:lnTo>
                  <a:lnTo>
                    <a:pt x="115" y="533"/>
                  </a:lnTo>
                  <a:lnTo>
                    <a:pt x="144" y="503"/>
                  </a:lnTo>
                  <a:lnTo>
                    <a:pt x="174" y="471"/>
                  </a:lnTo>
                  <a:lnTo>
                    <a:pt x="208" y="438"/>
                  </a:lnTo>
                  <a:lnTo>
                    <a:pt x="244" y="403"/>
                  </a:lnTo>
                  <a:lnTo>
                    <a:pt x="283" y="368"/>
                  </a:lnTo>
                  <a:lnTo>
                    <a:pt x="324" y="332"/>
                  </a:lnTo>
                  <a:lnTo>
                    <a:pt x="366" y="296"/>
                  </a:lnTo>
                  <a:lnTo>
                    <a:pt x="410" y="261"/>
                  </a:lnTo>
                  <a:lnTo>
                    <a:pt x="457" y="226"/>
                  </a:lnTo>
                  <a:lnTo>
                    <a:pt x="504" y="192"/>
                  </a:lnTo>
                  <a:lnTo>
                    <a:pt x="554" y="160"/>
                  </a:lnTo>
                  <a:lnTo>
                    <a:pt x="603" y="130"/>
                  </a:lnTo>
                  <a:lnTo>
                    <a:pt x="655" y="102"/>
                  </a:lnTo>
                  <a:lnTo>
                    <a:pt x="707" y="76"/>
                  </a:lnTo>
                  <a:lnTo>
                    <a:pt x="761" y="54"/>
                  </a:lnTo>
                  <a:lnTo>
                    <a:pt x="815" y="35"/>
                  </a:lnTo>
                  <a:lnTo>
                    <a:pt x="870" y="19"/>
                  </a:lnTo>
                  <a:lnTo>
                    <a:pt x="925" y="7"/>
                  </a:lnTo>
                  <a:lnTo>
                    <a:pt x="980" y="0"/>
                  </a:lnTo>
                  <a:close/>
                </a:path>
              </a:pathLst>
            </a:custGeom>
            <a:grp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62" name="Freeform 1274"/>
            <p:cNvSpPr/>
            <p:nvPr/>
          </p:nvSpPr>
          <p:spPr bwMode="auto">
            <a:xfrm>
              <a:off x="6354" y="5106"/>
              <a:ext cx="498" cy="489"/>
            </a:xfrm>
            <a:custGeom>
              <a:avLst/>
              <a:gdLst>
                <a:gd name="T0" fmla="*/ 998 w 998"/>
                <a:gd name="T1" fmla="*/ 0 h 979"/>
                <a:gd name="T2" fmla="*/ 990 w 998"/>
                <a:gd name="T3" fmla="*/ 55 h 979"/>
                <a:gd name="T4" fmla="*/ 978 w 998"/>
                <a:gd name="T5" fmla="*/ 111 h 979"/>
                <a:gd name="T6" fmla="*/ 963 w 998"/>
                <a:gd name="T7" fmla="*/ 165 h 979"/>
                <a:gd name="T8" fmla="*/ 943 w 998"/>
                <a:gd name="T9" fmla="*/ 220 h 979"/>
                <a:gd name="T10" fmla="*/ 920 w 998"/>
                <a:gd name="T11" fmla="*/ 273 h 979"/>
                <a:gd name="T12" fmla="*/ 895 w 998"/>
                <a:gd name="T13" fmla="*/ 326 h 979"/>
                <a:gd name="T14" fmla="*/ 867 w 998"/>
                <a:gd name="T15" fmla="*/ 377 h 979"/>
                <a:gd name="T16" fmla="*/ 837 w 998"/>
                <a:gd name="T17" fmla="*/ 427 h 979"/>
                <a:gd name="T18" fmla="*/ 804 w 998"/>
                <a:gd name="T19" fmla="*/ 477 h 979"/>
                <a:gd name="T20" fmla="*/ 770 w 998"/>
                <a:gd name="T21" fmla="*/ 524 h 979"/>
                <a:gd name="T22" fmla="*/ 736 w 998"/>
                <a:gd name="T23" fmla="*/ 570 h 979"/>
                <a:gd name="T24" fmla="*/ 700 w 998"/>
                <a:gd name="T25" fmla="*/ 614 h 979"/>
                <a:gd name="T26" fmla="*/ 665 w 998"/>
                <a:gd name="T27" fmla="*/ 657 h 979"/>
                <a:gd name="T28" fmla="*/ 629 w 998"/>
                <a:gd name="T29" fmla="*/ 698 h 979"/>
                <a:gd name="T30" fmla="*/ 594 w 998"/>
                <a:gd name="T31" fmla="*/ 736 h 979"/>
                <a:gd name="T32" fmla="*/ 559 w 998"/>
                <a:gd name="T33" fmla="*/ 771 h 979"/>
                <a:gd name="T34" fmla="*/ 525 w 998"/>
                <a:gd name="T35" fmla="*/ 805 h 979"/>
                <a:gd name="T36" fmla="*/ 494 w 998"/>
                <a:gd name="T37" fmla="*/ 837 h 979"/>
                <a:gd name="T38" fmla="*/ 463 w 998"/>
                <a:gd name="T39" fmla="*/ 866 h 979"/>
                <a:gd name="T40" fmla="*/ 434 w 998"/>
                <a:gd name="T41" fmla="*/ 891 h 979"/>
                <a:gd name="T42" fmla="*/ 409 w 998"/>
                <a:gd name="T43" fmla="*/ 914 h 979"/>
                <a:gd name="T44" fmla="*/ 386 w 998"/>
                <a:gd name="T45" fmla="*/ 933 h 979"/>
                <a:gd name="T46" fmla="*/ 367 w 998"/>
                <a:gd name="T47" fmla="*/ 949 h 979"/>
                <a:gd name="T48" fmla="*/ 351 w 998"/>
                <a:gd name="T49" fmla="*/ 962 h 979"/>
                <a:gd name="T50" fmla="*/ 340 w 998"/>
                <a:gd name="T51" fmla="*/ 972 h 979"/>
                <a:gd name="T52" fmla="*/ 333 w 998"/>
                <a:gd name="T53" fmla="*/ 978 h 979"/>
                <a:gd name="T54" fmla="*/ 330 w 998"/>
                <a:gd name="T55" fmla="*/ 979 h 979"/>
                <a:gd name="T56" fmla="*/ 0 w 998"/>
                <a:gd name="T57" fmla="*/ 649 h 979"/>
                <a:gd name="T58" fmla="*/ 35 w 998"/>
                <a:gd name="T59" fmla="*/ 633 h 979"/>
                <a:gd name="T60" fmla="*/ 70 w 998"/>
                <a:gd name="T61" fmla="*/ 612 h 979"/>
                <a:gd name="T62" fmla="*/ 161 w 998"/>
                <a:gd name="T63" fmla="*/ 549 h 979"/>
                <a:gd name="T64" fmla="*/ 248 w 998"/>
                <a:gd name="T65" fmla="*/ 490 h 979"/>
                <a:gd name="T66" fmla="*/ 330 w 998"/>
                <a:gd name="T67" fmla="*/ 433 h 979"/>
                <a:gd name="T68" fmla="*/ 409 w 998"/>
                <a:gd name="T69" fmla="*/ 381 h 979"/>
                <a:gd name="T70" fmla="*/ 483 w 998"/>
                <a:gd name="T71" fmla="*/ 332 h 979"/>
                <a:gd name="T72" fmla="*/ 553 w 998"/>
                <a:gd name="T73" fmla="*/ 285 h 979"/>
                <a:gd name="T74" fmla="*/ 619 w 998"/>
                <a:gd name="T75" fmla="*/ 241 h 979"/>
                <a:gd name="T76" fmla="*/ 682 w 998"/>
                <a:gd name="T77" fmla="*/ 200 h 979"/>
                <a:gd name="T78" fmla="*/ 743 w 998"/>
                <a:gd name="T79" fmla="*/ 162 h 979"/>
                <a:gd name="T80" fmla="*/ 799 w 998"/>
                <a:gd name="T81" fmla="*/ 125 h 979"/>
                <a:gd name="T82" fmla="*/ 853 w 998"/>
                <a:gd name="T83" fmla="*/ 92 h 979"/>
                <a:gd name="T84" fmla="*/ 903 w 998"/>
                <a:gd name="T85" fmla="*/ 59 h 979"/>
                <a:gd name="T86" fmla="*/ 952 w 998"/>
                <a:gd name="T87" fmla="*/ 29 h 979"/>
                <a:gd name="T88" fmla="*/ 998 w 998"/>
                <a:gd name="T89" fmla="*/ 0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98" h="979">
                  <a:moveTo>
                    <a:pt x="998" y="0"/>
                  </a:moveTo>
                  <a:lnTo>
                    <a:pt x="990" y="55"/>
                  </a:lnTo>
                  <a:lnTo>
                    <a:pt x="978" y="111"/>
                  </a:lnTo>
                  <a:lnTo>
                    <a:pt x="963" y="165"/>
                  </a:lnTo>
                  <a:lnTo>
                    <a:pt x="943" y="220"/>
                  </a:lnTo>
                  <a:lnTo>
                    <a:pt x="920" y="273"/>
                  </a:lnTo>
                  <a:lnTo>
                    <a:pt x="895" y="326"/>
                  </a:lnTo>
                  <a:lnTo>
                    <a:pt x="867" y="377"/>
                  </a:lnTo>
                  <a:lnTo>
                    <a:pt x="837" y="427"/>
                  </a:lnTo>
                  <a:lnTo>
                    <a:pt x="804" y="477"/>
                  </a:lnTo>
                  <a:lnTo>
                    <a:pt x="770" y="524"/>
                  </a:lnTo>
                  <a:lnTo>
                    <a:pt x="736" y="570"/>
                  </a:lnTo>
                  <a:lnTo>
                    <a:pt x="700" y="614"/>
                  </a:lnTo>
                  <a:lnTo>
                    <a:pt x="665" y="657"/>
                  </a:lnTo>
                  <a:lnTo>
                    <a:pt x="629" y="698"/>
                  </a:lnTo>
                  <a:lnTo>
                    <a:pt x="594" y="736"/>
                  </a:lnTo>
                  <a:lnTo>
                    <a:pt x="559" y="771"/>
                  </a:lnTo>
                  <a:lnTo>
                    <a:pt x="525" y="805"/>
                  </a:lnTo>
                  <a:lnTo>
                    <a:pt x="494" y="837"/>
                  </a:lnTo>
                  <a:lnTo>
                    <a:pt x="463" y="866"/>
                  </a:lnTo>
                  <a:lnTo>
                    <a:pt x="434" y="891"/>
                  </a:lnTo>
                  <a:lnTo>
                    <a:pt x="409" y="914"/>
                  </a:lnTo>
                  <a:lnTo>
                    <a:pt x="386" y="933"/>
                  </a:lnTo>
                  <a:lnTo>
                    <a:pt x="367" y="949"/>
                  </a:lnTo>
                  <a:lnTo>
                    <a:pt x="351" y="962"/>
                  </a:lnTo>
                  <a:lnTo>
                    <a:pt x="340" y="972"/>
                  </a:lnTo>
                  <a:lnTo>
                    <a:pt x="333" y="978"/>
                  </a:lnTo>
                  <a:lnTo>
                    <a:pt x="330" y="979"/>
                  </a:lnTo>
                  <a:lnTo>
                    <a:pt x="0" y="649"/>
                  </a:lnTo>
                  <a:lnTo>
                    <a:pt x="35" y="633"/>
                  </a:lnTo>
                  <a:lnTo>
                    <a:pt x="70" y="612"/>
                  </a:lnTo>
                  <a:lnTo>
                    <a:pt x="161" y="549"/>
                  </a:lnTo>
                  <a:lnTo>
                    <a:pt x="248" y="490"/>
                  </a:lnTo>
                  <a:lnTo>
                    <a:pt x="330" y="433"/>
                  </a:lnTo>
                  <a:lnTo>
                    <a:pt x="409" y="381"/>
                  </a:lnTo>
                  <a:lnTo>
                    <a:pt x="483" y="332"/>
                  </a:lnTo>
                  <a:lnTo>
                    <a:pt x="553" y="285"/>
                  </a:lnTo>
                  <a:lnTo>
                    <a:pt x="619" y="241"/>
                  </a:lnTo>
                  <a:lnTo>
                    <a:pt x="682" y="200"/>
                  </a:lnTo>
                  <a:lnTo>
                    <a:pt x="743" y="162"/>
                  </a:lnTo>
                  <a:lnTo>
                    <a:pt x="799" y="125"/>
                  </a:lnTo>
                  <a:lnTo>
                    <a:pt x="853" y="92"/>
                  </a:lnTo>
                  <a:lnTo>
                    <a:pt x="903" y="59"/>
                  </a:lnTo>
                  <a:lnTo>
                    <a:pt x="952" y="29"/>
                  </a:lnTo>
                  <a:lnTo>
                    <a:pt x="998" y="0"/>
                  </a:lnTo>
                  <a:close/>
                </a:path>
              </a:pathLst>
            </a:custGeom>
            <a:grp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63" name="Freeform 1275"/>
            <p:cNvSpPr/>
            <p:nvPr/>
          </p:nvSpPr>
          <p:spPr bwMode="auto">
            <a:xfrm>
              <a:off x="5516" y="4987"/>
              <a:ext cx="618" cy="618"/>
            </a:xfrm>
            <a:custGeom>
              <a:avLst/>
              <a:gdLst>
                <a:gd name="T0" fmla="*/ 496 w 1237"/>
                <a:gd name="T1" fmla="*/ 0 h 1235"/>
                <a:gd name="T2" fmla="*/ 532 w 1237"/>
                <a:gd name="T3" fmla="*/ 36 h 1235"/>
                <a:gd name="T4" fmla="*/ 502 w 1237"/>
                <a:gd name="T5" fmla="*/ 104 h 1235"/>
                <a:gd name="T6" fmla="*/ 474 w 1237"/>
                <a:gd name="T7" fmla="*/ 173 h 1235"/>
                <a:gd name="T8" fmla="*/ 447 w 1237"/>
                <a:gd name="T9" fmla="*/ 248 h 1235"/>
                <a:gd name="T10" fmla="*/ 423 w 1237"/>
                <a:gd name="T11" fmla="*/ 324 h 1235"/>
                <a:gd name="T12" fmla="*/ 403 w 1237"/>
                <a:gd name="T13" fmla="*/ 401 h 1235"/>
                <a:gd name="T14" fmla="*/ 375 w 1237"/>
                <a:gd name="T15" fmla="*/ 522 h 1235"/>
                <a:gd name="T16" fmla="*/ 353 w 1237"/>
                <a:gd name="T17" fmla="*/ 644 h 1235"/>
                <a:gd name="T18" fmla="*/ 335 w 1237"/>
                <a:gd name="T19" fmla="*/ 767 h 1235"/>
                <a:gd name="T20" fmla="*/ 323 w 1237"/>
                <a:gd name="T21" fmla="*/ 890 h 1235"/>
                <a:gd name="T22" fmla="*/ 320 w 1237"/>
                <a:gd name="T23" fmla="*/ 915 h 1235"/>
                <a:gd name="T24" fmla="*/ 423 w 1237"/>
                <a:gd name="T25" fmla="*/ 906 h 1235"/>
                <a:gd name="T26" fmla="*/ 526 w 1237"/>
                <a:gd name="T27" fmla="*/ 893 h 1235"/>
                <a:gd name="T28" fmla="*/ 647 w 1237"/>
                <a:gd name="T29" fmla="*/ 874 h 1235"/>
                <a:gd name="T30" fmla="*/ 766 w 1237"/>
                <a:gd name="T31" fmla="*/ 849 h 1235"/>
                <a:gd name="T32" fmla="*/ 885 w 1237"/>
                <a:gd name="T33" fmla="*/ 820 h 1235"/>
                <a:gd name="T34" fmla="*/ 1002 w 1237"/>
                <a:gd name="T35" fmla="*/ 784 h 1235"/>
                <a:gd name="T36" fmla="*/ 1060 w 1237"/>
                <a:gd name="T37" fmla="*/ 763 h 1235"/>
                <a:gd name="T38" fmla="*/ 1117 w 1237"/>
                <a:gd name="T39" fmla="*/ 740 h 1235"/>
                <a:gd name="T40" fmla="*/ 1173 w 1237"/>
                <a:gd name="T41" fmla="*/ 717 h 1235"/>
                <a:gd name="T42" fmla="*/ 1200 w 1237"/>
                <a:gd name="T43" fmla="*/ 704 h 1235"/>
                <a:gd name="T44" fmla="*/ 1237 w 1237"/>
                <a:gd name="T45" fmla="*/ 740 h 1235"/>
                <a:gd name="T46" fmla="*/ 1194 w 1237"/>
                <a:gd name="T47" fmla="*/ 797 h 1235"/>
                <a:gd name="T48" fmla="*/ 1147 w 1237"/>
                <a:gd name="T49" fmla="*/ 851 h 1235"/>
                <a:gd name="T50" fmla="*/ 1095 w 1237"/>
                <a:gd name="T51" fmla="*/ 901 h 1235"/>
                <a:gd name="T52" fmla="*/ 1041 w 1237"/>
                <a:gd name="T53" fmla="*/ 947 h 1235"/>
                <a:gd name="T54" fmla="*/ 983 w 1237"/>
                <a:gd name="T55" fmla="*/ 989 h 1235"/>
                <a:gd name="T56" fmla="*/ 922 w 1237"/>
                <a:gd name="T57" fmla="*/ 1027 h 1235"/>
                <a:gd name="T58" fmla="*/ 858 w 1237"/>
                <a:gd name="T59" fmla="*/ 1062 h 1235"/>
                <a:gd name="T60" fmla="*/ 794 w 1237"/>
                <a:gd name="T61" fmla="*/ 1094 h 1235"/>
                <a:gd name="T62" fmla="*/ 728 w 1237"/>
                <a:gd name="T63" fmla="*/ 1123 h 1235"/>
                <a:gd name="T64" fmla="*/ 661 w 1237"/>
                <a:gd name="T65" fmla="*/ 1147 h 1235"/>
                <a:gd name="T66" fmla="*/ 594 w 1237"/>
                <a:gd name="T67" fmla="*/ 1169 h 1235"/>
                <a:gd name="T68" fmla="*/ 491 w 1237"/>
                <a:gd name="T69" fmla="*/ 1196 h 1235"/>
                <a:gd name="T70" fmla="*/ 386 w 1237"/>
                <a:gd name="T71" fmla="*/ 1217 h 1235"/>
                <a:gd name="T72" fmla="*/ 280 w 1237"/>
                <a:gd name="T73" fmla="*/ 1229 h 1235"/>
                <a:gd name="T74" fmla="*/ 174 w 1237"/>
                <a:gd name="T75" fmla="*/ 1235 h 1235"/>
                <a:gd name="T76" fmla="*/ 151 w 1237"/>
                <a:gd name="T77" fmla="*/ 1235 h 1235"/>
                <a:gd name="T78" fmla="*/ 128 w 1237"/>
                <a:gd name="T79" fmla="*/ 1233 h 1235"/>
                <a:gd name="T80" fmla="*/ 106 w 1237"/>
                <a:gd name="T81" fmla="*/ 1228 h 1235"/>
                <a:gd name="T82" fmla="*/ 80 w 1237"/>
                <a:gd name="T83" fmla="*/ 1217 h 1235"/>
                <a:gd name="T84" fmla="*/ 57 w 1237"/>
                <a:gd name="T85" fmla="*/ 1201 h 1235"/>
                <a:gd name="T86" fmla="*/ 36 w 1237"/>
                <a:gd name="T87" fmla="*/ 1182 h 1235"/>
                <a:gd name="T88" fmla="*/ 21 w 1237"/>
                <a:gd name="T89" fmla="*/ 1159 h 1235"/>
                <a:gd name="T90" fmla="*/ 8 w 1237"/>
                <a:gd name="T91" fmla="*/ 1134 h 1235"/>
                <a:gd name="T92" fmla="*/ 1 w 1237"/>
                <a:gd name="T93" fmla="*/ 1106 h 1235"/>
                <a:gd name="T94" fmla="*/ 0 w 1237"/>
                <a:gd name="T95" fmla="*/ 1073 h 1235"/>
                <a:gd name="T96" fmla="*/ 0 w 1237"/>
                <a:gd name="T97" fmla="*/ 1041 h 1235"/>
                <a:gd name="T98" fmla="*/ 6 w 1237"/>
                <a:gd name="T99" fmla="*/ 947 h 1235"/>
                <a:gd name="T100" fmla="*/ 18 w 1237"/>
                <a:gd name="T101" fmla="*/ 855 h 1235"/>
                <a:gd name="T102" fmla="*/ 35 w 1237"/>
                <a:gd name="T103" fmla="*/ 762 h 1235"/>
                <a:gd name="T104" fmla="*/ 57 w 1237"/>
                <a:gd name="T105" fmla="*/ 671 h 1235"/>
                <a:gd name="T106" fmla="*/ 85 w 1237"/>
                <a:gd name="T107" fmla="*/ 582 h 1235"/>
                <a:gd name="T108" fmla="*/ 115 w 1237"/>
                <a:gd name="T109" fmla="*/ 501 h 1235"/>
                <a:gd name="T110" fmla="*/ 150 w 1237"/>
                <a:gd name="T111" fmla="*/ 421 h 1235"/>
                <a:gd name="T112" fmla="*/ 190 w 1237"/>
                <a:gd name="T113" fmla="*/ 345 h 1235"/>
                <a:gd name="T114" fmla="*/ 235 w 1237"/>
                <a:gd name="T115" fmla="*/ 270 h 1235"/>
                <a:gd name="T116" fmla="*/ 285 w 1237"/>
                <a:gd name="T117" fmla="*/ 200 h 1235"/>
                <a:gd name="T118" fmla="*/ 331 w 1237"/>
                <a:gd name="T119" fmla="*/ 144 h 1235"/>
                <a:gd name="T120" fmla="*/ 382 w 1237"/>
                <a:gd name="T121" fmla="*/ 92 h 1235"/>
                <a:gd name="T122" fmla="*/ 438 w 1237"/>
                <a:gd name="T123" fmla="*/ 44 h 1235"/>
                <a:gd name="T124" fmla="*/ 496 w 1237"/>
                <a:gd name="T125" fmla="*/ 0 h 1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37" h="1235">
                  <a:moveTo>
                    <a:pt x="496" y="0"/>
                  </a:moveTo>
                  <a:lnTo>
                    <a:pt x="532" y="36"/>
                  </a:lnTo>
                  <a:lnTo>
                    <a:pt x="502" y="104"/>
                  </a:lnTo>
                  <a:lnTo>
                    <a:pt x="474" y="173"/>
                  </a:lnTo>
                  <a:lnTo>
                    <a:pt x="447" y="248"/>
                  </a:lnTo>
                  <a:lnTo>
                    <a:pt x="423" y="324"/>
                  </a:lnTo>
                  <a:lnTo>
                    <a:pt x="403" y="401"/>
                  </a:lnTo>
                  <a:lnTo>
                    <a:pt x="375" y="522"/>
                  </a:lnTo>
                  <a:lnTo>
                    <a:pt x="353" y="644"/>
                  </a:lnTo>
                  <a:lnTo>
                    <a:pt x="335" y="767"/>
                  </a:lnTo>
                  <a:lnTo>
                    <a:pt x="323" y="890"/>
                  </a:lnTo>
                  <a:lnTo>
                    <a:pt x="320" y="915"/>
                  </a:lnTo>
                  <a:lnTo>
                    <a:pt x="423" y="906"/>
                  </a:lnTo>
                  <a:lnTo>
                    <a:pt x="526" y="893"/>
                  </a:lnTo>
                  <a:lnTo>
                    <a:pt x="647" y="874"/>
                  </a:lnTo>
                  <a:lnTo>
                    <a:pt x="766" y="849"/>
                  </a:lnTo>
                  <a:lnTo>
                    <a:pt x="885" y="820"/>
                  </a:lnTo>
                  <a:lnTo>
                    <a:pt x="1002" y="784"/>
                  </a:lnTo>
                  <a:lnTo>
                    <a:pt x="1060" y="763"/>
                  </a:lnTo>
                  <a:lnTo>
                    <a:pt x="1117" y="740"/>
                  </a:lnTo>
                  <a:lnTo>
                    <a:pt x="1173" y="717"/>
                  </a:lnTo>
                  <a:lnTo>
                    <a:pt x="1200" y="704"/>
                  </a:lnTo>
                  <a:lnTo>
                    <a:pt x="1237" y="740"/>
                  </a:lnTo>
                  <a:lnTo>
                    <a:pt x="1194" y="797"/>
                  </a:lnTo>
                  <a:lnTo>
                    <a:pt x="1147" y="851"/>
                  </a:lnTo>
                  <a:lnTo>
                    <a:pt x="1095" y="901"/>
                  </a:lnTo>
                  <a:lnTo>
                    <a:pt x="1041" y="947"/>
                  </a:lnTo>
                  <a:lnTo>
                    <a:pt x="983" y="989"/>
                  </a:lnTo>
                  <a:lnTo>
                    <a:pt x="922" y="1027"/>
                  </a:lnTo>
                  <a:lnTo>
                    <a:pt x="858" y="1062"/>
                  </a:lnTo>
                  <a:lnTo>
                    <a:pt x="794" y="1094"/>
                  </a:lnTo>
                  <a:lnTo>
                    <a:pt x="728" y="1123"/>
                  </a:lnTo>
                  <a:lnTo>
                    <a:pt x="661" y="1147"/>
                  </a:lnTo>
                  <a:lnTo>
                    <a:pt x="594" y="1169"/>
                  </a:lnTo>
                  <a:lnTo>
                    <a:pt x="491" y="1196"/>
                  </a:lnTo>
                  <a:lnTo>
                    <a:pt x="386" y="1217"/>
                  </a:lnTo>
                  <a:lnTo>
                    <a:pt x="280" y="1229"/>
                  </a:lnTo>
                  <a:lnTo>
                    <a:pt x="174" y="1235"/>
                  </a:lnTo>
                  <a:lnTo>
                    <a:pt x="151" y="1235"/>
                  </a:lnTo>
                  <a:lnTo>
                    <a:pt x="128" y="1233"/>
                  </a:lnTo>
                  <a:lnTo>
                    <a:pt x="106" y="1228"/>
                  </a:lnTo>
                  <a:lnTo>
                    <a:pt x="80" y="1217"/>
                  </a:lnTo>
                  <a:lnTo>
                    <a:pt x="57" y="1201"/>
                  </a:lnTo>
                  <a:lnTo>
                    <a:pt x="36" y="1182"/>
                  </a:lnTo>
                  <a:lnTo>
                    <a:pt x="21" y="1159"/>
                  </a:lnTo>
                  <a:lnTo>
                    <a:pt x="8" y="1134"/>
                  </a:lnTo>
                  <a:lnTo>
                    <a:pt x="1" y="1106"/>
                  </a:lnTo>
                  <a:lnTo>
                    <a:pt x="0" y="1073"/>
                  </a:lnTo>
                  <a:lnTo>
                    <a:pt x="0" y="1041"/>
                  </a:lnTo>
                  <a:lnTo>
                    <a:pt x="6" y="947"/>
                  </a:lnTo>
                  <a:lnTo>
                    <a:pt x="18" y="855"/>
                  </a:lnTo>
                  <a:lnTo>
                    <a:pt x="35" y="762"/>
                  </a:lnTo>
                  <a:lnTo>
                    <a:pt x="57" y="671"/>
                  </a:lnTo>
                  <a:lnTo>
                    <a:pt x="85" y="582"/>
                  </a:lnTo>
                  <a:lnTo>
                    <a:pt x="115" y="501"/>
                  </a:lnTo>
                  <a:lnTo>
                    <a:pt x="150" y="421"/>
                  </a:lnTo>
                  <a:lnTo>
                    <a:pt x="190" y="345"/>
                  </a:lnTo>
                  <a:lnTo>
                    <a:pt x="235" y="270"/>
                  </a:lnTo>
                  <a:lnTo>
                    <a:pt x="285" y="200"/>
                  </a:lnTo>
                  <a:lnTo>
                    <a:pt x="331" y="144"/>
                  </a:lnTo>
                  <a:lnTo>
                    <a:pt x="382" y="92"/>
                  </a:lnTo>
                  <a:lnTo>
                    <a:pt x="438" y="44"/>
                  </a:lnTo>
                  <a:lnTo>
                    <a:pt x="496" y="0"/>
                  </a:lnTo>
                  <a:close/>
                </a:path>
              </a:pathLst>
            </a:custGeom>
            <a:grp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64" name="Freeform 1276"/>
            <p:cNvSpPr>
              <a:spLocks noEditPoints="1"/>
            </p:cNvSpPr>
            <p:nvPr/>
          </p:nvSpPr>
          <p:spPr bwMode="auto">
            <a:xfrm>
              <a:off x="5766" y="3626"/>
              <a:ext cx="1731" cy="1729"/>
            </a:xfrm>
            <a:custGeom>
              <a:avLst/>
              <a:gdLst>
                <a:gd name="T0" fmla="*/ 1977 w 3461"/>
                <a:gd name="T1" fmla="*/ 939 h 3456"/>
                <a:gd name="T2" fmla="*/ 1837 w 3461"/>
                <a:gd name="T3" fmla="*/ 996 h 3456"/>
                <a:gd name="T4" fmla="*/ 1719 w 3461"/>
                <a:gd name="T5" fmla="*/ 1101 h 3456"/>
                <a:gd name="T6" fmla="*/ 1646 w 3461"/>
                <a:gd name="T7" fmla="*/ 1235 h 3456"/>
                <a:gd name="T8" fmla="*/ 1621 w 3461"/>
                <a:gd name="T9" fmla="*/ 1382 h 3456"/>
                <a:gd name="T10" fmla="*/ 1646 w 3461"/>
                <a:gd name="T11" fmla="*/ 1529 h 3456"/>
                <a:gd name="T12" fmla="*/ 1719 w 3461"/>
                <a:gd name="T13" fmla="*/ 1665 h 3456"/>
                <a:gd name="T14" fmla="*/ 1837 w 3461"/>
                <a:gd name="T15" fmla="*/ 1770 h 3456"/>
                <a:gd name="T16" fmla="*/ 1977 w 3461"/>
                <a:gd name="T17" fmla="*/ 1826 h 3456"/>
                <a:gd name="T18" fmla="*/ 2127 w 3461"/>
                <a:gd name="T19" fmla="*/ 1835 h 3456"/>
                <a:gd name="T20" fmla="*/ 2270 w 3461"/>
                <a:gd name="T21" fmla="*/ 1794 h 3456"/>
                <a:gd name="T22" fmla="*/ 2399 w 3461"/>
                <a:gd name="T23" fmla="*/ 1705 h 3456"/>
                <a:gd name="T24" fmla="*/ 2488 w 3461"/>
                <a:gd name="T25" fmla="*/ 1577 h 3456"/>
                <a:gd name="T26" fmla="*/ 2529 w 3461"/>
                <a:gd name="T27" fmla="*/ 1433 h 3456"/>
                <a:gd name="T28" fmla="*/ 2521 w 3461"/>
                <a:gd name="T29" fmla="*/ 1283 h 3456"/>
                <a:gd name="T30" fmla="*/ 2464 w 3461"/>
                <a:gd name="T31" fmla="*/ 1143 h 3456"/>
                <a:gd name="T32" fmla="*/ 2359 w 3461"/>
                <a:gd name="T33" fmla="*/ 1026 h 3456"/>
                <a:gd name="T34" fmla="*/ 2225 w 3461"/>
                <a:gd name="T35" fmla="*/ 952 h 3456"/>
                <a:gd name="T36" fmla="*/ 2076 w 3461"/>
                <a:gd name="T37" fmla="*/ 928 h 3456"/>
                <a:gd name="T38" fmla="*/ 3351 w 3461"/>
                <a:gd name="T39" fmla="*/ 2 h 3456"/>
                <a:gd name="T40" fmla="*/ 3421 w 3461"/>
                <a:gd name="T41" fmla="*/ 40 h 3456"/>
                <a:gd name="T42" fmla="*/ 3459 w 3461"/>
                <a:gd name="T43" fmla="*/ 111 h 3456"/>
                <a:gd name="T44" fmla="*/ 3457 w 3461"/>
                <a:gd name="T45" fmla="*/ 256 h 3456"/>
                <a:gd name="T46" fmla="*/ 3444 w 3461"/>
                <a:gd name="T47" fmla="*/ 471 h 3456"/>
                <a:gd name="T48" fmla="*/ 3416 w 3461"/>
                <a:gd name="T49" fmla="*/ 722 h 3456"/>
                <a:gd name="T50" fmla="*/ 3372 w 3461"/>
                <a:gd name="T51" fmla="*/ 997 h 3456"/>
                <a:gd name="T52" fmla="*/ 3304 w 3461"/>
                <a:gd name="T53" fmla="*/ 1283 h 3456"/>
                <a:gd name="T54" fmla="*/ 3210 w 3461"/>
                <a:gd name="T55" fmla="*/ 1569 h 3456"/>
                <a:gd name="T56" fmla="*/ 3083 w 3461"/>
                <a:gd name="T57" fmla="*/ 1845 h 3456"/>
                <a:gd name="T58" fmla="*/ 2922 w 3461"/>
                <a:gd name="T59" fmla="*/ 2094 h 3456"/>
                <a:gd name="T60" fmla="*/ 2738 w 3461"/>
                <a:gd name="T61" fmla="*/ 2296 h 3456"/>
                <a:gd name="T62" fmla="*/ 2592 w 3461"/>
                <a:gd name="T63" fmla="*/ 2431 h 3456"/>
                <a:gd name="T64" fmla="*/ 2457 w 3461"/>
                <a:gd name="T65" fmla="*/ 2538 h 3456"/>
                <a:gd name="T66" fmla="*/ 2318 w 3461"/>
                <a:gd name="T67" fmla="*/ 2635 h 3456"/>
                <a:gd name="T68" fmla="*/ 2156 w 3461"/>
                <a:gd name="T69" fmla="*/ 2738 h 3456"/>
                <a:gd name="T70" fmla="*/ 2003 w 3461"/>
                <a:gd name="T71" fmla="*/ 2833 h 3456"/>
                <a:gd name="T72" fmla="*/ 1849 w 3461"/>
                <a:gd name="T73" fmla="*/ 2931 h 3456"/>
                <a:gd name="T74" fmla="*/ 1665 w 3461"/>
                <a:gd name="T75" fmla="*/ 3049 h 3456"/>
                <a:gd name="T76" fmla="*/ 1449 w 3461"/>
                <a:gd name="T77" fmla="*/ 3193 h 3456"/>
                <a:gd name="T78" fmla="*/ 1193 w 3461"/>
                <a:gd name="T79" fmla="*/ 3366 h 3456"/>
                <a:gd name="T80" fmla="*/ 1048 w 3461"/>
                <a:gd name="T81" fmla="*/ 3453 h 3456"/>
                <a:gd name="T82" fmla="*/ 969 w 3461"/>
                <a:gd name="T83" fmla="*/ 3445 h 3456"/>
                <a:gd name="T84" fmla="*/ 40 w 3461"/>
                <a:gd name="T85" fmla="*/ 2534 h 3456"/>
                <a:gd name="T86" fmla="*/ 3 w 3461"/>
                <a:gd name="T87" fmla="*/ 2463 h 3456"/>
                <a:gd name="T88" fmla="*/ 11 w 3461"/>
                <a:gd name="T89" fmla="*/ 2383 h 3456"/>
                <a:gd name="T90" fmla="*/ 152 w 3461"/>
                <a:gd name="T91" fmla="*/ 2175 h 3456"/>
                <a:gd name="T92" fmla="*/ 315 w 3461"/>
                <a:gd name="T93" fmla="*/ 1934 h 3456"/>
                <a:gd name="T94" fmla="*/ 449 w 3461"/>
                <a:gd name="T95" fmla="*/ 1729 h 3456"/>
                <a:gd name="T96" fmla="*/ 560 w 3461"/>
                <a:gd name="T97" fmla="*/ 1556 h 3456"/>
                <a:gd name="T98" fmla="*/ 653 w 3461"/>
                <a:gd name="T99" fmla="*/ 1409 h 3456"/>
                <a:gd name="T100" fmla="*/ 755 w 3461"/>
                <a:gd name="T101" fmla="*/ 1246 h 3456"/>
                <a:gd name="T102" fmla="*/ 855 w 3461"/>
                <a:gd name="T103" fmla="*/ 1094 h 3456"/>
                <a:gd name="T104" fmla="*/ 953 w 3461"/>
                <a:gd name="T105" fmla="*/ 957 h 3456"/>
                <a:gd name="T106" fmla="*/ 1068 w 3461"/>
                <a:gd name="T107" fmla="*/ 822 h 3456"/>
                <a:gd name="T108" fmla="*/ 1215 w 3461"/>
                <a:gd name="T109" fmla="*/ 667 h 3456"/>
                <a:gd name="T110" fmla="*/ 1442 w 3461"/>
                <a:gd name="T111" fmla="*/ 480 h 3456"/>
                <a:gd name="T112" fmla="*/ 1704 w 3461"/>
                <a:gd name="T113" fmla="*/ 332 h 3456"/>
                <a:gd name="T114" fmla="*/ 1983 w 3461"/>
                <a:gd name="T115" fmla="*/ 217 h 3456"/>
                <a:gd name="T116" fmla="*/ 2272 w 3461"/>
                <a:gd name="T117" fmla="*/ 131 h 3456"/>
                <a:gd name="T118" fmla="*/ 2556 w 3461"/>
                <a:gd name="T119" fmla="*/ 72 h 3456"/>
                <a:gd name="T120" fmla="*/ 2824 w 3461"/>
                <a:gd name="T121" fmla="*/ 34 h 3456"/>
                <a:gd name="T122" fmla="*/ 3065 w 3461"/>
                <a:gd name="T123" fmla="*/ 11 h 3456"/>
                <a:gd name="T124" fmla="*/ 3265 w 3461"/>
                <a:gd name="T125" fmla="*/ 1 h 3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461" h="3456">
                  <a:moveTo>
                    <a:pt x="2076" y="928"/>
                  </a:moveTo>
                  <a:lnTo>
                    <a:pt x="2026" y="931"/>
                  </a:lnTo>
                  <a:lnTo>
                    <a:pt x="1977" y="939"/>
                  </a:lnTo>
                  <a:lnTo>
                    <a:pt x="1928" y="952"/>
                  </a:lnTo>
                  <a:lnTo>
                    <a:pt x="1881" y="972"/>
                  </a:lnTo>
                  <a:lnTo>
                    <a:pt x="1837" y="996"/>
                  </a:lnTo>
                  <a:lnTo>
                    <a:pt x="1794" y="1026"/>
                  </a:lnTo>
                  <a:lnTo>
                    <a:pt x="1754" y="1061"/>
                  </a:lnTo>
                  <a:lnTo>
                    <a:pt x="1719" y="1101"/>
                  </a:lnTo>
                  <a:lnTo>
                    <a:pt x="1689" y="1143"/>
                  </a:lnTo>
                  <a:lnTo>
                    <a:pt x="1665" y="1188"/>
                  </a:lnTo>
                  <a:lnTo>
                    <a:pt x="1646" y="1235"/>
                  </a:lnTo>
                  <a:lnTo>
                    <a:pt x="1632" y="1283"/>
                  </a:lnTo>
                  <a:lnTo>
                    <a:pt x="1624" y="1333"/>
                  </a:lnTo>
                  <a:lnTo>
                    <a:pt x="1621" y="1382"/>
                  </a:lnTo>
                  <a:lnTo>
                    <a:pt x="1624" y="1433"/>
                  </a:lnTo>
                  <a:lnTo>
                    <a:pt x="1632" y="1481"/>
                  </a:lnTo>
                  <a:lnTo>
                    <a:pt x="1646" y="1529"/>
                  </a:lnTo>
                  <a:lnTo>
                    <a:pt x="1665" y="1577"/>
                  </a:lnTo>
                  <a:lnTo>
                    <a:pt x="1689" y="1622"/>
                  </a:lnTo>
                  <a:lnTo>
                    <a:pt x="1719" y="1665"/>
                  </a:lnTo>
                  <a:lnTo>
                    <a:pt x="1754" y="1705"/>
                  </a:lnTo>
                  <a:lnTo>
                    <a:pt x="1794" y="1740"/>
                  </a:lnTo>
                  <a:lnTo>
                    <a:pt x="1837" y="1770"/>
                  </a:lnTo>
                  <a:lnTo>
                    <a:pt x="1881" y="1794"/>
                  </a:lnTo>
                  <a:lnTo>
                    <a:pt x="1928" y="1813"/>
                  </a:lnTo>
                  <a:lnTo>
                    <a:pt x="1977" y="1826"/>
                  </a:lnTo>
                  <a:lnTo>
                    <a:pt x="2026" y="1835"/>
                  </a:lnTo>
                  <a:lnTo>
                    <a:pt x="2076" y="1837"/>
                  </a:lnTo>
                  <a:lnTo>
                    <a:pt x="2127" y="1835"/>
                  </a:lnTo>
                  <a:lnTo>
                    <a:pt x="2175" y="1826"/>
                  </a:lnTo>
                  <a:lnTo>
                    <a:pt x="2225" y="1813"/>
                  </a:lnTo>
                  <a:lnTo>
                    <a:pt x="2270" y="1794"/>
                  </a:lnTo>
                  <a:lnTo>
                    <a:pt x="2316" y="1770"/>
                  </a:lnTo>
                  <a:lnTo>
                    <a:pt x="2359" y="1740"/>
                  </a:lnTo>
                  <a:lnTo>
                    <a:pt x="2399" y="1705"/>
                  </a:lnTo>
                  <a:lnTo>
                    <a:pt x="2434" y="1665"/>
                  </a:lnTo>
                  <a:lnTo>
                    <a:pt x="2464" y="1622"/>
                  </a:lnTo>
                  <a:lnTo>
                    <a:pt x="2488" y="1577"/>
                  </a:lnTo>
                  <a:lnTo>
                    <a:pt x="2507" y="1529"/>
                  </a:lnTo>
                  <a:lnTo>
                    <a:pt x="2521" y="1481"/>
                  </a:lnTo>
                  <a:lnTo>
                    <a:pt x="2529" y="1433"/>
                  </a:lnTo>
                  <a:lnTo>
                    <a:pt x="2532" y="1382"/>
                  </a:lnTo>
                  <a:lnTo>
                    <a:pt x="2529" y="1333"/>
                  </a:lnTo>
                  <a:lnTo>
                    <a:pt x="2521" y="1283"/>
                  </a:lnTo>
                  <a:lnTo>
                    <a:pt x="2507" y="1235"/>
                  </a:lnTo>
                  <a:lnTo>
                    <a:pt x="2488" y="1188"/>
                  </a:lnTo>
                  <a:lnTo>
                    <a:pt x="2464" y="1143"/>
                  </a:lnTo>
                  <a:lnTo>
                    <a:pt x="2434" y="1101"/>
                  </a:lnTo>
                  <a:lnTo>
                    <a:pt x="2399" y="1061"/>
                  </a:lnTo>
                  <a:lnTo>
                    <a:pt x="2359" y="1026"/>
                  </a:lnTo>
                  <a:lnTo>
                    <a:pt x="2316" y="996"/>
                  </a:lnTo>
                  <a:lnTo>
                    <a:pt x="2270" y="972"/>
                  </a:lnTo>
                  <a:lnTo>
                    <a:pt x="2225" y="952"/>
                  </a:lnTo>
                  <a:lnTo>
                    <a:pt x="2175" y="939"/>
                  </a:lnTo>
                  <a:lnTo>
                    <a:pt x="2127" y="931"/>
                  </a:lnTo>
                  <a:lnTo>
                    <a:pt x="2076" y="928"/>
                  </a:lnTo>
                  <a:close/>
                  <a:moveTo>
                    <a:pt x="3322" y="0"/>
                  </a:moveTo>
                  <a:lnTo>
                    <a:pt x="3325" y="0"/>
                  </a:lnTo>
                  <a:lnTo>
                    <a:pt x="3351" y="2"/>
                  </a:lnTo>
                  <a:lnTo>
                    <a:pt x="3377" y="10"/>
                  </a:lnTo>
                  <a:lnTo>
                    <a:pt x="3401" y="23"/>
                  </a:lnTo>
                  <a:lnTo>
                    <a:pt x="3421" y="40"/>
                  </a:lnTo>
                  <a:lnTo>
                    <a:pt x="3438" y="60"/>
                  </a:lnTo>
                  <a:lnTo>
                    <a:pt x="3451" y="86"/>
                  </a:lnTo>
                  <a:lnTo>
                    <a:pt x="3459" y="111"/>
                  </a:lnTo>
                  <a:lnTo>
                    <a:pt x="3461" y="139"/>
                  </a:lnTo>
                  <a:lnTo>
                    <a:pt x="3460" y="194"/>
                  </a:lnTo>
                  <a:lnTo>
                    <a:pt x="3457" y="256"/>
                  </a:lnTo>
                  <a:lnTo>
                    <a:pt x="3454" y="323"/>
                  </a:lnTo>
                  <a:lnTo>
                    <a:pt x="3450" y="395"/>
                  </a:lnTo>
                  <a:lnTo>
                    <a:pt x="3444" y="471"/>
                  </a:lnTo>
                  <a:lnTo>
                    <a:pt x="3437" y="552"/>
                  </a:lnTo>
                  <a:lnTo>
                    <a:pt x="3427" y="635"/>
                  </a:lnTo>
                  <a:lnTo>
                    <a:pt x="3416" y="722"/>
                  </a:lnTo>
                  <a:lnTo>
                    <a:pt x="3404" y="811"/>
                  </a:lnTo>
                  <a:lnTo>
                    <a:pt x="3389" y="903"/>
                  </a:lnTo>
                  <a:lnTo>
                    <a:pt x="3372" y="997"/>
                  </a:lnTo>
                  <a:lnTo>
                    <a:pt x="3351" y="1091"/>
                  </a:lnTo>
                  <a:lnTo>
                    <a:pt x="3329" y="1187"/>
                  </a:lnTo>
                  <a:lnTo>
                    <a:pt x="3304" y="1283"/>
                  </a:lnTo>
                  <a:lnTo>
                    <a:pt x="3275" y="1380"/>
                  </a:lnTo>
                  <a:lnTo>
                    <a:pt x="3244" y="1475"/>
                  </a:lnTo>
                  <a:lnTo>
                    <a:pt x="3210" y="1569"/>
                  </a:lnTo>
                  <a:lnTo>
                    <a:pt x="3171" y="1663"/>
                  </a:lnTo>
                  <a:lnTo>
                    <a:pt x="3129" y="1755"/>
                  </a:lnTo>
                  <a:lnTo>
                    <a:pt x="3083" y="1845"/>
                  </a:lnTo>
                  <a:lnTo>
                    <a:pt x="3033" y="1932"/>
                  </a:lnTo>
                  <a:lnTo>
                    <a:pt x="2980" y="2015"/>
                  </a:lnTo>
                  <a:lnTo>
                    <a:pt x="2922" y="2094"/>
                  </a:lnTo>
                  <a:lnTo>
                    <a:pt x="2859" y="2172"/>
                  </a:lnTo>
                  <a:lnTo>
                    <a:pt x="2793" y="2243"/>
                  </a:lnTo>
                  <a:lnTo>
                    <a:pt x="2738" y="2296"/>
                  </a:lnTo>
                  <a:lnTo>
                    <a:pt x="2686" y="2346"/>
                  </a:lnTo>
                  <a:lnTo>
                    <a:pt x="2638" y="2390"/>
                  </a:lnTo>
                  <a:lnTo>
                    <a:pt x="2592" y="2431"/>
                  </a:lnTo>
                  <a:lnTo>
                    <a:pt x="2546" y="2469"/>
                  </a:lnTo>
                  <a:lnTo>
                    <a:pt x="2501" y="2504"/>
                  </a:lnTo>
                  <a:lnTo>
                    <a:pt x="2457" y="2538"/>
                  </a:lnTo>
                  <a:lnTo>
                    <a:pt x="2412" y="2571"/>
                  </a:lnTo>
                  <a:lnTo>
                    <a:pt x="2366" y="2603"/>
                  </a:lnTo>
                  <a:lnTo>
                    <a:pt x="2318" y="2635"/>
                  </a:lnTo>
                  <a:lnTo>
                    <a:pt x="2267" y="2668"/>
                  </a:lnTo>
                  <a:lnTo>
                    <a:pt x="2214" y="2702"/>
                  </a:lnTo>
                  <a:lnTo>
                    <a:pt x="2156" y="2738"/>
                  </a:lnTo>
                  <a:lnTo>
                    <a:pt x="2094" y="2777"/>
                  </a:lnTo>
                  <a:lnTo>
                    <a:pt x="2050" y="2804"/>
                  </a:lnTo>
                  <a:lnTo>
                    <a:pt x="2003" y="2833"/>
                  </a:lnTo>
                  <a:lnTo>
                    <a:pt x="1955" y="2865"/>
                  </a:lnTo>
                  <a:lnTo>
                    <a:pt x="1903" y="2897"/>
                  </a:lnTo>
                  <a:lnTo>
                    <a:pt x="1849" y="2931"/>
                  </a:lnTo>
                  <a:lnTo>
                    <a:pt x="1791" y="2969"/>
                  </a:lnTo>
                  <a:lnTo>
                    <a:pt x="1729" y="3007"/>
                  </a:lnTo>
                  <a:lnTo>
                    <a:pt x="1665" y="3049"/>
                  </a:lnTo>
                  <a:lnTo>
                    <a:pt x="1597" y="3094"/>
                  </a:lnTo>
                  <a:lnTo>
                    <a:pt x="1525" y="3142"/>
                  </a:lnTo>
                  <a:lnTo>
                    <a:pt x="1449" y="3193"/>
                  </a:lnTo>
                  <a:lnTo>
                    <a:pt x="1368" y="3247"/>
                  </a:lnTo>
                  <a:lnTo>
                    <a:pt x="1283" y="3304"/>
                  </a:lnTo>
                  <a:lnTo>
                    <a:pt x="1193" y="3366"/>
                  </a:lnTo>
                  <a:lnTo>
                    <a:pt x="1099" y="3431"/>
                  </a:lnTo>
                  <a:lnTo>
                    <a:pt x="1074" y="3445"/>
                  </a:lnTo>
                  <a:lnTo>
                    <a:pt x="1048" y="3453"/>
                  </a:lnTo>
                  <a:lnTo>
                    <a:pt x="1021" y="3456"/>
                  </a:lnTo>
                  <a:lnTo>
                    <a:pt x="994" y="3454"/>
                  </a:lnTo>
                  <a:lnTo>
                    <a:pt x="969" y="3445"/>
                  </a:lnTo>
                  <a:lnTo>
                    <a:pt x="946" y="3433"/>
                  </a:lnTo>
                  <a:lnTo>
                    <a:pt x="924" y="3415"/>
                  </a:lnTo>
                  <a:lnTo>
                    <a:pt x="40" y="2534"/>
                  </a:lnTo>
                  <a:lnTo>
                    <a:pt x="23" y="2512"/>
                  </a:lnTo>
                  <a:lnTo>
                    <a:pt x="10" y="2488"/>
                  </a:lnTo>
                  <a:lnTo>
                    <a:pt x="3" y="2463"/>
                  </a:lnTo>
                  <a:lnTo>
                    <a:pt x="0" y="2436"/>
                  </a:lnTo>
                  <a:lnTo>
                    <a:pt x="3" y="2408"/>
                  </a:lnTo>
                  <a:lnTo>
                    <a:pt x="11" y="2383"/>
                  </a:lnTo>
                  <a:lnTo>
                    <a:pt x="25" y="2359"/>
                  </a:lnTo>
                  <a:lnTo>
                    <a:pt x="90" y="2265"/>
                  </a:lnTo>
                  <a:lnTo>
                    <a:pt x="152" y="2175"/>
                  </a:lnTo>
                  <a:lnTo>
                    <a:pt x="210" y="2090"/>
                  </a:lnTo>
                  <a:lnTo>
                    <a:pt x="264" y="2010"/>
                  </a:lnTo>
                  <a:lnTo>
                    <a:pt x="315" y="1934"/>
                  </a:lnTo>
                  <a:lnTo>
                    <a:pt x="362" y="1861"/>
                  </a:lnTo>
                  <a:lnTo>
                    <a:pt x="407" y="1794"/>
                  </a:lnTo>
                  <a:lnTo>
                    <a:pt x="449" y="1729"/>
                  </a:lnTo>
                  <a:lnTo>
                    <a:pt x="489" y="1668"/>
                  </a:lnTo>
                  <a:lnTo>
                    <a:pt x="525" y="1610"/>
                  </a:lnTo>
                  <a:lnTo>
                    <a:pt x="560" y="1556"/>
                  </a:lnTo>
                  <a:lnTo>
                    <a:pt x="593" y="1504"/>
                  </a:lnTo>
                  <a:lnTo>
                    <a:pt x="624" y="1456"/>
                  </a:lnTo>
                  <a:lnTo>
                    <a:pt x="653" y="1409"/>
                  </a:lnTo>
                  <a:lnTo>
                    <a:pt x="681" y="1365"/>
                  </a:lnTo>
                  <a:lnTo>
                    <a:pt x="718" y="1303"/>
                  </a:lnTo>
                  <a:lnTo>
                    <a:pt x="755" y="1246"/>
                  </a:lnTo>
                  <a:lnTo>
                    <a:pt x="790" y="1193"/>
                  </a:lnTo>
                  <a:lnTo>
                    <a:pt x="822" y="1142"/>
                  </a:lnTo>
                  <a:lnTo>
                    <a:pt x="855" y="1094"/>
                  </a:lnTo>
                  <a:lnTo>
                    <a:pt x="886" y="1048"/>
                  </a:lnTo>
                  <a:lnTo>
                    <a:pt x="919" y="1002"/>
                  </a:lnTo>
                  <a:lnTo>
                    <a:pt x="953" y="957"/>
                  </a:lnTo>
                  <a:lnTo>
                    <a:pt x="989" y="914"/>
                  </a:lnTo>
                  <a:lnTo>
                    <a:pt x="1027" y="868"/>
                  </a:lnTo>
                  <a:lnTo>
                    <a:pt x="1068" y="822"/>
                  </a:lnTo>
                  <a:lnTo>
                    <a:pt x="1112" y="773"/>
                  </a:lnTo>
                  <a:lnTo>
                    <a:pt x="1161" y="722"/>
                  </a:lnTo>
                  <a:lnTo>
                    <a:pt x="1215" y="667"/>
                  </a:lnTo>
                  <a:lnTo>
                    <a:pt x="1287" y="601"/>
                  </a:lnTo>
                  <a:lnTo>
                    <a:pt x="1363" y="538"/>
                  </a:lnTo>
                  <a:lnTo>
                    <a:pt x="1442" y="480"/>
                  </a:lnTo>
                  <a:lnTo>
                    <a:pt x="1527" y="427"/>
                  </a:lnTo>
                  <a:lnTo>
                    <a:pt x="1613" y="378"/>
                  </a:lnTo>
                  <a:lnTo>
                    <a:pt x="1704" y="332"/>
                  </a:lnTo>
                  <a:lnTo>
                    <a:pt x="1794" y="290"/>
                  </a:lnTo>
                  <a:lnTo>
                    <a:pt x="1889" y="252"/>
                  </a:lnTo>
                  <a:lnTo>
                    <a:pt x="1983" y="217"/>
                  </a:lnTo>
                  <a:lnTo>
                    <a:pt x="2080" y="186"/>
                  </a:lnTo>
                  <a:lnTo>
                    <a:pt x="2175" y="157"/>
                  </a:lnTo>
                  <a:lnTo>
                    <a:pt x="2272" y="131"/>
                  </a:lnTo>
                  <a:lnTo>
                    <a:pt x="2367" y="110"/>
                  </a:lnTo>
                  <a:lnTo>
                    <a:pt x="2463" y="89"/>
                  </a:lnTo>
                  <a:lnTo>
                    <a:pt x="2556" y="72"/>
                  </a:lnTo>
                  <a:lnTo>
                    <a:pt x="2648" y="57"/>
                  </a:lnTo>
                  <a:lnTo>
                    <a:pt x="2737" y="45"/>
                  </a:lnTo>
                  <a:lnTo>
                    <a:pt x="2824" y="34"/>
                  </a:lnTo>
                  <a:lnTo>
                    <a:pt x="2909" y="24"/>
                  </a:lnTo>
                  <a:lnTo>
                    <a:pt x="2988" y="17"/>
                  </a:lnTo>
                  <a:lnTo>
                    <a:pt x="3065" y="11"/>
                  </a:lnTo>
                  <a:lnTo>
                    <a:pt x="3137" y="6"/>
                  </a:lnTo>
                  <a:lnTo>
                    <a:pt x="3204" y="3"/>
                  </a:lnTo>
                  <a:lnTo>
                    <a:pt x="3265" y="1"/>
                  </a:lnTo>
                  <a:lnTo>
                    <a:pt x="3322" y="0"/>
                  </a:lnTo>
                  <a:close/>
                </a:path>
              </a:pathLst>
            </a:custGeom>
            <a:grp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grpSp>
      <p:sp>
        <p:nvSpPr>
          <p:cNvPr id="65" name="Oval 72"/>
          <p:cNvSpPr/>
          <p:nvPr/>
        </p:nvSpPr>
        <p:spPr>
          <a:xfrm>
            <a:off x="3922323" y="2992201"/>
            <a:ext cx="726366" cy="726366"/>
          </a:xfrm>
          <a:prstGeom prst="ellipse">
            <a:avLst/>
          </a:prstGeom>
          <a:solidFill>
            <a:srgbClr val="7C9841"/>
          </a:solidFill>
          <a:ln w="12700" cap="flat" cmpd="sng" algn="ctr">
            <a:noFill/>
            <a:prstDash val="solid"/>
            <a:miter lim="800000"/>
          </a:ln>
          <a:effectLst/>
        </p:spPr>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grpSp>
        <p:nvGrpSpPr>
          <p:cNvPr id="66" name="Group 1036"/>
          <p:cNvGrpSpPr>
            <a:grpSpLocks noChangeAspect="1"/>
          </p:cNvGrpSpPr>
          <p:nvPr/>
        </p:nvGrpSpPr>
        <p:grpSpPr bwMode="auto">
          <a:xfrm>
            <a:off x="4183314" y="3209399"/>
            <a:ext cx="245905" cy="244401"/>
            <a:chOff x="9876" y="-1946"/>
            <a:chExt cx="822" cy="817"/>
          </a:xfrm>
          <a:solidFill>
            <a:sysClr val="window" lastClr="FFFFFF"/>
          </a:solidFill>
        </p:grpSpPr>
        <p:sp>
          <p:nvSpPr>
            <p:cNvPr id="67" name="Freeform 1038"/>
            <p:cNvSpPr/>
            <p:nvPr/>
          </p:nvSpPr>
          <p:spPr bwMode="auto">
            <a:xfrm>
              <a:off x="10016" y="-1801"/>
              <a:ext cx="356" cy="75"/>
            </a:xfrm>
            <a:custGeom>
              <a:avLst/>
              <a:gdLst>
                <a:gd name="T0" fmla="*/ 149 w 1421"/>
                <a:gd name="T1" fmla="*/ 0 h 298"/>
                <a:gd name="T2" fmla="*/ 1272 w 1421"/>
                <a:gd name="T3" fmla="*/ 0 h 298"/>
                <a:gd name="T4" fmla="*/ 1302 w 1421"/>
                <a:gd name="T5" fmla="*/ 3 h 298"/>
                <a:gd name="T6" fmla="*/ 1330 w 1421"/>
                <a:gd name="T7" fmla="*/ 12 h 298"/>
                <a:gd name="T8" fmla="*/ 1356 w 1421"/>
                <a:gd name="T9" fmla="*/ 25 h 298"/>
                <a:gd name="T10" fmla="*/ 1378 w 1421"/>
                <a:gd name="T11" fmla="*/ 44 h 298"/>
                <a:gd name="T12" fmla="*/ 1396 w 1421"/>
                <a:gd name="T13" fmla="*/ 66 h 298"/>
                <a:gd name="T14" fmla="*/ 1410 w 1421"/>
                <a:gd name="T15" fmla="*/ 91 h 298"/>
                <a:gd name="T16" fmla="*/ 1418 w 1421"/>
                <a:gd name="T17" fmla="*/ 119 h 298"/>
                <a:gd name="T18" fmla="*/ 1421 w 1421"/>
                <a:gd name="T19" fmla="*/ 149 h 298"/>
                <a:gd name="T20" fmla="*/ 1418 w 1421"/>
                <a:gd name="T21" fmla="*/ 179 h 298"/>
                <a:gd name="T22" fmla="*/ 1410 w 1421"/>
                <a:gd name="T23" fmla="*/ 206 h 298"/>
                <a:gd name="T24" fmla="*/ 1396 w 1421"/>
                <a:gd name="T25" fmla="*/ 232 h 298"/>
                <a:gd name="T26" fmla="*/ 1378 w 1421"/>
                <a:gd name="T27" fmla="*/ 254 h 298"/>
                <a:gd name="T28" fmla="*/ 1356 w 1421"/>
                <a:gd name="T29" fmla="*/ 272 h 298"/>
                <a:gd name="T30" fmla="*/ 1330 w 1421"/>
                <a:gd name="T31" fmla="*/ 285 h 298"/>
                <a:gd name="T32" fmla="*/ 1302 w 1421"/>
                <a:gd name="T33" fmla="*/ 295 h 298"/>
                <a:gd name="T34" fmla="*/ 1272 w 1421"/>
                <a:gd name="T35" fmla="*/ 298 h 298"/>
                <a:gd name="T36" fmla="*/ 149 w 1421"/>
                <a:gd name="T37" fmla="*/ 298 h 298"/>
                <a:gd name="T38" fmla="*/ 119 w 1421"/>
                <a:gd name="T39" fmla="*/ 295 h 298"/>
                <a:gd name="T40" fmla="*/ 91 w 1421"/>
                <a:gd name="T41" fmla="*/ 285 h 298"/>
                <a:gd name="T42" fmla="*/ 65 w 1421"/>
                <a:gd name="T43" fmla="*/ 272 h 298"/>
                <a:gd name="T44" fmla="*/ 44 w 1421"/>
                <a:gd name="T45" fmla="*/ 254 h 298"/>
                <a:gd name="T46" fmla="*/ 25 w 1421"/>
                <a:gd name="T47" fmla="*/ 232 h 298"/>
                <a:gd name="T48" fmla="*/ 11 w 1421"/>
                <a:gd name="T49" fmla="*/ 206 h 298"/>
                <a:gd name="T50" fmla="*/ 3 w 1421"/>
                <a:gd name="T51" fmla="*/ 179 h 298"/>
                <a:gd name="T52" fmla="*/ 0 w 1421"/>
                <a:gd name="T53" fmla="*/ 149 h 298"/>
                <a:gd name="T54" fmla="*/ 3 w 1421"/>
                <a:gd name="T55" fmla="*/ 119 h 298"/>
                <a:gd name="T56" fmla="*/ 11 w 1421"/>
                <a:gd name="T57" fmla="*/ 91 h 298"/>
                <a:gd name="T58" fmla="*/ 25 w 1421"/>
                <a:gd name="T59" fmla="*/ 66 h 298"/>
                <a:gd name="T60" fmla="*/ 44 w 1421"/>
                <a:gd name="T61" fmla="*/ 44 h 298"/>
                <a:gd name="T62" fmla="*/ 65 w 1421"/>
                <a:gd name="T63" fmla="*/ 25 h 298"/>
                <a:gd name="T64" fmla="*/ 91 w 1421"/>
                <a:gd name="T65" fmla="*/ 12 h 298"/>
                <a:gd name="T66" fmla="*/ 119 w 1421"/>
                <a:gd name="T67" fmla="*/ 3 h 298"/>
                <a:gd name="T68" fmla="*/ 149 w 1421"/>
                <a:gd name="T69"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21" h="298">
                  <a:moveTo>
                    <a:pt x="149" y="0"/>
                  </a:moveTo>
                  <a:lnTo>
                    <a:pt x="1272" y="0"/>
                  </a:lnTo>
                  <a:lnTo>
                    <a:pt x="1302" y="3"/>
                  </a:lnTo>
                  <a:lnTo>
                    <a:pt x="1330" y="12"/>
                  </a:lnTo>
                  <a:lnTo>
                    <a:pt x="1356" y="25"/>
                  </a:lnTo>
                  <a:lnTo>
                    <a:pt x="1378" y="44"/>
                  </a:lnTo>
                  <a:lnTo>
                    <a:pt x="1396" y="66"/>
                  </a:lnTo>
                  <a:lnTo>
                    <a:pt x="1410" y="91"/>
                  </a:lnTo>
                  <a:lnTo>
                    <a:pt x="1418" y="119"/>
                  </a:lnTo>
                  <a:lnTo>
                    <a:pt x="1421" y="149"/>
                  </a:lnTo>
                  <a:lnTo>
                    <a:pt x="1418" y="179"/>
                  </a:lnTo>
                  <a:lnTo>
                    <a:pt x="1410" y="206"/>
                  </a:lnTo>
                  <a:lnTo>
                    <a:pt x="1396" y="232"/>
                  </a:lnTo>
                  <a:lnTo>
                    <a:pt x="1378" y="254"/>
                  </a:lnTo>
                  <a:lnTo>
                    <a:pt x="1356" y="272"/>
                  </a:lnTo>
                  <a:lnTo>
                    <a:pt x="1330" y="285"/>
                  </a:lnTo>
                  <a:lnTo>
                    <a:pt x="1302" y="295"/>
                  </a:lnTo>
                  <a:lnTo>
                    <a:pt x="1272" y="298"/>
                  </a:lnTo>
                  <a:lnTo>
                    <a:pt x="149" y="298"/>
                  </a:lnTo>
                  <a:lnTo>
                    <a:pt x="119" y="295"/>
                  </a:lnTo>
                  <a:lnTo>
                    <a:pt x="91" y="285"/>
                  </a:lnTo>
                  <a:lnTo>
                    <a:pt x="65" y="272"/>
                  </a:lnTo>
                  <a:lnTo>
                    <a:pt x="44" y="254"/>
                  </a:lnTo>
                  <a:lnTo>
                    <a:pt x="25" y="232"/>
                  </a:lnTo>
                  <a:lnTo>
                    <a:pt x="11" y="206"/>
                  </a:lnTo>
                  <a:lnTo>
                    <a:pt x="3" y="179"/>
                  </a:lnTo>
                  <a:lnTo>
                    <a:pt x="0" y="149"/>
                  </a:lnTo>
                  <a:lnTo>
                    <a:pt x="3" y="119"/>
                  </a:lnTo>
                  <a:lnTo>
                    <a:pt x="11" y="91"/>
                  </a:lnTo>
                  <a:lnTo>
                    <a:pt x="25" y="66"/>
                  </a:lnTo>
                  <a:lnTo>
                    <a:pt x="44" y="44"/>
                  </a:lnTo>
                  <a:lnTo>
                    <a:pt x="65" y="25"/>
                  </a:lnTo>
                  <a:lnTo>
                    <a:pt x="91" y="12"/>
                  </a:lnTo>
                  <a:lnTo>
                    <a:pt x="119" y="3"/>
                  </a:lnTo>
                  <a:lnTo>
                    <a:pt x="149" y="0"/>
                  </a:lnTo>
                  <a:close/>
                </a:path>
              </a:pathLst>
            </a:custGeom>
            <a:grp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68" name="Freeform 1039"/>
            <p:cNvSpPr/>
            <p:nvPr/>
          </p:nvSpPr>
          <p:spPr bwMode="auto">
            <a:xfrm>
              <a:off x="10016" y="-1662"/>
              <a:ext cx="356" cy="75"/>
            </a:xfrm>
            <a:custGeom>
              <a:avLst/>
              <a:gdLst>
                <a:gd name="T0" fmla="*/ 149 w 1421"/>
                <a:gd name="T1" fmla="*/ 0 h 298"/>
                <a:gd name="T2" fmla="*/ 1272 w 1421"/>
                <a:gd name="T3" fmla="*/ 0 h 298"/>
                <a:gd name="T4" fmla="*/ 1302 w 1421"/>
                <a:gd name="T5" fmla="*/ 3 h 298"/>
                <a:gd name="T6" fmla="*/ 1330 w 1421"/>
                <a:gd name="T7" fmla="*/ 12 h 298"/>
                <a:gd name="T8" fmla="*/ 1356 w 1421"/>
                <a:gd name="T9" fmla="*/ 26 h 298"/>
                <a:gd name="T10" fmla="*/ 1378 w 1421"/>
                <a:gd name="T11" fmla="*/ 44 h 298"/>
                <a:gd name="T12" fmla="*/ 1396 w 1421"/>
                <a:gd name="T13" fmla="*/ 66 h 298"/>
                <a:gd name="T14" fmla="*/ 1410 w 1421"/>
                <a:gd name="T15" fmla="*/ 91 h 298"/>
                <a:gd name="T16" fmla="*/ 1418 w 1421"/>
                <a:gd name="T17" fmla="*/ 119 h 298"/>
                <a:gd name="T18" fmla="*/ 1421 w 1421"/>
                <a:gd name="T19" fmla="*/ 149 h 298"/>
                <a:gd name="T20" fmla="*/ 1418 w 1421"/>
                <a:gd name="T21" fmla="*/ 179 h 298"/>
                <a:gd name="T22" fmla="*/ 1410 w 1421"/>
                <a:gd name="T23" fmla="*/ 207 h 298"/>
                <a:gd name="T24" fmla="*/ 1396 w 1421"/>
                <a:gd name="T25" fmla="*/ 232 h 298"/>
                <a:gd name="T26" fmla="*/ 1378 w 1421"/>
                <a:gd name="T27" fmla="*/ 255 h 298"/>
                <a:gd name="T28" fmla="*/ 1356 w 1421"/>
                <a:gd name="T29" fmla="*/ 272 h 298"/>
                <a:gd name="T30" fmla="*/ 1330 w 1421"/>
                <a:gd name="T31" fmla="*/ 287 h 298"/>
                <a:gd name="T32" fmla="*/ 1302 w 1421"/>
                <a:gd name="T33" fmla="*/ 295 h 298"/>
                <a:gd name="T34" fmla="*/ 1272 w 1421"/>
                <a:gd name="T35" fmla="*/ 298 h 298"/>
                <a:gd name="T36" fmla="*/ 149 w 1421"/>
                <a:gd name="T37" fmla="*/ 298 h 298"/>
                <a:gd name="T38" fmla="*/ 119 w 1421"/>
                <a:gd name="T39" fmla="*/ 295 h 298"/>
                <a:gd name="T40" fmla="*/ 91 w 1421"/>
                <a:gd name="T41" fmla="*/ 287 h 298"/>
                <a:gd name="T42" fmla="*/ 65 w 1421"/>
                <a:gd name="T43" fmla="*/ 272 h 298"/>
                <a:gd name="T44" fmla="*/ 44 w 1421"/>
                <a:gd name="T45" fmla="*/ 255 h 298"/>
                <a:gd name="T46" fmla="*/ 25 w 1421"/>
                <a:gd name="T47" fmla="*/ 232 h 298"/>
                <a:gd name="T48" fmla="*/ 11 w 1421"/>
                <a:gd name="T49" fmla="*/ 207 h 298"/>
                <a:gd name="T50" fmla="*/ 3 w 1421"/>
                <a:gd name="T51" fmla="*/ 179 h 298"/>
                <a:gd name="T52" fmla="*/ 0 w 1421"/>
                <a:gd name="T53" fmla="*/ 149 h 298"/>
                <a:gd name="T54" fmla="*/ 3 w 1421"/>
                <a:gd name="T55" fmla="*/ 119 h 298"/>
                <a:gd name="T56" fmla="*/ 11 w 1421"/>
                <a:gd name="T57" fmla="*/ 91 h 298"/>
                <a:gd name="T58" fmla="*/ 25 w 1421"/>
                <a:gd name="T59" fmla="*/ 66 h 298"/>
                <a:gd name="T60" fmla="*/ 44 w 1421"/>
                <a:gd name="T61" fmla="*/ 44 h 298"/>
                <a:gd name="T62" fmla="*/ 65 w 1421"/>
                <a:gd name="T63" fmla="*/ 26 h 298"/>
                <a:gd name="T64" fmla="*/ 91 w 1421"/>
                <a:gd name="T65" fmla="*/ 12 h 298"/>
                <a:gd name="T66" fmla="*/ 119 w 1421"/>
                <a:gd name="T67" fmla="*/ 3 h 298"/>
                <a:gd name="T68" fmla="*/ 149 w 1421"/>
                <a:gd name="T69"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21" h="298">
                  <a:moveTo>
                    <a:pt x="149" y="0"/>
                  </a:moveTo>
                  <a:lnTo>
                    <a:pt x="1272" y="0"/>
                  </a:lnTo>
                  <a:lnTo>
                    <a:pt x="1302" y="3"/>
                  </a:lnTo>
                  <a:lnTo>
                    <a:pt x="1330" y="12"/>
                  </a:lnTo>
                  <a:lnTo>
                    <a:pt x="1356" y="26"/>
                  </a:lnTo>
                  <a:lnTo>
                    <a:pt x="1378" y="44"/>
                  </a:lnTo>
                  <a:lnTo>
                    <a:pt x="1396" y="66"/>
                  </a:lnTo>
                  <a:lnTo>
                    <a:pt x="1410" y="91"/>
                  </a:lnTo>
                  <a:lnTo>
                    <a:pt x="1418" y="119"/>
                  </a:lnTo>
                  <a:lnTo>
                    <a:pt x="1421" y="149"/>
                  </a:lnTo>
                  <a:lnTo>
                    <a:pt x="1418" y="179"/>
                  </a:lnTo>
                  <a:lnTo>
                    <a:pt x="1410" y="207"/>
                  </a:lnTo>
                  <a:lnTo>
                    <a:pt x="1396" y="232"/>
                  </a:lnTo>
                  <a:lnTo>
                    <a:pt x="1378" y="255"/>
                  </a:lnTo>
                  <a:lnTo>
                    <a:pt x="1356" y="272"/>
                  </a:lnTo>
                  <a:lnTo>
                    <a:pt x="1330" y="287"/>
                  </a:lnTo>
                  <a:lnTo>
                    <a:pt x="1302" y="295"/>
                  </a:lnTo>
                  <a:lnTo>
                    <a:pt x="1272" y="298"/>
                  </a:lnTo>
                  <a:lnTo>
                    <a:pt x="149" y="298"/>
                  </a:lnTo>
                  <a:lnTo>
                    <a:pt x="119" y="295"/>
                  </a:lnTo>
                  <a:lnTo>
                    <a:pt x="91" y="287"/>
                  </a:lnTo>
                  <a:lnTo>
                    <a:pt x="65" y="272"/>
                  </a:lnTo>
                  <a:lnTo>
                    <a:pt x="44" y="255"/>
                  </a:lnTo>
                  <a:lnTo>
                    <a:pt x="25" y="232"/>
                  </a:lnTo>
                  <a:lnTo>
                    <a:pt x="11" y="207"/>
                  </a:lnTo>
                  <a:lnTo>
                    <a:pt x="3" y="179"/>
                  </a:lnTo>
                  <a:lnTo>
                    <a:pt x="0" y="149"/>
                  </a:lnTo>
                  <a:lnTo>
                    <a:pt x="3" y="119"/>
                  </a:lnTo>
                  <a:lnTo>
                    <a:pt x="11" y="91"/>
                  </a:lnTo>
                  <a:lnTo>
                    <a:pt x="25" y="66"/>
                  </a:lnTo>
                  <a:lnTo>
                    <a:pt x="44" y="44"/>
                  </a:lnTo>
                  <a:lnTo>
                    <a:pt x="65" y="26"/>
                  </a:lnTo>
                  <a:lnTo>
                    <a:pt x="91" y="12"/>
                  </a:lnTo>
                  <a:lnTo>
                    <a:pt x="119" y="3"/>
                  </a:lnTo>
                  <a:lnTo>
                    <a:pt x="149" y="0"/>
                  </a:lnTo>
                  <a:close/>
                </a:path>
              </a:pathLst>
            </a:custGeom>
            <a:grp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69" name="Freeform 1040"/>
            <p:cNvSpPr/>
            <p:nvPr/>
          </p:nvSpPr>
          <p:spPr bwMode="auto">
            <a:xfrm>
              <a:off x="10016" y="-1522"/>
              <a:ext cx="215" cy="74"/>
            </a:xfrm>
            <a:custGeom>
              <a:avLst/>
              <a:gdLst>
                <a:gd name="T0" fmla="*/ 149 w 860"/>
                <a:gd name="T1" fmla="*/ 0 h 297"/>
                <a:gd name="T2" fmla="*/ 711 w 860"/>
                <a:gd name="T3" fmla="*/ 0 h 297"/>
                <a:gd name="T4" fmla="*/ 741 w 860"/>
                <a:gd name="T5" fmla="*/ 3 h 297"/>
                <a:gd name="T6" fmla="*/ 769 w 860"/>
                <a:gd name="T7" fmla="*/ 11 h 297"/>
                <a:gd name="T8" fmla="*/ 795 w 860"/>
                <a:gd name="T9" fmla="*/ 26 h 297"/>
                <a:gd name="T10" fmla="*/ 817 w 860"/>
                <a:gd name="T11" fmla="*/ 43 h 297"/>
                <a:gd name="T12" fmla="*/ 835 w 860"/>
                <a:gd name="T13" fmla="*/ 66 h 297"/>
                <a:gd name="T14" fmla="*/ 849 w 860"/>
                <a:gd name="T15" fmla="*/ 90 h 297"/>
                <a:gd name="T16" fmla="*/ 857 w 860"/>
                <a:gd name="T17" fmla="*/ 118 h 297"/>
                <a:gd name="T18" fmla="*/ 860 w 860"/>
                <a:gd name="T19" fmla="*/ 149 h 297"/>
                <a:gd name="T20" fmla="*/ 857 w 860"/>
                <a:gd name="T21" fmla="*/ 179 h 297"/>
                <a:gd name="T22" fmla="*/ 849 w 860"/>
                <a:gd name="T23" fmla="*/ 207 h 297"/>
                <a:gd name="T24" fmla="*/ 835 w 860"/>
                <a:gd name="T25" fmla="*/ 231 h 297"/>
                <a:gd name="T26" fmla="*/ 817 w 860"/>
                <a:gd name="T27" fmla="*/ 254 h 297"/>
                <a:gd name="T28" fmla="*/ 795 w 860"/>
                <a:gd name="T29" fmla="*/ 271 h 297"/>
                <a:gd name="T30" fmla="*/ 769 w 860"/>
                <a:gd name="T31" fmla="*/ 286 h 297"/>
                <a:gd name="T32" fmla="*/ 741 w 860"/>
                <a:gd name="T33" fmla="*/ 294 h 297"/>
                <a:gd name="T34" fmla="*/ 711 w 860"/>
                <a:gd name="T35" fmla="*/ 297 h 297"/>
                <a:gd name="T36" fmla="*/ 149 w 860"/>
                <a:gd name="T37" fmla="*/ 297 h 297"/>
                <a:gd name="T38" fmla="*/ 119 w 860"/>
                <a:gd name="T39" fmla="*/ 294 h 297"/>
                <a:gd name="T40" fmla="*/ 91 w 860"/>
                <a:gd name="T41" fmla="*/ 286 h 297"/>
                <a:gd name="T42" fmla="*/ 65 w 860"/>
                <a:gd name="T43" fmla="*/ 271 h 297"/>
                <a:gd name="T44" fmla="*/ 44 w 860"/>
                <a:gd name="T45" fmla="*/ 254 h 297"/>
                <a:gd name="T46" fmla="*/ 25 w 860"/>
                <a:gd name="T47" fmla="*/ 231 h 297"/>
                <a:gd name="T48" fmla="*/ 11 w 860"/>
                <a:gd name="T49" fmla="*/ 207 h 297"/>
                <a:gd name="T50" fmla="*/ 3 w 860"/>
                <a:gd name="T51" fmla="*/ 179 h 297"/>
                <a:gd name="T52" fmla="*/ 0 w 860"/>
                <a:gd name="T53" fmla="*/ 149 h 297"/>
                <a:gd name="T54" fmla="*/ 3 w 860"/>
                <a:gd name="T55" fmla="*/ 118 h 297"/>
                <a:gd name="T56" fmla="*/ 11 w 860"/>
                <a:gd name="T57" fmla="*/ 90 h 297"/>
                <a:gd name="T58" fmla="*/ 25 w 860"/>
                <a:gd name="T59" fmla="*/ 66 h 297"/>
                <a:gd name="T60" fmla="*/ 44 w 860"/>
                <a:gd name="T61" fmla="*/ 43 h 297"/>
                <a:gd name="T62" fmla="*/ 65 w 860"/>
                <a:gd name="T63" fmla="*/ 26 h 297"/>
                <a:gd name="T64" fmla="*/ 91 w 860"/>
                <a:gd name="T65" fmla="*/ 11 h 297"/>
                <a:gd name="T66" fmla="*/ 119 w 860"/>
                <a:gd name="T67" fmla="*/ 3 h 297"/>
                <a:gd name="T68" fmla="*/ 149 w 860"/>
                <a:gd name="T69" fmla="*/ 0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60" h="297">
                  <a:moveTo>
                    <a:pt x="149" y="0"/>
                  </a:moveTo>
                  <a:lnTo>
                    <a:pt x="711" y="0"/>
                  </a:lnTo>
                  <a:lnTo>
                    <a:pt x="741" y="3"/>
                  </a:lnTo>
                  <a:lnTo>
                    <a:pt x="769" y="11"/>
                  </a:lnTo>
                  <a:lnTo>
                    <a:pt x="795" y="26"/>
                  </a:lnTo>
                  <a:lnTo>
                    <a:pt x="817" y="43"/>
                  </a:lnTo>
                  <a:lnTo>
                    <a:pt x="835" y="66"/>
                  </a:lnTo>
                  <a:lnTo>
                    <a:pt x="849" y="90"/>
                  </a:lnTo>
                  <a:lnTo>
                    <a:pt x="857" y="118"/>
                  </a:lnTo>
                  <a:lnTo>
                    <a:pt x="860" y="149"/>
                  </a:lnTo>
                  <a:lnTo>
                    <a:pt x="857" y="179"/>
                  </a:lnTo>
                  <a:lnTo>
                    <a:pt x="849" y="207"/>
                  </a:lnTo>
                  <a:lnTo>
                    <a:pt x="835" y="231"/>
                  </a:lnTo>
                  <a:lnTo>
                    <a:pt x="817" y="254"/>
                  </a:lnTo>
                  <a:lnTo>
                    <a:pt x="795" y="271"/>
                  </a:lnTo>
                  <a:lnTo>
                    <a:pt x="769" y="286"/>
                  </a:lnTo>
                  <a:lnTo>
                    <a:pt x="741" y="294"/>
                  </a:lnTo>
                  <a:lnTo>
                    <a:pt x="711" y="297"/>
                  </a:lnTo>
                  <a:lnTo>
                    <a:pt x="149" y="297"/>
                  </a:lnTo>
                  <a:lnTo>
                    <a:pt x="119" y="294"/>
                  </a:lnTo>
                  <a:lnTo>
                    <a:pt x="91" y="286"/>
                  </a:lnTo>
                  <a:lnTo>
                    <a:pt x="65" y="271"/>
                  </a:lnTo>
                  <a:lnTo>
                    <a:pt x="44" y="254"/>
                  </a:lnTo>
                  <a:lnTo>
                    <a:pt x="25" y="231"/>
                  </a:lnTo>
                  <a:lnTo>
                    <a:pt x="11" y="207"/>
                  </a:lnTo>
                  <a:lnTo>
                    <a:pt x="3" y="179"/>
                  </a:lnTo>
                  <a:lnTo>
                    <a:pt x="0" y="149"/>
                  </a:lnTo>
                  <a:lnTo>
                    <a:pt x="3" y="118"/>
                  </a:lnTo>
                  <a:lnTo>
                    <a:pt x="11" y="90"/>
                  </a:lnTo>
                  <a:lnTo>
                    <a:pt x="25" y="66"/>
                  </a:lnTo>
                  <a:lnTo>
                    <a:pt x="44" y="43"/>
                  </a:lnTo>
                  <a:lnTo>
                    <a:pt x="65" y="26"/>
                  </a:lnTo>
                  <a:lnTo>
                    <a:pt x="91" y="11"/>
                  </a:lnTo>
                  <a:lnTo>
                    <a:pt x="119" y="3"/>
                  </a:lnTo>
                  <a:lnTo>
                    <a:pt x="149" y="0"/>
                  </a:lnTo>
                  <a:close/>
                </a:path>
              </a:pathLst>
            </a:custGeom>
            <a:grp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70" name="Freeform 1041"/>
            <p:cNvSpPr/>
            <p:nvPr/>
          </p:nvSpPr>
          <p:spPr bwMode="auto">
            <a:xfrm>
              <a:off x="9876" y="-1946"/>
              <a:ext cx="636" cy="817"/>
            </a:xfrm>
            <a:custGeom>
              <a:avLst/>
              <a:gdLst>
                <a:gd name="T0" fmla="*/ 150 w 2545"/>
                <a:gd name="T1" fmla="*/ 0 h 3271"/>
                <a:gd name="T2" fmla="*/ 2395 w 2545"/>
                <a:gd name="T3" fmla="*/ 0 h 3271"/>
                <a:gd name="T4" fmla="*/ 2425 w 2545"/>
                <a:gd name="T5" fmla="*/ 3 h 3271"/>
                <a:gd name="T6" fmla="*/ 2453 w 2545"/>
                <a:gd name="T7" fmla="*/ 11 h 3271"/>
                <a:gd name="T8" fmla="*/ 2479 w 2545"/>
                <a:gd name="T9" fmla="*/ 26 h 3271"/>
                <a:gd name="T10" fmla="*/ 2501 w 2545"/>
                <a:gd name="T11" fmla="*/ 43 h 3271"/>
                <a:gd name="T12" fmla="*/ 2520 w 2545"/>
                <a:gd name="T13" fmla="*/ 66 h 3271"/>
                <a:gd name="T14" fmla="*/ 2533 w 2545"/>
                <a:gd name="T15" fmla="*/ 90 h 3271"/>
                <a:gd name="T16" fmla="*/ 2542 w 2545"/>
                <a:gd name="T17" fmla="*/ 118 h 3271"/>
                <a:gd name="T18" fmla="*/ 2545 w 2545"/>
                <a:gd name="T19" fmla="*/ 148 h 3271"/>
                <a:gd name="T20" fmla="*/ 2545 w 2545"/>
                <a:gd name="T21" fmla="*/ 369 h 3271"/>
                <a:gd name="T22" fmla="*/ 2246 w 2545"/>
                <a:gd name="T23" fmla="*/ 885 h 3271"/>
                <a:gd name="T24" fmla="*/ 2246 w 2545"/>
                <a:gd name="T25" fmla="*/ 297 h 3271"/>
                <a:gd name="T26" fmla="*/ 300 w 2545"/>
                <a:gd name="T27" fmla="*/ 297 h 3271"/>
                <a:gd name="T28" fmla="*/ 300 w 2545"/>
                <a:gd name="T29" fmla="*/ 2973 h 3271"/>
                <a:gd name="T30" fmla="*/ 2246 w 2545"/>
                <a:gd name="T31" fmla="*/ 2973 h 3271"/>
                <a:gd name="T32" fmla="*/ 2246 w 2545"/>
                <a:gd name="T33" fmla="*/ 2603 h 3271"/>
                <a:gd name="T34" fmla="*/ 2403 w 2545"/>
                <a:gd name="T35" fmla="*/ 2500 h 3271"/>
                <a:gd name="T36" fmla="*/ 2430 w 2545"/>
                <a:gd name="T37" fmla="*/ 2478 h 3271"/>
                <a:gd name="T38" fmla="*/ 2454 w 2545"/>
                <a:gd name="T39" fmla="*/ 2453 h 3271"/>
                <a:gd name="T40" fmla="*/ 2474 w 2545"/>
                <a:gd name="T41" fmla="*/ 2425 h 3271"/>
                <a:gd name="T42" fmla="*/ 2545 w 2545"/>
                <a:gd name="T43" fmla="*/ 2302 h 3271"/>
                <a:gd name="T44" fmla="*/ 2545 w 2545"/>
                <a:gd name="T45" fmla="*/ 3122 h 3271"/>
                <a:gd name="T46" fmla="*/ 2542 w 2545"/>
                <a:gd name="T47" fmla="*/ 3151 h 3271"/>
                <a:gd name="T48" fmla="*/ 2533 w 2545"/>
                <a:gd name="T49" fmla="*/ 3179 h 3271"/>
                <a:gd name="T50" fmla="*/ 2520 w 2545"/>
                <a:gd name="T51" fmla="*/ 3205 h 3271"/>
                <a:gd name="T52" fmla="*/ 2501 w 2545"/>
                <a:gd name="T53" fmla="*/ 3226 h 3271"/>
                <a:gd name="T54" fmla="*/ 2479 w 2545"/>
                <a:gd name="T55" fmla="*/ 3245 h 3271"/>
                <a:gd name="T56" fmla="*/ 2453 w 2545"/>
                <a:gd name="T57" fmla="*/ 3258 h 3271"/>
                <a:gd name="T58" fmla="*/ 2425 w 2545"/>
                <a:gd name="T59" fmla="*/ 3268 h 3271"/>
                <a:gd name="T60" fmla="*/ 2395 w 2545"/>
                <a:gd name="T61" fmla="*/ 3271 h 3271"/>
                <a:gd name="T62" fmla="*/ 150 w 2545"/>
                <a:gd name="T63" fmla="*/ 3271 h 3271"/>
                <a:gd name="T64" fmla="*/ 120 w 2545"/>
                <a:gd name="T65" fmla="*/ 3268 h 3271"/>
                <a:gd name="T66" fmla="*/ 92 w 2545"/>
                <a:gd name="T67" fmla="*/ 3258 h 3271"/>
                <a:gd name="T68" fmla="*/ 66 w 2545"/>
                <a:gd name="T69" fmla="*/ 3245 h 3271"/>
                <a:gd name="T70" fmla="*/ 44 w 2545"/>
                <a:gd name="T71" fmla="*/ 3226 h 3271"/>
                <a:gd name="T72" fmla="*/ 26 w 2545"/>
                <a:gd name="T73" fmla="*/ 3205 h 3271"/>
                <a:gd name="T74" fmla="*/ 12 w 2545"/>
                <a:gd name="T75" fmla="*/ 3179 h 3271"/>
                <a:gd name="T76" fmla="*/ 3 w 2545"/>
                <a:gd name="T77" fmla="*/ 3151 h 3271"/>
                <a:gd name="T78" fmla="*/ 0 w 2545"/>
                <a:gd name="T79" fmla="*/ 3122 h 3271"/>
                <a:gd name="T80" fmla="*/ 0 w 2545"/>
                <a:gd name="T81" fmla="*/ 148 h 3271"/>
                <a:gd name="T82" fmla="*/ 3 w 2545"/>
                <a:gd name="T83" fmla="*/ 118 h 3271"/>
                <a:gd name="T84" fmla="*/ 12 w 2545"/>
                <a:gd name="T85" fmla="*/ 90 h 3271"/>
                <a:gd name="T86" fmla="*/ 26 w 2545"/>
                <a:gd name="T87" fmla="*/ 66 h 3271"/>
                <a:gd name="T88" fmla="*/ 44 w 2545"/>
                <a:gd name="T89" fmla="*/ 43 h 3271"/>
                <a:gd name="T90" fmla="*/ 66 w 2545"/>
                <a:gd name="T91" fmla="*/ 26 h 3271"/>
                <a:gd name="T92" fmla="*/ 92 w 2545"/>
                <a:gd name="T93" fmla="*/ 11 h 3271"/>
                <a:gd name="T94" fmla="*/ 120 w 2545"/>
                <a:gd name="T95" fmla="*/ 3 h 3271"/>
                <a:gd name="T96" fmla="*/ 150 w 2545"/>
                <a:gd name="T97" fmla="*/ 0 h 3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45" h="3271">
                  <a:moveTo>
                    <a:pt x="150" y="0"/>
                  </a:moveTo>
                  <a:lnTo>
                    <a:pt x="2395" y="0"/>
                  </a:lnTo>
                  <a:lnTo>
                    <a:pt x="2425" y="3"/>
                  </a:lnTo>
                  <a:lnTo>
                    <a:pt x="2453" y="11"/>
                  </a:lnTo>
                  <a:lnTo>
                    <a:pt x="2479" y="26"/>
                  </a:lnTo>
                  <a:lnTo>
                    <a:pt x="2501" y="43"/>
                  </a:lnTo>
                  <a:lnTo>
                    <a:pt x="2520" y="66"/>
                  </a:lnTo>
                  <a:lnTo>
                    <a:pt x="2533" y="90"/>
                  </a:lnTo>
                  <a:lnTo>
                    <a:pt x="2542" y="118"/>
                  </a:lnTo>
                  <a:lnTo>
                    <a:pt x="2545" y="148"/>
                  </a:lnTo>
                  <a:lnTo>
                    <a:pt x="2545" y="369"/>
                  </a:lnTo>
                  <a:lnTo>
                    <a:pt x="2246" y="885"/>
                  </a:lnTo>
                  <a:lnTo>
                    <a:pt x="2246" y="297"/>
                  </a:lnTo>
                  <a:lnTo>
                    <a:pt x="300" y="297"/>
                  </a:lnTo>
                  <a:lnTo>
                    <a:pt x="300" y="2973"/>
                  </a:lnTo>
                  <a:lnTo>
                    <a:pt x="2246" y="2973"/>
                  </a:lnTo>
                  <a:lnTo>
                    <a:pt x="2246" y="2603"/>
                  </a:lnTo>
                  <a:lnTo>
                    <a:pt x="2403" y="2500"/>
                  </a:lnTo>
                  <a:lnTo>
                    <a:pt x="2430" y="2478"/>
                  </a:lnTo>
                  <a:lnTo>
                    <a:pt x="2454" y="2453"/>
                  </a:lnTo>
                  <a:lnTo>
                    <a:pt x="2474" y="2425"/>
                  </a:lnTo>
                  <a:lnTo>
                    <a:pt x="2545" y="2302"/>
                  </a:lnTo>
                  <a:lnTo>
                    <a:pt x="2545" y="3122"/>
                  </a:lnTo>
                  <a:lnTo>
                    <a:pt x="2542" y="3151"/>
                  </a:lnTo>
                  <a:lnTo>
                    <a:pt x="2533" y="3179"/>
                  </a:lnTo>
                  <a:lnTo>
                    <a:pt x="2520" y="3205"/>
                  </a:lnTo>
                  <a:lnTo>
                    <a:pt x="2501" y="3226"/>
                  </a:lnTo>
                  <a:lnTo>
                    <a:pt x="2479" y="3245"/>
                  </a:lnTo>
                  <a:lnTo>
                    <a:pt x="2453" y="3258"/>
                  </a:lnTo>
                  <a:lnTo>
                    <a:pt x="2425" y="3268"/>
                  </a:lnTo>
                  <a:lnTo>
                    <a:pt x="2395" y="3271"/>
                  </a:lnTo>
                  <a:lnTo>
                    <a:pt x="150" y="3271"/>
                  </a:lnTo>
                  <a:lnTo>
                    <a:pt x="120" y="3268"/>
                  </a:lnTo>
                  <a:lnTo>
                    <a:pt x="92" y="3258"/>
                  </a:lnTo>
                  <a:lnTo>
                    <a:pt x="66" y="3245"/>
                  </a:lnTo>
                  <a:lnTo>
                    <a:pt x="44" y="3226"/>
                  </a:lnTo>
                  <a:lnTo>
                    <a:pt x="26" y="3205"/>
                  </a:lnTo>
                  <a:lnTo>
                    <a:pt x="12" y="3179"/>
                  </a:lnTo>
                  <a:lnTo>
                    <a:pt x="3" y="3151"/>
                  </a:lnTo>
                  <a:lnTo>
                    <a:pt x="0" y="3122"/>
                  </a:lnTo>
                  <a:lnTo>
                    <a:pt x="0" y="148"/>
                  </a:lnTo>
                  <a:lnTo>
                    <a:pt x="3" y="118"/>
                  </a:lnTo>
                  <a:lnTo>
                    <a:pt x="12" y="90"/>
                  </a:lnTo>
                  <a:lnTo>
                    <a:pt x="26" y="66"/>
                  </a:lnTo>
                  <a:lnTo>
                    <a:pt x="44" y="43"/>
                  </a:lnTo>
                  <a:lnTo>
                    <a:pt x="66" y="26"/>
                  </a:lnTo>
                  <a:lnTo>
                    <a:pt x="92" y="11"/>
                  </a:lnTo>
                  <a:lnTo>
                    <a:pt x="120" y="3"/>
                  </a:lnTo>
                  <a:lnTo>
                    <a:pt x="150" y="0"/>
                  </a:lnTo>
                  <a:close/>
                </a:path>
              </a:pathLst>
            </a:custGeom>
            <a:grp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71" name="Freeform 1042"/>
            <p:cNvSpPr>
              <a:spLocks noEditPoints="1"/>
            </p:cNvSpPr>
            <p:nvPr/>
          </p:nvSpPr>
          <p:spPr bwMode="auto">
            <a:xfrm>
              <a:off x="10305" y="-1855"/>
              <a:ext cx="393" cy="586"/>
            </a:xfrm>
            <a:custGeom>
              <a:avLst/>
              <a:gdLst>
                <a:gd name="T0" fmla="*/ 130 w 1574"/>
                <a:gd name="T1" fmla="*/ 1973 h 2342"/>
                <a:gd name="T2" fmla="*/ 221 w 1574"/>
                <a:gd name="T3" fmla="*/ 2017 h 2342"/>
                <a:gd name="T4" fmla="*/ 305 w 1574"/>
                <a:gd name="T5" fmla="*/ 2073 h 2342"/>
                <a:gd name="T6" fmla="*/ 434 w 1574"/>
                <a:gd name="T7" fmla="*/ 1957 h 2342"/>
                <a:gd name="T8" fmla="*/ 385 w 1574"/>
                <a:gd name="T9" fmla="*/ 1912 h 2342"/>
                <a:gd name="T10" fmla="*/ 311 w 1574"/>
                <a:gd name="T11" fmla="*/ 1861 h 2342"/>
                <a:gd name="T12" fmla="*/ 242 w 1574"/>
                <a:gd name="T13" fmla="*/ 1827 h 2342"/>
                <a:gd name="T14" fmla="*/ 186 w 1574"/>
                <a:gd name="T15" fmla="*/ 1808 h 2342"/>
                <a:gd name="T16" fmla="*/ 140 w 1574"/>
                <a:gd name="T17" fmla="*/ 1799 h 2342"/>
                <a:gd name="T18" fmla="*/ 1106 w 1574"/>
                <a:gd name="T19" fmla="*/ 0 h 2342"/>
                <a:gd name="T20" fmla="*/ 1161 w 1574"/>
                <a:gd name="T21" fmla="*/ 7 h 2342"/>
                <a:gd name="T22" fmla="*/ 1227 w 1574"/>
                <a:gd name="T23" fmla="*/ 25 h 2342"/>
                <a:gd name="T24" fmla="*/ 1305 w 1574"/>
                <a:gd name="T25" fmla="*/ 56 h 2342"/>
                <a:gd name="T26" fmla="*/ 1391 w 1574"/>
                <a:gd name="T27" fmla="*/ 107 h 2342"/>
                <a:gd name="T28" fmla="*/ 1462 w 1574"/>
                <a:gd name="T29" fmla="*/ 161 h 2342"/>
                <a:gd name="T30" fmla="*/ 1512 w 1574"/>
                <a:gd name="T31" fmla="*/ 213 h 2342"/>
                <a:gd name="T32" fmla="*/ 1544 w 1574"/>
                <a:gd name="T33" fmla="*/ 258 h 2342"/>
                <a:gd name="T34" fmla="*/ 1562 w 1574"/>
                <a:gd name="T35" fmla="*/ 294 h 2342"/>
                <a:gd name="T36" fmla="*/ 1571 w 1574"/>
                <a:gd name="T37" fmla="*/ 316 h 2342"/>
                <a:gd name="T38" fmla="*/ 1574 w 1574"/>
                <a:gd name="T39" fmla="*/ 340 h 2342"/>
                <a:gd name="T40" fmla="*/ 1563 w 1574"/>
                <a:gd name="T41" fmla="*/ 375 h 2342"/>
                <a:gd name="T42" fmla="*/ 618 w 1574"/>
                <a:gd name="T43" fmla="*/ 1998 h 2342"/>
                <a:gd name="T44" fmla="*/ 115 w 1574"/>
                <a:gd name="T45" fmla="*/ 2330 h 2342"/>
                <a:gd name="T46" fmla="*/ 77 w 1574"/>
                <a:gd name="T47" fmla="*/ 2342 h 2342"/>
                <a:gd name="T48" fmla="*/ 36 w 1574"/>
                <a:gd name="T49" fmla="*/ 2332 h 2342"/>
                <a:gd name="T50" fmla="*/ 13 w 1574"/>
                <a:gd name="T51" fmla="*/ 2311 h 2342"/>
                <a:gd name="T52" fmla="*/ 0 w 1574"/>
                <a:gd name="T53" fmla="*/ 2280 h 2342"/>
                <a:gd name="T54" fmla="*/ 34 w 1574"/>
                <a:gd name="T55" fmla="*/ 1683 h 2342"/>
                <a:gd name="T56" fmla="*/ 45 w 1574"/>
                <a:gd name="T57" fmla="*/ 1651 h 2342"/>
                <a:gd name="T58" fmla="*/ 991 w 1574"/>
                <a:gd name="T59" fmla="*/ 27 h 2342"/>
                <a:gd name="T60" fmla="*/ 1023 w 1574"/>
                <a:gd name="T61" fmla="*/ 7 h 2342"/>
                <a:gd name="T62" fmla="*/ 1036 w 1574"/>
                <a:gd name="T63" fmla="*/ 4 h 2342"/>
                <a:gd name="T64" fmla="*/ 1064 w 1574"/>
                <a:gd name="T65" fmla="*/ 0 h 2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74" h="2342">
                  <a:moveTo>
                    <a:pt x="140" y="1799"/>
                  </a:moveTo>
                  <a:lnTo>
                    <a:pt x="130" y="1973"/>
                  </a:lnTo>
                  <a:lnTo>
                    <a:pt x="175" y="1993"/>
                  </a:lnTo>
                  <a:lnTo>
                    <a:pt x="221" y="2017"/>
                  </a:lnTo>
                  <a:lnTo>
                    <a:pt x="264" y="2043"/>
                  </a:lnTo>
                  <a:lnTo>
                    <a:pt x="305" y="2073"/>
                  </a:lnTo>
                  <a:lnTo>
                    <a:pt x="451" y="1976"/>
                  </a:lnTo>
                  <a:lnTo>
                    <a:pt x="434" y="1957"/>
                  </a:lnTo>
                  <a:lnTo>
                    <a:pt x="412" y="1935"/>
                  </a:lnTo>
                  <a:lnTo>
                    <a:pt x="385" y="1912"/>
                  </a:lnTo>
                  <a:lnTo>
                    <a:pt x="351" y="1887"/>
                  </a:lnTo>
                  <a:lnTo>
                    <a:pt x="311" y="1861"/>
                  </a:lnTo>
                  <a:lnTo>
                    <a:pt x="276" y="1843"/>
                  </a:lnTo>
                  <a:lnTo>
                    <a:pt x="242" y="1827"/>
                  </a:lnTo>
                  <a:lnTo>
                    <a:pt x="212" y="1816"/>
                  </a:lnTo>
                  <a:lnTo>
                    <a:pt x="186" y="1808"/>
                  </a:lnTo>
                  <a:lnTo>
                    <a:pt x="162" y="1803"/>
                  </a:lnTo>
                  <a:lnTo>
                    <a:pt x="140" y="1799"/>
                  </a:lnTo>
                  <a:close/>
                  <a:moveTo>
                    <a:pt x="1083" y="0"/>
                  </a:moveTo>
                  <a:lnTo>
                    <a:pt x="1106" y="0"/>
                  </a:lnTo>
                  <a:lnTo>
                    <a:pt x="1132" y="2"/>
                  </a:lnTo>
                  <a:lnTo>
                    <a:pt x="1161" y="7"/>
                  </a:lnTo>
                  <a:lnTo>
                    <a:pt x="1192" y="14"/>
                  </a:lnTo>
                  <a:lnTo>
                    <a:pt x="1227" y="25"/>
                  </a:lnTo>
                  <a:lnTo>
                    <a:pt x="1264" y="39"/>
                  </a:lnTo>
                  <a:lnTo>
                    <a:pt x="1305" y="56"/>
                  </a:lnTo>
                  <a:lnTo>
                    <a:pt x="1347" y="80"/>
                  </a:lnTo>
                  <a:lnTo>
                    <a:pt x="1391" y="107"/>
                  </a:lnTo>
                  <a:lnTo>
                    <a:pt x="1430" y="135"/>
                  </a:lnTo>
                  <a:lnTo>
                    <a:pt x="1462" y="161"/>
                  </a:lnTo>
                  <a:lnTo>
                    <a:pt x="1489" y="188"/>
                  </a:lnTo>
                  <a:lnTo>
                    <a:pt x="1512" y="213"/>
                  </a:lnTo>
                  <a:lnTo>
                    <a:pt x="1529" y="236"/>
                  </a:lnTo>
                  <a:lnTo>
                    <a:pt x="1544" y="258"/>
                  </a:lnTo>
                  <a:lnTo>
                    <a:pt x="1554" y="277"/>
                  </a:lnTo>
                  <a:lnTo>
                    <a:pt x="1562" y="294"/>
                  </a:lnTo>
                  <a:lnTo>
                    <a:pt x="1567" y="307"/>
                  </a:lnTo>
                  <a:lnTo>
                    <a:pt x="1571" y="316"/>
                  </a:lnTo>
                  <a:lnTo>
                    <a:pt x="1572" y="322"/>
                  </a:lnTo>
                  <a:lnTo>
                    <a:pt x="1574" y="340"/>
                  </a:lnTo>
                  <a:lnTo>
                    <a:pt x="1571" y="359"/>
                  </a:lnTo>
                  <a:lnTo>
                    <a:pt x="1563" y="375"/>
                  </a:lnTo>
                  <a:lnTo>
                    <a:pt x="628" y="1985"/>
                  </a:lnTo>
                  <a:lnTo>
                    <a:pt x="618" y="1998"/>
                  </a:lnTo>
                  <a:lnTo>
                    <a:pt x="605" y="2009"/>
                  </a:lnTo>
                  <a:lnTo>
                    <a:pt x="115" y="2330"/>
                  </a:lnTo>
                  <a:lnTo>
                    <a:pt x="97" y="2339"/>
                  </a:lnTo>
                  <a:lnTo>
                    <a:pt x="77" y="2342"/>
                  </a:lnTo>
                  <a:lnTo>
                    <a:pt x="56" y="2340"/>
                  </a:lnTo>
                  <a:lnTo>
                    <a:pt x="36" y="2332"/>
                  </a:lnTo>
                  <a:lnTo>
                    <a:pt x="23" y="2323"/>
                  </a:lnTo>
                  <a:lnTo>
                    <a:pt x="13" y="2311"/>
                  </a:lnTo>
                  <a:lnTo>
                    <a:pt x="5" y="2296"/>
                  </a:lnTo>
                  <a:lnTo>
                    <a:pt x="0" y="2280"/>
                  </a:lnTo>
                  <a:lnTo>
                    <a:pt x="0" y="2263"/>
                  </a:lnTo>
                  <a:lnTo>
                    <a:pt x="34" y="1683"/>
                  </a:lnTo>
                  <a:lnTo>
                    <a:pt x="38" y="1666"/>
                  </a:lnTo>
                  <a:lnTo>
                    <a:pt x="45" y="1651"/>
                  </a:lnTo>
                  <a:lnTo>
                    <a:pt x="981" y="41"/>
                  </a:lnTo>
                  <a:lnTo>
                    <a:pt x="991" y="27"/>
                  </a:lnTo>
                  <a:lnTo>
                    <a:pt x="1005" y="15"/>
                  </a:lnTo>
                  <a:lnTo>
                    <a:pt x="1023" y="7"/>
                  </a:lnTo>
                  <a:lnTo>
                    <a:pt x="1027" y="6"/>
                  </a:lnTo>
                  <a:lnTo>
                    <a:pt x="1036" y="4"/>
                  </a:lnTo>
                  <a:lnTo>
                    <a:pt x="1049" y="2"/>
                  </a:lnTo>
                  <a:lnTo>
                    <a:pt x="1064" y="0"/>
                  </a:lnTo>
                  <a:lnTo>
                    <a:pt x="1083" y="0"/>
                  </a:lnTo>
                  <a:close/>
                </a:path>
              </a:pathLst>
            </a:custGeom>
            <a:grp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72" name="Freeform 1043"/>
            <p:cNvSpPr/>
            <p:nvPr/>
          </p:nvSpPr>
          <p:spPr bwMode="auto">
            <a:xfrm>
              <a:off x="9995" y="-1385"/>
              <a:ext cx="286" cy="146"/>
            </a:xfrm>
            <a:custGeom>
              <a:avLst/>
              <a:gdLst>
                <a:gd name="T0" fmla="*/ 551 w 1143"/>
                <a:gd name="T1" fmla="*/ 5 h 585"/>
                <a:gd name="T2" fmla="*/ 577 w 1143"/>
                <a:gd name="T3" fmla="*/ 28 h 585"/>
                <a:gd name="T4" fmla="*/ 585 w 1143"/>
                <a:gd name="T5" fmla="*/ 110 h 585"/>
                <a:gd name="T6" fmla="*/ 554 w 1143"/>
                <a:gd name="T7" fmla="*/ 197 h 585"/>
                <a:gd name="T8" fmla="*/ 563 w 1143"/>
                <a:gd name="T9" fmla="*/ 239 h 585"/>
                <a:gd name="T10" fmla="*/ 581 w 1143"/>
                <a:gd name="T11" fmla="*/ 267 h 585"/>
                <a:gd name="T12" fmla="*/ 631 w 1143"/>
                <a:gd name="T13" fmla="*/ 275 h 585"/>
                <a:gd name="T14" fmla="*/ 674 w 1143"/>
                <a:gd name="T15" fmla="*/ 319 h 585"/>
                <a:gd name="T16" fmla="*/ 685 w 1143"/>
                <a:gd name="T17" fmla="*/ 353 h 585"/>
                <a:gd name="T18" fmla="*/ 838 w 1143"/>
                <a:gd name="T19" fmla="*/ 347 h 585"/>
                <a:gd name="T20" fmla="*/ 986 w 1143"/>
                <a:gd name="T21" fmla="*/ 362 h 585"/>
                <a:gd name="T22" fmla="*/ 1106 w 1143"/>
                <a:gd name="T23" fmla="*/ 369 h 585"/>
                <a:gd name="T24" fmla="*/ 1137 w 1143"/>
                <a:gd name="T25" fmla="*/ 396 h 585"/>
                <a:gd name="T26" fmla="*/ 1142 w 1143"/>
                <a:gd name="T27" fmla="*/ 436 h 585"/>
                <a:gd name="T28" fmla="*/ 1119 w 1143"/>
                <a:gd name="T29" fmla="*/ 470 h 585"/>
                <a:gd name="T30" fmla="*/ 1055 w 1143"/>
                <a:gd name="T31" fmla="*/ 477 h 585"/>
                <a:gd name="T32" fmla="*/ 946 w 1143"/>
                <a:gd name="T33" fmla="*/ 461 h 585"/>
                <a:gd name="T34" fmla="*/ 834 w 1143"/>
                <a:gd name="T35" fmla="*/ 447 h 585"/>
                <a:gd name="T36" fmla="*/ 730 w 1143"/>
                <a:gd name="T37" fmla="*/ 456 h 585"/>
                <a:gd name="T38" fmla="*/ 672 w 1143"/>
                <a:gd name="T39" fmla="*/ 481 h 585"/>
                <a:gd name="T40" fmla="*/ 630 w 1143"/>
                <a:gd name="T41" fmla="*/ 486 h 585"/>
                <a:gd name="T42" fmla="*/ 596 w 1143"/>
                <a:gd name="T43" fmla="*/ 472 h 585"/>
                <a:gd name="T44" fmla="*/ 571 w 1143"/>
                <a:gd name="T45" fmla="*/ 449 h 585"/>
                <a:gd name="T46" fmla="*/ 565 w 1143"/>
                <a:gd name="T47" fmla="*/ 403 h 585"/>
                <a:gd name="T48" fmla="*/ 531 w 1143"/>
                <a:gd name="T49" fmla="*/ 452 h 585"/>
                <a:gd name="T50" fmla="*/ 490 w 1143"/>
                <a:gd name="T51" fmla="*/ 465 h 585"/>
                <a:gd name="T52" fmla="*/ 450 w 1143"/>
                <a:gd name="T53" fmla="*/ 451 h 585"/>
                <a:gd name="T54" fmla="*/ 435 w 1143"/>
                <a:gd name="T55" fmla="*/ 414 h 585"/>
                <a:gd name="T56" fmla="*/ 445 w 1143"/>
                <a:gd name="T57" fmla="*/ 385 h 585"/>
                <a:gd name="T58" fmla="*/ 454 w 1143"/>
                <a:gd name="T59" fmla="*/ 365 h 585"/>
                <a:gd name="T60" fmla="*/ 417 w 1143"/>
                <a:gd name="T61" fmla="*/ 400 h 585"/>
                <a:gd name="T62" fmla="*/ 375 w 1143"/>
                <a:gd name="T63" fmla="*/ 423 h 585"/>
                <a:gd name="T64" fmla="*/ 331 w 1143"/>
                <a:gd name="T65" fmla="*/ 412 h 585"/>
                <a:gd name="T66" fmla="*/ 311 w 1143"/>
                <a:gd name="T67" fmla="*/ 375 h 585"/>
                <a:gd name="T68" fmla="*/ 360 w 1143"/>
                <a:gd name="T69" fmla="*/ 285 h 585"/>
                <a:gd name="T70" fmla="*/ 250 w 1143"/>
                <a:gd name="T71" fmla="*/ 388 h 585"/>
                <a:gd name="T72" fmla="*/ 95 w 1143"/>
                <a:gd name="T73" fmla="*/ 574 h 585"/>
                <a:gd name="T74" fmla="*/ 49 w 1143"/>
                <a:gd name="T75" fmla="*/ 584 h 585"/>
                <a:gd name="T76" fmla="*/ 9 w 1143"/>
                <a:gd name="T77" fmla="*/ 562 h 585"/>
                <a:gd name="T78" fmla="*/ 2 w 1143"/>
                <a:gd name="T79" fmla="*/ 521 h 585"/>
                <a:gd name="T80" fmla="*/ 137 w 1143"/>
                <a:gd name="T81" fmla="*/ 347 h 585"/>
                <a:gd name="T82" fmla="*/ 341 w 1143"/>
                <a:gd name="T83" fmla="*/ 122 h 585"/>
                <a:gd name="T84" fmla="*/ 395 w 1143"/>
                <a:gd name="T85" fmla="*/ 70 h 585"/>
                <a:gd name="T86" fmla="*/ 458 w 1143"/>
                <a:gd name="T87" fmla="*/ 20 h 585"/>
                <a:gd name="T88" fmla="*/ 528 w 1143"/>
                <a:gd name="T89" fmla="*/ 0 h 5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43" h="585">
                  <a:moveTo>
                    <a:pt x="528" y="0"/>
                  </a:moveTo>
                  <a:lnTo>
                    <a:pt x="539" y="2"/>
                  </a:lnTo>
                  <a:lnTo>
                    <a:pt x="551" y="5"/>
                  </a:lnTo>
                  <a:lnTo>
                    <a:pt x="561" y="10"/>
                  </a:lnTo>
                  <a:lnTo>
                    <a:pt x="571" y="18"/>
                  </a:lnTo>
                  <a:lnTo>
                    <a:pt x="577" y="28"/>
                  </a:lnTo>
                  <a:lnTo>
                    <a:pt x="585" y="53"/>
                  </a:lnTo>
                  <a:lnTo>
                    <a:pt x="587" y="81"/>
                  </a:lnTo>
                  <a:lnTo>
                    <a:pt x="585" y="110"/>
                  </a:lnTo>
                  <a:lnTo>
                    <a:pt x="578" y="139"/>
                  </a:lnTo>
                  <a:lnTo>
                    <a:pt x="567" y="168"/>
                  </a:lnTo>
                  <a:lnTo>
                    <a:pt x="554" y="197"/>
                  </a:lnTo>
                  <a:lnTo>
                    <a:pt x="537" y="227"/>
                  </a:lnTo>
                  <a:lnTo>
                    <a:pt x="551" y="232"/>
                  </a:lnTo>
                  <a:lnTo>
                    <a:pt x="563" y="239"/>
                  </a:lnTo>
                  <a:lnTo>
                    <a:pt x="573" y="252"/>
                  </a:lnTo>
                  <a:lnTo>
                    <a:pt x="577" y="260"/>
                  </a:lnTo>
                  <a:lnTo>
                    <a:pt x="581" y="267"/>
                  </a:lnTo>
                  <a:lnTo>
                    <a:pt x="597" y="266"/>
                  </a:lnTo>
                  <a:lnTo>
                    <a:pt x="614" y="269"/>
                  </a:lnTo>
                  <a:lnTo>
                    <a:pt x="631" y="275"/>
                  </a:lnTo>
                  <a:lnTo>
                    <a:pt x="646" y="286"/>
                  </a:lnTo>
                  <a:lnTo>
                    <a:pt x="661" y="300"/>
                  </a:lnTo>
                  <a:lnTo>
                    <a:pt x="674" y="319"/>
                  </a:lnTo>
                  <a:lnTo>
                    <a:pt x="681" y="334"/>
                  </a:lnTo>
                  <a:lnTo>
                    <a:pt x="684" y="345"/>
                  </a:lnTo>
                  <a:lnTo>
                    <a:pt x="685" y="353"/>
                  </a:lnTo>
                  <a:lnTo>
                    <a:pt x="738" y="347"/>
                  </a:lnTo>
                  <a:lnTo>
                    <a:pt x="789" y="346"/>
                  </a:lnTo>
                  <a:lnTo>
                    <a:pt x="838" y="347"/>
                  </a:lnTo>
                  <a:lnTo>
                    <a:pt x="887" y="351"/>
                  </a:lnTo>
                  <a:lnTo>
                    <a:pt x="936" y="356"/>
                  </a:lnTo>
                  <a:lnTo>
                    <a:pt x="986" y="362"/>
                  </a:lnTo>
                  <a:lnTo>
                    <a:pt x="1036" y="365"/>
                  </a:lnTo>
                  <a:lnTo>
                    <a:pt x="1089" y="367"/>
                  </a:lnTo>
                  <a:lnTo>
                    <a:pt x="1106" y="369"/>
                  </a:lnTo>
                  <a:lnTo>
                    <a:pt x="1119" y="375"/>
                  </a:lnTo>
                  <a:lnTo>
                    <a:pt x="1130" y="384"/>
                  </a:lnTo>
                  <a:lnTo>
                    <a:pt x="1137" y="396"/>
                  </a:lnTo>
                  <a:lnTo>
                    <a:pt x="1142" y="408"/>
                  </a:lnTo>
                  <a:lnTo>
                    <a:pt x="1143" y="422"/>
                  </a:lnTo>
                  <a:lnTo>
                    <a:pt x="1142" y="436"/>
                  </a:lnTo>
                  <a:lnTo>
                    <a:pt x="1137" y="449"/>
                  </a:lnTo>
                  <a:lnTo>
                    <a:pt x="1130" y="460"/>
                  </a:lnTo>
                  <a:lnTo>
                    <a:pt x="1119" y="470"/>
                  </a:lnTo>
                  <a:lnTo>
                    <a:pt x="1106" y="476"/>
                  </a:lnTo>
                  <a:lnTo>
                    <a:pt x="1089" y="478"/>
                  </a:lnTo>
                  <a:lnTo>
                    <a:pt x="1055" y="477"/>
                  </a:lnTo>
                  <a:lnTo>
                    <a:pt x="1020" y="473"/>
                  </a:lnTo>
                  <a:lnTo>
                    <a:pt x="983" y="467"/>
                  </a:lnTo>
                  <a:lnTo>
                    <a:pt x="946" y="461"/>
                  </a:lnTo>
                  <a:lnTo>
                    <a:pt x="909" y="455"/>
                  </a:lnTo>
                  <a:lnTo>
                    <a:pt x="872" y="450"/>
                  </a:lnTo>
                  <a:lnTo>
                    <a:pt x="834" y="447"/>
                  </a:lnTo>
                  <a:lnTo>
                    <a:pt x="798" y="446"/>
                  </a:lnTo>
                  <a:lnTo>
                    <a:pt x="763" y="449"/>
                  </a:lnTo>
                  <a:lnTo>
                    <a:pt x="730" y="456"/>
                  </a:lnTo>
                  <a:lnTo>
                    <a:pt x="698" y="469"/>
                  </a:lnTo>
                  <a:lnTo>
                    <a:pt x="685" y="475"/>
                  </a:lnTo>
                  <a:lnTo>
                    <a:pt x="672" y="481"/>
                  </a:lnTo>
                  <a:lnTo>
                    <a:pt x="657" y="486"/>
                  </a:lnTo>
                  <a:lnTo>
                    <a:pt x="644" y="488"/>
                  </a:lnTo>
                  <a:lnTo>
                    <a:pt x="630" y="486"/>
                  </a:lnTo>
                  <a:lnTo>
                    <a:pt x="619" y="482"/>
                  </a:lnTo>
                  <a:lnTo>
                    <a:pt x="608" y="477"/>
                  </a:lnTo>
                  <a:lnTo>
                    <a:pt x="596" y="472"/>
                  </a:lnTo>
                  <a:lnTo>
                    <a:pt x="586" y="465"/>
                  </a:lnTo>
                  <a:lnTo>
                    <a:pt x="578" y="458"/>
                  </a:lnTo>
                  <a:lnTo>
                    <a:pt x="571" y="449"/>
                  </a:lnTo>
                  <a:lnTo>
                    <a:pt x="566" y="437"/>
                  </a:lnTo>
                  <a:lnTo>
                    <a:pt x="565" y="418"/>
                  </a:lnTo>
                  <a:lnTo>
                    <a:pt x="565" y="403"/>
                  </a:lnTo>
                  <a:lnTo>
                    <a:pt x="554" y="422"/>
                  </a:lnTo>
                  <a:lnTo>
                    <a:pt x="542" y="441"/>
                  </a:lnTo>
                  <a:lnTo>
                    <a:pt x="531" y="452"/>
                  </a:lnTo>
                  <a:lnTo>
                    <a:pt x="519" y="460"/>
                  </a:lnTo>
                  <a:lnTo>
                    <a:pt x="504" y="464"/>
                  </a:lnTo>
                  <a:lnTo>
                    <a:pt x="490" y="465"/>
                  </a:lnTo>
                  <a:lnTo>
                    <a:pt x="475" y="463"/>
                  </a:lnTo>
                  <a:lnTo>
                    <a:pt x="462" y="458"/>
                  </a:lnTo>
                  <a:lnTo>
                    <a:pt x="450" y="451"/>
                  </a:lnTo>
                  <a:lnTo>
                    <a:pt x="441" y="441"/>
                  </a:lnTo>
                  <a:lnTo>
                    <a:pt x="436" y="428"/>
                  </a:lnTo>
                  <a:lnTo>
                    <a:pt x="435" y="414"/>
                  </a:lnTo>
                  <a:lnTo>
                    <a:pt x="439" y="398"/>
                  </a:lnTo>
                  <a:lnTo>
                    <a:pt x="442" y="391"/>
                  </a:lnTo>
                  <a:lnTo>
                    <a:pt x="445" y="385"/>
                  </a:lnTo>
                  <a:lnTo>
                    <a:pt x="445" y="385"/>
                  </a:lnTo>
                  <a:lnTo>
                    <a:pt x="444" y="385"/>
                  </a:lnTo>
                  <a:lnTo>
                    <a:pt x="454" y="365"/>
                  </a:lnTo>
                  <a:lnTo>
                    <a:pt x="440" y="374"/>
                  </a:lnTo>
                  <a:lnTo>
                    <a:pt x="428" y="385"/>
                  </a:lnTo>
                  <a:lnTo>
                    <a:pt x="417" y="400"/>
                  </a:lnTo>
                  <a:lnTo>
                    <a:pt x="405" y="412"/>
                  </a:lnTo>
                  <a:lnTo>
                    <a:pt x="390" y="420"/>
                  </a:lnTo>
                  <a:lnTo>
                    <a:pt x="375" y="423"/>
                  </a:lnTo>
                  <a:lnTo>
                    <a:pt x="359" y="423"/>
                  </a:lnTo>
                  <a:lnTo>
                    <a:pt x="345" y="419"/>
                  </a:lnTo>
                  <a:lnTo>
                    <a:pt x="331" y="412"/>
                  </a:lnTo>
                  <a:lnTo>
                    <a:pt x="321" y="402"/>
                  </a:lnTo>
                  <a:lnTo>
                    <a:pt x="314" y="389"/>
                  </a:lnTo>
                  <a:lnTo>
                    <a:pt x="311" y="375"/>
                  </a:lnTo>
                  <a:lnTo>
                    <a:pt x="313" y="360"/>
                  </a:lnTo>
                  <a:lnTo>
                    <a:pt x="320" y="343"/>
                  </a:lnTo>
                  <a:lnTo>
                    <a:pt x="360" y="285"/>
                  </a:lnTo>
                  <a:lnTo>
                    <a:pt x="400" y="224"/>
                  </a:lnTo>
                  <a:lnTo>
                    <a:pt x="323" y="305"/>
                  </a:lnTo>
                  <a:lnTo>
                    <a:pt x="250" y="388"/>
                  </a:lnTo>
                  <a:lnTo>
                    <a:pt x="177" y="475"/>
                  </a:lnTo>
                  <a:lnTo>
                    <a:pt x="108" y="562"/>
                  </a:lnTo>
                  <a:lnTo>
                    <a:pt x="95" y="574"/>
                  </a:lnTo>
                  <a:lnTo>
                    <a:pt x="80" y="582"/>
                  </a:lnTo>
                  <a:lnTo>
                    <a:pt x="64" y="585"/>
                  </a:lnTo>
                  <a:lnTo>
                    <a:pt x="49" y="584"/>
                  </a:lnTo>
                  <a:lnTo>
                    <a:pt x="33" y="580"/>
                  </a:lnTo>
                  <a:lnTo>
                    <a:pt x="21" y="572"/>
                  </a:lnTo>
                  <a:lnTo>
                    <a:pt x="9" y="562"/>
                  </a:lnTo>
                  <a:lnTo>
                    <a:pt x="2" y="550"/>
                  </a:lnTo>
                  <a:lnTo>
                    <a:pt x="0" y="535"/>
                  </a:lnTo>
                  <a:lnTo>
                    <a:pt x="2" y="521"/>
                  </a:lnTo>
                  <a:lnTo>
                    <a:pt x="12" y="506"/>
                  </a:lnTo>
                  <a:lnTo>
                    <a:pt x="74" y="426"/>
                  </a:lnTo>
                  <a:lnTo>
                    <a:pt x="137" y="347"/>
                  </a:lnTo>
                  <a:lnTo>
                    <a:pt x="202" y="270"/>
                  </a:lnTo>
                  <a:lnTo>
                    <a:pt x="270" y="194"/>
                  </a:lnTo>
                  <a:lnTo>
                    <a:pt x="341" y="122"/>
                  </a:lnTo>
                  <a:lnTo>
                    <a:pt x="357" y="106"/>
                  </a:lnTo>
                  <a:lnTo>
                    <a:pt x="376" y="88"/>
                  </a:lnTo>
                  <a:lnTo>
                    <a:pt x="395" y="70"/>
                  </a:lnTo>
                  <a:lnTo>
                    <a:pt x="414" y="51"/>
                  </a:lnTo>
                  <a:lnTo>
                    <a:pt x="435" y="35"/>
                  </a:lnTo>
                  <a:lnTo>
                    <a:pt x="458" y="20"/>
                  </a:lnTo>
                  <a:lnTo>
                    <a:pt x="480" y="9"/>
                  </a:lnTo>
                  <a:lnTo>
                    <a:pt x="504" y="2"/>
                  </a:lnTo>
                  <a:lnTo>
                    <a:pt x="528" y="0"/>
                  </a:lnTo>
                  <a:close/>
                </a:path>
              </a:pathLst>
            </a:custGeom>
            <a:grp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grpSp>
      <p:sp>
        <p:nvSpPr>
          <p:cNvPr id="73" name="Oval 89"/>
          <p:cNvSpPr/>
          <p:nvPr/>
        </p:nvSpPr>
        <p:spPr>
          <a:xfrm>
            <a:off x="2374684" y="1820152"/>
            <a:ext cx="726366" cy="726366"/>
          </a:xfrm>
          <a:prstGeom prst="ellipse">
            <a:avLst/>
          </a:prstGeom>
          <a:solidFill>
            <a:srgbClr val="7C9841"/>
          </a:solidFill>
          <a:ln w="12700" cap="flat" cmpd="sng" algn="ctr">
            <a:noFill/>
            <a:prstDash val="solid"/>
            <a:miter lim="800000"/>
          </a:ln>
          <a:effectLst/>
        </p:spPr>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74" name="Freeform 1171"/>
          <p:cNvSpPr/>
          <p:nvPr/>
        </p:nvSpPr>
        <p:spPr bwMode="auto">
          <a:xfrm>
            <a:off x="2589521" y="2050324"/>
            <a:ext cx="310007" cy="232481"/>
          </a:xfrm>
          <a:custGeom>
            <a:avLst/>
            <a:gdLst>
              <a:gd name="T0" fmla="*/ 6189 w 6231"/>
              <a:gd name="T1" fmla="*/ 0 h 4673"/>
              <a:gd name="T2" fmla="*/ 6206 w 6231"/>
              <a:gd name="T3" fmla="*/ 6 h 4673"/>
              <a:gd name="T4" fmla="*/ 6219 w 6231"/>
              <a:gd name="T5" fmla="*/ 17 h 4673"/>
              <a:gd name="T6" fmla="*/ 6229 w 6231"/>
              <a:gd name="T7" fmla="*/ 34 h 4673"/>
              <a:gd name="T8" fmla="*/ 6231 w 6231"/>
              <a:gd name="T9" fmla="*/ 53 h 4673"/>
              <a:gd name="T10" fmla="*/ 6223 w 6231"/>
              <a:gd name="T11" fmla="*/ 72 h 4673"/>
              <a:gd name="T12" fmla="*/ 3477 w 6231"/>
              <a:gd name="T13" fmla="*/ 4603 h 4673"/>
              <a:gd name="T14" fmla="*/ 3455 w 6231"/>
              <a:gd name="T15" fmla="*/ 4631 h 4673"/>
              <a:gd name="T16" fmla="*/ 3428 w 6231"/>
              <a:gd name="T17" fmla="*/ 4652 h 4673"/>
              <a:gd name="T18" fmla="*/ 3398 w 6231"/>
              <a:gd name="T19" fmla="*/ 4665 h 4673"/>
              <a:gd name="T20" fmla="*/ 3366 w 6231"/>
              <a:gd name="T21" fmla="*/ 4673 h 4673"/>
              <a:gd name="T22" fmla="*/ 3332 w 6231"/>
              <a:gd name="T23" fmla="*/ 4673 h 4673"/>
              <a:gd name="T24" fmla="*/ 3300 w 6231"/>
              <a:gd name="T25" fmla="*/ 4664 h 4673"/>
              <a:gd name="T26" fmla="*/ 3269 w 6231"/>
              <a:gd name="T27" fmla="*/ 4648 h 4673"/>
              <a:gd name="T28" fmla="*/ 2513 w 6231"/>
              <a:gd name="T29" fmla="*/ 4132 h 4673"/>
              <a:gd name="T30" fmla="*/ 1745 w 6231"/>
              <a:gd name="T31" fmla="*/ 4641 h 4673"/>
              <a:gd name="T32" fmla="*/ 1717 w 6231"/>
              <a:gd name="T33" fmla="*/ 4654 h 4673"/>
              <a:gd name="T34" fmla="*/ 1690 w 6231"/>
              <a:gd name="T35" fmla="*/ 4656 h 4673"/>
              <a:gd name="T36" fmla="*/ 1664 w 6231"/>
              <a:gd name="T37" fmla="*/ 4650 h 4673"/>
              <a:gd name="T38" fmla="*/ 1639 w 6231"/>
              <a:gd name="T39" fmla="*/ 4639 h 4673"/>
              <a:gd name="T40" fmla="*/ 1621 w 6231"/>
              <a:gd name="T41" fmla="*/ 4618 h 4673"/>
              <a:gd name="T42" fmla="*/ 1609 w 6231"/>
              <a:gd name="T43" fmla="*/ 4595 h 4673"/>
              <a:gd name="T44" fmla="*/ 1603 w 6231"/>
              <a:gd name="T45" fmla="*/ 4565 h 4673"/>
              <a:gd name="T46" fmla="*/ 1603 w 6231"/>
              <a:gd name="T47" fmla="*/ 3511 h 4673"/>
              <a:gd name="T48" fmla="*/ 5090 w 6231"/>
              <a:gd name="T49" fmla="*/ 905 h 4673"/>
              <a:gd name="T50" fmla="*/ 972 w 6231"/>
              <a:gd name="T51" fmla="*/ 3077 h 4673"/>
              <a:gd name="T52" fmla="*/ 64 w 6231"/>
              <a:gd name="T53" fmla="*/ 2459 h 4673"/>
              <a:gd name="T54" fmla="*/ 36 w 6231"/>
              <a:gd name="T55" fmla="*/ 2434 h 4673"/>
              <a:gd name="T56" fmla="*/ 15 w 6231"/>
              <a:gd name="T57" fmla="*/ 2404 h 4673"/>
              <a:gd name="T58" fmla="*/ 4 w 6231"/>
              <a:gd name="T59" fmla="*/ 2370 h 4673"/>
              <a:gd name="T60" fmla="*/ 0 w 6231"/>
              <a:gd name="T61" fmla="*/ 2335 h 4673"/>
              <a:gd name="T62" fmla="*/ 0 w 6231"/>
              <a:gd name="T63" fmla="*/ 2335 h 4673"/>
              <a:gd name="T64" fmla="*/ 4 w 6231"/>
              <a:gd name="T65" fmla="*/ 2301 h 4673"/>
              <a:gd name="T66" fmla="*/ 17 w 6231"/>
              <a:gd name="T67" fmla="*/ 2269 h 4673"/>
              <a:gd name="T68" fmla="*/ 36 w 6231"/>
              <a:gd name="T69" fmla="*/ 2241 h 4673"/>
              <a:gd name="T70" fmla="*/ 62 w 6231"/>
              <a:gd name="T71" fmla="*/ 2216 h 4673"/>
              <a:gd name="T72" fmla="*/ 96 w 6231"/>
              <a:gd name="T73" fmla="*/ 2199 h 4673"/>
              <a:gd name="T74" fmla="*/ 6168 w 6231"/>
              <a:gd name="T75" fmla="*/ 4 h 4673"/>
              <a:gd name="T76" fmla="*/ 6189 w 6231"/>
              <a:gd name="T77" fmla="*/ 0 h 4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231" h="4673">
                <a:moveTo>
                  <a:pt x="6189" y="0"/>
                </a:moveTo>
                <a:lnTo>
                  <a:pt x="6206" y="6"/>
                </a:lnTo>
                <a:lnTo>
                  <a:pt x="6219" y="17"/>
                </a:lnTo>
                <a:lnTo>
                  <a:pt x="6229" y="34"/>
                </a:lnTo>
                <a:lnTo>
                  <a:pt x="6231" y="53"/>
                </a:lnTo>
                <a:lnTo>
                  <a:pt x="6223" y="72"/>
                </a:lnTo>
                <a:lnTo>
                  <a:pt x="3477" y="4603"/>
                </a:lnTo>
                <a:lnTo>
                  <a:pt x="3455" y="4631"/>
                </a:lnTo>
                <a:lnTo>
                  <a:pt x="3428" y="4652"/>
                </a:lnTo>
                <a:lnTo>
                  <a:pt x="3398" y="4665"/>
                </a:lnTo>
                <a:lnTo>
                  <a:pt x="3366" y="4673"/>
                </a:lnTo>
                <a:lnTo>
                  <a:pt x="3332" y="4673"/>
                </a:lnTo>
                <a:lnTo>
                  <a:pt x="3300" y="4664"/>
                </a:lnTo>
                <a:lnTo>
                  <a:pt x="3269" y="4648"/>
                </a:lnTo>
                <a:lnTo>
                  <a:pt x="2513" y="4132"/>
                </a:lnTo>
                <a:lnTo>
                  <a:pt x="1745" y="4641"/>
                </a:lnTo>
                <a:lnTo>
                  <a:pt x="1717" y="4654"/>
                </a:lnTo>
                <a:lnTo>
                  <a:pt x="1690" y="4656"/>
                </a:lnTo>
                <a:lnTo>
                  <a:pt x="1664" y="4650"/>
                </a:lnTo>
                <a:lnTo>
                  <a:pt x="1639" y="4639"/>
                </a:lnTo>
                <a:lnTo>
                  <a:pt x="1621" y="4618"/>
                </a:lnTo>
                <a:lnTo>
                  <a:pt x="1609" y="4595"/>
                </a:lnTo>
                <a:lnTo>
                  <a:pt x="1603" y="4565"/>
                </a:lnTo>
                <a:lnTo>
                  <a:pt x="1603" y="3511"/>
                </a:lnTo>
                <a:lnTo>
                  <a:pt x="5090" y="905"/>
                </a:lnTo>
                <a:lnTo>
                  <a:pt x="972" y="3077"/>
                </a:lnTo>
                <a:lnTo>
                  <a:pt x="64" y="2459"/>
                </a:lnTo>
                <a:lnTo>
                  <a:pt x="36" y="2434"/>
                </a:lnTo>
                <a:lnTo>
                  <a:pt x="15" y="2404"/>
                </a:lnTo>
                <a:lnTo>
                  <a:pt x="4" y="2370"/>
                </a:lnTo>
                <a:lnTo>
                  <a:pt x="0" y="2335"/>
                </a:lnTo>
                <a:lnTo>
                  <a:pt x="0" y="2335"/>
                </a:lnTo>
                <a:lnTo>
                  <a:pt x="4" y="2301"/>
                </a:lnTo>
                <a:lnTo>
                  <a:pt x="17" y="2269"/>
                </a:lnTo>
                <a:lnTo>
                  <a:pt x="36" y="2241"/>
                </a:lnTo>
                <a:lnTo>
                  <a:pt x="62" y="2216"/>
                </a:lnTo>
                <a:lnTo>
                  <a:pt x="96" y="2199"/>
                </a:lnTo>
                <a:lnTo>
                  <a:pt x="6168" y="4"/>
                </a:lnTo>
                <a:lnTo>
                  <a:pt x="6189" y="0"/>
                </a:lnTo>
                <a:close/>
              </a:path>
            </a:pathLst>
          </a:custGeom>
          <a:solidFill>
            <a:sysClr val="window" lastClr="FFFFFF"/>
          </a:solid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grpSp>
        <p:nvGrpSpPr>
          <p:cNvPr id="75" name="组合 74"/>
          <p:cNvGrpSpPr/>
          <p:nvPr/>
        </p:nvGrpSpPr>
        <p:grpSpPr>
          <a:xfrm>
            <a:off x="4700711" y="2716752"/>
            <a:ext cx="4391040" cy="867331"/>
            <a:chOff x="407049" y="2419225"/>
            <a:chExt cx="4391040" cy="867331"/>
          </a:xfrm>
        </p:grpSpPr>
        <p:sp>
          <p:nvSpPr>
            <p:cNvPr id="76" name="文本框 4337"/>
            <p:cNvSpPr txBox="1"/>
            <p:nvPr/>
          </p:nvSpPr>
          <p:spPr>
            <a:xfrm>
              <a:off x="426535" y="2733471"/>
              <a:ext cx="4371554" cy="5530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Lorem ipsum dolor sit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amet</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consectetuer</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adipiscing</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elit</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Aenean</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commodo</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ligula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eget</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dolor. Lorem ipsum dolor sit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amet</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consectetuer</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adipiscing</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elit</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Lorem</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ipsum</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dolor </a:t>
              </a:r>
              <a:r>
                <a:rPr kumimoji="0" lang="en-US" altLang="zh-CN" sz="1000" b="0" i="0" u="none" strike="noStrike" kern="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sit.</a:t>
              </a:r>
              <a:endParaRPr kumimoji="0" lang="en-US" altLang="zh-CN" sz="1000" b="0" i="0" u="none" strike="noStrike" kern="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77" name="文本框 4338"/>
            <p:cNvSpPr txBox="1"/>
            <p:nvPr/>
          </p:nvSpPr>
          <p:spPr>
            <a:xfrm>
              <a:off x="407049" y="2419225"/>
              <a:ext cx="1879873" cy="3371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迷你简粗仿宋" panose="02010604000101010101" pitchFamily="2" charset="-122"/>
                </a:rPr>
                <a:t>添加标题</a:t>
              </a:r>
              <a:endPar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迷你简粗仿宋" panose="02010604000101010101" pitchFamily="2" charset="-122"/>
              </a:endParaRPr>
            </a:p>
          </p:txBody>
        </p:sp>
        <p:sp>
          <p:nvSpPr>
            <p:cNvPr id="78" name="任意多边形 77"/>
            <p:cNvSpPr/>
            <p:nvPr/>
          </p:nvSpPr>
          <p:spPr>
            <a:xfrm>
              <a:off x="605927" y="2796025"/>
              <a:ext cx="269630" cy="0"/>
            </a:xfrm>
            <a:custGeom>
              <a:avLst/>
              <a:gdLst>
                <a:gd name="connsiteX0" fmla="*/ 0 w 269630"/>
                <a:gd name="connsiteY0" fmla="*/ 0 h 0"/>
                <a:gd name="connsiteX1" fmla="*/ 269630 w 269630"/>
                <a:gd name="connsiteY1" fmla="*/ 0 h 0"/>
              </a:gdLst>
              <a:ahLst/>
              <a:cxnLst>
                <a:cxn ang="0">
                  <a:pos x="connsiteX0" y="connsiteY0"/>
                </a:cxn>
                <a:cxn ang="0">
                  <a:pos x="connsiteX1" y="connsiteY1"/>
                </a:cxn>
              </a:cxnLst>
              <a:rect l="l" t="t" r="r" b="b"/>
              <a:pathLst>
                <a:path w="269630">
                  <a:moveTo>
                    <a:pt x="0" y="0"/>
                  </a:moveTo>
                  <a:lnTo>
                    <a:pt x="269630" y="0"/>
                  </a:lnTo>
                </a:path>
              </a:pathLst>
            </a:custGeom>
            <a:noFill/>
            <a:ln w="6350" cap="flat" cmpd="sng" algn="ctr">
              <a:solidFill>
                <a:sysClr val="windowText" lastClr="000000"/>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grpSp>
      <p:grpSp>
        <p:nvGrpSpPr>
          <p:cNvPr id="79" name="组合 78"/>
          <p:cNvGrpSpPr/>
          <p:nvPr/>
        </p:nvGrpSpPr>
        <p:grpSpPr>
          <a:xfrm>
            <a:off x="3160144" y="1679413"/>
            <a:ext cx="5240016" cy="867331"/>
            <a:chOff x="407049" y="2419225"/>
            <a:chExt cx="5240016" cy="867331"/>
          </a:xfrm>
        </p:grpSpPr>
        <p:sp>
          <p:nvSpPr>
            <p:cNvPr id="80" name="文本框 4337"/>
            <p:cNvSpPr txBox="1"/>
            <p:nvPr/>
          </p:nvSpPr>
          <p:spPr>
            <a:xfrm>
              <a:off x="426534" y="2733471"/>
              <a:ext cx="5220531" cy="5530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Lorem ipsum dolor sit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amet</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consectetuer</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adipiscing</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elit</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Aenean</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commodo</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ligula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eget</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dolor. Lorem ipsum dolor sit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amet</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consectetuer</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adipiscing</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elit</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Lorem</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ipsum</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dolor </a:t>
              </a:r>
              <a:r>
                <a:rPr kumimoji="0" lang="en-US" altLang="zh-CN" sz="1000" b="0" i="0" u="none" strike="noStrike" kern="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sit.</a:t>
              </a:r>
              <a:endParaRPr kumimoji="0" lang="en-US" altLang="zh-CN" sz="1000" b="0" i="0" u="none" strike="noStrike" kern="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81" name="文本框 4338"/>
            <p:cNvSpPr txBox="1"/>
            <p:nvPr/>
          </p:nvSpPr>
          <p:spPr>
            <a:xfrm>
              <a:off x="407049" y="2419225"/>
              <a:ext cx="1879873" cy="3371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迷你简粗仿宋" panose="02010604000101010101" pitchFamily="2" charset="-122"/>
                </a:rPr>
                <a:t>添加标题</a:t>
              </a:r>
              <a:endPar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迷你简粗仿宋" panose="02010604000101010101" pitchFamily="2" charset="-122"/>
              </a:endParaRPr>
            </a:p>
          </p:txBody>
        </p:sp>
        <p:sp>
          <p:nvSpPr>
            <p:cNvPr id="82" name="任意多边形 81"/>
            <p:cNvSpPr/>
            <p:nvPr/>
          </p:nvSpPr>
          <p:spPr>
            <a:xfrm>
              <a:off x="605927" y="2796025"/>
              <a:ext cx="269630" cy="0"/>
            </a:xfrm>
            <a:custGeom>
              <a:avLst/>
              <a:gdLst>
                <a:gd name="connsiteX0" fmla="*/ 0 w 269630"/>
                <a:gd name="connsiteY0" fmla="*/ 0 h 0"/>
                <a:gd name="connsiteX1" fmla="*/ 269630 w 269630"/>
                <a:gd name="connsiteY1" fmla="*/ 0 h 0"/>
              </a:gdLst>
              <a:ahLst/>
              <a:cxnLst>
                <a:cxn ang="0">
                  <a:pos x="connsiteX0" y="connsiteY0"/>
                </a:cxn>
                <a:cxn ang="0">
                  <a:pos x="connsiteX1" y="connsiteY1"/>
                </a:cxn>
              </a:cxnLst>
              <a:rect l="l" t="t" r="r" b="b"/>
              <a:pathLst>
                <a:path w="269630">
                  <a:moveTo>
                    <a:pt x="0" y="0"/>
                  </a:moveTo>
                  <a:lnTo>
                    <a:pt x="269630" y="0"/>
                  </a:lnTo>
                </a:path>
              </a:pathLst>
            </a:custGeom>
            <a:noFill/>
            <a:ln w="6350" cap="flat" cmpd="sng" algn="ctr">
              <a:solidFill>
                <a:sysClr val="windowText" lastClr="000000"/>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grpSp>
      <p:grpSp>
        <p:nvGrpSpPr>
          <p:cNvPr id="83" name="组合 82"/>
          <p:cNvGrpSpPr/>
          <p:nvPr/>
        </p:nvGrpSpPr>
        <p:grpSpPr>
          <a:xfrm>
            <a:off x="6573208" y="3935340"/>
            <a:ext cx="4517318" cy="867331"/>
            <a:chOff x="407049" y="2419225"/>
            <a:chExt cx="4517318" cy="867331"/>
          </a:xfrm>
        </p:grpSpPr>
        <p:sp>
          <p:nvSpPr>
            <p:cNvPr id="84" name="文本框 4337"/>
            <p:cNvSpPr txBox="1"/>
            <p:nvPr/>
          </p:nvSpPr>
          <p:spPr>
            <a:xfrm>
              <a:off x="426534" y="2733471"/>
              <a:ext cx="4497833" cy="5530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Lorem ipsum dolor sit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amet</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consectetuer</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adipiscing</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elit</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Aenean</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commodo</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ligula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eget</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dolor. Lorem ipsum dolor sit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amet</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consectetuer</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adipiscing</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elit</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Lorem</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ipsum</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dolor </a:t>
              </a:r>
              <a:r>
                <a:rPr kumimoji="0" lang="en-US" altLang="zh-CN" sz="1000" b="0" i="0" u="none" strike="noStrike" kern="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sit.</a:t>
              </a:r>
              <a:endParaRPr kumimoji="0" lang="en-US" altLang="zh-CN" sz="1000" b="0" i="0" u="none" strike="noStrike" kern="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85" name="文本框 4338"/>
            <p:cNvSpPr txBox="1"/>
            <p:nvPr/>
          </p:nvSpPr>
          <p:spPr>
            <a:xfrm>
              <a:off x="407049" y="2419225"/>
              <a:ext cx="1879873" cy="3371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迷你简粗仿宋" panose="02010604000101010101" pitchFamily="2" charset="-122"/>
                </a:rPr>
                <a:t>添加标题</a:t>
              </a:r>
              <a:endPar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迷你简粗仿宋" panose="02010604000101010101" pitchFamily="2" charset="-122"/>
              </a:endParaRPr>
            </a:p>
          </p:txBody>
        </p:sp>
        <p:sp>
          <p:nvSpPr>
            <p:cNvPr id="86" name="任意多边形 85"/>
            <p:cNvSpPr/>
            <p:nvPr/>
          </p:nvSpPr>
          <p:spPr>
            <a:xfrm>
              <a:off x="605927" y="2796025"/>
              <a:ext cx="269630" cy="0"/>
            </a:xfrm>
            <a:custGeom>
              <a:avLst/>
              <a:gdLst>
                <a:gd name="connsiteX0" fmla="*/ 0 w 269630"/>
                <a:gd name="connsiteY0" fmla="*/ 0 h 0"/>
                <a:gd name="connsiteX1" fmla="*/ 269630 w 269630"/>
                <a:gd name="connsiteY1" fmla="*/ 0 h 0"/>
              </a:gdLst>
              <a:ahLst/>
              <a:cxnLst>
                <a:cxn ang="0">
                  <a:pos x="connsiteX0" y="connsiteY0"/>
                </a:cxn>
                <a:cxn ang="0">
                  <a:pos x="connsiteX1" y="connsiteY1"/>
                </a:cxn>
              </a:cxnLst>
              <a:rect l="l" t="t" r="r" b="b"/>
              <a:pathLst>
                <a:path w="269630">
                  <a:moveTo>
                    <a:pt x="0" y="0"/>
                  </a:moveTo>
                  <a:lnTo>
                    <a:pt x="269630" y="0"/>
                  </a:lnTo>
                </a:path>
              </a:pathLst>
            </a:custGeom>
            <a:noFill/>
            <a:ln w="6350" cap="flat" cmpd="sng" algn="ctr">
              <a:solidFill>
                <a:sysClr val="windowText" lastClr="000000"/>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grpSp>
      <p:grpSp>
        <p:nvGrpSpPr>
          <p:cNvPr id="87" name="组合 86"/>
          <p:cNvGrpSpPr/>
          <p:nvPr/>
        </p:nvGrpSpPr>
        <p:grpSpPr>
          <a:xfrm>
            <a:off x="4453866" y="5060084"/>
            <a:ext cx="4391040" cy="867331"/>
            <a:chOff x="407049" y="2419225"/>
            <a:chExt cx="4391040" cy="867331"/>
          </a:xfrm>
        </p:grpSpPr>
        <p:sp>
          <p:nvSpPr>
            <p:cNvPr id="88" name="文本框 4337"/>
            <p:cNvSpPr txBox="1"/>
            <p:nvPr/>
          </p:nvSpPr>
          <p:spPr>
            <a:xfrm>
              <a:off x="426535" y="2733471"/>
              <a:ext cx="4371554" cy="5530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Lorem ipsum dolor sit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amet</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consectetuer</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adipiscing</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elit</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Aenean</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commodo</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ligula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eget</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dolor. Lorem ipsum dolor sit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amet</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consectetuer</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adipiscing</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elit</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Lorem</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ipsum</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dolor </a:t>
              </a:r>
              <a:r>
                <a:rPr kumimoji="0" lang="en-US" altLang="zh-CN" sz="1000" b="0" i="0" u="none" strike="noStrike" kern="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sit.</a:t>
              </a:r>
              <a:endParaRPr kumimoji="0" lang="en-US" altLang="zh-CN" sz="1000" b="0" i="0" u="none" strike="noStrike" kern="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89" name="文本框 4338"/>
            <p:cNvSpPr txBox="1"/>
            <p:nvPr/>
          </p:nvSpPr>
          <p:spPr>
            <a:xfrm>
              <a:off x="407049" y="2419225"/>
              <a:ext cx="1879873" cy="3371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迷你简粗仿宋" panose="02010604000101010101" pitchFamily="2" charset="-122"/>
                </a:rPr>
                <a:t>添加标题</a:t>
              </a:r>
              <a:endPar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迷你简粗仿宋" panose="02010604000101010101" pitchFamily="2" charset="-122"/>
              </a:endParaRPr>
            </a:p>
          </p:txBody>
        </p:sp>
        <p:sp>
          <p:nvSpPr>
            <p:cNvPr id="90" name="任意多边形 89"/>
            <p:cNvSpPr/>
            <p:nvPr/>
          </p:nvSpPr>
          <p:spPr>
            <a:xfrm>
              <a:off x="605927" y="2796025"/>
              <a:ext cx="269630" cy="0"/>
            </a:xfrm>
            <a:custGeom>
              <a:avLst/>
              <a:gdLst>
                <a:gd name="connsiteX0" fmla="*/ 0 w 269630"/>
                <a:gd name="connsiteY0" fmla="*/ 0 h 0"/>
                <a:gd name="connsiteX1" fmla="*/ 269630 w 269630"/>
                <a:gd name="connsiteY1" fmla="*/ 0 h 0"/>
              </a:gdLst>
              <a:ahLst/>
              <a:cxnLst>
                <a:cxn ang="0">
                  <a:pos x="connsiteX0" y="connsiteY0"/>
                </a:cxn>
                <a:cxn ang="0">
                  <a:pos x="connsiteX1" y="connsiteY1"/>
                </a:cxn>
              </a:cxnLst>
              <a:rect l="l" t="t" r="r" b="b"/>
              <a:pathLst>
                <a:path w="269630">
                  <a:moveTo>
                    <a:pt x="0" y="0"/>
                  </a:moveTo>
                  <a:lnTo>
                    <a:pt x="269630" y="0"/>
                  </a:lnTo>
                </a:path>
              </a:pathLst>
            </a:custGeom>
            <a:noFill/>
            <a:ln w="6350" cap="flat" cmpd="sng" algn="ctr">
              <a:solidFill>
                <a:sysClr val="windowText" lastClr="000000"/>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0" y="0"/>
            <a:ext cx="4089400" cy="1758950"/>
            <a:chOff x="0" y="0"/>
            <a:chExt cx="6440" cy="2770"/>
          </a:xfrm>
        </p:grpSpPr>
        <p:pic>
          <p:nvPicPr>
            <p:cNvPr id="2" name="图片 1" descr="hb"/>
            <p:cNvPicPr>
              <a:picLocks noChangeAspect="1"/>
            </p:cNvPicPr>
            <p:nvPr>
              <p:custDataLst>
                <p:tags r:id="rId1"/>
              </p:custDataLst>
            </p:nvPr>
          </p:nvPicPr>
          <p:blipFill>
            <a:blip r:embed="rId2"/>
            <a:srcRect l="11308" r="17833" b="14229"/>
            <a:stretch>
              <a:fillRect/>
            </a:stretch>
          </p:blipFill>
          <p:spPr>
            <a:xfrm rot="10800000" flipH="1">
              <a:off x="0" y="0"/>
              <a:ext cx="4953" cy="2770"/>
            </a:xfrm>
            <a:prstGeom prst="rect">
              <a:avLst/>
            </a:prstGeom>
          </p:spPr>
        </p:pic>
        <p:grpSp>
          <p:nvGrpSpPr>
            <p:cNvPr id="29" name="组合 28"/>
            <p:cNvGrpSpPr/>
            <p:nvPr/>
          </p:nvGrpSpPr>
          <p:grpSpPr>
            <a:xfrm>
              <a:off x="1640" y="626"/>
              <a:ext cx="4800" cy="1137"/>
              <a:chOff x="3311144" y="2670048"/>
              <a:chExt cx="3048000" cy="721755"/>
            </a:xfrm>
          </p:grpSpPr>
          <p:sp>
            <p:nvSpPr>
              <p:cNvPr id="30" name="文本框 29"/>
              <p:cNvSpPr txBox="1"/>
              <p:nvPr/>
            </p:nvSpPr>
            <p:spPr>
              <a:xfrm>
                <a:off x="3311144" y="2670048"/>
                <a:ext cx="3048000" cy="460375"/>
              </a:xfrm>
              <a:prstGeom prst="rect">
                <a:avLst/>
              </a:prstGeom>
              <a:noFill/>
            </p:spPr>
            <p:txBody>
              <a:bodyPr wrap="square" rtlCol="0">
                <a:spAutoFit/>
              </a:bodyPr>
              <a:p>
                <a:pPr algn="dist"/>
                <a:r>
                  <a:rPr lang="zh-CN" altLang="en-US" sz="2400" dirty="0" smtClean="0">
                    <a:latin typeface="微软雅黑" panose="020B0503020204020204" pitchFamily="34" charset="-122"/>
                    <a:ea typeface="微软雅黑" panose="020B0503020204020204" pitchFamily="34" charset="-122"/>
                  </a:rPr>
                  <a:t>点击此处添加标题</a:t>
                </a:r>
                <a:endParaRPr lang="zh-CN" altLang="en-US" sz="2400" dirty="0" smtClean="0">
                  <a:latin typeface="微软雅黑" panose="020B0503020204020204" pitchFamily="34" charset="-122"/>
                  <a:ea typeface="微软雅黑" panose="020B0503020204020204" pitchFamily="34" charset="-122"/>
                </a:endParaRPr>
              </a:p>
            </p:txBody>
          </p:sp>
          <p:sp>
            <p:nvSpPr>
              <p:cNvPr id="31" name="文本框 30"/>
              <p:cNvSpPr txBox="1"/>
              <p:nvPr/>
            </p:nvSpPr>
            <p:spPr>
              <a:xfrm>
                <a:off x="3324098" y="3130193"/>
                <a:ext cx="2496312" cy="261610"/>
              </a:xfrm>
              <a:prstGeom prst="rect">
                <a:avLst/>
              </a:prstGeom>
              <a:noFill/>
            </p:spPr>
            <p:txBody>
              <a:bodyPr wrap="square" rtlCol="0">
                <a:spAutoFit/>
              </a:bodyPr>
              <a:p>
                <a:pPr algn="dist"/>
                <a:r>
                  <a:rPr lang="en-US" altLang="zh-CN" sz="1100" dirty="0" smtClean="0">
                    <a:latin typeface="微软雅黑" panose="020B0503020204020204" pitchFamily="34" charset="-122"/>
                    <a:ea typeface="微软雅黑" panose="020B0503020204020204" pitchFamily="34" charset="-122"/>
                  </a:rPr>
                  <a:t>Click here to add the title</a:t>
                </a:r>
                <a:endParaRPr lang="en-US" altLang="zh-CN" sz="1100" dirty="0" smtClean="0">
                  <a:latin typeface="微软雅黑" panose="020B0503020204020204" pitchFamily="34" charset="-122"/>
                  <a:ea typeface="微软雅黑" panose="020B0503020204020204" pitchFamily="34" charset="-122"/>
                </a:endParaRPr>
              </a:p>
            </p:txBody>
          </p:sp>
        </p:grpSp>
      </p:grpSp>
      <p:pic>
        <p:nvPicPr>
          <p:cNvPr id="32" name="图片 31" descr="图片包含 监视器, 电子产品, 就坐, 陈列&#10;&#10;已生成极高可信度的说明"/>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7393" y="1721913"/>
            <a:ext cx="4684607" cy="4791075"/>
          </a:xfrm>
          <a:prstGeom prst="rect">
            <a:avLst/>
          </a:prstGeom>
        </p:spPr>
      </p:pic>
      <p:sp>
        <p:nvSpPr>
          <p:cNvPr id="33" name="文本框 32"/>
          <p:cNvSpPr txBox="1"/>
          <p:nvPr/>
        </p:nvSpPr>
        <p:spPr>
          <a:xfrm>
            <a:off x="6617970" y="2623185"/>
            <a:ext cx="4430395" cy="829945"/>
          </a:xfrm>
          <a:prstGeom prst="rect">
            <a:avLst/>
          </a:prstGeom>
          <a:noFill/>
        </p:spPr>
        <p:txBody>
          <a:bodyPr vert="horz" wrap="square" rtlCol="0">
            <a:spAutoFit/>
          </a:bodyPr>
          <a:p>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Event planning is an effective behavior to increase market share. </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mn-ea"/>
              </a:rPr>
              <a:t>Event planning is an effective behavior to increase market share. </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4" name="文本框 33"/>
          <p:cNvSpPr txBox="1"/>
          <p:nvPr/>
        </p:nvSpPr>
        <p:spPr>
          <a:xfrm>
            <a:off x="6618272" y="2222987"/>
            <a:ext cx="3271319" cy="460375"/>
          </a:xfrm>
          <a:prstGeom prst="rect">
            <a:avLst/>
          </a:prstGeom>
          <a:noFill/>
        </p:spPr>
        <p:txBody>
          <a:bodyPr vert="horz" wrap="square" rtlCol="0">
            <a:spAutoFit/>
          </a:bodyPr>
          <a:p>
            <a:r>
              <a:rPr lang="zh-CN" altLang="en-US" sz="2400" b="1" dirty="0">
                <a:solidFill>
                  <a:srgbClr val="5A9D51"/>
                </a:solidFill>
                <a:latin typeface="微软雅黑" panose="020B0503020204020204" pitchFamily="34" charset="-122"/>
                <a:ea typeface="微软雅黑" panose="020B0503020204020204" pitchFamily="34" charset="-122"/>
              </a:rPr>
              <a:t>添加标题</a:t>
            </a:r>
            <a:endParaRPr lang="zh-CN" altLang="en-US" sz="2400" b="1" dirty="0">
              <a:solidFill>
                <a:srgbClr val="5A9D51"/>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6618272" y="3410988"/>
            <a:ext cx="3271319" cy="460375"/>
          </a:xfrm>
          <a:prstGeom prst="rect">
            <a:avLst/>
          </a:prstGeom>
          <a:noFill/>
        </p:spPr>
        <p:txBody>
          <a:bodyPr vert="horz" wrap="square" rtlCol="0">
            <a:spAutoFit/>
          </a:bodyPr>
          <a:p>
            <a:r>
              <a:rPr lang="zh-CN" altLang="en-US" sz="2400" b="1" dirty="0">
                <a:solidFill>
                  <a:srgbClr val="5A9D51"/>
                </a:solidFill>
                <a:latin typeface="微软雅黑" panose="020B0503020204020204" pitchFamily="34" charset="-122"/>
                <a:ea typeface="微软雅黑" panose="020B0503020204020204" pitchFamily="34" charset="-122"/>
              </a:rPr>
              <a:t>添加标题</a:t>
            </a:r>
            <a:endParaRPr lang="zh-CN" altLang="en-US" sz="2400" b="1" dirty="0">
              <a:solidFill>
                <a:srgbClr val="5A9D51"/>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6618272" y="4598988"/>
            <a:ext cx="3271319" cy="460375"/>
          </a:xfrm>
          <a:prstGeom prst="rect">
            <a:avLst/>
          </a:prstGeom>
          <a:noFill/>
        </p:spPr>
        <p:txBody>
          <a:bodyPr vert="horz" wrap="square" rtlCol="0">
            <a:spAutoFit/>
          </a:bodyPr>
          <a:p>
            <a:r>
              <a:rPr lang="zh-CN" altLang="en-US" sz="2400" b="1" dirty="0">
                <a:solidFill>
                  <a:srgbClr val="5A9D51"/>
                </a:solidFill>
                <a:latin typeface="微软雅黑" panose="020B0503020204020204" pitchFamily="34" charset="-122"/>
                <a:ea typeface="微软雅黑" panose="020B0503020204020204" pitchFamily="34" charset="-122"/>
              </a:rPr>
              <a:t>添加标题</a:t>
            </a:r>
            <a:endParaRPr lang="zh-CN" altLang="en-US" sz="2400" b="1" dirty="0">
              <a:solidFill>
                <a:srgbClr val="5A9D51"/>
              </a:solidFill>
              <a:latin typeface="微软雅黑" panose="020B0503020204020204" pitchFamily="34" charset="-122"/>
              <a:ea typeface="微软雅黑" panose="020B0503020204020204" pitchFamily="34" charset="-122"/>
            </a:endParaRPr>
          </a:p>
        </p:txBody>
      </p:sp>
      <p:pic>
        <p:nvPicPr>
          <p:cNvPr id="39" name="图片 38" descr="D:\图图图\0c952960ccc26d86251e3762e0331f03087ecebc1c9ba-aAhya5_fw658.jpg0c952960ccc26d86251e3762e0331f03087ecebc1c9ba-aAhya5_fw658"/>
          <p:cNvPicPr>
            <a:picLocks noChangeAspect="1"/>
          </p:cNvPicPr>
          <p:nvPr/>
        </p:nvPicPr>
        <p:blipFill rotWithShape="1">
          <a:blip r:embed="rId4"/>
          <a:srcRect l="15827"/>
          <a:stretch>
            <a:fillRect/>
          </a:stretch>
        </p:blipFill>
        <p:spPr>
          <a:xfrm rot="16200000">
            <a:off x="2441575" y="1442085"/>
            <a:ext cx="2228850" cy="3973195"/>
          </a:xfrm>
          <a:custGeom>
            <a:avLst/>
            <a:gdLst>
              <a:gd name="connsiteX0" fmla="*/ 0 w 3943350"/>
              <a:gd name="connsiteY0" fmla="*/ 0 h 2157412"/>
              <a:gd name="connsiteX1" fmla="*/ 3943350 w 3943350"/>
              <a:gd name="connsiteY1" fmla="*/ 0 h 2157412"/>
              <a:gd name="connsiteX2" fmla="*/ 3943350 w 3943350"/>
              <a:gd name="connsiteY2" fmla="*/ 2157412 h 2157412"/>
              <a:gd name="connsiteX3" fmla="*/ 0 w 3943350"/>
              <a:gd name="connsiteY3" fmla="*/ 2157412 h 2157412"/>
            </a:gdLst>
            <a:ahLst/>
            <a:cxnLst>
              <a:cxn ang="0">
                <a:pos x="connsiteX0" y="connsiteY0"/>
              </a:cxn>
              <a:cxn ang="0">
                <a:pos x="connsiteX1" y="connsiteY1"/>
              </a:cxn>
              <a:cxn ang="0">
                <a:pos x="connsiteX2" y="connsiteY2"/>
              </a:cxn>
              <a:cxn ang="0">
                <a:pos x="connsiteX3" y="connsiteY3"/>
              </a:cxn>
            </a:cxnLst>
            <a:rect l="l" t="t" r="r" b="b"/>
            <a:pathLst>
              <a:path w="3943350" h="2157412">
                <a:moveTo>
                  <a:pt x="0" y="0"/>
                </a:moveTo>
                <a:lnTo>
                  <a:pt x="3943350" y="0"/>
                </a:lnTo>
                <a:lnTo>
                  <a:pt x="3943350" y="2157412"/>
                </a:lnTo>
                <a:lnTo>
                  <a:pt x="0" y="2157412"/>
                </a:lnTo>
                <a:close/>
              </a:path>
            </a:pathLst>
          </a:custGeom>
        </p:spPr>
      </p:pic>
      <p:sp>
        <p:nvSpPr>
          <p:cNvPr id="40" name="文本框 39"/>
          <p:cNvSpPr txBox="1"/>
          <p:nvPr/>
        </p:nvSpPr>
        <p:spPr>
          <a:xfrm>
            <a:off x="6617970" y="3871595"/>
            <a:ext cx="4430395" cy="829945"/>
          </a:xfrm>
          <a:prstGeom prst="rect">
            <a:avLst/>
          </a:prstGeom>
          <a:noFill/>
        </p:spPr>
        <p:txBody>
          <a:bodyPr vert="horz" wrap="square" rtlCol="0">
            <a:spAutoFit/>
          </a:bodyPr>
          <a:p>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Event planning is an effective behavior to increase market share. </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mn-ea"/>
              </a:rPr>
              <a:t>Event planning is an effective behavior to increase market share. </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6617970" y="5059680"/>
            <a:ext cx="4430395" cy="829945"/>
          </a:xfrm>
          <a:prstGeom prst="rect">
            <a:avLst/>
          </a:prstGeom>
          <a:noFill/>
        </p:spPr>
        <p:txBody>
          <a:bodyPr vert="horz" wrap="square" rtlCol="0">
            <a:spAutoFit/>
          </a:bodyPr>
          <a:p>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Event planning is an effective behavior to increase market share. </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mn-ea"/>
              </a:rPr>
              <a:t>Event planning is an effective behavior to increase market share. </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hb"/>
          <p:cNvPicPr>
            <a:picLocks noChangeAspect="1"/>
          </p:cNvPicPr>
          <p:nvPr/>
        </p:nvPicPr>
        <p:blipFill>
          <a:blip r:embed="rId1"/>
          <a:srcRect l="1662" t="20964" r="60256" b="9010"/>
          <a:stretch>
            <a:fillRect/>
          </a:stretch>
        </p:blipFill>
        <p:spPr>
          <a:xfrm rot="16200000" flipH="1">
            <a:off x="10294620" y="153670"/>
            <a:ext cx="2051050" cy="1743075"/>
          </a:xfrm>
          <a:prstGeom prst="rect">
            <a:avLst/>
          </a:prstGeom>
        </p:spPr>
      </p:pic>
      <p:sp>
        <p:nvSpPr>
          <p:cNvPr id="7" name="矩形 6"/>
          <p:cNvSpPr/>
          <p:nvPr/>
        </p:nvSpPr>
        <p:spPr>
          <a:xfrm>
            <a:off x="4714875" y="3779896"/>
            <a:ext cx="2762250" cy="461665"/>
          </a:xfrm>
          <a:prstGeom prst="rect">
            <a:avLst/>
          </a:prstGeom>
        </p:spPr>
        <p:txBody>
          <a:bodyPr vert="horz" wrap="square">
            <a:spAutoFit/>
          </a:bodyPr>
          <a:p>
            <a:pPr algn="ct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请添加内容标题</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4194175" y="4180006"/>
            <a:ext cx="3803650" cy="553998"/>
          </a:xfrm>
          <a:prstGeom prst="rect">
            <a:avLst/>
          </a:prstGeom>
          <a:noFill/>
        </p:spPr>
        <p:txBody>
          <a:bodyPr vert="horz" wrap="square" rtlCol="0">
            <a:spAutoFit/>
          </a:bodyPr>
          <a:p>
            <a:pPr algn="ct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An action plan with executable, actionable and creative ideas can effectively enhance the company's reputation and brand reputation.</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5464770" y="2166540"/>
            <a:ext cx="1262460" cy="1262460"/>
          </a:xfrm>
          <a:prstGeom prst="rect">
            <a:avLst/>
          </a:prstGeom>
          <a:solidFill>
            <a:srgbClr val="7C98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5400" dirty="0">
                <a:solidFill>
                  <a:schemeClr val="bg1"/>
                </a:solidFill>
                <a:latin typeface="微软雅黑" panose="020B0503020204020204" pitchFamily="34" charset="-122"/>
                <a:ea typeface="微软雅黑" panose="020B0503020204020204" pitchFamily="34" charset="-122"/>
              </a:rPr>
              <a:t>02</a:t>
            </a:r>
            <a:endParaRPr lang="zh-CN" altLang="en-US" sz="5400" dirty="0">
              <a:solidFill>
                <a:schemeClr val="bg1"/>
              </a:solidFill>
              <a:latin typeface="微软雅黑" panose="020B0503020204020204" pitchFamily="34" charset="-122"/>
              <a:ea typeface="微软雅黑" panose="020B0503020204020204" pitchFamily="34" charset="-122"/>
            </a:endParaRPr>
          </a:p>
        </p:txBody>
      </p:sp>
      <p:grpSp>
        <p:nvGrpSpPr>
          <p:cNvPr id="42" name="组合 41"/>
          <p:cNvGrpSpPr/>
          <p:nvPr/>
        </p:nvGrpSpPr>
        <p:grpSpPr>
          <a:xfrm>
            <a:off x="-3810" y="0"/>
            <a:ext cx="3329940" cy="1303020"/>
            <a:chOff x="9095" y="6551"/>
            <a:chExt cx="8697" cy="3404"/>
          </a:xfrm>
        </p:grpSpPr>
        <p:sp>
          <p:nvSpPr>
            <p:cNvPr id="43" name="流程图: 离页连接符 42"/>
            <p:cNvSpPr/>
            <p:nvPr/>
          </p:nvSpPr>
          <p:spPr>
            <a:xfrm>
              <a:off x="9095" y="6551"/>
              <a:ext cx="1862" cy="2196"/>
            </a:xfrm>
            <a:prstGeom prst="flowChartOffpageConnector">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4" name="流程图: 离页连接符 43"/>
            <p:cNvSpPr/>
            <p:nvPr/>
          </p:nvSpPr>
          <p:spPr>
            <a:xfrm>
              <a:off x="11175" y="6551"/>
              <a:ext cx="2124" cy="3404"/>
            </a:xfrm>
            <a:prstGeom prst="flowChartOffpageConnector">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5" name="流程图: 离页连接符 44"/>
            <p:cNvSpPr/>
            <p:nvPr/>
          </p:nvSpPr>
          <p:spPr>
            <a:xfrm>
              <a:off x="13516" y="6551"/>
              <a:ext cx="2007" cy="2356"/>
            </a:xfrm>
            <a:prstGeom prst="flowChartOffpageConnector">
              <a:avLst/>
            </a:prstGeom>
            <a:solidFill>
              <a:srgbClr val="7C98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7" name="流程图: 离页连接符 56"/>
            <p:cNvSpPr/>
            <p:nvPr/>
          </p:nvSpPr>
          <p:spPr>
            <a:xfrm>
              <a:off x="15742" y="6551"/>
              <a:ext cx="2051" cy="3127"/>
            </a:xfrm>
            <a:prstGeom prst="flowChartOffpageConnector">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0" y="0"/>
            <a:ext cx="4089400" cy="1758950"/>
            <a:chOff x="0" y="0"/>
            <a:chExt cx="6440" cy="2770"/>
          </a:xfrm>
        </p:grpSpPr>
        <p:pic>
          <p:nvPicPr>
            <p:cNvPr id="43" name="图片 42" descr="hb"/>
            <p:cNvPicPr>
              <a:picLocks noChangeAspect="1"/>
            </p:cNvPicPr>
            <p:nvPr>
              <p:custDataLst>
                <p:tags r:id="rId1"/>
              </p:custDataLst>
            </p:nvPr>
          </p:nvPicPr>
          <p:blipFill>
            <a:blip r:embed="rId2"/>
            <a:srcRect l="11308" r="17833" b="14229"/>
            <a:stretch>
              <a:fillRect/>
            </a:stretch>
          </p:blipFill>
          <p:spPr>
            <a:xfrm rot="10800000" flipH="1">
              <a:off x="0" y="0"/>
              <a:ext cx="4953" cy="2770"/>
            </a:xfrm>
            <a:prstGeom prst="rect">
              <a:avLst/>
            </a:prstGeom>
          </p:spPr>
        </p:pic>
        <p:grpSp>
          <p:nvGrpSpPr>
            <p:cNvPr id="46" name="组合 45"/>
            <p:cNvGrpSpPr/>
            <p:nvPr/>
          </p:nvGrpSpPr>
          <p:grpSpPr>
            <a:xfrm>
              <a:off x="1640" y="626"/>
              <a:ext cx="4800" cy="1137"/>
              <a:chOff x="3311144" y="2670048"/>
              <a:chExt cx="3048000" cy="721755"/>
            </a:xfrm>
          </p:grpSpPr>
          <p:sp>
            <p:nvSpPr>
              <p:cNvPr id="47" name="文本框 46"/>
              <p:cNvSpPr txBox="1"/>
              <p:nvPr/>
            </p:nvSpPr>
            <p:spPr>
              <a:xfrm>
                <a:off x="3311144" y="2670048"/>
                <a:ext cx="3048000" cy="460375"/>
              </a:xfrm>
              <a:prstGeom prst="rect">
                <a:avLst/>
              </a:prstGeom>
              <a:noFill/>
            </p:spPr>
            <p:txBody>
              <a:bodyPr wrap="square" rtlCol="0">
                <a:spAutoFit/>
              </a:bodyPr>
              <a:p>
                <a:pPr algn="dist"/>
                <a:r>
                  <a:rPr lang="zh-CN" altLang="en-US" sz="2400" dirty="0" smtClean="0">
                    <a:latin typeface="微软雅黑" panose="020B0503020204020204" pitchFamily="34" charset="-122"/>
                    <a:ea typeface="微软雅黑" panose="020B0503020204020204" pitchFamily="34" charset="-122"/>
                  </a:rPr>
                  <a:t>点击此处添加标题</a:t>
                </a:r>
                <a:endParaRPr lang="zh-CN" altLang="en-US" sz="2400" dirty="0" smtClean="0">
                  <a:latin typeface="微软雅黑" panose="020B0503020204020204" pitchFamily="34" charset="-122"/>
                  <a:ea typeface="微软雅黑" panose="020B0503020204020204" pitchFamily="34" charset="-122"/>
                </a:endParaRPr>
              </a:p>
            </p:txBody>
          </p:sp>
          <p:sp>
            <p:nvSpPr>
              <p:cNvPr id="48" name="文本框 47"/>
              <p:cNvSpPr txBox="1"/>
              <p:nvPr/>
            </p:nvSpPr>
            <p:spPr>
              <a:xfrm>
                <a:off x="3324098" y="3130193"/>
                <a:ext cx="2496312" cy="261610"/>
              </a:xfrm>
              <a:prstGeom prst="rect">
                <a:avLst/>
              </a:prstGeom>
              <a:noFill/>
            </p:spPr>
            <p:txBody>
              <a:bodyPr wrap="square" rtlCol="0">
                <a:spAutoFit/>
              </a:bodyPr>
              <a:p>
                <a:pPr algn="dist"/>
                <a:r>
                  <a:rPr lang="en-US" altLang="zh-CN" sz="1100" dirty="0" smtClean="0">
                    <a:latin typeface="微软雅黑" panose="020B0503020204020204" pitchFamily="34" charset="-122"/>
                    <a:ea typeface="微软雅黑" panose="020B0503020204020204" pitchFamily="34" charset="-122"/>
                  </a:rPr>
                  <a:t>Click here to add the title</a:t>
                </a:r>
                <a:endParaRPr lang="en-US" altLang="zh-CN" sz="1100" dirty="0" smtClean="0">
                  <a:latin typeface="微软雅黑" panose="020B0503020204020204" pitchFamily="34" charset="-122"/>
                  <a:ea typeface="微软雅黑" panose="020B0503020204020204" pitchFamily="34" charset="-122"/>
                </a:endParaRPr>
              </a:p>
            </p:txBody>
          </p:sp>
        </p:grpSp>
      </p:grpSp>
      <p:cxnSp>
        <p:nvCxnSpPr>
          <p:cNvPr id="5" name="直接连接符 4"/>
          <p:cNvCxnSpPr/>
          <p:nvPr/>
        </p:nvCxnSpPr>
        <p:spPr>
          <a:xfrm>
            <a:off x="0" y="2949464"/>
            <a:ext cx="12196926" cy="0"/>
          </a:xfrm>
          <a:prstGeom prst="line">
            <a:avLst/>
          </a:prstGeom>
          <a:noFill/>
          <a:ln w="6350" cap="flat" cmpd="sng" algn="ctr">
            <a:solidFill>
              <a:sysClr val="window" lastClr="FFFFFF">
                <a:lumMod val="50000"/>
              </a:sysClr>
            </a:solidFill>
            <a:prstDash val="solid"/>
            <a:miter lim="800000"/>
          </a:ln>
          <a:effectLst/>
        </p:spPr>
      </p:cxnSp>
      <p:sp>
        <p:nvSpPr>
          <p:cNvPr id="6" name="椭圆 5"/>
          <p:cNvSpPr>
            <a:spLocks noChangeAspect="1"/>
          </p:cNvSpPr>
          <p:nvPr/>
        </p:nvSpPr>
        <p:spPr>
          <a:xfrm>
            <a:off x="1390348" y="2301464"/>
            <a:ext cx="1296000" cy="1296000"/>
          </a:xfrm>
          <a:prstGeom prst="ellipse">
            <a:avLst/>
          </a:prstGeom>
          <a:solidFill>
            <a:srgbClr val="7C9841"/>
          </a:soli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标题</a:t>
            </a:r>
            <a:endParaRPr kumimoji="0" lang="zh-CN" altLang="en-US" sz="18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 name="椭圆 6"/>
          <p:cNvSpPr>
            <a:spLocks noChangeAspect="1"/>
          </p:cNvSpPr>
          <p:nvPr/>
        </p:nvSpPr>
        <p:spPr>
          <a:xfrm>
            <a:off x="4095451" y="2301464"/>
            <a:ext cx="1296000" cy="1296000"/>
          </a:xfrm>
          <a:prstGeom prst="ellipse">
            <a:avLst/>
          </a:prstGeom>
          <a:solidFill>
            <a:srgbClr val="7C9841"/>
          </a:soli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r>
              <a:rPr lang="zh-CN" altLang="en-US" kern="0" noProof="0" dirty="0" smtClean="0">
                <a:ln>
                  <a:noFill/>
                </a:ln>
                <a:solidFill>
                  <a:prstClr val="white"/>
                </a:solidFill>
                <a:effectLst/>
                <a:uLnTx/>
                <a:uFillTx/>
                <a:latin typeface="微软雅黑" panose="020B0503020204020204" pitchFamily="34" charset="-122"/>
                <a:ea typeface="微软雅黑" panose="020B0503020204020204" pitchFamily="34" charset="-122"/>
                <a:sym typeface="+mn-ea"/>
              </a:rPr>
              <a:t>标题</a:t>
            </a:r>
            <a:endParaRPr kumimoji="0" lang="zh-CN" altLang="en-US" sz="18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椭圆 7"/>
          <p:cNvSpPr>
            <a:spLocks noChangeAspect="1"/>
          </p:cNvSpPr>
          <p:nvPr/>
        </p:nvSpPr>
        <p:spPr>
          <a:xfrm>
            <a:off x="6800552" y="2301464"/>
            <a:ext cx="1296000" cy="1296000"/>
          </a:xfrm>
          <a:prstGeom prst="ellipse">
            <a:avLst/>
          </a:prstGeom>
          <a:solidFill>
            <a:srgbClr val="7C9841"/>
          </a:soli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r>
              <a:rPr lang="zh-CN" altLang="en-US" kern="0" noProof="0" dirty="0" smtClean="0">
                <a:ln>
                  <a:noFill/>
                </a:ln>
                <a:solidFill>
                  <a:prstClr val="white"/>
                </a:solidFill>
                <a:effectLst/>
                <a:uLnTx/>
                <a:uFillTx/>
                <a:latin typeface="微软雅黑" panose="020B0503020204020204" pitchFamily="34" charset="-122"/>
                <a:ea typeface="微软雅黑" panose="020B0503020204020204" pitchFamily="34" charset="-122"/>
                <a:sym typeface="+mn-ea"/>
              </a:rPr>
              <a:t>标题</a:t>
            </a:r>
            <a:endParaRPr kumimoji="0" lang="zh-CN" altLang="en-US" sz="18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椭圆 8"/>
          <p:cNvSpPr>
            <a:spLocks noChangeAspect="1"/>
          </p:cNvSpPr>
          <p:nvPr/>
        </p:nvSpPr>
        <p:spPr>
          <a:xfrm>
            <a:off x="9505651" y="2301464"/>
            <a:ext cx="1296000" cy="1296000"/>
          </a:xfrm>
          <a:prstGeom prst="ellipse">
            <a:avLst/>
          </a:prstGeom>
          <a:solidFill>
            <a:srgbClr val="7C9841"/>
          </a:soli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r>
              <a:rPr lang="zh-CN" altLang="en-US" kern="0" noProof="0" dirty="0" smtClean="0">
                <a:ln>
                  <a:noFill/>
                </a:ln>
                <a:solidFill>
                  <a:prstClr val="white"/>
                </a:solidFill>
                <a:effectLst/>
                <a:uLnTx/>
                <a:uFillTx/>
                <a:latin typeface="微软雅黑" panose="020B0503020204020204" pitchFamily="34" charset="-122"/>
                <a:ea typeface="微软雅黑" panose="020B0503020204020204" pitchFamily="34" charset="-122"/>
                <a:sym typeface="+mn-ea"/>
              </a:rPr>
              <a:t>标题</a:t>
            </a:r>
            <a:endParaRPr kumimoji="0" lang="zh-CN" altLang="en-US" sz="18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0" name="椭圆 9"/>
          <p:cNvSpPr/>
          <p:nvPr/>
        </p:nvSpPr>
        <p:spPr>
          <a:xfrm>
            <a:off x="5925834" y="2779297"/>
            <a:ext cx="340335" cy="340335"/>
          </a:xfrm>
          <a:prstGeom prst="ellipse">
            <a:avLst/>
          </a:prstGeom>
          <a:solidFill>
            <a:sysClr val="windowText" lastClr="000000">
              <a:lumMod val="75000"/>
              <a:lumOff val="25000"/>
            </a:sysClr>
          </a:soli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&gt;</a:t>
            </a:r>
            <a:endParaRPr kumimoji="0" lang="en-US" altLang="zh-CN" sz="18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椭圆 10"/>
          <p:cNvSpPr/>
          <p:nvPr/>
        </p:nvSpPr>
        <p:spPr>
          <a:xfrm>
            <a:off x="3220733" y="2779297"/>
            <a:ext cx="340335" cy="340335"/>
          </a:xfrm>
          <a:prstGeom prst="ellipse">
            <a:avLst/>
          </a:prstGeom>
          <a:solidFill>
            <a:sysClr val="windowText" lastClr="000000">
              <a:lumMod val="75000"/>
              <a:lumOff val="25000"/>
            </a:sysClr>
          </a:soli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&gt;</a:t>
            </a:r>
            <a:endParaRPr kumimoji="0" lang="en-US" altLang="zh-CN" sz="18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2" name="椭圆 11"/>
          <p:cNvSpPr/>
          <p:nvPr/>
        </p:nvSpPr>
        <p:spPr>
          <a:xfrm>
            <a:off x="8630935" y="2779297"/>
            <a:ext cx="340335" cy="340335"/>
          </a:xfrm>
          <a:prstGeom prst="ellipse">
            <a:avLst/>
          </a:prstGeom>
          <a:solidFill>
            <a:sysClr val="windowText" lastClr="000000">
              <a:lumMod val="75000"/>
              <a:lumOff val="25000"/>
            </a:sysClr>
          </a:soli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&gt;</a:t>
            </a:r>
            <a:endParaRPr kumimoji="0" lang="en-US" altLang="zh-CN" sz="18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13" name="组合 12"/>
          <p:cNvGrpSpPr/>
          <p:nvPr/>
        </p:nvGrpSpPr>
        <p:grpSpPr>
          <a:xfrm>
            <a:off x="731838" y="3822394"/>
            <a:ext cx="2615141" cy="1362296"/>
            <a:chOff x="731838" y="3822394"/>
            <a:chExt cx="2615141" cy="1362296"/>
          </a:xfrm>
        </p:grpSpPr>
        <p:sp>
          <p:nvSpPr>
            <p:cNvPr id="14" name="文本框 15"/>
            <p:cNvSpPr txBox="1"/>
            <p:nvPr/>
          </p:nvSpPr>
          <p:spPr>
            <a:xfrm>
              <a:off x="889455" y="3822394"/>
              <a:ext cx="2299907" cy="338554"/>
            </a:xfrm>
            <a:prstGeom prst="rect">
              <a:avLst/>
            </a:prstGeom>
            <a:noFill/>
          </p:spPr>
          <p:txBody>
            <a:bodyPr wrap="square" rtlCol="0">
              <a:spAutoFit/>
            </a:bodyPr>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点击此处添加标题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文本框 16"/>
            <p:cNvSpPr txBox="1"/>
            <p:nvPr/>
          </p:nvSpPr>
          <p:spPr>
            <a:xfrm>
              <a:off x="731838" y="4160948"/>
              <a:ext cx="2615141" cy="1023742"/>
            </a:xfrm>
            <a:prstGeom prst="rect">
              <a:avLst/>
            </a:prstGeom>
            <a:noFill/>
          </p:spPr>
          <p:txBody>
            <a:bodyPr wrap="square" rtlCol="0">
              <a:spAutoFit/>
            </a:bodyPr>
            <a:p>
              <a:pPr fontAlgn="base">
                <a:lnSpc>
                  <a:spcPct val="150000"/>
                </a:lnSpc>
                <a:spcBef>
                  <a:spcPct val="0"/>
                </a:spcBef>
                <a:spcAft>
                  <a:spcPct val="0"/>
                </a:spcAft>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Gill Sans" charset="0"/>
                </a:rPr>
                <a:t>风格。</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Gill Sans" charset="0"/>
              </a:endParaRPr>
            </a:p>
          </p:txBody>
        </p:sp>
      </p:grpSp>
      <p:grpSp>
        <p:nvGrpSpPr>
          <p:cNvPr id="16" name="组合 15"/>
          <p:cNvGrpSpPr/>
          <p:nvPr/>
        </p:nvGrpSpPr>
        <p:grpSpPr>
          <a:xfrm>
            <a:off x="3436585" y="3822394"/>
            <a:ext cx="2615141" cy="1362296"/>
            <a:chOff x="3436585" y="3822394"/>
            <a:chExt cx="2615141" cy="1362296"/>
          </a:xfrm>
        </p:grpSpPr>
        <p:sp>
          <p:nvSpPr>
            <p:cNvPr id="17" name="文本框 17"/>
            <p:cNvSpPr txBox="1"/>
            <p:nvPr/>
          </p:nvSpPr>
          <p:spPr>
            <a:xfrm>
              <a:off x="3594202" y="3822394"/>
              <a:ext cx="2299907" cy="338554"/>
            </a:xfrm>
            <a:prstGeom prst="rect">
              <a:avLst/>
            </a:prstGeom>
            <a:noFill/>
          </p:spPr>
          <p:txBody>
            <a:bodyPr wrap="square" rtlCol="0">
              <a:spAutoFit/>
            </a:bodyPr>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点击此处添加标题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文本框 18"/>
            <p:cNvSpPr txBox="1"/>
            <p:nvPr/>
          </p:nvSpPr>
          <p:spPr>
            <a:xfrm>
              <a:off x="3436585" y="4160948"/>
              <a:ext cx="2615141" cy="1023742"/>
            </a:xfrm>
            <a:prstGeom prst="rect">
              <a:avLst/>
            </a:prstGeom>
            <a:noFill/>
          </p:spPr>
          <p:txBody>
            <a:bodyPr wrap="square" rtlCol="0">
              <a:spAutoFit/>
            </a:bodyPr>
            <a:p>
              <a:pPr fontAlgn="base">
                <a:lnSpc>
                  <a:spcPct val="150000"/>
                </a:lnSpc>
                <a:spcBef>
                  <a:spcPct val="0"/>
                </a:spcBef>
                <a:spcAft>
                  <a:spcPct val="0"/>
                </a:spcAft>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Gill Sans" charset="0"/>
              </a:endParaRPr>
            </a:p>
          </p:txBody>
        </p:sp>
      </p:grpSp>
      <p:grpSp>
        <p:nvGrpSpPr>
          <p:cNvPr id="19" name="组合 18"/>
          <p:cNvGrpSpPr/>
          <p:nvPr/>
        </p:nvGrpSpPr>
        <p:grpSpPr>
          <a:xfrm>
            <a:off x="6141332" y="3822394"/>
            <a:ext cx="2615141" cy="1362296"/>
            <a:chOff x="6141332" y="3822394"/>
            <a:chExt cx="2615141" cy="1362296"/>
          </a:xfrm>
        </p:grpSpPr>
        <p:sp>
          <p:nvSpPr>
            <p:cNvPr id="20" name="文本框 19"/>
            <p:cNvSpPr txBox="1"/>
            <p:nvPr/>
          </p:nvSpPr>
          <p:spPr>
            <a:xfrm>
              <a:off x="6298949" y="3822394"/>
              <a:ext cx="2299907" cy="338554"/>
            </a:xfrm>
            <a:prstGeom prst="rect">
              <a:avLst/>
            </a:prstGeom>
            <a:noFill/>
          </p:spPr>
          <p:txBody>
            <a:bodyPr wrap="square" rtlCol="0">
              <a:spAutoFit/>
            </a:bodyPr>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点击此处添加标题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6141332" y="4160948"/>
              <a:ext cx="2615141" cy="1023742"/>
            </a:xfrm>
            <a:prstGeom prst="rect">
              <a:avLst/>
            </a:prstGeom>
            <a:noFill/>
          </p:spPr>
          <p:txBody>
            <a:bodyPr wrap="square" rtlCol="0">
              <a:spAutoFit/>
            </a:bodyPr>
            <a:p>
              <a:pPr fontAlgn="base">
                <a:lnSpc>
                  <a:spcPct val="150000"/>
                </a:lnSpc>
                <a:spcBef>
                  <a:spcPct val="0"/>
                </a:spcBef>
                <a:spcAft>
                  <a:spcPct val="0"/>
                </a:spcAft>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Gill Sans" charset="0"/>
              </a:endParaRPr>
            </a:p>
          </p:txBody>
        </p:sp>
      </p:grpSp>
      <p:grpSp>
        <p:nvGrpSpPr>
          <p:cNvPr id="22" name="组合 21"/>
          <p:cNvGrpSpPr/>
          <p:nvPr/>
        </p:nvGrpSpPr>
        <p:grpSpPr>
          <a:xfrm>
            <a:off x="8846080" y="3822394"/>
            <a:ext cx="2615141" cy="1362296"/>
            <a:chOff x="8846080" y="3822394"/>
            <a:chExt cx="2615141" cy="1362296"/>
          </a:xfrm>
        </p:grpSpPr>
        <p:sp>
          <p:nvSpPr>
            <p:cNvPr id="23" name="文本框 21"/>
            <p:cNvSpPr txBox="1"/>
            <p:nvPr/>
          </p:nvSpPr>
          <p:spPr>
            <a:xfrm>
              <a:off x="9003697" y="3822394"/>
              <a:ext cx="2299907" cy="338554"/>
            </a:xfrm>
            <a:prstGeom prst="rect">
              <a:avLst/>
            </a:prstGeom>
            <a:noFill/>
          </p:spPr>
          <p:txBody>
            <a:bodyPr wrap="square" rtlCol="0">
              <a:spAutoFit/>
            </a:bodyPr>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点击此处添加标题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文本框 22"/>
            <p:cNvSpPr txBox="1"/>
            <p:nvPr/>
          </p:nvSpPr>
          <p:spPr>
            <a:xfrm>
              <a:off x="8846080" y="4160948"/>
              <a:ext cx="2615141" cy="1023742"/>
            </a:xfrm>
            <a:prstGeom prst="rect">
              <a:avLst/>
            </a:prstGeom>
            <a:noFill/>
          </p:spPr>
          <p:txBody>
            <a:bodyPr wrap="square" rtlCol="0">
              <a:spAutoFit/>
            </a:bodyPr>
            <a:p>
              <a:pPr fontAlgn="base">
                <a:lnSpc>
                  <a:spcPct val="150000"/>
                </a:lnSpc>
                <a:spcBef>
                  <a:spcPct val="0"/>
                </a:spcBef>
                <a:spcAft>
                  <a:spcPct val="0"/>
                </a:spcAft>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Gill Sans" charset="0"/>
              </a:endParaRPr>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0" y="0"/>
            <a:ext cx="4089400" cy="1758950"/>
            <a:chOff x="0" y="0"/>
            <a:chExt cx="6440" cy="2770"/>
          </a:xfrm>
        </p:grpSpPr>
        <p:pic>
          <p:nvPicPr>
            <p:cNvPr id="43" name="图片 42" descr="hb"/>
            <p:cNvPicPr>
              <a:picLocks noChangeAspect="1"/>
            </p:cNvPicPr>
            <p:nvPr>
              <p:custDataLst>
                <p:tags r:id="rId1"/>
              </p:custDataLst>
            </p:nvPr>
          </p:nvPicPr>
          <p:blipFill>
            <a:blip r:embed="rId2"/>
            <a:srcRect l="11308" r="17833" b="14229"/>
            <a:stretch>
              <a:fillRect/>
            </a:stretch>
          </p:blipFill>
          <p:spPr>
            <a:xfrm rot="10800000" flipH="1">
              <a:off x="0" y="0"/>
              <a:ext cx="4953" cy="2770"/>
            </a:xfrm>
            <a:prstGeom prst="rect">
              <a:avLst/>
            </a:prstGeom>
          </p:spPr>
        </p:pic>
        <p:grpSp>
          <p:nvGrpSpPr>
            <p:cNvPr id="46" name="组合 45"/>
            <p:cNvGrpSpPr/>
            <p:nvPr/>
          </p:nvGrpSpPr>
          <p:grpSpPr>
            <a:xfrm>
              <a:off x="1640" y="626"/>
              <a:ext cx="4800" cy="1137"/>
              <a:chOff x="3311144" y="2670048"/>
              <a:chExt cx="3048000" cy="721755"/>
            </a:xfrm>
          </p:grpSpPr>
          <p:sp>
            <p:nvSpPr>
              <p:cNvPr id="47" name="文本框 46"/>
              <p:cNvSpPr txBox="1"/>
              <p:nvPr/>
            </p:nvSpPr>
            <p:spPr>
              <a:xfrm>
                <a:off x="3311144" y="2670048"/>
                <a:ext cx="3048000" cy="460375"/>
              </a:xfrm>
              <a:prstGeom prst="rect">
                <a:avLst/>
              </a:prstGeom>
              <a:noFill/>
            </p:spPr>
            <p:txBody>
              <a:bodyPr wrap="square" rtlCol="0">
                <a:spAutoFit/>
              </a:bodyPr>
              <a:p>
                <a:pPr algn="dist"/>
                <a:r>
                  <a:rPr lang="zh-CN" altLang="en-US" sz="2400" dirty="0" smtClean="0">
                    <a:latin typeface="微软雅黑" panose="020B0503020204020204" pitchFamily="34" charset="-122"/>
                    <a:ea typeface="微软雅黑" panose="020B0503020204020204" pitchFamily="34" charset="-122"/>
                  </a:rPr>
                  <a:t>点击此处添加标题</a:t>
                </a:r>
                <a:endParaRPr lang="zh-CN" altLang="en-US" sz="2400" dirty="0" smtClean="0">
                  <a:latin typeface="微软雅黑" panose="020B0503020204020204" pitchFamily="34" charset="-122"/>
                  <a:ea typeface="微软雅黑" panose="020B0503020204020204" pitchFamily="34" charset="-122"/>
                </a:endParaRPr>
              </a:p>
            </p:txBody>
          </p:sp>
          <p:sp>
            <p:nvSpPr>
              <p:cNvPr id="48" name="文本框 47"/>
              <p:cNvSpPr txBox="1"/>
              <p:nvPr/>
            </p:nvSpPr>
            <p:spPr>
              <a:xfrm>
                <a:off x="3324098" y="3130193"/>
                <a:ext cx="2496312" cy="261610"/>
              </a:xfrm>
              <a:prstGeom prst="rect">
                <a:avLst/>
              </a:prstGeom>
              <a:noFill/>
            </p:spPr>
            <p:txBody>
              <a:bodyPr wrap="square" rtlCol="0">
                <a:spAutoFit/>
              </a:bodyPr>
              <a:p>
                <a:pPr algn="dist"/>
                <a:r>
                  <a:rPr lang="en-US" altLang="zh-CN" sz="1100" dirty="0" smtClean="0">
                    <a:latin typeface="微软雅黑" panose="020B0503020204020204" pitchFamily="34" charset="-122"/>
                    <a:ea typeface="微软雅黑" panose="020B0503020204020204" pitchFamily="34" charset="-122"/>
                  </a:rPr>
                  <a:t>Click here to add the title</a:t>
                </a:r>
                <a:endParaRPr lang="en-US" altLang="zh-CN" sz="1100" dirty="0" smtClean="0">
                  <a:latin typeface="微软雅黑" panose="020B0503020204020204" pitchFamily="34" charset="-122"/>
                  <a:ea typeface="微软雅黑" panose="020B0503020204020204" pitchFamily="34" charset="-122"/>
                </a:endParaRPr>
              </a:p>
            </p:txBody>
          </p:sp>
        </p:grpSp>
      </p:grpSp>
      <p:grpSp>
        <p:nvGrpSpPr>
          <p:cNvPr id="2" name="组合 1"/>
          <p:cNvGrpSpPr/>
          <p:nvPr/>
        </p:nvGrpSpPr>
        <p:grpSpPr>
          <a:xfrm>
            <a:off x="770890" y="2301875"/>
            <a:ext cx="3933825" cy="3703955"/>
            <a:chOff x="17338" y="13404"/>
            <a:chExt cx="5076" cy="4779"/>
          </a:xfrm>
        </p:grpSpPr>
        <p:sp>
          <p:nvSpPr>
            <p:cNvPr id="3" name="Freeform 65"/>
            <p:cNvSpPr/>
            <p:nvPr/>
          </p:nvSpPr>
          <p:spPr bwMode="auto">
            <a:xfrm>
              <a:off x="20886" y="13633"/>
              <a:ext cx="176" cy="202"/>
            </a:xfrm>
            <a:custGeom>
              <a:avLst/>
              <a:gdLst>
                <a:gd name="T0" fmla="*/ 7 w 88"/>
                <a:gd name="T1" fmla="*/ 0 h 101"/>
                <a:gd name="T2" fmla="*/ 11 w 88"/>
                <a:gd name="T3" fmla="*/ 2 h 101"/>
                <a:gd name="T4" fmla="*/ 30 w 88"/>
                <a:gd name="T5" fmla="*/ 15 h 101"/>
                <a:gd name="T6" fmla="*/ 48 w 88"/>
                <a:gd name="T7" fmla="*/ 32 h 101"/>
                <a:gd name="T8" fmla="*/ 63 w 88"/>
                <a:gd name="T9" fmla="*/ 50 h 101"/>
                <a:gd name="T10" fmla="*/ 76 w 88"/>
                <a:gd name="T11" fmla="*/ 71 h 101"/>
                <a:gd name="T12" fmla="*/ 88 w 88"/>
                <a:gd name="T13" fmla="*/ 92 h 101"/>
                <a:gd name="T14" fmla="*/ 88 w 88"/>
                <a:gd name="T15" fmla="*/ 96 h 101"/>
                <a:gd name="T16" fmla="*/ 87 w 88"/>
                <a:gd name="T17" fmla="*/ 99 h 101"/>
                <a:gd name="T18" fmla="*/ 85 w 88"/>
                <a:gd name="T19" fmla="*/ 100 h 101"/>
                <a:gd name="T20" fmla="*/ 83 w 88"/>
                <a:gd name="T21" fmla="*/ 101 h 101"/>
                <a:gd name="T22" fmla="*/ 80 w 88"/>
                <a:gd name="T23" fmla="*/ 101 h 101"/>
                <a:gd name="T24" fmla="*/ 78 w 88"/>
                <a:gd name="T25" fmla="*/ 101 h 101"/>
                <a:gd name="T26" fmla="*/ 75 w 88"/>
                <a:gd name="T27" fmla="*/ 99 h 101"/>
                <a:gd name="T28" fmla="*/ 59 w 88"/>
                <a:gd name="T29" fmla="*/ 75 h 101"/>
                <a:gd name="T30" fmla="*/ 44 w 88"/>
                <a:gd name="T31" fmla="*/ 52 h 101"/>
                <a:gd name="T32" fmla="*/ 25 w 88"/>
                <a:gd name="T33" fmla="*/ 31 h 101"/>
                <a:gd name="T34" fmla="*/ 3 w 88"/>
                <a:gd name="T35" fmla="*/ 12 h 101"/>
                <a:gd name="T36" fmla="*/ 2 w 88"/>
                <a:gd name="T37" fmla="*/ 10 h 101"/>
                <a:gd name="T38" fmla="*/ 0 w 88"/>
                <a:gd name="T39" fmla="*/ 8 h 101"/>
                <a:gd name="T40" fmla="*/ 2 w 88"/>
                <a:gd name="T41" fmla="*/ 6 h 101"/>
                <a:gd name="T42" fmla="*/ 3 w 88"/>
                <a:gd name="T43" fmla="*/ 3 h 101"/>
                <a:gd name="T44" fmla="*/ 6 w 88"/>
                <a:gd name="T45" fmla="*/ 2 h 101"/>
                <a:gd name="T46" fmla="*/ 7 w 88"/>
                <a:gd name="T4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8" h="101">
                  <a:moveTo>
                    <a:pt x="7" y="0"/>
                  </a:moveTo>
                  <a:lnTo>
                    <a:pt x="11" y="2"/>
                  </a:lnTo>
                  <a:lnTo>
                    <a:pt x="30" y="15"/>
                  </a:lnTo>
                  <a:lnTo>
                    <a:pt x="48" y="32"/>
                  </a:lnTo>
                  <a:lnTo>
                    <a:pt x="63" y="50"/>
                  </a:lnTo>
                  <a:lnTo>
                    <a:pt x="76" y="71"/>
                  </a:lnTo>
                  <a:lnTo>
                    <a:pt x="88" y="92"/>
                  </a:lnTo>
                  <a:lnTo>
                    <a:pt x="88" y="96"/>
                  </a:lnTo>
                  <a:lnTo>
                    <a:pt x="87" y="99"/>
                  </a:lnTo>
                  <a:lnTo>
                    <a:pt x="85" y="100"/>
                  </a:lnTo>
                  <a:lnTo>
                    <a:pt x="83" y="101"/>
                  </a:lnTo>
                  <a:lnTo>
                    <a:pt x="80" y="101"/>
                  </a:lnTo>
                  <a:lnTo>
                    <a:pt x="78" y="101"/>
                  </a:lnTo>
                  <a:lnTo>
                    <a:pt x="75" y="99"/>
                  </a:lnTo>
                  <a:lnTo>
                    <a:pt x="59" y="75"/>
                  </a:lnTo>
                  <a:lnTo>
                    <a:pt x="44" y="52"/>
                  </a:lnTo>
                  <a:lnTo>
                    <a:pt x="25" y="31"/>
                  </a:lnTo>
                  <a:lnTo>
                    <a:pt x="3" y="12"/>
                  </a:lnTo>
                  <a:lnTo>
                    <a:pt x="2" y="10"/>
                  </a:lnTo>
                  <a:lnTo>
                    <a:pt x="0" y="8"/>
                  </a:lnTo>
                  <a:lnTo>
                    <a:pt x="2" y="6"/>
                  </a:lnTo>
                  <a:lnTo>
                    <a:pt x="3" y="3"/>
                  </a:lnTo>
                  <a:lnTo>
                    <a:pt x="6" y="2"/>
                  </a:lnTo>
                  <a:lnTo>
                    <a:pt x="7" y="0"/>
                  </a:lnTo>
                  <a:close/>
                </a:path>
              </a:pathLst>
            </a:custGeom>
            <a:solidFill>
              <a:sysClr val="window" lastClr="FFFFFF">
                <a:lumMod val="85000"/>
              </a:sysClr>
            </a:solid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sp>
          <p:nvSpPr>
            <p:cNvPr id="49" name="Freeform 66"/>
            <p:cNvSpPr/>
            <p:nvPr/>
          </p:nvSpPr>
          <p:spPr bwMode="auto">
            <a:xfrm>
              <a:off x="20974" y="13612"/>
              <a:ext cx="116" cy="138"/>
            </a:xfrm>
            <a:custGeom>
              <a:avLst/>
              <a:gdLst>
                <a:gd name="T0" fmla="*/ 7 w 58"/>
                <a:gd name="T1" fmla="*/ 0 h 69"/>
                <a:gd name="T2" fmla="*/ 10 w 58"/>
                <a:gd name="T3" fmla="*/ 1 h 69"/>
                <a:gd name="T4" fmla="*/ 28 w 58"/>
                <a:gd name="T5" fmla="*/ 18 h 69"/>
                <a:gd name="T6" fmla="*/ 44 w 58"/>
                <a:gd name="T7" fmla="*/ 38 h 69"/>
                <a:gd name="T8" fmla="*/ 57 w 58"/>
                <a:gd name="T9" fmla="*/ 59 h 69"/>
                <a:gd name="T10" fmla="*/ 58 w 58"/>
                <a:gd name="T11" fmla="*/ 61 h 69"/>
                <a:gd name="T12" fmla="*/ 57 w 58"/>
                <a:gd name="T13" fmla="*/ 64 h 69"/>
                <a:gd name="T14" fmla="*/ 56 w 58"/>
                <a:gd name="T15" fmla="*/ 66 h 69"/>
                <a:gd name="T16" fmla="*/ 53 w 58"/>
                <a:gd name="T17" fmla="*/ 68 h 69"/>
                <a:gd name="T18" fmla="*/ 51 w 58"/>
                <a:gd name="T19" fmla="*/ 69 h 69"/>
                <a:gd name="T20" fmla="*/ 48 w 58"/>
                <a:gd name="T21" fmla="*/ 68 h 69"/>
                <a:gd name="T22" fmla="*/ 45 w 58"/>
                <a:gd name="T23" fmla="*/ 66 h 69"/>
                <a:gd name="T24" fmla="*/ 32 w 58"/>
                <a:gd name="T25" fmla="*/ 47 h 69"/>
                <a:gd name="T26" fmla="*/ 18 w 58"/>
                <a:gd name="T27" fmla="*/ 27 h 69"/>
                <a:gd name="T28" fmla="*/ 2 w 58"/>
                <a:gd name="T29" fmla="*/ 10 h 69"/>
                <a:gd name="T30" fmla="*/ 0 w 58"/>
                <a:gd name="T31" fmla="*/ 8 h 69"/>
                <a:gd name="T32" fmla="*/ 0 w 58"/>
                <a:gd name="T33" fmla="*/ 6 h 69"/>
                <a:gd name="T34" fmla="*/ 1 w 58"/>
                <a:gd name="T35" fmla="*/ 4 h 69"/>
                <a:gd name="T36" fmla="*/ 2 w 58"/>
                <a:gd name="T37" fmla="*/ 1 h 69"/>
                <a:gd name="T38" fmla="*/ 5 w 58"/>
                <a:gd name="T39" fmla="*/ 0 h 69"/>
                <a:gd name="T40" fmla="*/ 7 w 58"/>
                <a:gd name="T41"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 h="69">
                  <a:moveTo>
                    <a:pt x="7" y="0"/>
                  </a:moveTo>
                  <a:lnTo>
                    <a:pt x="10" y="1"/>
                  </a:lnTo>
                  <a:lnTo>
                    <a:pt x="28" y="18"/>
                  </a:lnTo>
                  <a:lnTo>
                    <a:pt x="44" y="38"/>
                  </a:lnTo>
                  <a:lnTo>
                    <a:pt x="57" y="59"/>
                  </a:lnTo>
                  <a:lnTo>
                    <a:pt x="58" y="61"/>
                  </a:lnTo>
                  <a:lnTo>
                    <a:pt x="57" y="64"/>
                  </a:lnTo>
                  <a:lnTo>
                    <a:pt x="56" y="66"/>
                  </a:lnTo>
                  <a:lnTo>
                    <a:pt x="53" y="68"/>
                  </a:lnTo>
                  <a:lnTo>
                    <a:pt x="51" y="69"/>
                  </a:lnTo>
                  <a:lnTo>
                    <a:pt x="48" y="68"/>
                  </a:lnTo>
                  <a:lnTo>
                    <a:pt x="45" y="66"/>
                  </a:lnTo>
                  <a:lnTo>
                    <a:pt x="32" y="47"/>
                  </a:lnTo>
                  <a:lnTo>
                    <a:pt x="18" y="27"/>
                  </a:lnTo>
                  <a:lnTo>
                    <a:pt x="2" y="10"/>
                  </a:lnTo>
                  <a:lnTo>
                    <a:pt x="0" y="8"/>
                  </a:lnTo>
                  <a:lnTo>
                    <a:pt x="0" y="6"/>
                  </a:lnTo>
                  <a:lnTo>
                    <a:pt x="1" y="4"/>
                  </a:lnTo>
                  <a:lnTo>
                    <a:pt x="2" y="1"/>
                  </a:lnTo>
                  <a:lnTo>
                    <a:pt x="5" y="0"/>
                  </a:lnTo>
                  <a:lnTo>
                    <a:pt x="7" y="0"/>
                  </a:lnTo>
                  <a:close/>
                </a:path>
              </a:pathLst>
            </a:custGeom>
            <a:solidFill>
              <a:sysClr val="window" lastClr="FFFFFF">
                <a:lumMod val="85000"/>
              </a:sysClr>
            </a:solid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sp>
          <p:nvSpPr>
            <p:cNvPr id="50" name="Freeform 67"/>
            <p:cNvSpPr/>
            <p:nvPr/>
          </p:nvSpPr>
          <p:spPr bwMode="auto">
            <a:xfrm>
              <a:off x="18480" y="13817"/>
              <a:ext cx="102" cy="186"/>
            </a:xfrm>
            <a:custGeom>
              <a:avLst/>
              <a:gdLst>
                <a:gd name="T0" fmla="*/ 45 w 51"/>
                <a:gd name="T1" fmla="*/ 0 h 93"/>
                <a:gd name="T2" fmla="*/ 47 w 51"/>
                <a:gd name="T3" fmla="*/ 1 h 93"/>
                <a:gd name="T4" fmla="*/ 50 w 51"/>
                <a:gd name="T5" fmla="*/ 3 h 93"/>
                <a:gd name="T6" fmla="*/ 51 w 51"/>
                <a:gd name="T7" fmla="*/ 4 h 93"/>
                <a:gd name="T8" fmla="*/ 51 w 51"/>
                <a:gd name="T9" fmla="*/ 7 h 93"/>
                <a:gd name="T10" fmla="*/ 51 w 51"/>
                <a:gd name="T11" fmla="*/ 9 h 93"/>
                <a:gd name="T12" fmla="*/ 30 w 51"/>
                <a:gd name="T13" fmla="*/ 49 h 93"/>
                <a:gd name="T14" fmla="*/ 12 w 51"/>
                <a:gd name="T15" fmla="*/ 89 h 93"/>
                <a:gd name="T16" fmla="*/ 10 w 51"/>
                <a:gd name="T17" fmla="*/ 92 h 93"/>
                <a:gd name="T18" fmla="*/ 8 w 51"/>
                <a:gd name="T19" fmla="*/ 93 h 93"/>
                <a:gd name="T20" fmla="*/ 5 w 51"/>
                <a:gd name="T21" fmla="*/ 93 h 93"/>
                <a:gd name="T22" fmla="*/ 3 w 51"/>
                <a:gd name="T23" fmla="*/ 92 h 93"/>
                <a:gd name="T24" fmla="*/ 1 w 51"/>
                <a:gd name="T25" fmla="*/ 90 h 93"/>
                <a:gd name="T26" fmla="*/ 0 w 51"/>
                <a:gd name="T27" fmla="*/ 88 h 93"/>
                <a:gd name="T28" fmla="*/ 1 w 51"/>
                <a:gd name="T29" fmla="*/ 84 h 93"/>
                <a:gd name="T30" fmla="*/ 10 w 51"/>
                <a:gd name="T31" fmla="*/ 55 h 93"/>
                <a:gd name="T32" fmla="*/ 24 w 51"/>
                <a:gd name="T33" fmla="*/ 28 h 93"/>
                <a:gd name="T34" fmla="*/ 41 w 51"/>
                <a:gd name="T35" fmla="*/ 3 h 93"/>
                <a:gd name="T36" fmla="*/ 42 w 51"/>
                <a:gd name="T37" fmla="*/ 0 h 93"/>
                <a:gd name="T38" fmla="*/ 45 w 51"/>
                <a:gd name="T39"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1" h="93">
                  <a:moveTo>
                    <a:pt x="45" y="0"/>
                  </a:moveTo>
                  <a:lnTo>
                    <a:pt x="47" y="1"/>
                  </a:lnTo>
                  <a:lnTo>
                    <a:pt x="50" y="3"/>
                  </a:lnTo>
                  <a:lnTo>
                    <a:pt x="51" y="4"/>
                  </a:lnTo>
                  <a:lnTo>
                    <a:pt x="51" y="7"/>
                  </a:lnTo>
                  <a:lnTo>
                    <a:pt x="51" y="9"/>
                  </a:lnTo>
                  <a:lnTo>
                    <a:pt x="30" y="49"/>
                  </a:lnTo>
                  <a:lnTo>
                    <a:pt x="12" y="89"/>
                  </a:lnTo>
                  <a:lnTo>
                    <a:pt x="10" y="92"/>
                  </a:lnTo>
                  <a:lnTo>
                    <a:pt x="8" y="93"/>
                  </a:lnTo>
                  <a:lnTo>
                    <a:pt x="5" y="93"/>
                  </a:lnTo>
                  <a:lnTo>
                    <a:pt x="3" y="92"/>
                  </a:lnTo>
                  <a:lnTo>
                    <a:pt x="1" y="90"/>
                  </a:lnTo>
                  <a:lnTo>
                    <a:pt x="0" y="88"/>
                  </a:lnTo>
                  <a:lnTo>
                    <a:pt x="1" y="84"/>
                  </a:lnTo>
                  <a:lnTo>
                    <a:pt x="10" y="55"/>
                  </a:lnTo>
                  <a:lnTo>
                    <a:pt x="24" y="28"/>
                  </a:lnTo>
                  <a:lnTo>
                    <a:pt x="41" y="3"/>
                  </a:lnTo>
                  <a:lnTo>
                    <a:pt x="42" y="0"/>
                  </a:lnTo>
                  <a:lnTo>
                    <a:pt x="45" y="0"/>
                  </a:lnTo>
                  <a:close/>
                </a:path>
              </a:pathLst>
            </a:custGeom>
            <a:solidFill>
              <a:sysClr val="window" lastClr="FFFFFF">
                <a:lumMod val="85000"/>
              </a:sysClr>
            </a:solid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sp>
          <p:nvSpPr>
            <p:cNvPr id="51" name="Freeform 68"/>
            <p:cNvSpPr/>
            <p:nvPr/>
          </p:nvSpPr>
          <p:spPr bwMode="auto">
            <a:xfrm>
              <a:off x="18421" y="13833"/>
              <a:ext cx="70" cy="152"/>
            </a:xfrm>
            <a:custGeom>
              <a:avLst/>
              <a:gdLst>
                <a:gd name="T0" fmla="*/ 27 w 35"/>
                <a:gd name="T1" fmla="*/ 0 h 76"/>
                <a:gd name="T2" fmla="*/ 30 w 35"/>
                <a:gd name="T3" fmla="*/ 1 h 76"/>
                <a:gd name="T4" fmla="*/ 33 w 35"/>
                <a:gd name="T5" fmla="*/ 1 h 76"/>
                <a:gd name="T6" fmla="*/ 34 w 35"/>
                <a:gd name="T7" fmla="*/ 4 h 76"/>
                <a:gd name="T8" fmla="*/ 35 w 35"/>
                <a:gd name="T9" fmla="*/ 7 h 76"/>
                <a:gd name="T10" fmla="*/ 35 w 35"/>
                <a:gd name="T11" fmla="*/ 9 h 76"/>
                <a:gd name="T12" fmla="*/ 29 w 35"/>
                <a:gd name="T13" fmla="*/ 30 h 76"/>
                <a:gd name="T14" fmla="*/ 20 w 35"/>
                <a:gd name="T15" fmla="*/ 51 h 76"/>
                <a:gd name="T16" fmla="*/ 12 w 35"/>
                <a:gd name="T17" fmla="*/ 72 h 76"/>
                <a:gd name="T18" fmla="*/ 10 w 35"/>
                <a:gd name="T19" fmla="*/ 75 h 76"/>
                <a:gd name="T20" fmla="*/ 8 w 35"/>
                <a:gd name="T21" fmla="*/ 76 h 76"/>
                <a:gd name="T22" fmla="*/ 5 w 35"/>
                <a:gd name="T23" fmla="*/ 76 h 76"/>
                <a:gd name="T24" fmla="*/ 3 w 35"/>
                <a:gd name="T25" fmla="*/ 76 h 76"/>
                <a:gd name="T26" fmla="*/ 1 w 35"/>
                <a:gd name="T27" fmla="*/ 75 h 76"/>
                <a:gd name="T28" fmla="*/ 0 w 35"/>
                <a:gd name="T29" fmla="*/ 73 h 76"/>
                <a:gd name="T30" fmla="*/ 0 w 35"/>
                <a:gd name="T31" fmla="*/ 71 h 76"/>
                <a:gd name="T32" fmla="*/ 9 w 35"/>
                <a:gd name="T33" fmla="*/ 35 h 76"/>
                <a:gd name="T34" fmla="*/ 23 w 35"/>
                <a:gd name="T35" fmla="*/ 4 h 76"/>
                <a:gd name="T36" fmla="*/ 25 w 35"/>
                <a:gd name="T37" fmla="*/ 1 h 76"/>
                <a:gd name="T38" fmla="*/ 27 w 35"/>
                <a:gd name="T39"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 h="76">
                  <a:moveTo>
                    <a:pt x="27" y="0"/>
                  </a:moveTo>
                  <a:lnTo>
                    <a:pt x="30" y="1"/>
                  </a:lnTo>
                  <a:lnTo>
                    <a:pt x="33" y="1"/>
                  </a:lnTo>
                  <a:lnTo>
                    <a:pt x="34" y="4"/>
                  </a:lnTo>
                  <a:lnTo>
                    <a:pt x="35" y="7"/>
                  </a:lnTo>
                  <a:lnTo>
                    <a:pt x="35" y="9"/>
                  </a:lnTo>
                  <a:lnTo>
                    <a:pt x="29" y="30"/>
                  </a:lnTo>
                  <a:lnTo>
                    <a:pt x="20" y="51"/>
                  </a:lnTo>
                  <a:lnTo>
                    <a:pt x="12" y="72"/>
                  </a:lnTo>
                  <a:lnTo>
                    <a:pt x="10" y="75"/>
                  </a:lnTo>
                  <a:lnTo>
                    <a:pt x="8" y="76"/>
                  </a:lnTo>
                  <a:lnTo>
                    <a:pt x="5" y="76"/>
                  </a:lnTo>
                  <a:lnTo>
                    <a:pt x="3" y="76"/>
                  </a:lnTo>
                  <a:lnTo>
                    <a:pt x="1" y="75"/>
                  </a:lnTo>
                  <a:lnTo>
                    <a:pt x="0" y="73"/>
                  </a:lnTo>
                  <a:lnTo>
                    <a:pt x="0" y="71"/>
                  </a:lnTo>
                  <a:lnTo>
                    <a:pt x="9" y="35"/>
                  </a:lnTo>
                  <a:lnTo>
                    <a:pt x="23" y="4"/>
                  </a:lnTo>
                  <a:lnTo>
                    <a:pt x="25" y="1"/>
                  </a:lnTo>
                  <a:lnTo>
                    <a:pt x="27" y="0"/>
                  </a:lnTo>
                  <a:close/>
                </a:path>
              </a:pathLst>
            </a:custGeom>
            <a:solidFill>
              <a:sysClr val="window" lastClr="FFFFFF">
                <a:lumMod val="85000"/>
              </a:sysClr>
            </a:solid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sp>
          <p:nvSpPr>
            <p:cNvPr id="65" name="Freeform 82"/>
            <p:cNvSpPr/>
            <p:nvPr/>
          </p:nvSpPr>
          <p:spPr bwMode="auto">
            <a:xfrm>
              <a:off x="17338" y="16307"/>
              <a:ext cx="5077" cy="1876"/>
            </a:xfrm>
            <a:custGeom>
              <a:avLst/>
              <a:gdLst>
                <a:gd name="T0" fmla="*/ 1254 w 2541"/>
                <a:gd name="T1" fmla="*/ 25 h 939"/>
                <a:gd name="T2" fmla="*/ 1288 w 2541"/>
                <a:gd name="T3" fmla="*/ 36 h 939"/>
                <a:gd name="T4" fmla="*/ 1333 w 2541"/>
                <a:gd name="T5" fmla="*/ 27 h 939"/>
                <a:gd name="T6" fmla="*/ 1356 w 2541"/>
                <a:gd name="T7" fmla="*/ 55 h 939"/>
                <a:gd name="T8" fmla="*/ 1398 w 2541"/>
                <a:gd name="T9" fmla="*/ 45 h 939"/>
                <a:gd name="T10" fmla="*/ 1481 w 2541"/>
                <a:gd name="T11" fmla="*/ 71 h 939"/>
                <a:gd name="T12" fmla="*/ 1534 w 2541"/>
                <a:gd name="T13" fmla="*/ 180 h 939"/>
                <a:gd name="T14" fmla="*/ 1513 w 2541"/>
                <a:gd name="T15" fmla="*/ 226 h 939"/>
                <a:gd name="T16" fmla="*/ 1539 w 2541"/>
                <a:gd name="T17" fmla="*/ 305 h 939"/>
                <a:gd name="T18" fmla="*/ 1501 w 2541"/>
                <a:gd name="T19" fmla="*/ 356 h 939"/>
                <a:gd name="T20" fmla="*/ 1556 w 2541"/>
                <a:gd name="T21" fmla="*/ 377 h 939"/>
                <a:gd name="T22" fmla="*/ 1563 w 2541"/>
                <a:gd name="T23" fmla="*/ 431 h 939"/>
                <a:gd name="T24" fmla="*/ 1611 w 2541"/>
                <a:gd name="T25" fmla="*/ 456 h 939"/>
                <a:gd name="T26" fmla="*/ 1657 w 2541"/>
                <a:gd name="T27" fmla="*/ 525 h 939"/>
                <a:gd name="T28" fmla="*/ 1639 w 2541"/>
                <a:gd name="T29" fmla="*/ 603 h 939"/>
                <a:gd name="T30" fmla="*/ 1628 w 2541"/>
                <a:gd name="T31" fmla="*/ 630 h 939"/>
                <a:gd name="T32" fmla="*/ 1710 w 2541"/>
                <a:gd name="T33" fmla="*/ 617 h 939"/>
                <a:gd name="T34" fmla="*/ 1817 w 2541"/>
                <a:gd name="T35" fmla="*/ 646 h 939"/>
                <a:gd name="T36" fmla="*/ 1872 w 2541"/>
                <a:gd name="T37" fmla="*/ 733 h 939"/>
                <a:gd name="T38" fmla="*/ 1926 w 2541"/>
                <a:gd name="T39" fmla="*/ 718 h 939"/>
                <a:gd name="T40" fmla="*/ 1966 w 2541"/>
                <a:gd name="T41" fmla="*/ 749 h 939"/>
                <a:gd name="T42" fmla="*/ 1974 w 2541"/>
                <a:gd name="T43" fmla="*/ 803 h 939"/>
                <a:gd name="T44" fmla="*/ 1982 w 2541"/>
                <a:gd name="T45" fmla="*/ 788 h 939"/>
                <a:gd name="T46" fmla="*/ 2036 w 2541"/>
                <a:gd name="T47" fmla="*/ 706 h 939"/>
                <a:gd name="T48" fmla="*/ 2163 w 2541"/>
                <a:gd name="T49" fmla="*/ 651 h 939"/>
                <a:gd name="T50" fmla="*/ 2300 w 2541"/>
                <a:gd name="T51" fmla="*/ 701 h 939"/>
                <a:gd name="T52" fmla="*/ 2350 w 2541"/>
                <a:gd name="T53" fmla="*/ 812 h 939"/>
                <a:gd name="T54" fmla="*/ 2355 w 2541"/>
                <a:gd name="T55" fmla="*/ 901 h 939"/>
                <a:gd name="T56" fmla="*/ 2423 w 2541"/>
                <a:gd name="T57" fmla="*/ 867 h 939"/>
                <a:gd name="T58" fmla="*/ 2509 w 2541"/>
                <a:gd name="T59" fmla="*/ 900 h 939"/>
                <a:gd name="T60" fmla="*/ 0 w 2541"/>
                <a:gd name="T61" fmla="*/ 939 h 939"/>
                <a:gd name="T62" fmla="*/ 150 w 2541"/>
                <a:gd name="T63" fmla="*/ 879 h 939"/>
                <a:gd name="T64" fmla="*/ 263 w 2541"/>
                <a:gd name="T65" fmla="*/ 912 h 939"/>
                <a:gd name="T66" fmla="*/ 304 w 2541"/>
                <a:gd name="T67" fmla="*/ 884 h 939"/>
                <a:gd name="T68" fmla="*/ 370 w 2541"/>
                <a:gd name="T69" fmla="*/ 864 h 939"/>
                <a:gd name="T70" fmla="*/ 419 w 2541"/>
                <a:gd name="T71" fmla="*/ 887 h 939"/>
                <a:gd name="T72" fmla="*/ 410 w 2541"/>
                <a:gd name="T73" fmla="*/ 850 h 939"/>
                <a:gd name="T74" fmla="*/ 418 w 2541"/>
                <a:gd name="T75" fmla="*/ 743 h 939"/>
                <a:gd name="T76" fmla="*/ 530 w 2541"/>
                <a:gd name="T77" fmla="*/ 661 h 939"/>
                <a:gd name="T78" fmla="*/ 639 w 2541"/>
                <a:gd name="T79" fmla="*/ 686 h 939"/>
                <a:gd name="T80" fmla="*/ 685 w 2541"/>
                <a:gd name="T81" fmla="*/ 689 h 939"/>
                <a:gd name="T82" fmla="*/ 761 w 2541"/>
                <a:gd name="T83" fmla="*/ 661 h 939"/>
                <a:gd name="T84" fmla="*/ 810 w 2541"/>
                <a:gd name="T85" fmla="*/ 684 h 939"/>
                <a:gd name="T86" fmla="*/ 772 w 2541"/>
                <a:gd name="T87" fmla="*/ 596 h 939"/>
                <a:gd name="T88" fmla="*/ 829 w 2541"/>
                <a:gd name="T89" fmla="*/ 440 h 939"/>
                <a:gd name="T90" fmla="*/ 935 w 2541"/>
                <a:gd name="T91" fmla="*/ 387 h 939"/>
                <a:gd name="T92" fmla="*/ 994 w 2541"/>
                <a:gd name="T93" fmla="*/ 387 h 939"/>
                <a:gd name="T94" fmla="*/ 999 w 2541"/>
                <a:gd name="T95" fmla="*/ 296 h 939"/>
                <a:gd name="T96" fmla="*/ 1056 w 2541"/>
                <a:gd name="T97" fmla="*/ 262 h 939"/>
                <a:gd name="T98" fmla="*/ 1069 w 2541"/>
                <a:gd name="T99" fmla="*/ 253 h 939"/>
                <a:gd name="T100" fmla="*/ 1056 w 2541"/>
                <a:gd name="T101" fmla="*/ 192 h 939"/>
                <a:gd name="T102" fmla="*/ 1089 w 2541"/>
                <a:gd name="T103" fmla="*/ 89 h 939"/>
                <a:gd name="T104" fmla="*/ 1117 w 2541"/>
                <a:gd name="T105" fmla="*/ 95 h 939"/>
                <a:gd name="T106" fmla="*/ 1123 w 2541"/>
                <a:gd name="T107" fmla="*/ 53 h 939"/>
                <a:gd name="T108" fmla="*/ 1156 w 2541"/>
                <a:gd name="T109" fmla="*/ 53 h 939"/>
                <a:gd name="T110" fmla="*/ 1153 w 2541"/>
                <a:gd name="T111" fmla="*/ 48 h 939"/>
                <a:gd name="T112" fmla="*/ 1178 w 2541"/>
                <a:gd name="T113" fmla="*/ 7 h 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41" h="939">
                  <a:moveTo>
                    <a:pt x="1195" y="0"/>
                  </a:moveTo>
                  <a:lnTo>
                    <a:pt x="1211" y="2"/>
                  </a:lnTo>
                  <a:lnTo>
                    <a:pt x="1227" y="7"/>
                  </a:lnTo>
                  <a:lnTo>
                    <a:pt x="1241" y="15"/>
                  </a:lnTo>
                  <a:lnTo>
                    <a:pt x="1254" y="25"/>
                  </a:lnTo>
                  <a:lnTo>
                    <a:pt x="1265" y="37"/>
                  </a:lnTo>
                  <a:lnTo>
                    <a:pt x="1272" y="46"/>
                  </a:lnTo>
                  <a:lnTo>
                    <a:pt x="1279" y="53"/>
                  </a:lnTo>
                  <a:lnTo>
                    <a:pt x="1280" y="55"/>
                  </a:lnTo>
                  <a:lnTo>
                    <a:pt x="1288" y="36"/>
                  </a:lnTo>
                  <a:lnTo>
                    <a:pt x="1296" y="24"/>
                  </a:lnTo>
                  <a:lnTo>
                    <a:pt x="1305" y="19"/>
                  </a:lnTo>
                  <a:lnTo>
                    <a:pt x="1314" y="17"/>
                  </a:lnTo>
                  <a:lnTo>
                    <a:pt x="1323" y="20"/>
                  </a:lnTo>
                  <a:lnTo>
                    <a:pt x="1333" y="27"/>
                  </a:lnTo>
                  <a:lnTo>
                    <a:pt x="1340" y="34"/>
                  </a:lnTo>
                  <a:lnTo>
                    <a:pt x="1347" y="41"/>
                  </a:lnTo>
                  <a:lnTo>
                    <a:pt x="1352" y="49"/>
                  </a:lnTo>
                  <a:lnTo>
                    <a:pt x="1356" y="54"/>
                  </a:lnTo>
                  <a:lnTo>
                    <a:pt x="1356" y="55"/>
                  </a:lnTo>
                  <a:lnTo>
                    <a:pt x="1359" y="54"/>
                  </a:lnTo>
                  <a:lnTo>
                    <a:pt x="1364" y="53"/>
                  </a:lnTo>
                  <a:lnTo>
                    <a:pt x="1373" y="49"/>
                  </a:lnTo>
                  <a:lnTo>
                    <a:pt x="1384" y="46"/>
                  </a:lnTo>
                  <a:lnTo>
                    <a:pt x="1398" y="45"/>
                  </a:lnTo>
                  <a:lnTo>
                    <a:pt x="1412" y="44"/>
                  </a:lnTo>
                  <a:lnTo>
                    <a:pt x="1429" y="46"/>
                  </a:lnTo>
                  <a:lnTo>
                    <a:pt x="1446" y="50"/>
                  </a:lnTo>
                  <a:lnTo>
                    <a:pt x="1464" y="58"/>
                  </a:lnTo>
                  <a:lnTo>
                    <a:pt x="1481" y="71"/>
                  </a:lnTo>
                  <a:lnTo>
                    <a:pt x="1498" y="88"/>
                  </a:lnTo>
                  <a:lnTo>
                    <a:pt x="1513" y="112"/>
                  </a:lnTo>
                  <a:lnTo>
                    <a:pt x="1528" y="142"/>
                  </a:lnTo>
                  <a:lnTo>
                    <a:pt x="1533" y="161"/>
                  </a:lnTo>
                  <a:lnTo>
                    <a:pt x="1534" y="180"/>
                  </a:lnTo>
                  <a:lnTo>
                    <a:pt x="1530" y="195"/>
                  </a:lnTo>
                  <a:lnTo>
                    <a:pt x="1525" y="209"/>
                  </a:lnTo>
                  <a:lnTo>
                    <a:pt x="1520" y="218"/>
                  </a:lnTo>
                  <a:lnTo>
                    <a:pt x="1516" y="223"/>
                  </a:lnTo>
                  <a:lnTo>
                    <a:pt x="1513" y="226"/>
                  </a:lnTo>
                  <a:lnTo>
                    <a:pt x="1530" y="241"/>
                  </a:lnTo>
                  <a:lnTo>
                    <a:pt x="1541" y="258"/>
                  </a:lnTo>
                  <a:lnTo>
                    <a:pt x="1545" y="274"/>
                  </a:lnTo>
                  <a:lnTo>
                    <a:pt x="1543" y="291"/>
                  </a:lnTo>
                  <a:lnTo>
                    <a:pt x="1539" y="305"/>
                  </a:lnTo>
                  <a:lnTo>
                    <a:pt x="1532" y="320"/>
                  </a:lnTo>
                  <a:lnTo>
                    <a:pt x="1524" y="333"/>
                  </a:lnTo>
                  <a:lnTo>
                    <a:pt x="1515" y="343"/>
                  </a:lnTo>
                  <a:lnTo>
                    <a:pt x="1507" y="351"/>
                  </a:lnTo>
                  <a:lnTo>
                    <a:pt x="1501" y="356"/>
                  </a:lnTo>
                  <a:lnTo>
                    <a:pt x="1500" y="358"/>
                  </a:lnTo>
                  <a:lnTo>
                    <a:pt x="1520" y="358"/>
                  </a:lnTo>
                  <a:lnTo>
                    <a:pt x="1536" y="362"/>
                  </a:lnTo>
                  <a:lnTo>
                    <a:pt x="1547" y="368"/>
                  </a:lnTo>
                  <a:lnTo>
                    <a:pt x="1556" y="377"/>
                  </a:lnTo>
                  <a:lnTo>
                    <a:pt x="1562" y="388"/>
                  </a:lnTo>
                  <a:lnTo>
                    <a:pt x="1564" y="398"/>
                  </a:lnTo>
                  <a:lnTo>
                    <a:pt x="1564" y="410"/>
                  </a:lnTo>
                  <a:lnTo>
                    <a:pt x="1564" y="421"/>
                  </a:lnTo>
                  <a:lnTo>
                    <a:pt x="1563" y="431"/>
                  </a:lnTo>
                  <a:lnTo>
                    <a:pt x="1562" y="438"/>
                  </a:lnTo>
                  <a:lnTo>
                    <a:pt x="1560" y="443"/>
                  </a:lnTo>
                  <a:lnTo>
                    <a:pt x="1559" y="445"/>
                  </a:lnTo>
                  <a:lnTo>
                    <a:pt x="1588" y="449"/>
                  </a:lnTo>
                  <a:lnTo>
                    <a:pt x="1611" y="456"/>
                  </a:lnTo>
                  <a:lnTo>
                    <a:pt x="1628" y="466"/>
                  </a:lnTo>
                  <a:lnTo>
                    <a:pt x="1642" y="478"/>
                  </a:lnTo>
                  <a:lnTo>
                    <a:pt x="1651" y="493"/>
                  </a:lnTo>
                  <a:lnTo>
                    <a:pt x="1655" y="508"/>
                  </a:lnTo>
                  <a:lnTo>
                    <a:pt x="1657" y="525"/>
                  </a:lnTo>
                  <a:lnTo>
                    <a:pt x="1656" y="542"/>
                  </a:lnTo>
                  <a:lnTo>
                    <a:pt x="1653" y="558"/>
                  </a:lnTo>
                  <a:lnTo>
                    <a:pt x="1649" y="575"/>
                  </a:lnTo>
                  <a:lnTo>
                    <a:pt x="1644" y="589"/>
                  </a:lnTo>
                  <a:lnTo>
                    <a:pt x="1639" y="603"/>
                  </a:lnTo>
                  <a:lnTo>
                    <a:pt x="1634" y="614"/>
                  </a:lnTo>
                  <a:lnTo>
                    <a:pt x="1628" y="624"/>
                  </a:lnTo>
                  <a:lnTo>
                    <a:pt x="1626" y="629"/>
                  </a:lnTo>
                  <a:lnTo>
                    <a:pt x="1625" y="630"/>
                  </a:lnTo>
                  <a:lnTo>
                    <a:pt x="1628" y="630"/>
                  </a:lnTo>
                  <a:lnTo>
                    <a:pt x="1636" y="627"/>
                  </a:lnTo>
                  <a:lnTo>
                    <a:pt x="1651" y="625"/>
                  </a:lnTo>
                  <a:lnTo>
                    <a:pt x="1668" y="621"/>
                  </a:lnTo>
                  <a:lnTo>
                    <a:pt x="1687" y="618"/>
                  </a:lnTo>
                  <a:lnTo>
                    <a:pt x="1710" y="617"/>
                  </a:lnTo>
                  <a:lnTo>
                    <a:pt x="1732" y="616"/>
                  </a:lnTo>
                  <a:lnTo>
                    <a:pt x="1754" y="618"/>
                  </a:lnTo>
                  <a:lnTo>
                    <a:pt x="1775" y="622"/>
                  </a:lnTo>
                  <a:lnTo>
                    <a:pt x="1795" y="630"/>
                  </a:lnTo>
                  <a:lnTo>
                    <a:pt x="1817" y="646"/>
                  </a:lnTo>
                  <a:lnTo>
                    <a:pt x="1835" y="664"/>
                  </a:lnTo>
                  <a:lnTo>
                    <a:pt x="1850" y="682"/>
                  </a:lnTo>
                  <a:lnTo>
                    <a:pt x="1860" y="702"/>
                  </a:lnTo>
                  <a:lnTo>
                    <a:pt x="1867" y="719"/>
                  </a:lnTo>
                  <a:lnTo>
                    <a:pt x="1872" y="733"/>
                  </a:lnTo>
                  <a:lnTo>
                    <a:pt x="1873" y="743"/>
                  </a:lnTo>
                  <a:lnTo>
                    <a:pt x="1875" y="745"/>
                  </a:lnTo>
                  <a:lnTo>
                    <a:pt x="1894" y="731"/>
                  </a:lnTo>
                  <a:lnTo>
                    <a:pt x="1911" y="722"/>
                  </a:lnTo>
                  <a:lnTo>
                    <a:pt x="1926" y="718"/>
                  </a:lnTo>
                  <a:lnTo>
                    <a:pt x="1937" y="719"/>
                  </a:lnTo>
                  <a:lnTo>
                    <a:pt x="1947" y="723"/>
                  </a:lnTo>
                  <a:lnTo>
                    <a:pt x="1954" y="730"/>
                  </a:lnTo>
                  <a:lnTo>
                    <a:pt x="1961" y="739"/>
                  </a:lnTo>
                  <a:lnTo>
                    <a:pt x="1966" y="749"/>
                  </a:lnTo>
                  <a:lnTo>
                    <a:pt x="1970" y="761"/>
                  </a:lnTo>
                  <a:lnTo>
                    <a:pt x="1971" y="773"/>
                  </a:lnTo>
                  <a:lnTo>
                    <a:pt x="1974" y="785"/>
                  </a:lnTo>
                  <a:lnTo>
                    <a:pt x="1974" y="794"/>
                  </a:lnTo>
                  <a:lnTo>
                    <a:pt x="1974" y="803"/>
                  </a:lnTo>
                  <a:lnTo>
                    <a:pt x="1974" y="808"/>
                  </a:lnTo>
                  <a:lnTo>
                    <a:pt x="1974" y="809"/>
                  </a:lnTo>
                  <a:lnTo>
                    <a:pt x="1975" y="807"/>
                  </a:lnTo>
                  <a:lnTo>
                    <a:pt x="1978" y="800"/>
                  </a:lnTo>
                  <a:lnTo>
                    <a:pt x="1982" y="788"/>
                  </a:lnTo>
                  <a:lnTo>
                    <a:pt x="1987" y="775"/>
                  </a:lnTo>
                  <a:lnTo>
                    <a:pt x="1996" y="760"/>
                  </a:lnTo>
                  <a:lnTo>
                    <a:pt x="2007" y="741"/>
                  </a:lnTo>
                  <a:lnTo>
                    <a:pt x="2020" y="724"/>
                  </a:lnTo>
                  <a:lnTo>
                    <a:pt x="2036" y="706"/>
                  </a:lnTo>
                  <a:lnTo>
                    <a:pt x="2054" y="690"/>
                  </a:lnTo>
                  <a:lnTo>
                    <a:pt x="2076" y="676"/>
                  </a:lnTo>
                  <a:lnTo>
                    <a:pt x="2101" y="664"/>
                  </a:lnTo>
                  <a:lnTo>
                    <a:pt x="2131" y="655"/>
                  </a:lnTo>
                  <a:lnTo>
                    <a:pt x="2163" y="651"/>
                  </a:lnTo>
                  <a:lnTo>
                    <a:pt x="2199" y="652"/>
                  </a:lnTo>
                  <a:lnTo>
                    <a:pt x="2232" y="659"/>
                  </a:lnTo>
                  <a:lnTo>
                    <a:pt x="2258" y="669"/>
                  </a:lnTo>
                  <a:lnTo>
                    <a:pt x="2282" y="684"/>
                  </a:lnTo>
                  <a:lnTo>
                    <a:pt x="2300" y="701"/>
                  </a:lnTo>
                  <a:lnTo>
                    <a:pt x="2316" y="722"/>
                  </a:lnTo>
                  <a:lnTo>
                    <a:pt x="2328" y="743"/>
                  </a:lnTo>
                  <a:lnTo>
                    <a:pt x="2338" y="766"/>
                  </a:lnTo>
                  <a:lnTo>
                    <a:pt x="2345" y="790"/>
                  </a:lnTo>
                  <a:lnTo>
                    <a:pt x="2350" y="812"/>
                  </a:lnTo>
                  <a:lnTo>
                    <a:pt x="2354" y="834"/>
                  </a:lnTo>
                  <a:lnTo>
                    <a:pt x="2355" y="855"/>
                  </a:lnTo>
                  <a:lnTo>
                    <a:pt x="2355" y="874"/>
                  </a:lnTo>
                  <a:lnTo>
                    <a:pt x="2355" y="889"/>
                  </a:lnTo>
                  <a:lnTo>
                    <a:pt x="2355" y="901"/>
                  </a:lnTo>
                  <a:lnTo>
                    <a:pt x="2355" y="909"/>
                  </a:lnTo>
                  <a:lnTo>
                    <a:pt x="2355" y="912"/>
                  </a:lnTo>
                  <a:lnTo>
                    <a:pt x="2379" y="889"/>
                  </a:lnTo>
                  <a:lnTo>
                    <a:pt x="2401" y="875"/>
                  </a:lnTo>
                  <a:lnTo>
                    <a:pt x="2423" y="867"/>
                  </a:lnTo>
                  <a:lnTo>
                    <a:pt x="2444" y="866"/>
                  </a:lnTo>
                  <a:lnTo>
                    <a:pt x="2462" y="870"/>
                  </a:lnTo>
                  <a:lnTo>
                    <a:pt x="2481" y="877"/>
                  </a:lnTo>
                  <a:lnTo>
                    <a:pt x="2496" y="888"/>
                  </a:lnTo>
                  <a:lnTo>
                    <a:pt x="2509" y="900"/>
                  </a:lnTo>
                  <a:lnTo>
                    <a:pt x="2521" y="913"/>
                  </a:lnTo>
                  <a:lnTo>
                    <a:pt x="2530" y="923"/>
                  </a:lnTo>
                  <a:lnTo>
                    <a:pt x="2537" y="934"/>
                  </a:lnTo>
                  <a:lnTo>
                    <a:pt x="2541" y="939"/>
                  </a:lnTo>
                  <a:lnTo>
                    <a:pt x="0" y="939"/>
                  </a:lnTo>
                  <a:lnTo>
                    <a:pt x="16" y="925"/>
                  </a:lnTo>
                  <a:lnTo>
                    <a:pt x="52" y="904"/>
                  </a:lnTo>
                  <a:lnTo>
                    <a:pt x="86" y="889"/>
                  </a:lnTo>
                  <a:lnTo>
                    <a:pt x="119" y="881"/>
                  </a:lnTo>
                  <a:lnTo>
                    <a:pt x="150" y="879"/>
                  </a:lnTo>
                  <a:lnTo>
                    <a:pt x="178" y="881"/>
                  </a:lnTo>
                  <a:lnTo>
                    <a:pt x="204" y="887"/>
                  </a:lnTo>
                  <a:lnTo>
                    <a:pt x="228" y="894"/>
                  </a:lnTo>
                  <a:lnTo>
                    <a:pt x="247" y="902"/>
                  </a:lnTo>
                  <a:lnTo>
                    <a:pt x="263" y="912"/>
                  </a:lnTo>
                  <a:lnTo>
                    <a:pt x="275" y="918"/>
                  </a:lnTo>
                  <a:lnTo>
                    <a:pt x="283" y="923"/>
                  </a:lnTo>
                  <a:lnTo>
                    <a:pt x="285" y="926"/>
                  </a:lnTo>
                  <a:lnTo>
                    <a:pt x="293" y="902"/>
                  </a:lnTo>
                  <a:lnTo>
                    <a:pt x="304" y="884"/>
                  </a:lnTo>
                  <a:lnTo>
                    <a:pt x="315" y="872"/>
                  </a:lnTo>
                  <a:lnTo>
                    <a:pt x="329" y="866"/>
                  </a:lnTo>
                  <a:lnTo>
                    <a:pt x="343" y="862"/>
                  </a:lnTo>
                  <a:lnTo>
                    <a:pt x="357" y="862"/>
                  </a:lnTo>
                  <a:lnTo>
                    <a:pt x="370" y="864"/>
                  </a:lnTo>
                  <a:lnTo>
                    <a:pt x="384" y="868"/>
                  </a:lnTo>
                  <a:lnTo>
                    <a:pt x="395" y="874"/>
                  </a:lnTo>
                  <a:lnTo>
                    <a:pt x="406" y="879"/>
                  </a:lnTo>
                  <a:lnTo>
                    <a:pt x="414" y="883"/>
                  </a:lnTo>
                  <a:lnTo>
                    <a:pt x="419" y="887"/>
                  </a:lnTo>
                  <a:lnTo>
                    <a:pt x="420" y="888"/>
                  </a:lnTo>
                  <a:lnTo>
                    <a:pt x="420" y="885"/>
                  </a:lnTo>
                  <a:lnTo>
                    <a:pt x="416" y="877"/>
                  </a:lnTo>
                  <a:lnTo>
                    <a:pt x="414" y="864"/>
                  </a:lnTo>
                  <a:lnTo>
                    <a:pt x="410" y="850"/>
                  </a:lnTo>
                  <a:lnTo>
                    <a:pt x="406" y="830"/>
                  </a:lnTo>
                  <a:lnTo>
                    <a:pt x="404" y="811"/>
                  </a:lnTo>
                  <a:lnTo>
                    <a:pt x="406" y="788"/>
                  </a:lnTo>
                  <a:lnTo>
                    <a:pt x="410" y="766"/>
                  </a:lnTo>
                  <a:lnTo>
                    <a:pt x="418" y="743"/>
                  </a:lnTo>
                  <a:lnTo>
                    <a:pt x="431" y="722"/>
                  </a:lnTo>
                  <a:lnTo>
                    <a:pt x="449" y="701"/>
                  </a:lnTo>
                  <a:lnTo>
                    <a:pt x="474" y="682"/>
                  </a:lnTo>
                  <a:lnTo>
                    <a:pt x="503" y="669"/>
                  </a:lnTo>
                  <a:lnTo>
                    <a:pt x="530" y="661"/>
                  </a:lnTo>
                  <a:lnTo>
                    <a:pt x="556" y="660"/>
                  </a:lnTo>
                  <a:lnTo>
                    <a:pt x="580" y="663"/>
                  </a:lnTo>
                  <a:lnTo>
                    <a:pt x="602" y="669"/>
                  </a:lnTo>
                  <a:lnTo>
                    <a:pt x="622" y="677"/>
                  </a:lnTo>
                  <a:lnTo>
                    <a:pt x="639" y="686"/>
                  </a:lnTo>
                  <a:lnTo>
                    <a:pt x="653" y="694"/>
                  </a:lnTo>
                  <a:lnTo>
                    <a:pt x="664" y="702"/>
                  </a:lnTo>
                  <a:lnTo>
                    <a:pt x="669" y="709"/>
                  </a:lnTo>
                  <a:lnTo>
                    <a:pt x="672" y="710"/>
                  </a:lnTo>
                  <a:lnTo>
                    <a:pt x="685" y="689"/>
                  </a:lnTo>
                  <a:lnTo>
                    <a:pt x="699" y="675"/>
                  </a:lnTo>
                  <a:lnTo>
                    <a:pt x="713" y="665"/>
                  </a:lnTo>
                  <a:lnTo>
                    <a:pt x="729" y="660"/>
                  </a:lnTo>
                  <a:lnTo>
                    <a:pt x="745" y="660"/>
                  </a:lnTo>
                  <a:lnTo>
                    <a:pt x="761" y="661"/>
                  </a:lnTo>
                  <a:lnTo>
                    <a:pt x="774" y="665"/>
                  </a:lnTo>
                  <a:lnTo>
                    <a:pt x="787" y="671"/>
                  </a:lnTo>
                  <a:lnTo>
                    <a:pt x="797" y="676"/>
                  </a:lnTo>
                  <a:lnTo>
                    <a:pt x="805" y="680"/>
                  </a:lnTo>
                  <a:lnTo>
                    <a:pt x="810" y="684"/>
                  </a:lnTo>
                  <a:lnTo>
                    <a:pt x="813" y="685"/>
                  </a:lnTo>
                  <a:lnTo>
                    <a:pt x="796" y="667"/>
                  </a:lnTo>
                  <a:lnTo>
                    <a:pt x="784" y="646"/>
                  </a:lnTo>
                  <a:lnTo>
                    <a:pt x="775" y="622"/>
                  </a:lnTo>
                  <a:lnTo>
                    <a:pt x="772" y="596"/>
                  </a:lnTo>
                  <a:lnTo>
                    <a:pt x="774" y="567"/>
                  </a:lnTo>
                  <a:lnTo>
                    <a:pt x="780" y="536"/>
                  </a:lnTo>
                  <a:lnTo>
                    <a:pt x="793" y="502"/>
                  </a:lnTo>
                  <a:lnTo>
                    <a:pt x="812" y="465"/>
                  </a:lnTo>
                  <a:lnTo>
                    <a:pt x="829" y="440"/>
                  </a:lnTo>
                  <a:lnTo>
                    <a:pt x="848" y="421"/>
                  </a:lnTo>
                  <a:lnTo>
                    <a:pt x="869" y="406"/>
                  </a:lnTo>
                  <a:lnTo>
                    <a:pt x="891" y="396"/>
                  </a:lnTo>
                  <a:lnTo>
                    <a:pt x="914" y="389"/>
                  </a:lnTo>
                  <a:lnTo>
                    <a:pt x="935" y="387"/>
                  </a:lnTo>
                  <a:lnTo>
                    <a:pt x="953" y="384"/>
                  </a:lnTo>
                  <a:lnTo>
                    <a:pt x="970" y="384"/>
                  </a:lnTo>
                  <a:lnTo>
                    <a:pt x="982" y="385"/>
                  </a:lnTo>
                  <a:lnTo>
                    <a:pt x="991" y="387"/>
                  </a:lnTo>
                  <a:lnTo>
                    <a:pt x="994" y="387"/>
                  </a:lnTo>
                  <a:lnTo>
                    <a:pt x="986" y="363"/>
                  </a:lnTo>
                  <a:lnTo>
                    <a:pt x="982" y="342"/>
                  </a:lnTo>
                  <a:lnTo>
                    <a:pt x="984" y="325"/>
                  </a:lnTo>
                  <a:lnTo>
                    <a:pt x="990" y="309"/>
                  </a:lnTo>
                  <a:lnTo>
                    <a:pt x="999" y="296"/>
                  </a:lnTo>
                  <a:lnTo>
                    <a:pt x="1009" y="286"/>
                  </a:lnTo>
                  <a:lnTo>
                    <a:pt x="1021" y="278"/>
                  </a:lnTo>
                  <a:lnTo>
                    <a:pt x="1033" y="270"/>
                  </a:lnTo>
                  <a:lnTo>
                    <a:pt x="1045" y="265"/>
                  </a:lnTo>
                  <a:lnTo>
                    <a:pt x="1056" y="262"/>
                  </a:lnTo>
                  <a:lnTo>
                    <a:pt x="1064" y="260"/>
                  </a:lnTo>
                  <a:lnTo>
                    <a:pt x="1071" y="258"/>
                  </a:lnTo>
                  <a:lnTo>
                    <a:pt x="1072" y="257"/>
                  </a:lnTo>
                  <a:lnTo>
                    <a:pt x="1072" y="256"/>
                  </a:lnTo>
                  <a:lnTo>
                    <a:pt x="1069" y="253"/>
                  </a:lnTo>
                  <a:lnTo>
                    <a:pt x="1066" y="246"/>
                  </a:lnTo>
                  <a:lnTo>
                    <a:pt x="1062" y="237"/>
                  </a:lnTo>
                  <a:lnTo>
                    <a:pt x="1058" y="226"/>
                  </a:lnTo>
                  <a:lnTo>
                    <a:pt x="1056" y="210"/>
                  </a:lnTo>
                  <a:lnTo>
                    <a:pt x="1056" y="192"/>
                  </a:lnTo>
                  <a:lnTo>
                    <a:pt x="1059" y="168"/>
                  </a:lnTo>
                  <a:lnTo>
                    <a:pt x="1064" y="140"/>
                  </a:lnTo>
                  <a:lnTo>
                    <a:pt x="1072" y="116"/>
                  </a:lnTo>
                  <a:lnTo>
                    <a:pt x="1081" y="99"/>
                  </a:lnTo>
                  <a:lnTo>
                    <a:pt x="1089" y="89"/>
                  </a:lnTo>
                  <a:lnTo>
                    <a:pt x="1097" y="85"/>
                  </a:lnTo>
                  <a:lnTo>
                    <a:pt x="1104" y="85"/>
                  </a:lnTo>
                  <a:lnTo>
                    <a:pt x="1109" y="88"/>
                  </a:lnTo>
                  <a:lnTo>
                    <a:pt x="1114" y="92"/>
                  </a:lnTo>
                  <a:lnTo>
                    <a:pt x="1117" y="95"/>
                  </a:lnTo>
                  <a:lnTo>
                    <a:pt x="1118" y="96"/>
                  </a:lnTo>
                  <a:lnTo>
                    <a:pt x="1115" y="79"/>
                  </a:lnTo>
                  <a:lnTo>
                    <a:pt x="1115" y="66"/>
                  </a:lnTo>
                  <a:lnTo>
                    <a:pt x="1119" y="58"/>
                  </a:lnTo>
                  <a:lnTo>
                    <a:pt x="1123" y="53"/>
                  </a:lnTo>
                  <a:lnTo>
                    <a:pt x="1130" y="50"/>
                  </a:lnTo>
                  <a:lnTo>
                    <a:pt x="1138" y="49"/>
                  </a:lnTo>
                  <a:lnTo>
                    <a:pt x="1144" y="50"/>
                  </a:lnTo>
                  <a:lnTo>
                    <a:pt x="1151" y="51"/>
                  </a:lnTo>
                  <a:lnTo>
                    <a:pt x="1156" y="53"/>
                  </a:lnTo>
                  <a:lnTo>
                    <a:pt x="1160" y="55"/>
                  </a:lnTo>
                  <a:lnTo>
                    <a:pt x="1161" y="55"/>
                  </a:lnTo>
                  <a:lnTo>
                    <a:pt x="1160" y="54"/>
                  </a:lnTo>
                  <a:lnTo>
                    <a:pt x="1157" y="51"/>
                  </a:lnTo>
                  <a:lnTo>
                    <a:pt x="1153" y="48"/>
                  </a:lnTo>
                  <a:lnTo>
                    <a:pt x="1151" y="42"/>
                  </a:lnTo>
                  <a:lnTo>
                    <a:pt x="1151" y="34"/>
                  </a:lnTo>
                  <a:lnTo>
                    <a:pt x="1155" y="27"/>
                  </a:lnTo>
                  <a:lnTo>
                    <a:pt x="1164" y="17"/>
                  </a:lnTo>
                  <a:lnTo>
                    <a:pt x="1178" y="7"/>
                  </a:lnTo>
                  <a:lnTo>
                    <a:pt x="1195" y="0"/>
                  </a:lnTo>
                  <a:close/>
                </a:path>
              </a:pathLst>
            </a:custGeom>
            <a:solidFill>
              <a:sysClr val="window" lastClr="FFFFFF">
                <a:lumMod val="85000"/>
              </a:sysClr>
            </a:solid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sp>
          <p:nvSpPr>
            <p:cNvPr id="66" name="Freeform 83"/>
            <p:cNvSpPr/>
            <p:nvPr/>
          </p:nvSpPr>
          <p:spPr bwMode="auto">
            <a:xfrm>
              <a:off x="18710" y="16820"/>
              <a:ext cx="344" cy="322"/>
            </a:xfrm>
            <a:custGeom>
              <a:avLst/>
              <a:gdLst>
                <a:gd name="T0" fmla="*/ 72 w 172"/>
                <a:gd name="T1" fmla="*/ 0 h 161"/>
                <a:gd name="T2" fmla="*/ 88 w 172"/>
                <a:gd name="T3" fmla="*/ 3 h 161"/>
                <a:gd name="T4" fmla="*/ 101 w 172"/>
                <a:gd name="T5" fmla="*/ 8 h 161"/>
                <a:gd name="T6" fmla="*/ 110 w 172"/>
                <a:gd name="T7" fmla="*/ 16 h 161"/>
                <a:gd name="T8" fmla="*/ 117 w 172"/>
                <a:gd name="T9" fmla="*/ 25 h 161"/>
                <a:gd name="T10" fmla="*/ 121 w 172"/>
                <a:gd name="T11" fmla="*/ 34 h 161"/>
                <a:gd name="T12" fmla="*/ 123 w 172"/>
                <a:gd name="T13" fmla="*/ 39 h 161"/>
                <a:gd name="T14" fmla="*/ 125 w 172"/>
                <a:gd name="T15" fmla="*/ 42 h 161"/>
                <a:gd name="T16" fmla="*/ 126 w 172"/>
                <a:gd name="T17" fmla="*/ 42 h 161"/>
                <a:gd name="T18" fmla="*/ 131 w 172"/>
                <a:gd name="T19" fmla="*/ 42 h 161"/>
                <a:gd name="T20" fmla="*/ 139 w 172"/>
                <a:gd name="T21" fmla="*/ 43 h 161"/>
                <a:gd name="T22" fmla="*/ 148 w 172"/>
                <a:gd name="T23" fmla="*/ 46 h 161"/>
                <a:gd name="T24" fmla="*/ 156 w 172"/>
                <a:gd name="T25" fmla="*/ 50 h 161"/>
                <a:gd name="T26" fmla="*/ 164 w 172"/>
                <a:gd name="T27" fmla="*/ 56 h 161"/>
                <a:gd name="T28" fmla="*/ 170 w 172"/>
                <a:gd name="T29" fmla="*/ 65 h 161"/>
                <a:gd name="T30" fmla="*/ 172 w 172"/>
                <a:gd name="T31" fmla="*/ 77 h 161"/>
                <a:gd name="T32" fmla="*/ 170 w 172"/>
                <a:gd name="T33" fmla="*/ 93 h 161"/>
                <a:gd name="T34" fmla="*/ 165 w 172"/>
                <a:gd name="T35" fmla="*/ 107 h 161"/>
                <a:gd name="T36" fmla="*/ 159 w 172"/>
                <a:gd name="T37" fmla="*/ 116 h 161"/>
                <a:gd name="T38" fmla="*/ 151 w 172"/>
                <a:gd name="T39" fmla="*/ 122 h 161"/>
                <a:gd name="T40" fmla="*/ 142 w 172"/>
                <a:gd name="T41" fmla="*/ 123 h 161"/>
                <a:gd name="T42" fmla="*/ 134 w 172"/>
                <a:gd name="T43" fmla="*/ 122 h 161"/>
                <a:gd name="T44" fmla="*/ 126 w 172"/>
                <a:gd name="T45" fmla="*/ 119 h 161"/>
                <a:gd name="T46" fmla="*/ 121 w 172"/>
                <a:gd name="T47" fmla="*/ 116 h 161"/>
                <a:gd name="T48" fmla="*/ 117 w 172"/>
                <a:gd name="T49" fmla="*/ 114 h 161"/>
                <a:gd name="T50" fmla="*/ 115 w 172"/>
                <a:gd name="T51" fmla="*/ 113 h 161"/>
                <a:gd name="T52" fmla="*/ 115 w 172"/>
                <a:gd name="T53" fmla="*/ 116 h 161"/>
                <a:gd name="T54" fmla="*/ 114 w 172"/>
                <a:gd name="T55" fmla="*/ 123 h 161"/>
                <a:gd name="T56" fmla="*/ 113 w 172"/>
                <a:gd name="T57" fmla="*/ 133 h 161"/>
                <a:gd name="T58" fmla="*/ 108 w 172"/>
                <a:gd name="T59" fmla="*/ 144 h 161"/>
                <a:gd name="T60" fmla="*/ 101 w 172"/>
                <a:gd name="T61" fmla="*/ 153 h 161"/>
                <a:gd name="T62" fmla="*/ 91 w 172"/>
                <a:gd name="T63" fmla="*/ 161 h 161"/>
                <a:gd name="T64" fmla="*/ 77 w 172"/>
                <a:gd name="T65" fmla="*/ 161 h 161"/>
                <a:gd name="T66" fmla="*/ 68 w 172"/>
                <a:gd name="T67" fmla="*/ 157 h 161"/>
                <a:gd name="T68" fmla="*/ 62 w 172"/>
                <a:gd name="T69" fmla="*/ 151 h 161"/>
                <a:gd name="T70" fmla="*/ 58 w 172"/>
                <a:gd name="T71" fmla="*/ 143 h 161"/>
                <a:gd name="T72" fmla="*/ 55 w 172"/>
                <a:gd name="T73" fmla="*/ 136 h 161"/>
                <a:gd name="T74" fmla="*/ 54 w 172"/>
                <a:gd name="T75" fmla="*/ 133 h 161"/>
                <a:gd name="T76" fmla="*/ 53 w 172"/>
                <a:gd name="T77" fmla="*/ 135 h 161"/>
                <a:gd name="T78" fmla="*/ 47 w 172"/>
                <a:gd name="T79" fmla="*/ 136 h 161"/>
                <a:gd name="T80" fmla="*/ 39 w 172"/>
                <a:gd name="T81" fmla="*/ 137 h 161"/>
                <a:gd name="T82" fmla="*/ 32 w 172"/>
                <a:gd name="T83" fmla="*/ 137 h 161"/>
                <a:gd name="T84" fmla="*/ 22 w 172"/>
                <a:gd name="T85" fmla="*/ 136 h 161"/>
                <a:gd name="T86" fmla="*/ 15 w 172"/>
                <a:gd name="T87" fmla="*/ 131 h 161"/>
                <a:gd name="T88" fmla="*/ 7 w 172"/>
                <a:gd name="T89" fmla="*/ 123 h 161"/>
                <a:gd name="T90" fmla="*/ 2 w 172"/>
                <a:gd name="T91" fmla="*/ 111 h 161"/>
                <a:gd name="T92" fmla="*/ 0 w 172"/>
                <a:gd name="T93" fmla="*/ 97 h 161"/>
                <a:gd name="T94" fmla="*/ 3 w 172"/>
                <a:gd name="T95" fmla="*/ 85 h 161"/>
                <a:gd name="T96" fmla="*/ 9 w 172"/>
                <a:gd name="T97" fmla="*/ 76 h 161"/>
                <a:gd name="T98" fmla="*/ 17 w 172"/>
                <a:gd name="T99" fmla="*/ 71 h 161"/>
                <a:gd name="T100" fmla="*/ 25 w 172"/>
                <a:gd name="T101" fmla="*/ 67 h 161"/>
                <a:gd name="T102" fmla="*/ 30 w 172"/>
                <a:gd name="T103" fmla="*/ 65 h 161"/>
                <a:gd name="T104" fmla="*/ 33 w 172"/>
                <a:gd name="T105" fmla="*/ 64 h 161"/>
                <a:gd name="T106" fmla="*/ 33 w 172"/>
                <a:gd name="T107" fmla="*/ 61 h 161"/>
                <a:gd name="T108" fmla="*/ 33 w 172"/>
                <a:gd name="T109" fmla="*/ 55 h 161"/>
                <a:gd name="T110" fmla="*/ 34 w 172"/>
                <a:gd name="T111" fmla="*/ 44 h 161"/>
                <a:gd name="T112" fmla="*/ 37 w 172"/>
                <a:gd name="T113" fmla="*/ 33 h 161"/>
                <a:gd name="T114" fmla="*/ 42 w 172"/>
                <a:gd name="T115" fmla="*/ 21 h 161"/>
                <a:gd name="T116" fmla="*/ 49 w 172"/>
                <a:gd name="T117" fmla="*/ 10 h 161"/>
                <a:gd name="T118" fmla="*/ 59 w 172"/>
                <a:gd name="T119" fmla="*/ 4 h 161"/>
                <a:gd name="T120" fmla="*/ 72 w 172"/>
                <a:gd name="T12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2" h="161">
                  <a:moveTo>
                    <a:pt x="72" y="0"/>
                  </a:moveTo>
                  <a:lnTo>
                    <a:pt x="88" y="3"/>
                  </a:lnTo>
                  <a:lnTo>
                    <a:pt x="101" y="8"/>
                  </a:lnTo>
                  <a:lnTo>
                    <a:pt x="110" y="16"/>
                  </a:lnTo>
                  <a:lnTo>
                    <a:pt x="117" y="25"/>
                  </a:lnTo>
                  <a:lnTo>
                    <a:pt x="121" y="34"/>
                  </a:lnTo>
                  <a:lnTo>
                    <a:pt x="123" y="39"/>
                  </a:lnTo>
                  <a:lnTo>
                    <a:pt x="125" y="42"/>
                  </a:lnTo>
                  <a:lnTo>
                    <a:pt x="126" y="42"/>
                  </a:lnTo>
                  <a:lnTo>
                    <a:pt x="131" y="42"/>
                  </a:lnTo>
                  <a:lnTo>
                    <a:pt x="139" y="43"/>
                  </a:lnTo>
                  <a:lnTo>
                    <a:pt x="148" y="46"/>
                  </a:lnTo>
                  <a:lnTo>
                    <a:pt x="156" y="50"/>
                  </a:lnTo>
                  <a:lnTo>
                    <a:pt x="164" y="56"/>
                  </a:lnTo>
                  <a:lnTo>
                    <a:pt x="170" y="65"/>
                  </a:lnTo>
                  <a:lnTo>
                    <a:pt x="172" y="77"/>
                  </a:lnTo>
                  <a:lnTo>
                    <a:pt x="170" y="93"/>
                  </a:lnTo>
                  <a:lnTo>
                    <a:pt x="165" y="107"/>
                  </a:lnTo>
                  <a:lnTo>
                    <a:pt x="159" y="116"/>
                  </a:lnTo>
                  <a:lnTo>
                    <a:pt x="151" y="122"/>
                  </a:lnTo>
                  <a:lnTo>
                    <a:pt x="142" y="123"/>
                  </a:lnTo>
                  <a:lnTo>
                    <a:pt x="134" y="122"/>
                  </a:lnTo>
                  <a:lnTo>
                    <a:pt x="126" y="119"/>
                  </a:lnTo>
                  <a:lnTo>
                    <a:pt x="121" y="116"/>
                  </a:lnTo>
                  <a:lnTo>
                    <a:pt x="117" y="114"/>
                  </a:lnTo>
                  <a:lnTo>
                    <a:pt x="115" y="113"/>
                  </a:lnTo>
                  <a:lnTo>
                    <a:pt x="115" y="116"/>
                  </a:lnTo>
                  <a:lnTo>
                    <a:pt x="114" y="123"/>
                  </a:lnTo>
                  <a:lnTo>
                    <a:pt x="113" y="133"/>
                  </a:lnTo>
                  <a:lnTo>
                    <a:pt x="108" y="144"/>
                  </a:lnTo>
                  <a:lnTo>
                    <a:pt x="101" y="153"/>
                  </a:lnTo>
                  <a:lnTo>
                    <a:pt x="91" y="161"/>
                  </a:lnTo>
                  <a:lnTo>
                    <a:pt x="77" y="161"/>
                  </a:lnTo>
                  <a:lnTo>
                    <a:pt x="68" y="157"/>
                  </a:lnTo>
                  <a:lnTo>
                    <a:pt x="62" y="151"/>
                  </a:lnTo>
                  <a:lnTo>
                    <a:pt x="58" y="143"/>
                  </a:lnTo>
                  <a:lnTo>
                    <a:pt x="55" y="136"/>
                  </a:lnTo>
                  <a:lnTo>
                    <a:pt x="54" y="133"/>
                  </a:lnTo>
                  <a:lnTo>
                    <a:pt x="53" y="135"/>
                  </a:lnTo>
                  <a:lnTo>
                    <a:pt x="47" y="136"/>
                  </a:lnTo>
                  <a:lnTo>
                    <a:pt x="39" y="137"/>
                  </a:lnTo>
                  <a:lnTo>
                    <a:pt x="32" y="137"/>
                  </a:lnTo>
                  <a:lnTo>
                    <a:pt x="22" y="136"/>
                  </a:lnTo>
                  <a:lnTo>
                    <a:pt x="15" y="131"/>
                  </a:lnTo>
                  <a:lnTo>
                    <a:pt x="7" y="123"/>
                  </a:lnTo>
                  <a:lnTo>
                    <a:pt x="2" y="111"/>
                  </a:lnTo>
                  <a:lnTo>
                    <a:pt x="0" y="97"/>
                  </a:lnTo>
                  <a:lnTo>
                    <a:pt x="3" y="85"/>
                  </a:lnTo>
                  <a:lnTo>
                    <a:pt x="9" y="76"/>
                  </a:lnTo>
                  <a:lnTo>
                    <a:pt x="17" y="71"/>
                  </a:lnTo>
                  <a:lnTo>
                    <a:pt x="25" y="67"/>
                  </a:lnTo>
                  <a:lnTo>
                    <a:pt x="30" y="65"/>
                  </a:lnTo>
                  <a:lnTo>
                    <a:pt x="33" y="64"/>
                  </a:lnTo>
                  <a:lnTo>
                    <a:pt x="33" y="61"/>
                  </a:lnTo>
                  <a:lnTo>
                    <a:pt x="33" y="55"/>
                  </a:lnTo>
                  <a:lnTo>
                    <a:pt x="34" y="44"/>
                  </a:lnTo>
                  <a:lnTo>
                    <a:pt x="37" y="33"/>
                  </a:lnTo>
                  <a:lnTo>
                    <a:pt x="42" y="21"/>
                  </a:lnTo>
                  <a:lnTo>
                    <a:pt x="49" y="10"/>
                  </a:lnTo>
                  <a:lnTo>
                    <a:pt x="59" y="4"/>
                  </a:lnTo>
                  <a:lnTo>
                    <a:pt x="72" y="0"/>
                  </a:lnTo>
                  <a:close/>
                </a:path>
              </a:pathLst>
            </a:custGeom>
            <a:solidFill>
              <a:sysClr val="window" lastClr="FFFFFF">
                <a:lumMod val="85000"/>
              </a:sysClr>
            </a:solid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sp>
          <p:nvSpPr>
            <p:cNvPr id="67" name="Freeform 84"/>
            <p:cNvSpPr/>
            <p:nvPr/>
          </p:nvSpPr>
          <p:spPr bwMode="auto">
            <a:xfrm>
              <a:off x="20756" y="16799"/>
              <a:ext cx="611" cy="541"/>
            </a:xfrm>
            <a:custGeom>
              <a:avLst/>
              <a:gdLst>
                <a:gd name="T0" fmla="*/ 52 w 306"/>
                <a:gd name="T1" fmla="*/ 4 h 271"/>
                <a:gd name="T2" fmla="*/ 72 w 306"/>
                <a:gd name="T3" fmla="*/ 23 h 271"/>
                <a:gd name="T4" fmla="*/ 85 w 306"/>
                <a:gd name="T5" fmla="*/ 44 h 271"/>
                <a:gd name="T6" fmla="*/ 93 w 306"/>
                <a:gd name="T7" fmla="*/ 58 h 271"/>
                <a:gd name="T8" fmla="*/ 95 w 306"/>
                <a:gd name="T9" fmla="*/ 57 h 271"/>
                <a:gd name="T10" fmla="*/ 99 w 306"/>
                <a:gd name="T11" fmla="*/ 44 h 271"/>
                <a:gd name="T12" fmla="*/ 110 w 306"/>
                <a:gd name="T13" fmla="*/ 27 h 271"/>
                <a:gd name="T14" fmla="*/ 128 w 306"/>
                <a:gd name="T15" fmla="*/ 15 h 271"/>
                <a:gd name="T16" fmla="*/ 157 w 306"/>
                <a:gd name="T17" fmla="*/ 16 h 271"/>
                <a:gd name="T18" fmla="*/ 174 w 306"/>
                <a:gd name="T19" fmla="*/ 32 h 271"/>
                <a:gd name="T20" fmla="*/ 178 w 306"/>
                <a:gd name="T21" fmla="*/ 52 h 271"/>
                <a:gd name="T22" fmla="*/ 177 w 306"/>
                <a:gd name="T23" fmla="*/ 65 h 271"/>
                <a:gd name="T24" fmla="*/ 179 w 306"/>
                <a:gd name="T25" fmla="*/ 66 h 271"/>
                <a:gd name="T26" fmla="*/ 196 w 306"/>
                <a:gd name="T27" fmla="*/ 65 h 271"/>
                <a:gd name="T28" fmla="*/ 225 w 306"/>
                <a:gd name="T29" fmla="*/ 63 h 271"/>
                <a:gd name="T30" fmla="*/ 257 w 306"/>
                <a:gd name="T31" fmla="*/ 69 h 271"/>
                <a:gd name="T32" fmla="*/ 285 w 306"/>
                <a:gd name="T33" fmla="*/ 83 h 271"/>
                <a:gd name="T34" fmla="*/ 304 w 306"/>
                <a:gd name="T35" fmla="*/ 114 h 271"/>
                <a:gd name="T36" fmla="*/ 306 w 306"/>
                <a:gd name="T37" fmla="*/ 150 h 271"/>
                <a:gd name="T38" fmla="*/ 297 w 306"/>
                <a:gd name="T39" fmla="*/ 173 h 271"/>
                <a:gd name="T40" fmla="*/ 281 w 306"/>
                <a:gd name="T41" fmla="*/ 186 h 271"/>
                <a:gd name="T42" fmla="*/ 267 w 306"/>
                <a:gd name="T43" fmla="*/ 192 h 271"/>
                <a:gd name="T44" fmla="*/ 262 w 306"/>
                <a:gd name="T45" fmla="*/ 194 h 271"/>
                <a:gd name="T46" fmla="*/ 258 w 306"/>
                <a:gd name="T47" fmla="*/ 203 h 271"/>
                <a:gd name="T48" fmla="*/ 246 w 306"/>
                <a:gd name="T49" fmla="*/ 226 h 271"/>
                <a:gd name="T50" fmla="*/ 226 w 306"/>
                <a:gd name="T51" fmla="*/ 251 h 271"/>
                <a:gd name="T52" fmla="*/ 198 w 306"/>
                <a:gd name="T53" fmla="*/ 269 h 271"/>
                <a:gd name="T54" fmla="*/ 158 w 306"/>
                <a:gd name="T55" fmla="*/ 270 h 271"/>
                <a:gd name="T56" fmla="*/ 130 w 306"/>
                <a:gd name="T57" fmla="*/ 256 h 271"/>
                <a:gd name="T58" fmla="*/ 114 w 306"/>
                <a:gd name="T59" fmla="*/ 237 h 271"/>
                <a:gd name="T60" fmla="*/ 107 w 306"/>
                <a:gd name="T61" fmla="*/ 223 h 271"/>
                <a:gd name="T62" fmla="*/ 105 w 306"/>
                <a:gd name="T63" fmla="*/ 223 h 271"/>
                <a:gd name="T64" fmla="*/ 90 w 306"/>
                <a:gd name="T65" fmla="*/ 232 h 271"/>
                <a:gd name="T66" fmla="*/ 65 w 306"/>
                <a:gd name="T67" fmla="*/ 237 h 271"/>
                <a:gd name="T68" fmla="*/ 35 w 306"/>
                <a:gd name="T69" fmla="*/ 226 h 271"/>
                <a:gd name="T70" fmla="*/ 9 w 306"/>
                <a:gd name="T71" fmla="*/ 192 h 271"/>
                <a:gd name="T72" fmla="*/ 6 w 306"/>
                <a:gd name="T73" fmla="*/ 156 h 271"/>
                <a:gd name="T74" fmla="*/ 21 w 306"/>
                <a:gd name="T75" fmla="*/ 127 h 271"/>
                <a:gd name="T76" fmla="*/ 38 w 306"/>
                <a:gd name="T77" fmla="*/ 107 h 271"/>
                <a:gd name="T78" fmla="*/ 46 w 306"/>
                <a:gd name="T79" fmla="*/ 100 h 271"/>
                <a:gd name="T80" fmla="*/ 38 w 306"/>
                <a:gd name="T81" fmla="*/ 96 h 271"/>
                <a:gd name="T82" fmla="*/ 20 w 306"/>
                <a:gd name="T83" fmla="*/ 84 h 271"/>
                <a:gd name="T84" fmla="*/ 3 w 306"/>
                <a:gd name="T85" fmla="*/ 65 h 271"/>
                <a:gd name="T86" fmla="*/ 1 w 306"/>
                <a:gd name="T87" fmla="*/ 37 h 271"/>
                <a:gd name="T88" fmla="*/ 20 w 306"/>
                <a:gd name="T89" fmla="*/ 7 h 271"/>
                <a:gd name="T90" fmla="*/ 42 w 306"/>
                <a:gd name="T91" fmla="*/ 0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6" h="271">
                  <a:moveTo>
                    <a:pt x="42" y="0"/>
                  </a:moveTo>
                  <a:lnTo>
                    <a:pt x="52" y="4"/>
                  </a:lnTo>
                  <a:lnTo>
                    <a:pt x="63" y="12"/>
                  </a:lnTo>
                  <a:lnTo>
                    <a:pt x="72" y="23"/>
                  </a:lnTo>
                  <a:lnTo>
                    <a:pt x="80" y="33"/>
                  </a:lnTo>
                  <a:lnTo>
                    <a:pt x="85" y="44"/>
                  </a:lnTo>
                  <a:lnTo>
                    <a:pt x="90" y="52"/>
                  </a:lnTo>
                  <a:lnTo>
                    <a:pt x="93" y="58"/>
                  </a:lnTo>
                  <a:lnTo>
                    <a:pt x="94" y="59"/>
                  </a:lnTo>
                  <a:lnTo>
                    <a:pt x="95" y="57"/>
                  </a:lnTo>
                  <a:lnTo>
                    <a:pt x="97" y="52"/>
                  </a:lnTo>
                  <a:lnTo>
                    <a:pt x="99" y="44"/>
                  </a:lnTo>
                  <a:lnTo>
                    <a:pt x="103" y="35"/>
                  </a:lnTo>
                  <a:lnTo>
                    <a:pt x="110" y="27"/>
                  </a:lnTo>
                  <a:lnTo>
                    <a:pt x="118" y="19"/>
                  </a:lnTo>
                  <a:lnTo>
                    <a:pt x="128" y="15"/>
                  </a:lnTo>
                  <a:lnTo>
                    <a:pt x="143" y="14"/>
                  </a:lnTo>
                  <a:lnTo>
                    <a:pt x="157" y="16"/>
                  </a:lnTo>
                  <a:lnTo>
                    <a:pt x="167" y="23"/>
                  </a:lnTo>
                  <a:lnTo>
                    <a:pt x="174" y="32"/>
                  </a:lnTo>
                  <a:lnTo>
                    <a:pt x="177" y="41"/>
                  </a:lnTo>
                  <a:lnTo>
                    <a:pt x="178" y="52"/>
                  </a:lnTo>
                  <a:lnTo>
                    <a:pt x="178" y="59"/>
                  </a:lnTo>
                  <a:lnTo>
                    <a:pt x="177" y="65"/>
                  </a:lnTo>
                  <a:lnTo>
                    <a:pt x="177" y="67"/>
                  </a:lnTo>
                  <a:lnTo>
                    <a:pt x="179" y="66"/>
                  </a:lnTo>
                  <a:lnTo>
                    <a:pt x="186" y="66"/>
                  </a:lnTo>
                  <a:lnTo>
                    <a:pt x="196" y="65"/>
                  </a:lnTo>
                  <a:lnTo>
                    <a:pt x="209" y="63"/>
                  </a:lnTo>
                  <a:lnTo>
                    <a:pt x="225" y="63"/>
                  </a:lnTo>
                  <a:lnTo>
                    <a:pt x="241" y="65"/>
                  </a:lnTo>
                  <a:lnTo>
                    <a:pt x="257" y="69"/>
                  </a:lnTo>
                  <a:lnTo>
                    <a:pt x="272" y="74"/>
                  </a:lnTo>
                  <a:lnTo>
                    <a:pt x="285" y="83"/>
                  </a:lnTo>
                  <a:lnTo>
                    <a:pt x="296" y="96"/>
                  </a:lnTo>
                  <a:lnTo>
                    <a:pt x="304" y="114"/>
                  </a:lnTo>
                  <a:lnTo>
                    <a:pt x="306" y="134"/>
                  </a:lnTo>
                  <a:lnTo>
                    <a:pt x="306" y="150"/>
                  </a:lnTo>
                  <a:lnTo>
                    <a:pt x="302" y="163"/>
                  </a:lnTo>
                  <a:lnTo>
                    <a:pt x="297" y="173"/>
                  </a:lnTo>
                  <a:lnTo>
                    <a:pt x="289" y="181"/>
                  </a:lnTo>
                  <a:lnTo>
                    <a:pt x="281" y="186"/>
                  </a:lnTo>
                  <a:lnTo>
                    <a:pt x="274" y="190"/>
                  </a:lnTo>
                  <a:lnTo>
                    <a:pt x="267" y="192"/>
                  </a:lnTo>
                  <a:lnTo>
                    <a:pt x="263" y="193"/>
                  </a:lnTo>
                  <a:lnTo>
                    <a:pt x="262" y="194"/>
                  </a:lnTo>
                  <a:lnTo>
                    <a:pt x="260" y="197"/>
                  </a:lnTo>
                  <a:lnTo>
                    <a:pt x="258" y="203"/>
                  </a:lnTo>
                  <a:lnTo>
                    <a:pt x="253" y="214"/>
                  </a:lnTo>
                  <a:lnTo>
                    <a:pt x="246" y="226"/>
                  </a:lnTo>
                  <a:lnTo>
                    <a:pt x="238" y="239"/>
                  </a:lnTo>
                  <a:lnTo>
                    <a:pt x="226" y="251"/>
                  </a:lnTo>
                  <a:lnTo>
                    <a:pt x="213" y="261"/>
                  </a:lnTo>
                  <a:lnTo>
                    <a:pt x="198" y="269"/>
                  </a:lnTo>
                  <a:lnTo>
                    <a:pt x="179" y="271"/>
                  </a:lnTo>
                  <a:lnTo>
                    <a:pt x="158" y="270"/>
                  </a:lnTo>
                  <a:lnTo>
                    <a:pt x="143" y="264"/>
                  </a:lnTo>
                  <a:lnTo>
                    <a:pt x="130" y="256"/>
                  </a:lnTo>
                  <a:lnTo>
                    <a:pt x="120" y="247"/>
                  </a:lnTo>
                  <a:lnTo>
                    <a:pt x="114" y="237"/>
                  </a:lnTo>
                  <a:lnTo>
                    <a:pt x="109" y="228"/>
                  </a:lnTo>
                  <a:lnTo>
                    <a:pt x="107" y="223"/>
                  </a:lnTo>
                  <a:lnTo>
                    <a:pt x="106" y="220"/>
                  </a:lnTo>
                  <a:lnTo>
                    <a:pt x="105" y="223"/>
                  </a:lnTo>
                  <a:lnTo>
                    <a:pt x="99" y="227"/>
                  </a:lnTo>
                  <a:lnTo>
                    <a:pt x="90" y="232"/>
                  </a:lnTo>
                  <a:lnTo>
                    <a:pt x="78" y="236"/>
                  </a:lnTo>
                  <a:lnTo>
                    <a:pt x="65" y="237"/>
                  </a:lnTo>
                  <a:lnTo>
                    <a:pt x="51" y="235"/>
                  </a:lnTo>
                  <a:lnTo>
                    <a:pt x="35" y="226"/>
                  </a:lnTo>
                  <a:lnTo>
                    <a:pt x="20" y="210"/>
                  </a:lnTo>
                  <a:lnTo>
                    <a:pt x="9" y="192"/>
                  </a:lnTo>
                  <a:lnTo>
                    <a:pt x="5" y="173"/>
                  </a:lnTo>
                  <a:lnTo>
                    <a:pt x="6" y="156"/>
                  </a:lnTo>
                  <a:lnTo>
                    <a:pt x="13" y="141"/>
                  </a:lnTo>
                  <a:lnTo>
                    <a:pt x="21" y="127"/>
                  </a:lnTo>
                  <a:lnTo>
                    <a:pt x="30" y="116"/>
                  </a:lnTo>
                  <a:lnTo>
                    <a:pt x="38" y="107"/>
                  </a:lnTo>
                  <a:lnTo>
                    <a:pt x="44" y="101"/>
                  </a:lnTo>
                  <a:lnTo>
                    <a:pt x="46" y="100"/>
                  </a:lnTo>
                  <a:lnTo>
                    <a:pt x="43" y="99"/>
                  </a:lnTo>
                  <a:lnTo>
                    <a:pt x="38" y="96"/>
                  </a:lnTo>
                  <a:lnTo>
                    <a:pt x="29" y="91"/>
                  </a:lnTo>
                  <a:lnTo>
                    <a:pt x="20" y="84"/>
                  </a:lnTo>
                  <a:lnTo>
                    <a:pt x="10" y="75"/>
                  </a:lnTo>
                  <a:lnTo>
                    <a:pt x="3" y="65"/>
                  </a:lnTo>
                  <a:lnTo>
                    <a:pt x="0" y="52"/>
                  </a:lnTo>
                  <a:lnTo>
                    <a:pt x="1" y="37"/>
                  </a:lnTo>
                  <a:lnTo>
                    <a:pt x="9" y="19"/>
                  </a:lnTo>
                  <a:lnTo>
                    <a:pt x="20" y="7"/>
                  </a:lnTo>
                  <a:lnTo>
                    <a:pt x="31" y="0"/>
                  </a:lnTo>
                  <a:lnTo>
                    <a:pt x="42" y="0"/>
                  </a:lnTo>
                  <a:close/>
                </a:path>
              </a:pathLst>
            </a:custGeom>
            <a:solidFill>
              <a:sysClr val="window" lastClr="FFFFFF">
                <a:lumMod val="85000"/>
              </a:sysClr>
            </a:solid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sp>
          <p:nvSpPr>
            <p:cNvPr id="68" name="Freeform 85"/>
            <p:cNvSpPr/>
            <p:nvPr/>
          </p:nvSpPr>
          <p:spPr bwMode="auto">
            <a:xfrm>
              <a:off x="21322" y="17210"/>
              <a:ext cx="228" cy="214"/>
            </a:xfrm>
            <a:custGeom>
              <a:avLst/>
              <a:gdLst>
                <a:gd name="T0" fmla="*/ 46 w 114"/>
                <a:gd name="T1" fmla="*/ 0 h 107"/>
                <a:gd name="T2" fmla="*/ 55 w 114"/>
                <a:gd name="T3" fmla="*/ 1 h 107"/>
                <a:gd name="T4" fmla="*/ 64 w 114"/>
                <a:gd name="T5" fmla="*/ 7 h 107"/>
                <a:gd name="T6" fmla="*/ 76 w 114"/>
                <a:gd name="T7" fmla="*/ 20 h 107"/>
                <a:gd name="T8" fmla="*/ 87 w 114"/>
                <a:gd name="T9" fmla="*/ 14 h 107"/>
                <a:gd name="T10" fmla="*/ 99 w 114"/>
                <a:gd name="T11" fmla="*/ 14 h 107"/>
                <a:gd name="T12" fmla="*/ 107 w 114"/>
                <a:gd name="T13" fmla="*/ 18 h 107"/>
                <a:gd name="T14" fmla="*/ 112 w 114"/>
                <a:gd name="T15" fmla="*/ 26 h 107"/>
                <a:gd name="T16" fmla="*/ 114 w 114"/>
                <a:gd name="T17" fmla="*/ 37 h 107"/>
                <a:gd name="T18" fmla="*/ 110 w 114"/>
                <a:gd name="T19" fmla="*/ 46 h 107"/>
                <a:gd name="T20" fmla="*/ 99 w 114"/>
                <a:gd name="T21" fmla="*/ 54 h 107"/>
                <a:gd name="T22" fmla="*/ 100 w 114"/>
                <a:gd name="T23" fmla="*/ 55 h 107"/>
                <a:gd name="T24" fmla="*/ 100 w 114"/>
                <a:gd name="T25" fmla="*/ 59 h 107"/>
                <a:gd name="T26" fmla="*/ 102 w 114"/>
                <a:gd name="T27" fmla="*/ 65 h 107"/>
                <a:gd name="T28" fmla="*/ 103 w 114"/>
                <a:gd name="T29" fmla="*/ 73 h 107"/>
                <a:gd name="T30" fmla="*/ 102 w 114"/>
                <a:gd name="T31" fmla="*/ 81 h 107"/>
                <a:gd name="T32" fmla="*/ 99 w 114"/>
                <a:gd name="T33" fmla="*/ 89 h 107"/>
                <a:gd name="T34" fmla="*/ 94 w 114"/>
                <a:gd name="T35" fmla="*/ 97 h 107"/>
                <a:gd name="T36" fmla="*/ 86 w 114"/>
                <a:gd name="T37" fmla="*/ 102 h 107"/>
                <a:gd name="T38" fmla="*/ 73 w 114"/>
                <a:gd name="T39" fmla="*/ 106 h 107"/>
                <a:gd name="T40" fmla="*/ 56 w 114"/>
                <a:gd name="T41" fmla="*/ 107 h 107"/>
                <a:gd name="T42" fmla="*/ 40 w 114"/>
                <a:gd name="T43" fmla="*/ 106 h 107"/>
                <a:gd name="T44" fmla="*/ 30 w 114"/>
                <a:gd name="T45" fmla="*/ 101 h 107"/>
                <a:gd name="T46" fmla="*/ 22 w 114"/>
                <a:gd name="T47" fmla="*/ 93 h 107"/>
                <a:gd name="T48" fmla="*/ 17 w 114"/>
                <a:gd name="T49" fmla="*/ 85 h 107"/>
                <a:gd name="T50" fmla="*/ 15 w 114"/>
                <a:gd name="T51" fmla="*/ 77 h 107"/>
                <a:gd name="T52" fmla="*/ 14 w 114"/>
                <a:gd name="T53" fmla="*/ 71 h 107"/>
                <a:gd name="T54" fmla="*/ 14 w 114"/>
                <a:gd name="T55" fmla="*/ 67 h 107"/>
                <a:gd name="T56" fmla="*/ 14 w 114"/>
                <a:gd name="T57" fmla="*/ 64 h 107"/>
                <a:gd name="T58" fmla="*/ 13 w 114"/>
                <a:gd name="T59" fmla="*/ 63 h 107"/>
                <a:gd name="T60" fmla="*/ 9 w 114"/>
                <a:gd name="T61" fmla="*/ 59 h 107"/>
                <a:gd name="T62" fmla="*/ 5 w 114"/>
                <a:gd name="T63" fmla="*/ 54 h 107"/>
                <a:gd name="T64" fmla="*/ 1 w 114"/>
                <a:gd name="T65" fmla="*/ 48 h 107"/>
                <a:gd name="T66" fmla="*/ 0 w 114"/>
                <a:gd name="T67" fmla="*/ 42 h 107"/>
                <a:gd name="T68" fmla="*/ 1 w 114"/>
                <a:gd name="T69" fmla="*/ 37 h 107"/>
                <a:gd name="T70" fmla="*/ 6 w 114"/>
                <a:gd name="T71" fmla="*/ 33 h 107"/>
                <a:gd name="T72" fmla="*/ 18 w 114"/>
                <a:gd name="T73" fmla="*/ 30 h 107"/>
                <a:gd name="T74" fmla="*/ 19 w 114"/>
                <a:gd name="T75" fmla="*/ 29 h 107"/>
                <a:gd name="T76" fmla="*/ 22 w 114"/>
                <a:gd name="T77" fmla="*/ 24 h 107"/>
                <a:gd name="T78" fmla="*/ 26 w 114"/>
                <a:gd name="T79" fmla="*/ 16 h 107"/>
                <a:gd name="T80" fmla="*/ 31 w 114"/>
                <a:gd name="T81" fmla="*/ 9 h 107"/>
                <a:gd name="T82" fmla="*/ 38 w 114"/>
                <a:gd name="T83" fmla="*/ 4 h 107"/>
                <a:gd name="T84" fmla="*/ 46 w 114"/>
                <a:gd name="T85"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4" h="107">
                  <a:moveTo>
                    <a:pt x="46" y="0"/>
                  </a:moveTo>
                  <a:lnTo>
                    <a:pt x="55" y="1"/>
                  </a:lnTo>
                  <a:lnTo>
                    <a:pt x="64" y="7"/>
                  </a:lnTo>
                  <a:lnTo>
                    <a:pt x="76" y="20"/>
                  </a:lnTo>
                  <a:lnTo>
                    <a:pt x="87" y="14"/>
                  </a:lnTo>
                  <a:lnTo>
                    <a:pt x="99" y="14"/>
                  </a:lnTo>
                  <a:lnTo>
                    <a:pt x="107" y="18"/>
                  </a:lnTo>
                  <a:lnTo>
                    <a:pt x="112" y="26"/>
                  </a:lnTo>
                  <a:lnTo>
                    <a:pt x="114" y="37"/>
                  </a:lnTo>
                  <a:lnTo>
                    <a:pt x="110" y="46"/>
                  </a:lnTo>
                  <a:lnTo>
                    <a:pt x="99" y="54"/>
                  </a:lnTo>
                  <a:lnTo>
                    <a:pt x="100" y="55"/>
                  </a:lnTo>
                  <a:lnTo>
                    <a:pt x="100" y="59"/>
                  </a:lnTo>
                  <a:lnTo>
                    <a:pt x="102" y="65"/>
                  </a:lnTo>
                  <a:lnTo>
                    <a:pt x="103" y="73"/>
                  </a:lnTo>
                  <a:lnTo>
                    <a:pt x="102" y="81"/>
                  </a:lnTo>
                  <a:lnTo>
                    <a:pt x="99" y="89"/>
                  </a:lnTo>
                  <a:lnTo>
                    <a:pt x="94" y="97"/>
                  </a:lnTo>
                  <a:lnTo>
                    <a:pt x="86" y="102"/>
                  </a:lnTo>
                  <a:lnTo>
                    <a:pt x="73" y="106"/>
                  </a:lnTo>
                  <a:lnTo>
                    <a:pt x="56" y="107"/>
                  </a:lnTo>
                  <a:lnTo>
                    <a:pt x="40" y="106"/>
                  </a:lnTo>
                  <a:lnTo>
                    <a:pt x="30" y="101"/>
                  </a:lnTo>
                  <a:lnTo>
                    <a:pt x="22" y="93"/>
                  </a:lnTo>
                  <a:lnTo>
                    <a:pt x="17" y="85"/>
                  </a:lnTo>
                  <a:lnTo>
                    <a:pt x="15" y="77"/>
                  </a:lnTo>
                  <a:lnTo>
                    <a:pt x="14" y="71"/>
                  </a:lnTo>
                  <a:lnTo>
                    <a:pt x="14" y="67"/>
                  </a:lnTo>
                  <a:lnTo>
                    <a:pt x="14" y="64"/>
                  </a:lnTo>
                  <a:lnTo>
                    <a:pt x="13" y="63"/>
                  </a:lnTo>
                  <a:lnTo>
                    <a:pt x="9" y="59"/>
                  </a:lnTo>
                  <a:lnTo>
                    <a:pt x="5" y="54"/>
                  </a:lnTo>
                  <a:lnTo>
                    <a:pt x="1" y="48"/>
                  </a:lnTo>
                  <a:lnTo>
                    <a:pt x="0" y="42"/>
                  </a:lnTo>
                  <a:lnTo>
                    <a:pt x="1" y="37"/>
                  </a:lnTo>
                  <a:lnTo>
                    <a:pt x="6" y="33"/>
                  </a:lnTo>
                  <a:lnTo>
                    <a:pt x="18" y="30"/>
                  </a:lnTo>
                  <a:lnTo>
                    <a:pt x="19" y="29"/>
                  </a:lnTo>
                  <a:lnTo>
                    <a:pt x="22" y="24"/>
                  </a:lnTo>
                  <a:lnTo>
                    <a:pt x="26" y="16"/>
                  </a:lnTo>
                  <a:lnTo>
                    <a:pt x="31" y="9"/>
                  </a:lnTo>
                  <a:lnTo>
                    <a:pt x="38" y="4"/>
                  </a:lnTo>
                  <a:lnTo>
                    <a:pt x="46" y="0"/>
                  </a:lnTo>
                  <a:close/>
                </a:path>
              </a:pathLst>
            </a:custGeom>
            <a:solidFill>
              <a:sysClr val="window" lastClr="FFFFFF">
                <a:lumMod val="85000"/>
              </a:sysClr>
            </a:solid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sp>
          <p:nvSpPr>
            <p:cNvPr id="69" name="Freeform 86"/>
            <p:cNvSpPr/>
            <p:nvPr/>
          </p:nvSpPr>
          <p:spPr bwMode="auto">
            <a:xfrm>
              <a:off x="19414" y="16273"/>
              <a:ext cx="987" cy="963"/>
            </a:xfrm>
            <a:custGeom>
              <a:avLst/>
              <a:gdLst>
                <a:gd name="T0" fmla="*/ 370 w 494"/>
                <a:gd name="T1" fmla="*/ 0 h 482"/>
                <a:gd name="T2" fmla="*/ 381 w 494"/>
                <a:gd name="T3" fmla="*/ 4 h 482"/>
                <a:gd name="T4" fmla="*/ 400 w 494"/>
                <a:gd name="T5" fmla="*/ 21 h 482"/>
                <a:gd name="T6" fmla="*/ 425 w 494"/>
                <a:gd name="T7" fmla="*/ 46 h 482"/>
                <a:gd name="T8" fmla="*/ 453 w 494"/>
                <a:gd name="T9" fmla="*/ 75 h 482"/>
                <a:gd name="T10" fmla="*/ 477 w 494"/>
                <a:gd name="T11" fmla="*/ 100 h 482"/>
                <a:gd name="T12" fmla="*/ 491 w 494"/>
                <a:gd name="T13" fmla="*/ 114 h 482"/>
                <a:gd name="T14" fmla="*/ 486 w 494"/>
                <a:gd name="T15" fmla="*/ 116 h 482"/>
                <a:gd name="T16" fmla="*/ 460 w 494"/>
                <a:gd name="T17" fmla="*/ 110 h 482"/>
                <a:gd name="T18" fmla="*/ 428 w 494"/>
                <a:gd name="T19" fmla="*/ 102 h 482"/>
                <a:gd name="T20" fmla="*/ 406 w 494"/>
                <a:gd name="T21" fmla="*/ 97 h 482"/>
                <a:gd name="T22" fmla="*/ 407 w 494"/>
                <a:gd name="T23" fmla="*/ 102 h 482"/>
                <a:gd name="T24" fmla="*/ 418 w 494"/>
                <a:gd name="T25" fmla="*/ 133 h 482"/>
                <a:gd name="T26" fmla="*/ 434 w 494"/>
                <a:gd name="T27" fmla="*/ 178 h 482"/>
                <a:gd name="T28" fmla="*/ 448 w 494"/>
                <a:gd name="T29" fmla="*/ 228 h 482"/>
                <a:gd name="T30" fmla="*/ 461 w 494"/>
                <a:gd name="T31" fmla="*/ 271 h 482"/>
                <a:gd name="T32" fmla="*/ 469 w 494"/>
                <a:gd name="T33" fmla="*/ 299 h 482"/>
                <a:gd name="T34" fmla="*/ 462 w 494"/>
                <a:gd name="T35" fmla="*/ 299 h 482"/>
                <a:gd name="T36" fmla="*/ 438 w 494"/>
                <a:gd name="T37" fmla="*/ 283 h 482"/>
                <a:gd name="T38" fmla="*/ 406 w 494"/>
                <a:gd name="T39" fmla="*/ 262 h 482"/>
                <a:gd name="T40" fmla="*/ 376 w 494"/>
                <a:gd name="T41" fmla="*/ 241 h 482"/>
                <a:gd name="T42" fmla="*/ 358 w 494"/>
                <a:gd name="T43" fmla="*/ 228 h 482"/>
                <a:gd name="T44" fmla="*/ 353 w 494"/>
                <a:gd name="T45" fmla="*/ 232 h 482"/>
                <a:gd name="T46" fmla="*/ 341 w 494"/>
                <a:gd name="T47" fmla="*/ 260 h 482"/>
                <a:gd name="T48" fmla="*/ 324 w 494"/>
                <a:gd name="T49" fmla="*/ 300 h 482"/>
                <a:gd name="T50" fmla="*/ 303 w 494"/>
                <a:gd name="T51" fmla="*/ 349 h 482"/>
                <a:gd name="T52" fmla="*/ 282 w 494"/>
                <a:gd name="T53" fmla="*/ 397 h 482"/>
                <a:gd name="T54" fmla="*/ 262 w 494"/>
                <a:gd name="T55" fmla="*/ 440 h 482"/>
                <a:gd name="T56" fmla="*/ 249 w 494"/>
                <a:gd name="T57" fmla="*/ 470 h 482"/>
                <a:gd name="T58" fmla="*/ 244 w 494"/>
                <a:gd name="T59" fmla="*/ 482 h 482"/>
                <a:gd name="T60" fmla="*/ 235 w 494"/>
                <a:gd name="T61" fmla="*/ 452 h 482"/>
                <a:gd name="T62" fmla="*/ 220 w 494"/>
                <a:gd name="T63" fmla="*/ 407 h 482"/>
                <a:gd name="T64" fmla="*/ 205 w 494"/>
                <a:gd name="T65" fmla="*/ 354 h 482"/>
                <a:gd name="T66" fmla="*/ 189 w 494"/>
                <a:gd name="T67" fmla="*/ 301 h 482"/>
                <a:gd name="T68" fmla="*/ 176 w 494"/>
                <a:gd name="T69" fmla="*/ 258 h 482"/>
                <a:gd name="T70" fmla="*/ 168 w 494"/>
                <a:gd name="T71" fmla="*/ 233 h 482"/>
                <a:gd name="T72" fmla="*/ 160 w 494"/>
                <a:gd name="T73" fmla="*/ 236 h 482"/>
                <a:gd name="T74" fmla="*/ 135 w 494"/>
                <a:gd name="T75" fmla="*/ 250 h 482"/>
                <a:gd name="T76" fmla="*/ 105 w 494"/>
                <a:gd name="T77" fmla="*/ 267 h 482"/>
                <a:gd name="T78" fmla="*/ 80 w 494"/>
                <a:gd name="T79" fmla="*/ 281 h 482"/>
                <a:gd name="T80" fmla="*/ 70 w 494"/>
                <a:gd name="T81" fmla="*/ 286 h 482"/>
                <a:gd name="T82" fmla="*/ 74 w 494"/>
                <a:gd name="T83" fmla="*/ 257 h 482"/>
                <a:gd name="T84" fmla="*/ 82 w 494"/>
                <a:gd name="T85" fmla="*/ 212 h 482"/>
                <a:gd name="T86" fmla="*/ 91 w 494"/>
                <a:gd name="T87" fmla="*/ 165 h 482"/>
                <a:gd name="T88" fmla="*/ 97 w 494"/>
                <a:gd name="T89" fmla="*/ 129 h 482"/>
                <a:gd name="T90" fmla="*/ 100 w 494"/>
                <a:gd name="T91" fmla="*/ 113 h 482"/>
                <a:gd name="T92" fmla="*/ 70 w 494"/>
                <a:gd name="T93" fmla="*/ 113 h 482"/>
                <a:gd name="T94" fmla="*/ 32 w 494"/>
                <a:gd name="T95" fmla="*/ 112 h 482"/>
                <a:gd name="T96" fmla="*/ 4 w 494"/>
                <a:gd name="T97" fmla="*/ 110 h 482"/>
                <a:gd name="T98" fmla="*/ 16 w 494"/>
                <a:gd name="T99" fmla="*/ 96 h 482"/>
                <a:gd name="T100" fmla="*/ 53 w 494"/>
                <a:gd name="T101" fmla="*/ 66 h 482"/>
                <a:gd name="T102" fmla="*/ 87 w 494"/>
                <a:gd name="T103" fmla="*/ 37 h 482"/>
                <a:gd name="T104" fmla="*/ 113 w 494"/>
                <a:gd name="T105" fmla="*/ 15 h 482"/>
                <a:gd name="T106" fmla="*/ 122 w 494"/>
                <a:gd name="T107" fmla="*/ 6 h 482"/>
                <a:gd name="T108" fmla="*/ 138 w 494"/>
                <a:gd name="T109" fmla="*/ 6 h 482"/>
                <a:gd name="T110" fmla="*/ 177 w 494"/>
                <a:gd name="T111" fmla="*/ 4 h 482"/>
                <a:gd name="T112" fmla="*/ 231 w 494"/>
                <a:gd name="T113" fmla="*/ 3 h 482"/>
                <a:gd name="T114" fmla="*/ 287 w 494"/>
                <a:gd name="T115" fmla="*/ 0 h 482"/>
                <a:gd name="T116" fmla="*/ 337 w 494"/>
                <a:gd name="T117" fmla="*/ 0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94" h="482">
                  <a:moveTo>
                    <a:pt x="356" y="0"/>
                  </a:moveTo>
                  <a:lnTo>
                    <a:pt x="370" y="0"/>
                  </a:lnTo>
                  <a:lnTo>
                    <a:pt x="376" y="0"/>
                  </a:lnTo>
                  <a:lnTo>
                    <a:pt x="381" y="4"/>
                  </a:lnTo>
                  <a:lnTo>
                    <a:pt x="389" y="11"/>
                  </a:lnTo>
                  <a:lnTo>
                    <a:pt x="400" y="21"/>
                  </a:lnTo>
                  <a:lnTo>
                    <a:pt x="411" y="33"/>
                  </a:lnTo>
                  <a:lnTo>
                    <a:pt x="425" y="46"/>
                  </a:lnTo>
                  <a:lnTo>
                    <a:pt x="439" y="61"/>
                  </a:lnTo>
                  <a:lnTo>
                    <a:pt x="453" y="75"/>
                  </a:lnTo>
                  <a:lnTo>
                    <a:pt x="466" y="88"/>
                  </a:lnTo>
                  <a:lnTo>
                    <a:pt x="477" y="100"/>
                  </a:lnTo>
                  <a:lnTo>
                    <a:pt x="486" y="109"/>
                  </a:lnTo>
                  <a:lnTo>
                    <a:pt x="491" y="114"/>
                  </a:lnTo>
                  <a:lnTo>
                    <a:pt x="494" y="117"/>
                  </a:lnTo>
                  <a:lnTo>
                    <a:pt x="486" y="116"/>
                  </a:lnTo>
                  <a:lnTo>
                    <a:pt x="474" y="113"/>
                  </a:lnTo>
                  <a:lnTo>
                    <a:pt x="460" y="110"/>
                  </a:lnTo>
                  <a:lnTo>
                    <a:pt x="444" y="106"/>
                  </a:lnTo>
                  <a:lnTo>
                    <a:pt x="428" y="102"/>
                  </a:lnTo>
                  <a:lnTo>
                    <a:pt x="415" y="100"/>
                  </a:lnTo>
                  <a:lnTo>
                    <a:pt x="406" y="97"/>
                  </a:lnTo>
                  <a:lnTo>
                    <a:pt x="404" y="96"/>
                  </a:lnTo>
                  <a:lnTo>
                    <a:pt x="407" y="102"/>
                  </a:lnTo>
                  <a:lnTo>
                    <a:pt x="413" y="116"/>
                  </a:lnTo>
                  <a:lnTo>
                    <a:pt x="418" y="133"/>
                  </a:lnTo>
                  <a:lnTo>
                    <a:pt x="426" y="155"/>
                  </a:lnTo>
                  <a:lnTo>
                    <a:pt x="434" y="178"/>
                  </a:lnTo>
                  <a:lnTo>
                    <a:pt x="442" y="203"/>
                  </a:lnTo>
                  <a:lnTo>
                    <a:pt x="448" y="228"/>
                  </a:lnTo>
                  <a:lnTo>
                    <a:pt x="456" y="252"/>
                  </a:lnTo>
                  <a:lnTo>
                    <a:pt x="461" y="271"/>
                  </a:lnTo>
                  <a:lnTo>
                    <a:pt x="466" y="287"/>
                  </a:lnTo>
                  <a:lnTo>
                    <a:pt x="469" y="299"/>
                  </a:lnTo>
                  <a:lnTo>
                    <a:pt x="470" y="303"/>
                  </a:lnTo>
                  <a:lnTo>
                    <a:pt x="462" y="299"/>
                  </a:lnTo>
                  <a:lnTo>
                    <a:pt x="452" y="292"/>
                  </a:lnTo>
                  <a:lnTo>
                    <a:pt x="438" y="283"/>
                  </a:lnTo>
                  <a:lnTo>
                    <a:pt x="422" y="273"/>
                  </a:lnTo>
                  <a:lnTo>
                    <a:pt x="406" y="262"/>
                  </a:lnTo>
                  <a:lnTo>
                    <a:pt x="390" y="252"/>
                  </a:lnTo>
                  <a:lnTo>
                    <a:pt x="376" y="241"/>
                  </a:lnTo>
                  <a:lnTo>
                    <a:pt x="364" y="233"/>
                  </a:lnTo>
                  <a:lnTo>
                    <a:pt x="358" y="228"/>
                  </a:lnTo>
                  <a:lnTo>
                    <a:pt x="354" y="226"/>
                  </a:lnTo>
                  <a:lnTo>
                    <a:pt x="353" y="232"/>
                  </a:lnTo>
                  <a:lnTo>
                    <a:pt x="347" y="244"/>
                  </a:lnTo>
                  <a:lnTo>
                    <a:pt x="341" y="260"/>
                  </a:lnTo>
                  <a:lnTo>
                    <a:pt x="333" y="279"/>
                  </a:lnTo>
                  <a:lnTo>
                    <a:pt x="324" y="300"/>
                  </a:lnTo>
                  <a:lnTo>
                    <a:pt x="313" y="324"/>
                  </a:lnTo>
                  <a:lnTo>
                    <a:pt x="303" y="349"/>
                  </a:lnTo>
                  <a:lnTo>
                    <a:pt x="292" y="373"/>
                  </a:lnTo>
                  <a:lnTo>
                    <a:pt x="282" y="397"/>
                  </a:lnTo>
                  <a:lnTo>
                    <a:pt x="271" y="419"/>
                  </a:lnTo>
                  <a:lnTo>
                    <a:pt x="262" y="440"/>
                  </a:lnTo>
                  <a:lnTo>
                    <a:pt x="256" y="457"/>
                  </a:lnTo>
                  <a:lnTo>
                    <a:pt x="249" y="470"/>
                  </a:lnTo>
                  <a:lnTo>
                    <a:pt x="245" y="478"/>
                  </a:lnTo>
                  <a:lnTo>
                    <a:pt x="244" y="482"/>
                  </a:lnTo>
                  <a:lnTo>
                    <a:pt x="240" y="470"/>
                  </a:lnTo>
                  <a:lnTo>
                    <a:pt x="235" y="452"/>
                  </a:lnTo>
                  <a:lnTo>
                    <a:pt x="228" y="431"/>
                  </a:lnTo>
                  <a:lnTo>
                    <a:pt x="220" y="407"/>
                  </a:lnTo>
                  <a:lnTo>
                    <a:pt x="212" y="381"/>
                  </a:lnTo>
                  <a:lnTo>
                    <a:pt x="205" y="354"/>
                  </a:lnTo>
                  <a:lnTo>
                    <a:pt x="197" y="328"/>
                  </a:lnTo>
                  <a:lnTo>
                    <a:pt x="189" y="301"/>
                  </a:lnTo>
                  <a:lnTo>
                    <a:pt x="181" y="279"/>
                  </a:lnTo>
                  <a:lnTo>
                    <a:pt x="176" y="258"/>
                  </a:lnTo>
                  <a:lnTo>
                    <a:pt x="171" y="243"/>
                  </a:lnTo>
                  <a:lnTo>
                    <a:pt x="168" y="233"/>
                  </a:lnTo>
                  <a:lnTo>
                    <a:pt x="167" y="229"/>
                  </a:lnTo>
                  <a:lnTo>
                    <a:pt x="160" y="236"/>
                  </a:lnTo>
                  <a:lnTo>
                    <a:pt x="148" y="243"/>
                  </a:lnTo>
                  <a:lnTo>
                    <a:pt x="135" y="250"/>
                  </a:lnTo>
                  <a:lnTo>
                    <a:pt x="119" y="260"/>
                  </a:lnTo>
                  <a:lnTo>
                    <a:pt x="105" y="267"/>
                  </a:lnTo>
                  <a:lnTo>
                    <a:pt x="91" y="274"/>
                  </a:lnTo>
                  <a:lnTo>
                    <a:pt x="80" y="281"/>
                  </a:lnTo>
                  <a:lnTo>
                    <a:pt x="72" y="284"/>
                  </a:lnTo>
                  <a:lnTo>
                    <a:pt x="70" y="286"/>
                  </a:lnTo>
                  <a:lnTo>
                    <a:pt x="71" y="274"/>
                  </a:lnTo>
                  <a:lnTo>
                    <a:pt x="74" y="257"/>
                  </a:lnTo>
                  <a:lnTo>
                    <a:pt x="78" y="236"/>
                  </a:lnTo>
                  <a:lnTo>
                    <a:pt x="82" y="212"/>
                  </a:lnTo>
                  <a:lnTo>
                    <a:pt x="85" y="189"/>
                  </a:lnTo>
                  <a:lnTo>
                    <a:pt x="91" y="165"/>
                  </a:lnTo>
                  <a:lnTo>
                    <a:pt x="95" y="144"/>
                  </a:lnTo>
                  <a:lnTo>
                    <a:pt x="97" y="129"/>
                  </a:lnTo>
                  <a:lnTo>
                    <a:pt x="100" y="117"/>
                  </a:lnTo>
                  <a:lnTo>
                    <a:pt x="100" y="113"/>
                  </a:lnTo>
                  <a:lnTo>
                    <a:pt x="87" y="113"/>
                  </a:lnTo>
                  <a:lnTo>
                    <a:pt x="70" y="113"/>
                  </a:lnTo>
                  <a:lnTo>
                    <a:pt x="50" y="112"/>
                  </a:lnTo>
                  <a:lnTo>
                    <a:pt x="32" y="112"/>
                  </a:lnTo>
                  <a:lnTo>
                    <a:pt x="15" y="110"/>
                  </a:lnTo>
                  <a:lnTo>
                    <a:pt x="4" y="110"/>
                  </a:lnTo>
                  <a:lnTo>
                    <a:pt x="0" y="110"/>
                  </a:lnTo>
                  <a:lnTo>
                    <a:pt x="16" y="96"/>
                  </a:lnTo>
                  <a:lnTo>
                    <a:pt x="34" y="82"/>
                  </a:lnTo>
                  <a:lnTo>
                    <a:pt x="53" y="66"/>
                  </a:lnTo>
                  <a:lnTo>
                    <a:pt x="71" y="50"/>
                  </a:lnTo>
                  <a:lnTo>
                    <a:pt x="87" y="37"/>
                  </a:lnTo>
                  <a:lnTo>
                    <a:pt x="101" y="24"/>
                  </a:lnTo>
                  <a:lnTo>
                    <a:pt x="113" y="15"/>
                  </a:lnTo>
                  <a:lnTo>
                    <a:pt x="119" y="8"/>
                  </a:lnTo>
                  <a:lnTo>
                    <a:pt x="122" y="6"/>
                  </a:lnTo>
                  <a:lnTo>
                    <a:pt x="127" y="6"/>
                  </a:lnTo>
                  <a:lnTo>
                    <a:pt x="138" y="6"/>
                  </a:lnTo>
                  <a:lnTo>
                    <a:pt x="156" y="6"/>
                  </a:lnTo>
                  <a:lnTo>
                    <a:pt x="177" y="4"/>
                  </a:lnTo>
                  <a:lnTo>
                    <a:pt x="203" y="3"/>
                  </a:lnTo>
                  <a:lnTo>
                    <a:pt x="231" y="3"/>
                  </a:lnTo>
                  <a:lnTo>
                    <a:pt x="260" y="2"/>
                  </a:lnTo>
                  <a:lnTo>
                    <a:pt x="287" y="0"/>
                  </a:lnTo>
                  <a:lnTo>
                    <a:pt x="315" y="0"/>
                  </a:lnTo>
                  <a:lnTo>
                    <a:pt x="337" y="0"/>
                  </a:lnTo>
                  <a:lnTo>
                    <a:pt x="356" y="0"/>
                  </a:lnTo>
                  <a:close/>
                </a:path>
              </a:pathLst>
            </a:custGeom>
            <a:solidFill>
              <a:srgbClr val="B1C8D9"/>
            </a:solid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sp>
          <p:nvSpPr>
            <p:cNvPr id="70" name="Freeform 87"/>
            <p:cNvSpPr/>
            <p:nvPr/>
          </p:nvSpPr>
          <p:spPr bwMode="auto">
            <a:xfrm>
              <a:off x="19691" y="16333"/>
              <a:ext cx="462" cy="392"/>
            </a:xfrm>
            <a:custGeom>
              <a:avLst/>
              <a:gdLst>
                <a:gd name="T0" fmla="*/ 176 w 231"/>
                <a:gd name="T1" fmla="*/ 0 h 196"/>
                <a:gd name="T2" fmla="*/ 231 w 231"/>
                <a:gd name="T3" fmla="*/ 74 h 196"/>
                <a:gd name="T4" fmla="*/ 168 w 231"/>
                <a:gd name="T5" fmla="*/ 69 h 196"/>
                <a:gd name="T6" fmla="*/ 123 w 231"/>
                <a:gd name="T7" fmla="*/ 196 h 196"/>
                <a:gd name="T8" fmla="*/ 73 w 231"/>
                <a:gd name="T9" fmla="*/ 63 h 196"/>
                <a:gd name="T10" fmla="*/ 0 w 231"/>
                <a:gd name="T11" fmla="*/ 76 h 196"/>
                <a:gd name="T12" fmla="*/ 35 w 231"/>
                <a:gd name="T13" fmla="*/ 10 h 196"/>
                <a:gd name="T14" fmla="*/ 176 w 231"/>
                <a:gd name="T15" fmla="*/ 0 h 1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1" h="196">
                  <a:moveTo>
                    <a:pt x="176" y="0"/>
                  </a:moveTo>
                  <a:lnTo>
                    <a:pt x="231" y="74"/>
                  </a:lnTo>
                  <a:lnTo>
                    <a:pt x="168" y="69"/>
                  </a:lnTo>
                  <a:lnTo>
                    <a:pt x="123" y="196"/>
                  </a:lnTo>
                  <a:lnTo>
                    <a:pt x="73" y="63"/>
                  </a:lnTo>
                  <a:lnTo>
                    <a:pt x="0" y="76"/>
                  </a:lnTo>
                  <a:lnTo>
                    <a:pt x="35" y="10"/>
                  </a:lnTo>
                  <a:lnTo>
                    <a:pt x="176" y="0"/>
                  </a:lnTo>
                  <a:close/>
                </a:path>
              </a:pathLst>
            </a:custGeom>
            <a:solidFill>
              <a:srgbClr val="B1C8D9"/>
            </a:solid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sp>
          <p:nvSpPr>
            <p:cNvPr id="71" name="Freeform 88"/>
            <p:cNvSpPr/>
            <p:nvPr/>
          </p:nvSpPr>
          <p:spPr bwMode="auto">
            <a:xfrm>
              <a:off x="20425" y="16559"/>
              <a:ext cx="96" cy="94"/>
            </a:xfrm>
            <a:custGeom>
              <a:avLst/>
              <a:gdLst>
                <a:gd name="T0" fmla="*/ 0 w 48"/>
                <a:gd name="T1" fmla="*/ 0 h 47"/>
                <a:gd name="T2" fmla="*/ 4 w 48"/>
                <a:gd name="T3" fmla="*/ 1 h 47"/>
                <a:gd name="T4" fmla="*/ 13 w 48"/>
                <a:gd name="T5" fmla="*/ 4 h 47"/>
                <a:gd name="T6" fmla="*/ 23 w 48"/>
                <a:gd name="T7" fmla="*/ 8 h 47"/>
                <a:gd name="T8" fmla="*/ 34 w 48"/>
                <a:gd name="T9" fmla="*/ 12 h 47"/>
                <a:gd name="T10" fmla="*/ 40 w 48"/>
                <a:gd name="T11" fmla="*/ 18 h 47"/>
                <a:gd name="T12" fmla="*/ 44 w 48"/>
                <a:gd name="T13" fmla="*/ 28 h 47"/>
                <a:gd name="T14" fmla="*/ 45 w 48"/>
                <a:gd name="T15" fmla="*/ 37 h 47"/>
                <a:gd name="T16" fmla="*/ 47 w 48"/>
                <a:gd name="T17" fmla="*/ 45 h 47"/>
                <a:gd name="T18" fmla="*/ 48 w 48"/>
                <a:gd name="T19" fmla="*/ 47 h 47"/>
                <a:gd name="T20" fmla="*/ 45 w 48"/>
                <a:gd name="T21" fmla="*/ 46 h 47"/>
                <a:gd name="T22" fmla="*/ 39 w 48"/>
                <a:gd name="T23" fmla="*/ 42 h 47"/>
                <a:gd name="T24" fmla="*/ 30 w 48"/>
                <a:gd name="T25" fmla="*/ 35 h 47"/>
                <a:gd name="T26" fmla="*/ 19 w 48"/>
                <a:gd name="T27" fmla="*/ 28 h 47"/>
                <a:gd name="T28" fmla="*/ 10 w 48"/>
                <a:gd name="T29" fmla="*/ 18 h 47"/>
                <a:gd name="T30" fmla="*/ 4 w 48"/>
                <a:gd name="T31" fmla="*/ 9 h 47"/>
                <a:gd name="T32" fmla="*/ 0 w 48"/>
                <a:gd name="T33"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 h="47">
                  <a:moveTo>
                    <a:pt x="0" y="0"/>
                  </a:moveTo>
                  <a:lnTo>
                    <a:pt x="4" y="1"/>
                  </a:lnTo>
                  <a:lnTo>
                    <a:pt x="13" y="4"/>
                  </a:lnTo>
                  <a:lnTo>
                    <a:pt x="23" y="8"/>
                  </a:lnTo>
                  <a:lnTo>
                    <a:pt x="34" y="12"/>
                  </a:lnTo>
                  <a:lnTo>
                    <a:pt x="40" y="18"/>
                  </a:lnTo>
                  <a:lnTo>
                    <a:pt x="44" y="28"/>
                  </a:lnTo>
                  <a:lnTo>
                    <a:pt x="45" y="37"/>
                  </a:lnTo>
                  <a:lnTo>
                    <a:pt x="47" y="45"/>
                  </a:lnTo>
                  <a:lnTo>
                    <a:pt x="48" y="47"/>
                  </a:lnTo>
                  <a:lnTo>
                    <a:pt x="45" y="46"/>
                  </a:lnTo>
                  <a:lnTo>
                    <a:pt x="39" y="42"/>
                  </a:lnTo>
                  <a:lnTo>
                    <a:pt x="30" y="35"/>
                  </a:lnTo>
                  <a:lnTo>
                    <a:pt x="19" y="28"/>
                  </a:lnTo>
                  <a:lnTo>
                    <a:pt x="10" y="18"/>
                  </a:lnTo>
                  <a:lnTo>
                    <a:pt x="4" y="9"/>
                  </a:lnTo>
                  <a:lnTo>
                    <a:pt x="0" y="0"/>
                  </a:lnTo>
                  <a:close/>
                </a:path>
              </a:pathLst>
            </a:custGeom>
            <a:solidFill>
              <a:sysClr val="window" lastClr="FFFFFF">
                <a:lumMod val="85000"/>
              </a:sysClr>
            </a:solid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sp>
          <p:nvSpPr>
            <p:cNvPr id="72" name="Freeform 89"/>
            <p:cNvSpPr/>
            <p:nvPr/>
          </p:nvSpPr>
          <p:spPr bwMode="auto">
            <a:xfrm>
              <a:off x="20495" y="16711"/>
              <a:ext cx="100" cy="116"/>
            </a:xfrm>
            <a:custGeom>
              <a:avLst/>
              <a:gdLst>
                <a:gd name="T0" fmla="*/ 0 w 50"/>
                <a:gd name="T1" fmla="*/ 0 h 58"/>
                <a:gd name="T2" fmla="*/ 3 w 50"/>
                <a:gd name="T3" fmla="*/ 1 h 58"/>
                <a:gd name="T4" fmla="*/ 9 w 50"/>
                <a:gd name="T5" fmla="*/ 5 h 58"/>
                <a:gd name="T6" fmla="*/ 18 w 50"/>
                <a:gd name="T7" fmla="*/ 12 h 58"/>
                <a:gd name="T8" fmla="*/ 28 w 50"/>
                <a:gd name="T9" fmla="*/ 17 h 58"/>
                <a:gd name="T10" fmla="*/ 35 w 50"/>
                <a:gd name="T11" fmla="*/ 24 h 58"/>
                <a:gd name="T12" fmla="*/ 41 w 50"/>
                <a:gd name="T13" fmla="*/ 29 h 58"/>
                <a:gd name="T14" fmla="*/ 45 w 50"/>
                <a:gd name="T15" fmla="*/ 35 h 58"/>
                <a:gd name="T16" fmla="*/ 47 w 50"/>
                <a:gd name="T17" fmla="*/ 46 h 58"/>
                <a:gd name="T18" fmla="*/ 50 w 50"/>
                <a:gd name="T19" fmla="*/ 54 h 58"/>
                <a:gd name="T20" fmla="*/ 50 w 50"/>
                <a:gd name="T21" fmla="*/ 58 h 58"/>
                <a:gd name="T22" fmla="*/ 46 w 50"/>
                <a:gd name="T23" fmla="*/ 58 h 58"/>
                <a:gd name="T24" fmla="*/ 37 w 50"/>
                <a:gd name="T25" fmla="*/ 55 h 58"/>
                <a:gd name="T26" fmla="*/ 26 w 50"/>
                <a:gd name="T27" fmla="*/ 52 h 58"/>
                <a:gd name="T28" fmla="*/ 16 w 50"/>
                <a:gd name="T29" fmla="*/ 47 h 58"/>
                <a:gd name="T30" fmla="*/ 10 w 50"/>
                <a:gd name="T31" fmla="*/ 39 h 58"/>
                <a:gd name="T32" fmla="*/ 8 w 50"/>
                <a:gd name="T33" fmla="*/ 31 h 58"/>
                <a:gd name="T34" fmla="*/ 5 w 50"/>
                <a:gd name="T35" fmla="*/ 21 h 58"/>
                <a:gd name="T36" fmla="*/ 3 w 50"/>
                <a:gd name="T37" fmla="*/ 10 h 58"/>
                <a:gd name="T38" fmla="*/ 0 w 50"/>
                <a:gd name="T39" fmla="*/ 3 h 58"/>
                <a:gd name="T40" fmla="*/ 0 w 50"/>
                <a:gd name="T41"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58">
                  <a:moveTo>
                    <a:pt x="0" y="0"/>
                  </a:moveTo>
                  <a:lnTo>
                    <a:pt x="3" y="1"/>
                  </a:lnTo>
                  <a:lnTo>
                    <a:pt x="9" y="5"/>
                  </a:lnTo>
                  <a:lnTo>
                    <a:pt x="18" y="12"/>
                  </a:lnTo>
                  <a:lnTo>
                    <a:pt x="28" y="17"/>
                  </a:lnTo>
                  <a:lnTo>
                    <a:pt x="35" y="24"/>
                  </a:lnTo>
                  <a:lnTo>
                    <a:pt x="41" y="29"/>
                  </a:lnTo>
                  <a:lnTo>
                    <a:pt x="45" y="35"/>
                  </a:lnTo>
                  <a:lnTo>
                    <a:pt x="47" y="46"/>
                  </a:lnTo>
                  <a:lnTo>
                    <a:pt x="50" y="54"/>
                  </a:lnTo>
                  <a:lnTo>
                    <a:pt x="50" y="58"/>
                  </a:lnTo>
                  <a:lnTo>
                    <a:pt x="46" y="58"/>
                  </a:lnTo>
                  <a:lnTo>
                    <a:pt x="37" y="55"/>
                  </a:lnTo>
                  <a:lnTo>
                    <a:pt x="26" y="52"/>
                  </a:lnTo>
                  <a:lnTo>
                    <a:pt x="16" y="47"/>
                  </a:lnTo>
                  <a:lnTo>
                    <a:pt x="10" y="39"/>
                  </a:lnTo>
                  <a:lnTo>
                    <a:pt x="8" y="31"/>
                  </a:lnTo>
                  <a:lnTo>
                    <a:pt x="5" y="21"/>
                  </a:lnTo>
                  <a:lnTo>
                    <a:pt x="3" y="10"/>
                  </a:lnTo>
                  <a:lnTo>
                    <a:pt x="0" y="3"/>
                  </a:lnTo>
                  <a:lnTo>
                    <a:pt x="0" y="0"/>
                  </a:lnTo>
                  <a:close/>
                </a:path>
              </a:pathLst>
            </a:custGeom>
            <a:solidFill>
              <a:sysClr val="window" lastClr="FFFFFF">
                <a:lumMod val="85000"/>
              </a:sysClr>
            </a:solid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sp>
          <p:nvSpPr>
            <p:cNvPr id="73" name="Freeform 90"/>
            <p:cNvSpPr/>
            <p:nvPr/>
          </p:nvSpPr>
          <p:spPr bwMode="auto">
            <a:xfrm>
              <a:off x="19292" y="16587"/>
              <a:ext cx="110" cy="104"/>
            </a:xfrm>
            <a:custGeom>
              <a:avLst/>
              <a:gdLst>
                <a:gd name="T0" fmla="*/ 55 w 55"/>
                <a:gd name="T1" fmla="*/ 0 h 52"/>
                <a:gd name="T2" fmla="*/ 55 w 55"/>
                <a:gd name="T3" fmla="*/ 3 h 52"/>
                <a:gd name="T4" fmla="*/ 55 w 55"/>
                <a:gd name="T5" fmla="*/ 11 h 52"/>
                <a:gd name="T6" fmla="*/ 54 w 55"/>
                <a:gd name="T7" fmla="*/ 21 h 52"/>
                <a:gd name="T8" fmla="*/ 52 w 55"/>
                <a:gd name="T9" fmla="*/ 29 h 52"/>
                <a:gd name="T10" fmla="*/ 51 w 55"/>
                <a:gd name="T11" fmla="*/ 33 h 52"/>
                <a:gd name="T12" fmla="*/ 47 w 55"/>
                <a:gd name="T13" fmla="*/ 36 h 52"/>
                <a:gd name="T14" fmla="*/ 39 w 55"/>
                <a:gd name="T15" fmla="*/ 38 h 52"/>
                <a:gd name="T16" fmla="*/ 29 w 55"/>
                <a:gd name="T17" fmla="*/ 42 h 52"/>
                <a:gd name="T18" fmla="*/ 18 w 55"/>
                <a:gd name="T19" fmla="*/ 45 h 52"/>
                <a:gd name="T20" fmla="*/ 9 w 55"/>
                <a:gd name="T21" fmla="*/ 49 h 52"/>
                <a:gd name="T22" fmla="*/ 2 w 55"/>
                <a:gd name="T23" fmla="*/ 52 h 52"/>
                <a:gd name="T24" fmla="*/ 0 w 55"/>
                <a:gd name="T25" fmla="*/ 52 h 52"/>
                <a:gd name="T26" fmla="*/ 0 w 55"/>
                <a:gd name="T27" fmla="*/ 49 h 52"/>
                <a:gd name="T28" fmla="*/ 2 w 55"/>
                <a:gd name="T29" fmla="*/ 41 h 52"/>
                <a:gd name="T30" fmla="*/ 5 w 55"/>
                <a:gd name="T31" fmla="*/ 32 h 52"/>
                <a:gd name="T32" fmla="*/ 10 w 55"/>
                <a:gd name="T33" fmla="*/ 21 h 52"/>
                <a:gd name="T34" fmla="*/ 16 w 55"/>
                <a:gd name="T35" fmla="*/ 12 h 52"/>
                <a:gd name="T36" fmla="*/ 21 w 55"/>
                <a:gd name="T37" fmla="*/ 7 h 52"/>
                <a:gd name="T38" fmla="*/ 33 w 55"/>
                <a:gd name="T39" fmla="*/ 3 h 52"/>
                <a:gd name="T40" fmla="*/ 43 w 55"/>
                <a:gd name="T41" fmla="*/ 2 h 52"/>
                <a:gd name="T42" fmla="*/ 51 w 55"/>
                <a:gd name="T43" fmla="*/ 0 h 52"/>
                <a:gd name="T44" fmla="*/ 55 w 55"/>
                <a:gd name="T45"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 h="52">
                  <a:moveTo>
                    <a:pt x="55" y="0"/>
                  </a:moveTo>
                  <a:lnTo>
                    <a:pt x="55" y="3"/>
                  </a:lnTo>
                  <a:lnTo>
                    <a:pt x="55" y="11"/>
                  </a:lnTo>
                  <a:lnTo>
                    <a:pt x="54" y="21"/>
                  </a:lnTo>
                  <a:lnTo>
                    <a:pt x="52" y="29"/>
                  </a:lnTo>
                  <a:lnTo>
                    <a:pt x="51" y="33"/>
                  </a:lnTo>
                  <a:lnTo>
                    <a:pt x="47" y="36"/>
                  </a:lnTo>
                  <a:lnTo>
                    <a:pt x="39" y="38"/>
                  </a:lnTo>
                  <a:lnTo>
                    <a:pt x="29" y="42"/>
                  </a:lnTo>
                  <a:lnTo>
                    <a:pt x="18" y="45"/>
                  </a:lnTo>
                  <a:lnTo>
                    <a:pt x="9" y="49"/>
                  </a:lnTo>
                  <a:lnTo>
                    <a:pt x="2" y="52"/>
                  </a:lnTo>
                  <a:lnTo>
                    <a:pt x="0" y="52"/>
                  </a:lnTo>
                  <a:lnTo>
                    <a:pt x="0" y="49"/>
                  </a:lnTo>
                  <a:lnTo>
                    <a:pt x="2" y="41"/>
                  </a:lnTo>
                  <a:lnTo>
                    <a:pt x="5" y="32"/>
                  </a:lnTo>
                  <a:lnTo>
                    <a:pt x="10" y="21"/>
                  </a:lnTo>
                  <a:lnTo>
                    <a:pt x="16" y="12"/>
                  </a:lnTo>
                  <a:lnTo>
                    <a:pt x="21" y="7"/>
                  </a:lnTo>
                  <a:lnTo>
                    <a:pt x="33" y="3"/>
                  </a:lnTo>
                  <a:lnTo>
                    <a:pt x="43" y="2"/>
                  </a:lnTo>
                  <a:lnTo>
                    <a:pt x="51" y="0"/>
                  </a:lnTo>
                  <a:lnTo>
                    <a:pt x="55" y="0"/>
                  </a:lnTo>
                  <a:close/>
                </a:path>
              </a:pathLst>
            </a:custGeom>
            <a:solidFill>
              <a:sysClr val="window" lastClr="FFFFFF">
                <a:lumMod val="85000"/>
              </a:sysClr>
            </a:solid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sp>
          <p:nvSpPr>
            <p:cNvPr id="74" name="Freeform 91"/>
            <p:cNvSpPr/>
            <p:nvPr/>
          </p:nvSpPr>
          <p:spPr bwMode="auto">
            <a:xfrm>
              <a:off x="18728" y="13404"/>
              <a:ext cx="2124" cy="2442"/>
            </a:xfrm>
            <a:custGeom>
              <a:avLst/>
              <a:gdLst>
                <a:gd name="T0" fmla="*/ 549 w 1063"/>
                <a:gd name="T1" fmla="*/ 3 h 1222"/>
                <a:gd name="T2" fmla="*/ 676 w 1063"/>
                <a:gd name="T3" fmla="*/ 26 h 1222"/>
                <a:gd name="T4" fmla="*/ 790 w 1063"/>
                <a:gd name="T5" fmla="*/ 72 h 1222"/>
                <a:gd name="T6" fmla="*/ 887 w 1063"/>
                <a:gd name="T7" fmla="*/ 136 h 1222"/>
                <a:gd name="T8" fmla="*/ 965 w 1063"/>
                <a:gd name="T9" fmla="*/ 215 h 1222"/>
                <a:gd name="T10" fmla="*/ 1023 w 1063"/>
                <a:gd name="T11" fmla="*/ 304 h 1222"/>
                <a:gd name="T12" fmla="*/ 1056 w 1063"/>
                <a:gd name="T13" fmla="*/ 401 h 1222"/>
                <a:gd name="T14" fmla="*/ 1063 w 1063"/>
                <a:gd name="T15" fmla="*/ 512 h 1222"/>
                <a:gd name="T16" fmla="*/ 1052 w 1063"/>
                <a:gd name="T17" fmla="*/ 626 h 1222"/>
                <a:gd name="T18" fmla="*/ 1024 w 1063"/>
                <a:gd name="T19" fmla="*/ 726 h 1222"/>
                <a:gd name="T20" fmla="*/ 986 w 1063"/>
                <a:gd name="T21" fmla="*/ 812 h 1222"/>
                <a:gd name="T22" fmla="*/ 943 w 1063"/>
                <a:gd name="T23" fmla="*/ 887 h 1222"/>
                <a:gd name="T24" fmla="*/ 900 w 1063"/>
                <a:gd name="T25" fmla="*/ 948 h 1222"/>
                <a:gd name="T26" fmla="*/ 860 w 1063"/>
                <a:gd name="T27" fmla="*/ 999 h 1222"/>
                <a:gd name="T28" fmla="*/ 822 w 1063"/>
                <a:gd name="T29" fmla="*/ 1051 h 1222"/>
                <a:gd name="T30" fmla="*/ 787 w 1063"/>
                <a:gd name="T31" fmla="*/ 1109 h 1222"/>
                <a:gd name="T32" fmla="*/ 762 w 1063"/>
                <a:gd name="T33" fmla="*/ 1159 h 1222"/>
                <a:gd name="T34" fmla="*/ 748 w 1063"/>
                <a:gd name="T35" fmla="*/ 1193 h 1222"/>
                <a:gd name="T36" fmla="*/ 743 w 1063"/>
                <a:gd name="T37" fmla="*/ 1206 h 1222"/>
                <a:gd name="T38" fmla="*/ 693 w 1063"/>
                <a:gd name="T39" fmla="*/ 1216 h 1222"/>
                <a:gd name="T40" fmla="*/ 626 w 1063"/>
                <a:gd name="T41" fmla="*/ 1222 h 1222"/>
                <a:gd name="T42" fmla="*/ 552 w 1063"/>
                <a:gd name="T43" fmla="*/ 1222 h 1222"/>
                <a:gd name="T44" fmla="*/ 478 w 1063"/>
                <a:gd name="T45" fmla="*/ 1220 h 1222"/>
                <a:gd name="T46" fmla="*/ 414 w 1063"/>
                <a:gd name="T47" fmla="*/ 1218 h 1222"/>
                <a:gd name="T48" fmla="*/ 370 w 1063"/>
                <a:gd name="T49" fmla="*/ 1215 h 1222"/>
                <a:gd name="T50" fmla="*/ 353 w 1063"/>
                <a:gd name="T51" fmla="*/ 1214 h 1222"/>
                <a:gd name="T52" fmla="*/ 326 w 1063"/>
                <a:gd name="T53" fmla="*/ 1160 h 1222"/>
                <a:gd name="T54" fmla="*/ 287 w 1063"/>
                <a:gd name="T55" fmla="*/ 1104 h 1222"/>
                <a:gd name="T56" fmla="*/ 239 w 1063"/>
                <a:gd name="T57" fmla="*/ 1045 h 1222"/>
                <a:gd name="T58" fmla="*/ 185 w 1063"/>
                <a:gd name="T59" fmla="*/ 981 h 1222"/>
                <a:gd name="T60" fmla="*/ 131 w 1063"/>
                <a:gd name="T61" fmla="*/ 909 h 1222"/>
                <a:gd name="T62" fmla="*/ 82 w 1063"/>
                <a:gd name="T63" fmla="*/ 829 h 1222"/>
                <a:gd name="T64" fmla="*/ 41 w 1063"/>
                <a:gd name="T65" fmla="*/ 737 h 1222"/>
                <a:gd name="T66" fmla="*/ 12 w 1063"/>
                <a:gd name="T67" fmla="*/ 633 h 1222"/>
                <a:gd name="T68" fmla="*/ 0 w 1063"/>
                <a:gd name="T69" fmla="*/ 513 h 1222"/>
                <a:gd name="T70" fmla="*/ 8 w 1063"/>
                <a:gd name="T71" fmla="*/ 401 h 1222"/>
                <a:gd name="T72" fmla="*/ 37 w 1063"/>
                <a:gd name="T73" fmla="*/ 304 h 1222"/>
                <a:gd name="T74" fmla="*/ 80 w 1063"/>
                <a:gd name="T75" fmla="*/ 223 h 1222"/>
                <a:gd name="T76" fmla="*/ 135 w 1063"/>
                <a:gd name="T77" fmla="*/ 156 h 1222"/>
                <a:gd name="T78" fmla="*/ 198 w 1063"/>
                <a:gd name="T79" fmla="*/ 102 h 1222"/>
                <a:gd name="T80" fmla="*/ 266 w 1063"/>
                <a:gd name="T81" fmla="*/ 61 h 1222"/>
                <a:gd name="T82" fmla="*/ 334 w 1063"/>
                <a:gd name="T83" fmla="*/ 30 h 1222"/>
                <a:gd name="T84" fmla="*/ 398 w 1063"/>
                <a:gd name="T85" fmla="*/ 11 h 1222"/>
                <a:gd name="T86" fmla="*/ 456 w 1063"/>
                <a:gd name="T87" fmla="*/ 2 h 1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63" h="1222">
                  <a:moveTo>
                    <a:pt x="482" y="0"/>
                  </a:moveTo>
                  <a:lnTo>
                    <a:pt x="549" y="3"/>
                  </a:lnTo>
                  <a:lnTo>
                    <a:pt x="614" y="12"/>
                  </a:lnTo>
                  <a:lnTo>
                    <a:pt x="676" y="26"/>
                  </a:lnTo>
                  <a:lnTo>
                    <a:pt x="735" y="46"/>
                  </a:lnTo>
                  <a:lnTo>
                    <a:pt x="790" y="72"/>
                  </a:lnTo>
                  <a:lnTo>
                    <a:pt x="840" y="102"/>
                  </a:lnTo>
                  <a:lnTo>
                    <a:pt x="887" y="136"/>
                  </a:lnTo>
                  <a:lnTo>
                    <a:pt x="929" y="174"/>
                  </a:lnTo>
                  <a:lnTo>
                    <a:pt x="965" y="215"/>
                  </a:lnTo>
                  <a:lnTo>
                    <a:pt x="997" y="258"/>
                  </a:lnTo>
                  <a:lnTo>
                    <a:pt x="1023" y="304"/>
                  </a:lnTo>
                  <a:lnTo>
                    <a:pt x="1042" y="352"/>
                  </a:lnTo>
                  <a:lnTo>
                    <a:pt x="1056" y="401"/>
                  </a:lnTo>
                  <a:lnTo>
                    <a:pt x="1062" y="452"/>
                  </a:lnTo>
                  <a:lnTo>
                    <a:pt x="1063" y="512"/>
                  </a:lnTo>
                  <a:lnTo>
                    <a:pt x="1061" y="571"/>
                  </a:lnTo>
                  <a:lnTo>
                    <a:pt x="1052" y="626"/>
                  </a:lnTo>
                  <a:lnTo>
                    <a:pt x="1040" y="677"/>
                  </a:lnTo>
                  <a:lnTo>
                    <a:pt x="1024" y="726"/>
                  </a:lnTo>
                  <a:lnTo>
                    <a:pt x="1007" y="770"/>
                  </a:lnTo>
                  <a:lnTo>
                    <a:pt x="986" y="812"/>
                  </a:lnTo>
                  <a:lnTo>
                    <a:pt x="965" y="850"/>
                  </a:lnTo>
                  <a:lnTo>
                    <a:pt x="943" y="887"/>
                  </a:lnTo>
                  <a:lnTo>
                    <a:pt x="921" y="919"/>
                  </a:lnTo>
                  <a:lnTo>
                    <a:pt x="900" y="948"/>
                  </a:lnTo>
                  <a:lnTo>
                    <a:pt x="879" y="976"/>
                  </a:lnTo>
                  <a:lnTo>
                    <a:pt x="860" y="999"/>
                  </a:lnTo>
                  <a:lnTo>
                    <a:pt x="843" y="1020"/>
                  </a:lnTo>
                  <a:lnTo>
                    <a:pt x="822" y="1051"/>
                  </a:lnTo>
                  <a:lnTo>
                    <a:pt x="803" y="1080"/>
                  </a:lnTo>
                  <a:lnTo>
                    <a:pt x="787" y="1109"/>
                  </a:lnTo>
                  <a:lnTo>
                    <a:pt x="773" y="1135"/>
                  </a:lnTo>
                  <a:lnTo>
                    <a:pt x="762" y="1159"/>
                  </a:lnTo>
                  <a:lnTo>
                    <a:pt x="754" y="1178"/>
                  </a:lnTo>
                  <a:lnTo>
                    <a:pt x="748" y="1193"/>
                  </a:lnTo>
                  <a:lnTo>
                    <a:pt x="744" y="1202"/>
                  </a:lnTo>
                  <a:lnTo>
                    <a:pt x="743" y="1206"/>
                  </a:lnTo>
                  <a:lnTo>
                    <a:pt x="720" y="1211"/>
                  </a:lnTo>
                  <a:lnTo>
                    <a:pt x="693" y="1216"/>
                  </a:lnTo>
                  <a:lnTo>
                    <a:pt x="661" y="1219"/>
                  </a:lnTo>
                  <a:lnTo>
                    <a:pt x="626" y="1222"/>
                  </a:lnTo>
                  <a:lnTo>
                    <a:pt x="589" y="1222"/>
                  </a:lnTo>
                  <a:lnTo>
                    <a:pt x="552" y="1222"/>
                  </a:lnTo>
                  <a:lnTo>
                    <a:pt x="514" y="1222"/>
                  </a:lnTo>
                  <a:lnTo>
                    <a:pt x="478" y="1220"/>
                  </a:lnTo>
                  <a:lnTo>
                    <a:pt x="444" y="1219"/>
                  </a:lnTo>
                  <a:lnTo>
                    <a:pt x="414" y="1218"/>
                  </a:lnTo>
                  <a:lnTo>
                    <a:pt x="389" y="1216"/>
                  </a:lnTo>
                  <a:lnTo>
                    <a:pt x="370" y="1215"/>
                  </a:lnTo>
                  <a:lnTo>
                    <a:pt x="356" y="1214"/>
                  </a:lnTo>
                  <a:lnTo>
                    <a:pt x="353" y="1214"/>
                  </a:lnTo>
                  <a:lnTo>
                    <a:pt x="341" y="1186"/>
                  </a:lnTo>
                  <a:lnTo>
                    <a:pt x="326" y="1160"/>
                  </a:lnTo>
                  <a:lnTo>
                    <a:pt x="308" y="1133"/>
                  </a:lnTo>
                  <a:lnTo>
                    <a:pt x="287" y="1104"/>
                  </a:lnTo>
                  <a:lnTo>
                    <a:pt x="264" y="1075"/>
                  </a:lnTo>
                  <a:lnTo>
                    <a:pt x="239" y="1045"/>
                  </a:lnTo>
                  <a:lnTo>
                    <a:pt x="212" y="1014"/>
                  </a:lnTo>
                  <a:lnTo>
                    <a:pt x="185" y="981"/>
                  </a:lnTo>
                  <a:lnTo>
                    <a:pt x="157" y="945"/>
                  </a:lnTo>
                  <a:lnTo>
                    <a:pt x="131" y="909"/>
                  </a:lnTo>
                  <a:lnTo>
                    <a:pt x="106" y="871"/>
                  </a:lnTo>
                  <a:lnTo>
                    <a:pt x="82" y="829"/>
                  </a:lnTo>
                  <a:lnTo>
                    <a:pt x="61" y="784"/>
                  </a:lnTo>
                  <a:lnTo>
                    <a:pt x="41" y="737"/>
                  </a:lnTo>
                  <a:lnTo>
                    <a:pt x="24" y="686"/>
                  </a:lnTo>
                  <a:lnTo>
                    <a:pt x="12" y="633"/>
                  </a:lnTo>
                  <a:lnTo>
                    <a:pt x="3" y="575"/>
                  </a:lnTo>
                  <a:lnTo>
                    <a:pt x="0" y="513"/>
                  </a:lnTo>
                  <a:lnTo>
                    <a:pt x="2" y="455"/>
                  </a:lnTo>
                  <a:lnTo>
                    <a:pt x="8" y="401"/>
                  </a:lnTo>
                  <a:lnTo>
                    <a:pt x="20" y="351"/>
                  </a:lnTo>
                  <a:lnTo>
                    <a:pt x="37" y="304"/>
                  </a:lnTo>
                  <a:lnTo>
                    <a:pt x="57" y="262"/>
                  </a:lnTo>
                  <a:lnTo>
                    <a:pt x="80" y="223"/>
                  </a:lnTo>
                  <a:lnTo>
                    <a:pt x="106" y="187"/>
                  </a:lnTo>
                  <a:lnTo>
                    <a:pt x="135" y="156"/>
                  </a:lnTo>
                  <a:lnTo>
                    <a:pt x="167" y="127"/>
                  </a:lnTo>
                  <a:lnTo>
                    <a:pt x="198" y="102"/>
                  </a:lnTo>
                  <a:lnTo>
                    <a:pt x="232" y="80"/>
                  </a:lnTo>
                  <a:lnTo>
                    <a:pt x="266" y="61"/>
                  </a:lnTo>
                  <a:lnTo>
                    <a:pt x="300" y="43"/>
                  </a:lnTo>
                  <a:lnTo>
                    <a:pt x="334" y="30"/>
                  </a:lnTo>
                  <a:lnTo>
                    <a:pt x="367" y="20"/>
                  </a:lnTo>
                  <a:lnTo>
                    <a:pt x="398" y="11"/>
                  </a:lnTo>
                  <a:lnTo>
                    <a:pt x="428" y="6"/>
                  </a:lnTo>
                  <a:lnTo>
                    <a:pt x="456" y="2"/>
                  </a:lnTo>
                  <a:lnTo>
                    <a:pt x="482" y="0"/>
                  </a:lnTo>
                  <a:close/>
                </a:path>
              </a:pathLst>
            </a:custGeom>
            <a:solidFill>
              <a:srgbClr val="7C9841"/>
            </a:solid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sp>
          <p:nvSpPr>
            <p:cNvPr id="75" name="Freeform 92"/>
            <p:cNvSpPr/>
            <p:nvPr/>
          </p:nvSpPr>
          <p:spPr bwMode="auto">
            <a:xfrm>
              <a:off x="18816" y="13468"/>
              <a:ext cx="1946" cy="2276"/>
            </a:xfrm>
            <a:custGeom>
              <a:avLst/>
              <a:gdLst>
                <a:gd name="T0" fmla="*/ 493 w 974"/>
                <a:gd name="T1" fmla="*/ 2 h 1139"/>
                <a:gd name="T2" fmla="*/ 619 w 974"/>
                <a:gd name="T3" fmla="*/ 30 h 1139"/>
                <a:gd name="T4" fmla="*/ 731 w 974"/>
                <a:gd name="T5" fmla="*/ 82 h 1139"/>
                <a:gd name="T6" fmla="*/ 826 w 974"/>
                <a:gd name="T7" fmla="*/ 154 h 1139"/>
                <a:gd name="T8" fmla="*/ 900 w 974"/>
                <a:gd name="T9" fmla="*/ 239 h 1139"/>
                <a:gd name="T10" fmla="*/ 950 w 974"/>
                <a:gd name="T11" fmla="*/ 335 h 1139"/>
                <a:gd name="T12" fmla="*/ 972 w 974"/>
                <a:gd name="T13" fmla="*/ 433 h 1139"/>
                <a:gd name="T14" fmla="*/ 970 w 974"/>
                <a:gd name="T15" fmla="*/ 551 h 1139"/>
                <a:gd name="T16" fmla="*/ 947 w 974"/>
                <a:gd name="T17" fmla="*/ 654 h 1139"/>
                <a:gd name="T18" fmla="*/ 913 w 974"/>
                <a:gd name="T19" fmla="*/ 743 h 1139"/>
                <a:gd name="T20" fmla="*/ 870 w 974"/>
                <a:gd name="T21" fmla="*/ 819 h 1139"/>
                <a:gd name="T22" fmla="*/ 827 w 974"/>
                <a:gd name="T23" fmla="*/ 882 h 1139"/>
                <a:gd name="T24" fmla="*/ 788 w 974"/>
                <a:gd name="T25" fmla="*/ 933 h 1139"/>
                <a:gd name="T26" fmla="*/ 752 w 974"/>
                <a:gd name="T27" fmla="*/ 982 h 1139"/>
                <a:gd name="T28" fmla="*/ 720 w 974"/>
                <a:gd name="T29" fmla="*/ 1035 h 1139"/>
                <a:gd name="T30" fmla="*/ 697 w 974"/>
                <a:gd name="T31" fmla="*/ 1081 h 1139"/>
                <a:gd name="T32" fmla="*/ 684 w 974"/>
                <a:gd name="T33" fmla="*/ 1112 h 1139"/>
                <a:gd name="T34" fmla="*/ 680 w 974"/>
                <a:gd name="T35" fmla="*/ 1124 h 1139"/>
                <a:gd name="T36" fmla="*/ 634 w 974"/>
                <a:gd name="T37" fmla="*/ 1133 h 1139"/>
                <a:gd name="T38" fmla="*/ 573 w 974"/>
                <a:gd name="T39" fmla="*/ 1137 h 1139"/>
                <a:gd name="T40" fmla="*/ 505 w 974"/>
                <a:gd name="T41" fmla="*/ 1139 h 1139"/>
                <a:gd name="T42" fmla="*/ 437 w 974"/>
                <a:gd name="T43" fmla="*/ 1137 h 1139"/>
                <a:gd name="T44" fmla="*/ 379 w 974"/>
                <a:gd name="T45" fmla="*/ 1135 h 1139"/>
                <a:gd name="T46" fmla="*/ 337 w 974"/>
                <a:gd name="T47" fmla="*/ 1132 h 1139"/>
                <a:gd name="T48" fmla="*/ 323 w 974"/>
                <a:gd name="T49" fmla="*/ 1131 h 1139"/>
                <a:gd name="T50" fmla="*/ 297 w 974"/>
                <a:gd name="T51" fmla="*/ 1078 h 1139"/>
                <a:gd name="T52" fmla="*/ 257 w 974"/>
                <a:gd name="T53" fmla="*/ 1025 h 1139"/>
                <a:gd name="T54" fmla="*/ 209 w 974"/>
                <a:gd name="T55" fmla="*/ 967 h 1139"/>
                <a:gd name="T56" fmla="*/ 158 w 974"/>
                <a:gd name="T57" fmla="*/ 903 h 1139"/>
                <a:gd name="T58" fmla="*/ 107 w 974"/>
                <a:gd name="T59" fmla="*/ 832 h 1139"/>
                <a:gd name="T60" fmla="*/ 61 w 974"/>
                <a:gd name="T61" fmla="*/ 750 h 1139"/>
                <a:gd name="T62" fmla="*/ 24 w 974"/>
                <a:gd name="T63" fmla="*/ 657 h 1139"/>
                <a:gd name="T64" fmla="*/ 4 w 974"/>
                <a:gd name="T65" fmla="*/ 550 h 1139"/>
                <a:gd name="T66" fmla="*/ 2 w 974"/>
                <a:gd name="T67" fmla="*/ 434 h 1139"/>
                <a:gd name="T68" fmla="*/ 21 w 974"/>
                <a:gd name="T69" fmla="*/ 332 h 1139"/>
                <a:gd name="T70" fmla="*/ 55 w 974"/>
                <a:gd name="T71" fmla="*/ 246 h 1139"/>
                <a:gd name="T72" fmla="*/ 103 w 974"/>
                <a:gd name="T73" fmla="*/ 174 h 1139"/>
                <a:gd name="T74" fmla="*/ 159 w 974"/>
                <a:gd name="T75" fmla="*/ 115 h 1139"/>
                <a:gd name="T76" fmla="*/ 222 w 974"/>
                <a:gd name="T77" fmla="*/ 69 h 1139"/>
                <a:gd name="T78" fmla="*/ 286 w 974"/>
                <a:gd name="T79" fmla="*/ 35 h 1139"/>
                <a:gd name="T80" fmla="*/ 348 w 974"/>
                <a:gd name="T81" fmla="*/ 13 h 1139"/>
                <a:gd name="T82" fmla="*/ 403 w 974"/>
                <a:gd name="T83" fmla="*/ 1 h 1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74" h="1139">
                  <a:moveTo>
                    <a:pt x="428" y="0"/>
                  </a:moveTo>
                  <a:lnTo>
                    <a:pt x="493" y="2"/>
                  </a:lnTo>
                  <a:lnTo>
                    <a:pt x="559" y="13"/>
                  </a:lnTo>
                  <a:lnTo>
                    <a:pt x="619" y="30"/>
                  </a:lnTo>
                  <a:lnTo>
                    <a:pt x="678" y="53"/>
                  </a:lnTo>
                  <a:lnTo>
                    <a:pt x="731" y="82"/>
                  </a:lnTo>
                  <a:lnTo>
                    <a:pt x="781" y="116"/>
                  </a:lnTo>
                  <a:lnTo>
                    <a:pt x="826" y="154"/>
                  </a:lnTo>
                  <a:lnTo>
                    <a:pt x="866" y="196"/>
                  </a:lnTo>
                  <a:lnTo>
                    <a:pt x="900" y="239"/>
                  </a:lnTo>
                  <a:lnTo>
                    <a:pt x="929" y="286"/>
                  </a:lnTo>
                  <a:lnTo>
                    <a:pt x="950" y="335"/>
                  </a:lnTo>
                  <a:lnTo>
                    <a:pt x="964" y="383"/>
                  </a:lnTo>
                  <a:lnTo>
                    <a:pt x="972" y="433"/>
                  </a:lnTo>
                  <a:lnTo>
                    <a:pt x="974" y="493"/>
                  </a:lnTo>
                  <a:lnTo>
                    <a:pt x="970" y="551"/>
                  </a:lnTo>
                  <a:lnTo>
                    <a:pt x="960" y="605"/>
                  </a:lnTo>
                  <a:lnTo>
                    <a:pt x="947" y="654"/>
                  </a:lnTo>
                  <a:lnTo>
                    <a:pt x="932" y="700"/>
                  </a:lnTo>
                  <a:lnTo>
                    <a:pt x="913" y="743"/>
                  </a:lnTo>
                  <a:lnTo>
                    <a:pt x="892" y="783"/>
                  </a:lnTo>
                  <a:lnTo>
                    <a:pt x="870" y="819"/>
                  </a:lnTo>
                  <a:lnTo>
                    <a:pt x="849" y="852"/>
                  </a:lnTo>
                  <a:lnTo>
                    <a:pt x="827" y="882"/>
                  </a:lnTo>
                  <a:lnTo>
                    <a:pt x="807" y="910"/>
                  </a:lnTo>
                  <a:lnTo>
                    <a:pt x="788" y="933"/>
                  </a:lnTo>
                  <a:lnTo>
                    <a:pt x="772" y="954"/>
                  </a:lnTo>
                  <a:lnTo>
                    <a:pt x="752" y="982"/>
                  </a:lnTo>
                  <a:lnTo>
                    <a:pt x="735" y="1009"/>
                  </a:lnTo>
                  <a:lnTo>
                    <a:pt x="720" y="1035"/>
                  </a:lnTo>
                  <a:lnTo>
                    <a:pt x="708" y="1060"/>
                  </a:lnTo>
                  <a:lnTo>
                    <a:pt x="697" y="1081"/>
                  </a:lnTo>
                  <a:lnTo>
                    <a:pt x="689" y="1098"/>
                  </a:lnTo>
                  <a:lnTo>
                    <a:pt x="684" y="1112"/>
                  </a:lnTo>
                  <a:lnTo>
                    <a:pt x="682" y="1120"/>
                  </a:lnTo>
                  <a:lnTo>
                    <a:pt x="680" y="1124"/>
                  </a:lnTo>
                  <a:lnTo>
                    <a:pt x="659" y="1129"/>
                  </a:lnTo>
                  <a:lnTo>
                    <a:pt x="634" y="1133"/>
                  </a:lnTo>
                  <a:lnTo>
                    <a:pt x="604" y="1136"/>
                  </a:lnTo>
                  <a:lnTo>
                    <a:pt x="573" y="1137"/>
                  </a:lnTo>
                  <a:lnTo>
                    <a:pt x="539" y="1139"/>
                  </a:lnTo>
                  <a:lnTo>
                    <a:pt x="505" y="1139"/>
                  </a:lnTo>
                  <a:lnTo>
                    <a:pt x="470" y="1139"/>
                  </a:lnTo>
                  <a:lnTo>
                    <a:pt x="437" y="1137"/>
                  </a:lnTo>
                  <a:lnTo>
                    <a:pt x="407" y="1136"/>
                  </a:lnTo>
                  <a:lnTo>
                    <a:pt x="379" y="1135"/>
                  </a:lnTo>
                  <a:lnTo>
                    <a:pt x="356" y="1133"/>
                  </a:lnTo>
                  <a:lnTo>
                    <a:pt x="337" y="1132"/>
                  </a:lnTo>
                  <a:lnTo>
                    <a:pt x="327" y="1132"/>
                  </a:lnTo>
                  <a:lnTo>
                    <a:pt x="323" y="1131"/>
                  </a:lnTo>
                  <a:lnTo>
                    <a:pt x="311" y="1105"/>
                  </a:lnTo>
                  <a:lnTo>
                    <a:pt x="297" y="1078"/>
                  </a:lnTo>
                  <a:lnTo>
                    <a:pt x="278" y="1052"/>
                  </a:lnTo>
                  <a:lnTo>
                    <a:pt x="257" y="1025"/>
                  </a:lnTo>
                  <a:lnTo>
                    <a:pt x="234" y="996"/>
                  </a:lnTo>
                  <a:lnTo>
                    <a:pt x="209" y="967"/>
                  </a:lnTo>
                  <a:lnTo>
                    <a:pt x="184" y="936"/>
                  </a:lnTo>
                  <a:lnTo>
                    <a:pt x="158" y="903"/>
                  </a:lnTo>
                  <a:lnTo>
                    <a:pt x="132" y="869"/>
                  </a:lnTo>
                  <a:lnTo>
                    <a:pt x="107" y="832"/>
                  </a:lnTo>
                  <a:lnTo>
                    <a:pt x="82" y="793"/>
                  </a:lnTo>
                  <a:lnTo>
                    <a:pt x="61" y="750"/>
                  </a:lnTo>
                  <a:lnTo>
                    <a:pt x="41" y="705"/>
                  </a:lnTo>
                  <a:lnTo>
                    <a:pt x="24" y="657"/>
                  </a:lnTo>
                  <a:lnTo>
                    <a:pt x="13" y="606"/>
                  </a:lnTo>
                  <a:lnTo>
                    <a:pt x="4" y="550"/>
                  </a:lnTo>
                  <a:lnTo>
                    <a:pt x="0" y="491"/>
                  </a:lnTo>
                  <a:lnTo>
                    <a:pt x="2" y="434"/>
                  </a:lnTo>
                  <a:lnTo>
                    <a:pt x="9" y="381"/>
                  </a:lnTo>
                  <a:lnTo>
                    <a:pt x="21" y="332"/>
                  </a:lnTo>
                  <a:lnTo>
                    <a:pt x="36" y="288"/>
                  </a:lnTo>
                  <a:lnTo>
                    <a:pt x="55" y="246"/>
                  </a:lnTo>
                  <a:lnTo>
                    <a:pt x="78" y="208"/>
                  </a:lnTo>
                  <a:lnTo>
                    <a:pt x="103" y="174"/>
                  </a:lnTo>
                  <a:lnTo>
                    <a:pt x="130" y="142"/>
                  </a:lnTo>
                  <a:lnTo>
                    <a:pt x="159" y="115"/>
                  </a:lnTo>
                  <a:lnTo>
                    <a:pt x="191" y="90"/>
                  </a:lnTo>
                  <a:lnTo>
                    <a:pt x="222" y="69"/>
                  </a:lnTo>
                  <a:lnTo>
                    <a:pt x="254" y="49"/>
                  </a:lnTo>
                  <a:lnTo>
                    <a:pt x="286" y="35"/>
                  </a:lnTo>
                  <a:lnTo>
                    <a:pt x="318" y="22"/>
                  </a:lnTo>
                  <a:lnTo>
                    <a:pt x="348" y="13"/>
                  </a:lnTo>
                  <a:lnTo>
                    <a:pt x="377" y="6"/>
                  </a:lnTo>
                  <a:lnTo>
                    <a:pt x="403" y="1"/>
                  </a:lnTo>
                  <a:lnTo>
                    <a:pt x="428" y="0"/>
                  </a:lnTo>
                  <a:close/>
                </a:path>
              </a:pathLst>
            </a:custGeom>
            <a:solidFill>
              <a:srgbClr val="7C9841"/>
            </a:solidFill>
            <a:ln w="0">
              <a:solidFill>
                <a:schemeClr val="bg1"/>
              </a:solid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sp>
          <p:nvSpPr>
            <p:cNvPr id="76" name="Freeform 93"/>
            <p:cNvSpPr/>
            <p:nvPr/>
          </p:nvSpPr>
          <p:spPr bwMode="auto">
            <a:xfrm>
              <a:off x="18914" y="13588"/>
              <a:ext cx="1640" cy="801"/>
            </a:xfrm>
            <a:custGeom>
              <a:avLst/>
              <a:gdLst>
                <a:gd name="T0" fmla="*/ 466 w 821"/>
                <a:gd name="T1" fmla="*/ 5 h 401"/>
                <a:gd name="T2" fmla="*/ 570 w 821"/>
                <a:gd name="T3" fmla="*/ 29 h 401"/>
                <a:gd name="T4" fmla="*/ 654 w 821"/>
                <a:gd name="T5" fmla="*/ 68 h 401"/>
                <a:gd name="T6" fmla="*/ 720 w 821"/>
                <a:gd name="T7" fmla="*/ 116 h 401"/>
                <a:gd name="T8" fmla="*/ 770 w 821"/>
                <a:gd name="T9" fmla="*/ 173 h 401"/>
                <a:gd name="T10" fmla="*/ 803 w 821"/>
                <a:gd name="T11" fmla="*/ 229 h 401"/>
                <a:gd name="T12" fmla="*/ 819 w 821"/>
                <a:gd name="T13" fmla="*/ 284 h 401"/>
                <a:gd name="T14" fmla="*/ 820 w 821"/>
                <a:gd name="T15" fmla="*/ 332 h 401"/>
                <a:gd name="T16" fmla="*/ 808 w 821"/>
                <a:gd name="T17" fmla="*/ 370 h 401"/>
                <a:gd name="T18" fmla="*/ 781 w 821"/>
                <a:gd name="T19" fmla="*/ 393 h 401"/>
                <a:gd name="T20" fmla="*/ 731 w 821"/>
                <a:gd name="T21" fmla="*/ 397 h 401"/>
                <a:gd name="T22" fmla="*/ 663 w 821"/>
                <a:gd name="T23" fmla="*/ 386 h 401"/>
                <a:gd name="T24" fmla="*/ 592 w 821"/>
                <a:gd name="T25" fmla="*/ 368 h 401"/>
                <a:gd name="T26" fmla="*/ 523 w 821"/>
                <a:gd name="T27" fmla="*/ 349 h 401"/>
                <a:gd name="T28" fmla="*/ 457 w 821"/>
                <a:gd name="T29" fmla="*/ 335 h 401"/>
                <a:gd name="T30" fmla="*/ 402 w 821"/>
                <a:gd name="T31" fmla="*/ 331 h 401"/>
                <a:gd name="T32" fmla="*/ 360 w 821"/>
                <a:gd name="T33" fmla="*/ 346 h 401"/>
                <a:gd name="T34" fmla="*/ 324 w 821"/>
                <a:gd name="T35" fmla="*/ 366 h 401"/>
                <a:gd name="T36" fmla="*/ 274 w 821"/>
                <a:gd name="T37" fmla="*/ 382 h 401"/>
                <a:gd name="T38" fmla="*/ 215 w 821"/>
                <a:gd name="T39" fmla="*/ 395 h 401"/>
                <a:gd name="T40" fmla="*/ 155 w 821"/>
                <a:gd name="T41" fmla="*/ 401 h 401"/>
                <a:gd name="T42" fmla="*/ 97 w 821"/>
                <a:gd name="T43" fmla="*/ 399 h 401"/>
                <a:gd name="T44" fmla="*/ 49 w 821"/>
                <a:gd name="T45" fmla="*/ 387 h 401"/>
                <a:gd name="T46" fmla="*/ 13 w 821"/>
                <a:gd name="T47" fmla="*/ 365 h 401"/>
                <a:gd name="T48" fmla="*/ 0 w 821"/>
                <a:gd name="T49" fmla="*/ 331 h 401"/>
                <a:gd name="T50" fmla="*/ 9 w 821"/>
                <a:gd name="T51" fmla="*/ 277 h 401"/>
                <a:gd name="T52" fmla="*/ 42 w 821"/>
                <a:gd name="T53" fmla="*/ 216 h 401"/>
                <a:gd name="T54" fmla="*/ 92 w 821"/>
                <a:gd name="T55" fmla="*/ 152 h 401"/>
                <a:gd name="T56" fmla="*/ 159 w 821"/>
                <a:gd name="T57" fmla="*/ 92 h 401"/>
                <a:gd name="T58" fmla="*/ 235 w 821"/>
                <a:gd name="T59" fmla="*/ 43 h 401"/>
                <a:gd name="T60" fmla="*/ 320 w 821"/>
                <a:gd name="T61" fmla="*/ 10 h 401"/>
                <a:gd name="T62" fmla="*/ 407 w 821"/>
                <a:gd name="T63" fmla="*/ 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1" h="401">
                  <a:moveTo>
                    <a:pt x="407" y="0"/>
                  </a:moveTo>
                  <a:lnTo>
                    <a:pt x="466" y="5"/>
                  </a:lnTo>
                  <a:lnTo>
                    <a:pt x="520" y="16"/>
                  </a:lnTo>
                  <a:lnTo>
                    <a:pt x="570" y="29"/>
                  </a:lnTo>
                  <a:lnTo>
                    <a:pt x="614" y="47"/>
                  </a:lnTo>
                  <a:lnTo>
                    <a:pt x="654" y="68"/>
                  </a:lnTo>
                  <a:lnTo>
                    <a:pt x="689" y="92"/>
                  </a:lnTo>
                  <a:lnTo>
                    <a:pt x="720" y="116"/>
                  </a:lnTo>
                  <a:lnTo>
                    <a:pt x="748" y="144"/>
                  </a:lnTo>
                  <a:lnTo>
                    <a:pt x="770" y="173"/>
                  </a:lnTo>
                  <a:lnTo>
                    <a:pt x="788" y="200"/>
                  </a:lnTo>
                  <a:lnTo>
                    <a:pt x="803" y="229"/>
                  </a:lnTo>
                  <a:lnTo>
                    <a:pt x="812" y="258"/>
                  </a:lnTo>
                  <a:lnTo>
                    <a:pt x="819" y="284"/>
                  </a:lnTo>
                  <a:lnTo>
                    <a:pt x="821" y="310"/>
                  </a:lnTo>
                  <a:lnTo>
                    <a:pt x="820" y="332"/>
                  </a:lnTo>
                  <a:lnTo>
                    <a:pt x="816" y="353"/>
                  </a:lnTo>
                  <a:lnTo>
                    <a:pt x="808" y="370"/>
                  </a:lnTo>
                  <a:lnTo>
                    <a:pt x="796" y="383"/>
                  </a:lnTo>
                  <a:lnTo>
                    <a:pt x="781" y="393"/>
                  </a:lnTo>
                  <a:lnTo>
                    <a:pt x="762" y="397"/>
                  </a:lnTo>
                  <a:lnTo>
                    <a:pt x="731" y="397"/>
                  </a:lnTo>
                  <a:lnTo>
                    <a:pt x="698" y="393"/>
                  </a:lnTo>
                  <a:lnTo>
                    <a:pt x="663" y="386"/>
                  </a:lnTo>
                  <a:lnTo>
                    <a:pt x="627" y="378"/>
                  </a:lnTo>
                  <a:lnTo>
                    <a:pt x="592" y="368"/>
                  </a:lnTo>
                  <a:lnTo>
                    <a:pt x="557" y="359"/>
                  </a:lnTo>
                  <a:lnTo>
                    <a:pt x="523" y="349"/>
                  </a:lnTo>
                  <a:lnTo>
                    <a:pt x="489" y="340"/>
                  </a:lnTo>
                  <a:lnTo>
                    <a:pt x="457" y="335"/>
                  </a:lnTo>
                  <a:lnTo>
                    <a:pt x="428" y="331"/>
                  </a:lnTo>
                  <a:lnTo>
                    <a:pt x="402" y="331"/>
                  </a:lnTo>
                  <a:lnTo>
                    <a:pt x="379" y="336"/>
                  </a:lnTo>
                  <a:lnTo>
                    <a:pt x="360" y="346"/>
                  </a:lnTo>
                  <a:lnTo>
                    <a:pt x="343" y="356"/>
                  </a:lnTo>
                  <a:lnTo>
                    <a:pt x="324" y="366"/>
                  </a:lnTo>
                  <a:lnTo>
                    <a:pt x="300" y="374"/>
                  </a:lnTo>
                  <a:lnTo>
                    <a:pt x="274" y="382"/>
                  </a:lnTo>
                  <a:lnTo>
                    <a:pt x="245" y="389"/>
                  </a:lnTo>
                  <a:lnTo>
                    <a:pt x="215" y="395"/>
                  </a:lnTo>
                  <a:lnTo>
                    <a:pt x="185" y="399"/>
                  </a:lnTo>
                  <a:lnTo>
                    <a:pt x="155" y="401"/>
                  </a:lnTo>
                  <a:lnTo>
                    <a:pt x="125" y="401"/>
                  </a:lnTo>
                  <a:lnTo>
                    <a:pt x="97" y="399"/>
                  </a:lnTo>
                  <a:lnTo>
                    <a:pt x="71" y="394"/>
                  </a:lnTo>
                  <a:lnTo>
                    <a:pt x="49" y="387"/>
                  </a:lnTo>
                  <a:lnTo>
                    <a:pt x="29" y="378"/>
                  </a:lnTo>
                  <a:lnTo>
                    <a:pt x="13" y="365"/>
                  </a:lnTo>
                  <a:lnTo>
                    <a:pt x="4" y="349"/>
                  </a:lnTo>
                  <a:lnTo>
                    <a:pt x="0" y="331"/>
                  </a:lnTo>
                  <a:lnTo>
                    <a:pt x="2" y="306"/>
                  </a:lnTo>
                  <a:lnTo>
                    <a:pt x="9" y="277"/>
                  </a:lnTo>
                  <a:lnTo>
                    <a:pt x="23" y="247"/>
                  </a:lnTo>
                  <a:lnTo>
                    <a:pt x="42" y="216"/>
                  </a:lnTo>
                  <a:lnTo>
                    <a:pt x="64" y="183"/>
                  </a:lnTo>
                  <a:lnTo>
                    <a:pt x="92" y="152"/>
                  </a:lnTo>
                  <a:lnTo>
                    <a:pt x="123" y="122"/>
                  </a:lnTo>
                  <a:lnTo>
                    <a:pt x="159" y="92"/>
                  </a:lnTo>
                  <a:lnTo>
                    <a:pt x="195" y="65"/>
                  </a:lnTo>
                  <a:lnTo>
                    <a:pt x="235" y="43"/>
                  </a:lnTo>
                  <a:lnTo>
                    <a:pt x="277" y="23"/>
                  </a:lnTo>
                  <a:lnTo>
                    <a:pt x="320" y="10"/>
                  </a:lnTo>
                  <a:lnTo>
                    <a:pt x="363" y="1"/>
                  </a:lnTo>
                  <a:lnTo>
                    <a:pt x="407" y="0"/>
                  </a:lnTo>
                  <a:close/>
                </a:path>
              </a:pathLst>
            </a:custGeom>
            <a:solidFill>
              <a:srgbClr val="FFFFFF"/>
            </a:solidFill>
            <a:ln w="0">
              <a:solidFill>
                <a:srgbClr val="FFFFFF"/>
              </a:solid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sp>
          <p:nvSpPr>
            <p:cNvPr id="77" name="Freeform 94"/>
            <p:cNvSpPr/>
            <p:nvPr/>
          </p:nvSpPr>
          <p:spPr bwMode="auto">
            <a:xfrm>
              <a:off x="19234" y="14832"/>
              <a:ext cx="1081" cy="997"/>
            </a:xfrm>
            <a:custGeom>
              <a:avLst/>
              <a:gdLst>
                <a:gd name="T0" fmla="*/ 507 w 541"/>
                <a:gd name="T1" fmla="*/ 13 h 499"/>
                <a:gd name="T2" fmla="*/ 537 w 541"/>
                <a:gd name="T3" fmla="*/ 58 h 499"/>
                <a:gd name="T4" fmla="*/ 537 w 541"/>
                <a:gd name="T5" fmla="*/ 115 h 499"/>
                <a:gd name="T6" fmla="*/ 503 w 541"/>
                <a:gd name="T7" fmla="*/ 187 h 499"/>
                <a:gd name="T8" fmla="*/ 441 w 541"/>
                <a:gd name="T9" fmla="*/ 254 h 499"/>
                <a:gd name="T10" fmla="*/ 384 w 541"/>
                <a:gd name="T11" fmla="*/ 327 h 499"/>
                <a:gd name="T12" fmla="*/ 363 w 541"/>
                <a:gd name="T13" fmla="*/ 401 h 499"/>
                <a:gd name="T14" fmla="*/ 363 w 541"/>
                <a:gd name="T15" fmla="*/ 467 h 499"/>
                <a:gd name="T16" fmla="*/ 371 w 541"/>
                <a:gd name="T17" fmla="*/ 494 h 499"/>
                <a:gd name="T18" fmla="*/ 364 w 541"/>
                <a:gd name="T19" fmla="*/ 499 h 499"/>
                <a:gd name="T20" fmla="*/ 357 w 541"/>
                <a:gd name="T21" fmla="*/ 496 h 499"/>
                <a:gd name="T22" fmla="*/ 346 w 541"/>
                <a:gd name="T23" fmla="*/ 427 h 499"/>
                <a:gd name="T24" fmla="*/ 359 w 541"/>
                <a:gd name="T25" fmla="*/ 347 h 499"/>
                <a:gd name="T26" fmla="*/ 405 w 541"/>
                <a:gd name="T27" fmla="*/ 271 h 499"/>
                <a:gd name="T28" fmla="*/ 467 w 541"/>
                <a:gd name="T29" fmla="*/ 206 h 499"/>
                <a:gd name="T30" fmla="*/ 507 w 541"/>
                <a:gd name="T31" fmla="*/ 151 h 499"/>
                <a:gd name="T32" fmla="*/ 528 w 541"/>
                <a:gd name="T33" fmla="*/ 85 h 499"/>
                <a:gd name="T34" fmla="*/ 501 w 541"/>
                <a:gd name="T35" fmla="*/ 28 h 499"/>
                <a:gd name="T36" fmla="*/ 454 w 541"/>
                <a:gd name="T37" fmla="*/ 18 h 499"/>
                <a:gd name="T38" fmla="*/ 407 w 541"/>
                <a:gd name="T39" fmla="*/ 47 h 499"/>
                <a:gd name="T40" fmla="*/ 367 w 541"/>
                <a:gd name="T41" fmla="*/ 89 h 499"/>
                <a:gd name="T42" fmla="*/ 351 w 541"/>
                <a:gd name="T43" fmla="*/ 103 h 499"/>
                <a:gd name="T44" fmla="*/ 344 w 541"/>
                <a:gd name="T45" fmla="*/ 98 h 499"/>
                <a:gd name="T46" fmla="*/ 335 w 541"/>
                <a:gd name="T47" fmla="*/ 67 h 499"/>
                <a:gd name="T48" fmla="*/ 308 w 541"/>
                <a:gd name="T49" fmla="*/ 38 h 499"/>
                <a:gd name="T50" fmla="*/ 257 w 541"/>
                <a:gd name="T51" fmla="*/ 51 h 499"/>
                <a:gd name="T52" fmla="*/ 213 w 541"/>
                <a:gd name="T53" fmla="*/ 107 h 499"/>
                <a:gd name="T54" fmla="*/ 207 w 541"/>
                <a:gd name="T55" fmla="*/ 111 h 499"/>
                <a:gd name="T56" fmla="*/ 200 w 541"/>
                <a:gd name="T57" fmla="*/ 106 h 499"/>
                <a:gd name="T58" fmla="*/ 168 w 541"/>
                <a:gd name="T59" fmla="*/ 50 h 499"/>
                <a:gd name="T60" fmla="*/ 113 w 541"/>
                <a:gd name="T61" fmla="*/ 18 h 499"/>
                <a:gd name="T62" fmla="*/ 46 w 541"/>
                <a:gd name="T63" fmla="*/ 33 h 499"/>
                <a:gd name="T64" fmla="*/ 14 w 541"/>
                <a:gd name="T65" fmla="*/ 84 h 499"/>
                <a:gd name="T66" fmla="*/ 30 w 541"/>
                <a:gd name="T67" fmla="*/ 143 h 499"/>
                <a:gd name="T68" fmla="*/ 77 w 541"/>
                <a:gd name="T69" fmla="*/ 208 h 499"/>
                <a:gd name="T70" fmla="*/ 153 w 541"/>
                <a:gd name="T71" fmla="*/ 304 h 499"/>
                <a:gd name="T72" fmla="*/ 200 w 541"/>
                <a:gd name="T73" fmla="*/ 437 h 499"/>
                <a:gd name="T74" fmla="*/ 204 w 541"/>
                <a:gd name="T75" fmla="*/ 490 h 499"/>
                <a:gd name="T76" fmla="*/ 196 w 541"/>
                <a:gd name="T77" fmla="*/ 491 h 499"/>
                <a:gd name="T78" fmla="*/ 192 w 541"/>
                <a:gd name="T79" fmla="*/ 486 h 499"/>
                <a:gd name="T80" fmla="*/ 162 w 541"/>
                <a:gd name="T81" fmla="*/ 352 h 499"/>
                <a:gd name="T82" fmla="*/ 92 w 541"/>
                <a:gd name="T83" fmla="*/ 250 h 499"/>
                <a:gd name="T84" fmla="*/ 30 w 541"/>
                <a:gd name="T85" fmla="*/ 173 h 499"/>
                <a:gd name="T86" fmla="*/ 0 w 541"/>
                <a:gd name="T87" fmla="*/ 89 h 499"/>
                <a:gd name="T88" fmla="*/ 26 w 541"/>
                <a:gd name="T89" fmla="*/ 30 h 499"/>
                <a:gd name="T90" fmla="*/ 93 w 541"/>
                <a:gd name="T91" fmla="*/ 4 h 499"/>
                <a:gd name="T92" fmla="*/ 153 w 541"/>
                <a:gd name="T93" fmla="*/ 20 h 499"/>
                <a:gd name="T94" fmla="*/ 196 w 541"/>
                <a:gd name="T95" fmla="*/ 67 h 499"/>
                <a:gd name="T96" fmla="*/ 234 w 541"/>
                <a:gd name="T97" fmla="*/ 51 h 499"/>
                <a:gd name="T98" fmla="*/ 292 w 541"/>
                <a:gd name="T99" fmla="*/ 22 h 499"/>
                <a:gd name="T100" fmla="*/ 335 w 541"/>
                <a:gd name="T101" fmla="*/ 38 h 499"/>
                <a:gd name="T102" fmla="*/ 355 w 541"/>
                <a:gd name="T103" fmla="*/ 79 h 499"/>
                <a:gd name="T104" fmla="*/ 405 w 541"/>
                <a:gd name="T105" fmla="*/ 28 h 499"/>
                <a:gd name="T106" fmla="*/ 466 w 541"/>
                <a:gd name="T107"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41" h="499">
                  <a:moveTo>
                    <a:pt x="466" y="0"/>
                  </a:moveTo>
                  <a:lnTo>
                    <a:pt x="488" y="4"/>
                  </a:lnTo>
                  <a:lnTo>
                    <a:pt x="507" y="13"/>
                  </a:lnTo>
                  <a:lnTo>
                    <a:pt x="521" y="26"/>
                  </a:lnTo>
                  <a:lnTo>
                    <a:pt x="530" y="41"/>
                  </a:lnTo>
                  <a:lnTo>
                    <a:pt x="537" y="58"/>
                  </a:lnTo>
                  <a:lnTo>
                    <a:pt x="541" y="77"/>
                  </a:lnTo>
                  <a:lnTo>
                    <a:pt x="539" y="96"/>
                  </a:lnTo>
                  <a:lnTo>
                    <a:pt x="537" y="115"/>
                  </a:lnTo>
                  <a:lnTo>
                    <a:pt x="532" y="134"/>
                  </a:lnTo>
                  <a:lnTo>
                    <a:pt x="520" y="161"/>
                  </a:lnTo>
                  <a:lnTo>
                    <a:pt x="503" y="187"/>
                  </a:lnTo>
                  <a:lnTo>
                    <a:pt x="484" y="210"/>
                  </a:lnTo>
                  <a:lnTo>
                    <a:pt x="463" y="232"/>
                  </a:lnTo>
                  <a:lnTo>
                    <a:pt x="441" y="254"/>
                  </a:lnTo>
                  <a:lnTo>
                    <a:pt x="420" y="275"/>
                  </a:lnTo>
                  <a:lnTo>
                    <a:pt x="401" y="300"/>
                  </a:lnTo>
                  <a:lnTo>
                    <a:pt x="384" y="327"/>
                  </a:lnTo>
                  <a:lnTo>
                    <a:pt x="372" y="357"/>
                  </a:lnTo>
                  <a:lnTo>
                    <a:pt x="367" y="378"/>
                  </a:lnTo>
                  <a:lnTo>
                    <a:pt x="363" y="401"/>
                  </a:lnTo>
                  <a:lnTo>
                    <a:pt x="360" y="423"/>
                  </a:lnTo>
                  <a:lnTo>
                    <a:pt x="360" y="446"/>
                  </a:lnTo>
                  <a:lnTo>
                    <a:pt x="363" y="467"/>
                  </a:lnTo>
                  <a:lnTo>
                    <a:pt x="369" y="488"/>
                  </a:lnTo>
                  <a:lnTo>
                    <a:pt x="371" y="491"/>
                  </a:lnTo>
                  <a:lnTo>
                    <a:pt x="371" y="494"/>
                  </a:lnTo>
                  <a:lnTo>
                    <a:pt x="369" y="496"/>
                  </a:lnTo>
                  <a:lnTo>
                    <a:pt x="367" y="498"/>
                  </a:lnTo>
                  <a:lnTo>
                    <a:pt x="364" y="499"/>
                  </a:lnTo>
                  <a:lnTo>
                    <a:pt x="361" y="499"/>
                  </a:lnTo>
                  <a:lnTo>
                    <a:pt x="359" y="499"/>
                  </a:lnTo>
                  <a:lnTo>
                    <a:pt x="357" y="496"/>
                  </a:lnTo>
                  <a:lnTo>
                    <a:pt x="348" y="473"/>
                  </a:lnTo>
                  <a:lnTo>
                    <a:pt x="346" y="450"/>
                  </a:lnTo>
                  <a:lnTo>
                    <a:pt x="346" y="427"/>
                  </a:lnTo>
                  <a:lnTo>
                    <a:pt x="348" y="402"/>
                  </a:lnTo>
                  <a:lnTo>
                    <a:pt x="352" y="374"/>
                  </a:lnTo>
                  <a:lnTo>
                    <a:pt x="359" y="347"/>
                  </a:lnTo>
                  <a:lnTo>
                    <a:pt x="369" y="321"/>
                  </a:lnTo>
                  <a:lnTo>
                    <a:pt x="385" y="295"/>
                  </a:lnTo>
                  <a:lnTo>
                    <a:pt x="405" y="271"/>
                  </a:lnTo>
                  <a:lnTo>
                    <a:pt x="425" y="249"/>
                  </a:lnTo>
                  <a:lnTo>
                    <a:pt x="446" y="228"/>
                  </a:lnTo>
                  <a:lnTo>
                    <a:pt x="467" y="206"/>
                  </a:lnTo>
                  <a:lnTo>
                    <a:pt x="480" y="190"/>
                  </a:lnTo>
                  <a:lnTo>
                    <a:pt x="495" y="172"/>
                  </a:lnTo>
                  <a:lnTo>
                    <a:pt x="507" y="151"/>
                  </a:lnTo>
                  <a:lnTo>
                    <a:pt x="518" y="130"/>
                  </a:lnTo>
                  <a:lnTo>
                    <a:pt x="525" y="107"/>
                  </a:lnTo>
                  <a:lnTo>
                    <a:pt x="528" y="85"/>
                  </a:lnTo>
                  <a:lnTo>
                    <a:pt x="525" y="63"/>
                  </a:lnTo>
                  <a:lnTo>
                    <a:pt x="516" y="43"/>
                  </a:lnTo>
                  <a:lnTo>
                    <a:pt x="501" y="28"/>
                  </a:lnTo>
                  <a:lnTo>
                    <a:pt x="486" y="18"/>
                  </a:lnTo>
                  <a:lnTo>
                    <a:pt x="470" y="16"/>
                  </a:lnTo>
                  <a:lnTo>
                    <a:pt x="454" y="18"/>
                  </a:lnTo>
                  <a:lnTo>
                    <a:pt x="439" y="25"/>
                  </a:lnTo>
                  <a:lnTo>
                    <a:pt x="422" y="35"/>
                  </a:lnTo>
                  <a:lnTo>
                    <a:pt x="407" y="47"/>
                  </a:lnTo>
                  <a:lnTo>
                    <a:pt x="391" y="62"/>
                  </a:lnTo>
                  <a:lnTo>
                    <a:pt x="378" y="75"/>
                  </a:lnTo>
                  <a:lnTo>
                    <a:pt x="367" y="89"/>
                  </a:lnTo>
                  <a:lnTo>
                    <a:pt x="356" y="101"/>
                  </a:lnTo>
                  <a:lnTo>
                    <a:pt x="353" y="102"/>
                  </a:lnTo>
                  <a:lnTo>
                    <a:pt x="351" y="103"/>
                  </a:lnTo>
                  <a:lnTo>
                    <a:pt x="348" y="102"/>
                  </a:lnTo>
                  <a:lnTo>
                    <a:pt x="346" y="101"/>
                  </a:lnTo>
                  <a:lnTo>
                    <a:pt x="344" y="98"/>
                  </a:lnTo>
                  <a:lnTo>
                    <a:pt x="343" y="96"/>
                  </a:lnTo>
                  <a:lnTo>
                    <a:pt x="340" y="81"/>
                  </a:lnTo>
                  <a:lnTo>
                    <a:pt x="335" y="67"/>
                  </a:lnTo>
                  <a:lnTo>
                    <a:pt x="329" y="54"/>
                  </a:lnTo>
                  <a:lnTo>
                    <a:pt x="319" y="45"/>
                  </a:lnTo>
                  <a:lnTo>
                    <a:pt x="308" y="38"/>
                  </a:lnTo>
                  <a:lnTo>
                    <a:pt x="293" y="37"/>
                  </a:lnTo>
                  <a:lnTo>
                    <a:pt x="278" y="41"/>
                  </a:lnTo>
                  <a:lnTo>
                    <a:pt x="257" y="51"/>
                  </a:lnTo>
                  <a:lnTo>
                    <a:pt x="238" y="67"/>
                  </a:lnTo>
                  <a:lnTo>
                    <a:pt x="224" y="86"/>
                  </a:lnTo>
                  <a:lnTo>
                    <a:pt x="213" y="107"/>
                  </a:lnTo>
                  <a:lnTo>
                    <a:pt x="212" y="110"/>
                  </a:lnTo>
                  <a:lnTo>
                    <a:pt x="209" y="111"/>
                  </a:lnTo>
                  <a:lnTo>
                    <a:pt x="207" y="111"/>
                  </a:lnTo>
                  <a:lnTo>
                    <a:pt x="204" y="110"/>
                  </a:lnTo>
                  <a:lnTo>
                    <a:pt x="202" y="109"/>
                  </a:lnTo>
                  <a:lnTo>
                    <a:pt x="200" y="106"/>
                  </a:lnTo>
                  <a:lnTo>
                    <a:pt x="191" y="88"/>
                  </a:lnTo>
                  <a:lnTo>
                    <a:pt x="181" y="68"/>
                  </a:lnTo>
                  <a:lnTo>
                    <a:pt x="168" y="50"/>
                  </a:lnTo>
                  <a:lnTo>
                    <a:pt x="152" y="34"/>
                  </a:lnTo>
                  <a:lnTo>
                    <a:pt x="134" y="24"/>
                  </a:lnTo>
                  <a:lnTo>
                    <a:pt x="113" y="18"/>
                  </a:lnTo>
                  <a:lnTo>
                    <a:pt x="89" y="18"/>
                  </a:lnTo>
                  <a:lnTo>
                    <a:pt x="67" y="24"/>
                  </a:lnTo>
                  <a:lnTo>
                    <a:pt x="46" y="33"/>
                  </a:lnTo>
                  <a:lnTo>
                    <a:pt x="29" y="47"/>
                  </a:lnTo>
                  <a:lnTo>
                    <a:pt x="18" y="64"/>
                  </a:lnTo>
                  <a:lnTo>
                    <a:pt x="14" y="84"/>
                  </a:lnTo>
                  <a:lnTo>
                    <a:pt x="16" y="103"/>
                  </a:lnTo>
                  <a:lnTo>
                    <a:pt x="22" y="123"/>
                  </a:lnTo>
                  <a:lnTo>
                    <a:pt x="30" y="143"/>
                  </a:lnTo>
                  <a:lnTo>
                    <a:pt x="41" y="160"/>
                  </a:lnTo>
                  <a:lnTo>
                    <a:pt x="52" y="175"/>
                  </a:lnTo>
                  <a:lnTo>
                    <a:pt x="77" y="208"/>
                  </a:lnTo>
                  <a:lnTo>
                    <a:pt x="103" y="240"/>
                  </a:lnTo>
                  <a:lnTo>
                    <a:pt x="130" y="270"/>
                  </a:lnTo>
                  <a:lnTo>
                    <a:pt x="153" y="304"/>
                  </a:lnTo>
                  <a:lnTo>
                    <a:pt x="175" y="346"/>
                  </a:lnTo>
                  <a:lnTo>
                    <a:pt x="191" y="390"/>
                  </a:lnTo>
                  <a:lnTo>
                    <a:pt x="200" y="437"/>
                  </a:lnTo>
                  <a:lnTo>
                    <a:pt x="206" y="484"/>
                  </a:lnTo>
                  <a:lnTo>
                    <a:pt x="206" y="487"/>
                  </a:lnTo>
                  <a:lnTo>
                    <a:pt x="204" y="490"/>
                  </a:lnTo>
                  <a:lnTo>
                    <a:pt x="202" y="491"/>
                  </a:lnTo>
                  <a:lnTo>
                    <a:pt x="199" y="491"/>
                  </a:lnTo>
                  <a:lnTo>
                    <a:pt x="196" y="491"/>
                  </a:lnTo>
                  <a:lnTo>
                    <a:pt x="195" y="490"/>
                  </a:lnTo>
                  <a:lnTo>
                    <a:pt x="192" y="488"/>
                  </a:lnTo>
                  <a:lnTo>
                    <a:pt x="192" y="486"/>
                  </a:lnTo>
                  <a:lnTo>
                    <a:pt x="186" y="440"/>
                  </a:lnTo>
                  <a:lnTo>
                    <a:pt x="177" y="395"/>
                  </a:lnTo>
                  <a:lnTo>
                    <a:pt x="162" y="352"/>
                  </a:lnTo>
                  <a:lnTo>
                    <a:pt x="143" y="316"/>
                  </a:lnTo>
                  <a:lnTo>
                    <a:pt x="119" y="282"/>
                  </a:lnTo>
                  <a:lnTo>
                    <a:pt x="92" y="250"/>
                  </a:lnTo>
                  <a:lnTo>
                    <a:pt x="71" y="225"/>
                  </a:lnTo>
                  <a:lnTo>
                    <a:pt x="50" y="200"/>
                  </a:lnTo>
                  <a:lnTo>
                    <a:pt x="30" y="173"/>
                  </a:lnTo>
                  <a:lnTo>
                    <a:pt x="14" y="144"/>
                  </a:lnTo>
                  <a:lnTo>
                    <a:pt x="3" y="114"/>
                  </a:lnTo>
                  <a:lnTo>
                    <a:pt x="0" y="89"/>
                  </a:lnTo>
                  <a:lnTo>
                    <a:pt x="3" y="67"/>
                  </a:lnTo>
                  <a:lnTo>
                    <a:pt x="12" y="47"/>
                  </a:lnTo>
                  <a:lnTo>
                    <a:pt x="26" y="30"/>
                  </a:lnTo>
                  <a:lnTo>
                    <a:pt x="46" y="17"/>
                  </a:lnTo>
                  <a:lnTo>
                    <a:pt x="69" y="8"/>
                  </a:lnTo>
                  <a:lnTo>
                    <a:pt x="93" y="4"/>
                  </a:lnTo>
                  <a:lnTo>
                    <a:pt x="115" y="5"/>
                  </a:lnTo>
                  <a:lnTo>
                    <a:pt x="135" y="11"/>
                  </a:lnTo>
                  <a:lnTo>
                    <a:pt x="153" y="20"/>
                  </a:lnTo>
                  <a:lnTo>
                    <a:pt x="169" y="33"/>
                  </a:lnTo>
                  <a:lnTo>
                    <a:pt x="183" y="48"/>
                  </a:lnTo>
                  <a:lnTo>
                    <a:pt x="196" y="67"/>
                  </a:lnTo>
                  <a:lnTo>
                    <a:pt x="207" y="88"/>
                  </a:lnTo>
                  <a:lnTo>
                    <a:pt x="219" y="68"/>
                  </a:lnTo>
                  <a:lnTo>
                    <a:pt x="234" y="51"/>
                  </a:lnTo>
                  <a:lnTo>
                    <a:pt x="251" y="37"/>
                  </a:lnTo>
                  <a:lnTo>
                    <a:pt x="271" y="26"/>
                  </a:lnTo>
                  <a:lnTo>
                    <a:pt x="292" y="22"/>
                  </a:lnTo>
                  <a:lnTo>
                    <a:pt x="309" y="24"/>
                  </a:lnTo>
                  <a:lnTo>
                    <a:pt x="323" y="29"/>
                  </a:lnTo>
                  <a:lnTo>
                    <a:pt x="335" y="38"/>
                  </a:lnTo>
                  <a:lnTo>
                    <a:pt x="344" y="50"/>
                  </a:lnTo>
                  <a:lnTo>
                    <a:pt x="351" y="64"/>
                  </a:lnTo>
                  <a:lnTo>
                    <a:pt x="355" y="79"/>
                  </a:lnTo>
                  <a:lnTo>
                    <a:pt x="371" y="62"/>
                  </a:lnTo>
                  <a:lnTo>
                    <a:pt x="386" y="45"/>
                  </a:lnTo>
                  <a:lnTo>
                    <a:pt x="405" y="28"/>
                  </a:lnTo>
                  <a:lnTo>
                    <a:pt x="424" y="13"/>
                  </a:lnTo>
                  <a:lnTo>
                    <a:pt x="445" y="4"/>
                  </a:lnTo>
                  <a:lnTo>
                    <a:pt x="466" y="0"/>
                  </a:lnTo>
                  <a:close/>
                </a:path>
              </a:pathLst>
            </a:custGeom>
            <a:solidFill>
              <a:sysClr val="window" lastClr="FFFFFF"/>
            </a:solidFill>
            <a:ln w="0">
              <a:solidFill>
                <a:sysClr val="window" lastClr="FFFFFF"/>
              </a:solid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sp>
          <p:nvSpPr>
            <p:cNvPr id="78" name="Freeform 95"/>
            <p:cNvSpPr/>
            <p:nvPr/>
          </p:nvSpPr>
          <p:spPr bwMode="auto">
            <a:xfrm>
              <a:off x="19535" y="16205"/>
              <a:ext cx="687" cy="212"/>
            </a:xfrm>
            <a:custGeom>
              <a:avLst/>
              <a:gdLst>
                <a:gd name="T0" fmla="*/ 344 w 344"/>
                <a:gd name="T1" fmla="*/ 0 h 106"/>
                <a:gd name="T2" fmla="*/ 344 w 344"/>
                <a:gd name="T3" fmla="*/ 3 h 106"/>
                <a:gd name="T4" fmla="*/ 343 w 344"/>
                <a:gd name="T5" fmla="*/ 8 h 106"/>
                <a:gd name="T6" fmla="*/ 340 w 344"/>
                <a:gd name="T7" fmla="*/ 17 h 106"/>
                <a:gd name="T8" fmla="*/ 335 w 344"/>
                <a:gd name="T9" fmla="*/ 28 h 106"/>
                <a:gd name="T10" fmla="*/ 327 w 344"/>
                <a:gd name="T11" fmla="*/ 41 h 106"/>
                <a:gd name="T12" fmla="*/ 318 w 344"/>
                <a:gd name="T13" fmla="*/ 54 h 106"/>
                <a:gd name="T14" fmla="*/ 305 w 344"/>
                <a:gd name="T15" fmla="*/ 67 h 106"/>
                <a:gd name="T16" fmla="*/ 289 w 344"/>
                <a:gd name="T17" fmla="*/ 79 h 106"/>
                <a:gd name="T18" fmla="*/ 268 w 344"/>
                <a:gd name="T19" fmla="*/ 91 h 106"/>
                <a:gd name="T20" fmla="*/ 243 w 344"/>
                <a:gd name="T21" fmla="*/ 99 h 106"/>
                <a:gd name="T22" fmla="*/ 214 w 344"/>
                <a:gd name="T23" fmla="*/ 105 h 106"/>
                <a:gd name="T24" fmla="*/ 180 w 344"/>
                <a:gd name="T25" fmla="*/ 106 h 106"/>
                <a:gd name="T26" fmla="*/ 146 w 344"/>
                <a:gd name="T27" fmla="*/ 105 h 106"/>
                <a:gd name="T28" fmla="*/ 116 w 344"/>
                <a:gd name="T29" fmla="*/ 100 h 106"/>
                <a:gd name="T30" fmla="*/ 90 w 344"/>
                <a:gd name="T31" fmla="*/ 91 h 106"/>
                <a:gd name="T32" fmla="*/ 68 w 344"/>
                <a:gd name="T33" fmla="*/ 81 h 106"/>
                <a:gd name="T34" fmla="*/ 49 w 344"/>
                <a:gd name="T35" fmla="*/ 70 h 106"/>
                <a:gd name="T36" fmla="*/ 35 w 344"/>
                <a:gd name="T37" fmla="*/ 58 h 106"/>
                <a:gd name="T38" fmla="*/ 23 w 344"/>
                <a:gd name="T39" fmla="*/ 46 h 106"/>
                <a:gd name="T40" fmla="*/ 14 w 344"/>
                <a:gd name="T41" fmla="*/ 34 h 106"/>
                <a:gd name="T42" fmla="*/ 7 w 344"/>
                <a:gd name="T43" fmla="*/ 24 h 106"/>
                <a:gd name="T44" fmla="*/ 4 w 344"/>
                <a:gd name="T45" fmla="*/ 16 h 106"/>
                <a:gd name="T46" fmla="*/ 1 w 344"/>
                <a:gd name="T47" fmla="*/ 11 h 106"/>
                <a:gd name="T48" fmla="*/ 0 w 344"/>
                <a:gd name="T49" fmla="*/ 9 h 106"/>
                <a:gd name="T50" fmla="*/ 344 w 344"/>
                <a:gd name="T51"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44" h="106">
                  <a:moveTo>
                    <a:pt x="344" y="0"/>
                  </a:moveTo>
                  <a:lnTo>
                    <a:pt x="344" y="3"/>
                  </a:lnTo>
                  <a:lnTo>
                    <a:pt x="343" y="8"/>
                  </a:lnTo>
                  <a:lnTo>
                    <a:pt x="340" y="17"/>
                  </a:lnTo>
                  <a:lnTo>
                    <a:pt x="335" y="28"/>
                  </a:lnTo>
                  <a:lnTo>
                    <a:pt x="327" y="41"/>
                  </a:lnTo>
                  <a:lnTo>
                    <a:pt x="318" y="54"/>
                  </a:lnTo>
                  <a:lnTo>
                    <a:pt x="305" y="67"/>
                  </a:lnTo>
                  <a:lnTo>
                    <a:pt x="289" y="79"/>
                  </a:lnTo>
                  <a:lnTo>
                    <a:pt x="268" y="91"/>
                  </a:lnTo>
                  <a:lnTo>
                    <a:pt x="243" y="99"/>
                  </a:lnTo>
                  <a:lnTo>
                    <a:pt x="214" y="105"/>
                  </a:lnTo>
                  <a:lnTo>
                    <a:pt x="180" y="106"/>
                  </a:lnTo>
                  <a:lnTo>
                    <a:pt x="146" y="105"/>
                  </a:lnTo>
                  <a:lnTo>
                    <a:pt x="116" y="100"/>
                  </a:lnTo>
                  <a:lnTo>
                    <a:pt x="90" y="91"/>
                  </a:lnTo>
                  <a:lnTo>
                    <a:pt x="68" y="81"/>
                  </a:lnTo>
                  <a:lnTo>
                    <a:pt x="49" y="70"/>
                  </a:lnTo>
                  <a:lnTo>
                    <a:pt x="35" y="58"/>
                  </a:lnTo>
                  <a:lnTo>
                    <a:pt x="23" y="46"/>
                  </a:lnTo>
                  <a:lnTo>
                    <a:pt x="14" y="34"/>
                  </a:lnTo>
                  <a:lnTo>
                    <a:pt x="7" y="24"/>
                  </a:lnTo>
                  <a:lnTo>
                    <a:pt x="4" y="16"/>
                  </a:lnTo>
                  <a:lnTo>
                    <a:pt x="1" y="11"/>
                  </a:lnTo>
                  <a:lnTo>
                    <a:pt x="0" y="9"/>
                  </a:lnTo>
                  <a:lnTo>
                    <a:pt x="344" y="0"/>
                  </a:lnTo>
                  <a:close/>
                </a:path>
              </a:pathLst>
            </a:custGeom>
            <a:solidFill>
              <a:sysClr val="windowText" lastClr="000000">
                <a:lumMod val="75000"/>
                <a:lumOff val="25000"/>
              </a:sysClr>
            </a:solid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sp>
          <p:nvSpPr>
            <p:cNvPr id="79" name="Freeform 96"/>
            <p:cNvSpPr/>
            <p:nvPr/>
          </p:nvSpPr>
          <p:spPr bwMode="auto">
            <a:xfrm>
              <a:off x="19468" y="16091"/>
              <a:ext cx="809" cy="180"/>
            </a:xfrm>
            <a:custGeom>
              <a:avLst/>
              <a:gdLst>
                <a:gd name="T0" fmla="*/ 248 w 405"/>
                <a:gd name="T1" fmla="*/ 0 h 90"/>
                <a:gd name="T2" fmla="*/ 268 w 405"/>
                <a:gd name="T3" fmla="*/ 1 h 90"/>
                <a:gd name="T4" fmla="*/ 290 w 405"/>
                <a:gd name="T5" fmla="*/ 4 h 90"/>
                <a:gd name="T6" fmla="*/ 314 w 405"/>
                <a:gd name="T7" fmla="*/ 6 h 90"/>
                <a:gd name="T8" fmla="*/ 337 w 405"/>
                <a:gd name="T9" fmla="*/ 12 h 90"/>
                <a:gd name="T10" fmla="*/ 360 w 405"/>
                <a:gd name="T11" fmla="*/ 18 h 90"/>
                <a:gd name="T12" fmla="*/ 379 w 405"/>
                <a:gd name="T13" fmla="*/ 25 h 90"/>
                <a:gd name="T14" fmla="*/ 395 w 405"/>
                <a:gd name="T15" fmla="*/ 32 h 90"/>
                <a:gd name="T16" fmla="*/ 404 w 405"/>
                <a:gd name="T17" fmla="*/ 42 h 90"/>
                <a:gd name="T18" fmla="*/ 405 w 405"/>
                <a:gd name="T19" fmla="*/ 51 h 90"/>
                <a:gd name="T20" fmla="*/ 399 w 405"/>
                <a:gd name="T21" fmla="*/ 61 h 90"/>
                <a:gd name="T22" fmla="*/ 386 w 405"/>
                <a:gd name="T23" fmla="*/ 69 h 90"/>
                <a:gd name="T24" fmla="*/ 366 w 405"/>
                <a:gd name="T25" fmla="*/ 76 h 90"/>
                <a:gd name="T26" fmla="*/ 341 w 405"/>
                <a:gd name="T27" fmla="*/ 80 h 90"/>
                <a:gd name="T28" fmla="*/ 312 w 405"/>
                <a:gd name="T29" fmla="*/ 84 h 90"/>
                <a:gd name="T30" fmla="*/ 281 w 405"/>
                <a:gd name="T31" fmla="*/ 85 h 90"/>
                <a:gd name="T32" fmla="*/ 247 w 405"/>
                <a:gd name="T33" fmla="*/ 87 h 90"/>
                <a:gd name="T34" fmla="*/ 210 w 405"/>
                <a:gd name="T35" fmla="*/ 89 h 90"/>
                <a:gd name="T36" fmla="*/ 175 w 405"/>
                <a:gd name="T37" fmla="*/ 90 h 90"/>
                <a:gd name="T38" fmla="*/ 140 w 405"/>
                <a:gd name="T39" fmla="*/ 89 h 90"/>
                <a:gd name="T40" fmla="*/ 106 w 405"/>
                <a:gd name="T41" fmla="*/ 87 h 90"/>
                <a:gd name="T42" fmla="*/ 75 w 405"/>
                <a:gd name="T43" fmla="*/ 85 h 90"/>
                <a:gd name="T44" fmla="*/ 49 w 405"/>
                <a:gd name="T45" fmla="*/ 81 h 90"/>
                <a:gd name="T46" fmla="*/ 27 w 405"/>
                <a:gd name="T47" fmla="*/ 76 h 90"/>
                <a:gd name="T48" fmla="*/ 11 w 405"/>
                <a:gd name="T49" fmla="*/ 69 h 90"/>
                <a:gd name="T50" fmla="*/ 2 w 405"/>
                <a:gd name="T51" fmla="*/ 61 h 90"/>
                <a:gd name="T52" fmla="*/ 0 w 405"/>
                <a:gd name="T53" fmla="*/ 52 h 90"/>
                <a:gd name="T54" fmla="*/ 3 w 405"/>
                <a:gd name="T55" fmla="*/ 43 h 90"/>
                <a:gd name="T56" fmla="*/ 11 w 405"/>
                <a:gd name="T57" fmla="*/ 35 h 90"/>
                <a:gd name="T58" fmla="*/ 22 w 405"/>
                <a:gd name="T59" fmla="*/ 27 h 90"/>
                <a:gd name="T60" fmla="*/ 31 w 405"/>
                <a:gd name="T61" fmla="*/ 22 h 90"/>
                <a:gd name="T62" fmla="*/ 39 w 405"/>
                <a:gd name="T63" fmla="*/ 18 h 90"/>
                <a:gd name="T64" fmla="*/ 41 w 405"/>
                <a:gd name="T65" fmla="*/ 17 h 90"/>
                <a:gd name="T66" fmla="*/ 45 w 405"/>
                <a:gd name="T67" fmla="*/ 17 h 90"/>
                <a:gd name="T68" fmla="*/ 56 w 405"/>
                <a:gd name="T69" fmla="*/ 15 h 90"/>
                <a:gd name="T70" fmla="*/ 72 w 405"/>
                <a:gd name="T71" fmla="*/ 14 h 90"/>
                <a:gd name="T72" fmla="*/ 91 w 405"/>
                <a:gd name="T73" fmla="*/ 12 h 90"/>
                <a:gd name="T74" fmla="*/ 113 w 405"/>
                <a:gd name="T75" fmla="*/ 9 h 90"/>
                <a:gd name="T76" fmla="*/ 138 w 405"/>
                <a:gd name="T77" fmla="*/ 6 h 90"/>
                <a:gd name="T78" fmla="*/ 164 w 405"/>
                <a:gd name="T79" fmla="*/ 4 h 90"/>
                <a:gd name="T80" fmla="*/ 189 w 405"/>
                <a:gd name="T81" fmla="*/ 2 h 90"/>
                <a:gd name="T82" fmla="*/ 212 w 405"/>
                <a:gd name="T83" fmla="*/ 1 h 90"/>
                <a:gd name="T84" fmla="*/ 233 w 405"/>
                <a:gd name="T85" fmla="*/ 0 h 90"/>
                <a:gd name="T86" fmla="*/ 248 w 405"/>
                <a:gd name="T8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05" h="90">
                  <a:moveTo>
                    <a:pt x="248" y="0"/>
                  </a:moveTo>
                  <a:lnTo>
                    <a:pt x="268" y="1"/>
                  </a:lnTo>
                  <a:lnTo>
                    <a:pt x="290" y="4"/>
                  </a:lnTo>
                  <a:lnTo>
                    <a:pt x="314" y="6"/>
                  </a:lnTo>
                  <a:lnTo>
                    <a:pt x="337" y="12"/>
                  </a:lnTo>
                  <a:lnTo>
                    <a:pt x="360" y="18"/>
                  </a:lnTo>
                  <a:lnTo>
                    <a:pt x="379" y="25"/>
                  </a:lnTo>
                  <a:lnTo>
                    <a:pt x="395" y="32"/>
                  </a:lnTo>
                  <a:lnTo>
                    <a:pt x="404" y="42"/>
                  </a:lnTo>
                  <a:lnTo>
                    <a:pt x="405" y="51"/>
                  </a:lnTo>
                  <a:lnTo>
                    <a:pt x="399" y="61"/>
                  </a:lnTo>
                  <a:lnTo>
                    <a:pt x="386" y="69"/>
                  </a:lnTo>
                  <a:lnTo>
                    <a:pt x="366" y="76"/>
                  </a:lnTo>
                  <a:lnTo>
                    <a:pt x="341" y="80"/>
                  </a:lnTo>
                  <a:lnTo>
                    <a:pt x="312" y="84"/>
                  </a:lnTo>
                  <a:lnTo>
                    <a:pt x="281" y="85"/>
                  </a:lnTo>
                  <a:lnTo>
                    <a:pt x="247" y="87"/>
                  </a:lnTo>
                  <a:lnTo>
                    <a:pt x="210" y="89"/>
                  </a:lnTo>
                  <a:lnTo>
                    <a:pt x="175" y="90"/>
                  </a:lnTo>
                  <a:lnTo>
                    <a:pt x="140" y="89"/>
                  </a:lnTo>
                  <a:lnTo>
                    <a:pt x="106" y="87"/>
                  </a:lnTo>
                  <a:lnTo>
                    <a:pt x="75" y="85"/>
                  </a:lnTo>
                  <a:lnTo>
                    <a:pt x="49" y="81"/>
                  </a:lnTo>
                  <a:lnTo>
                    <a:pt x="27" y="76"/>
                  </a:lnTo>
                  <a:lnTo>
                    <a:pt x="11" y="69"/>
                  </a:lnTo>
                  <a:lnTo>
                    <a:pt x="2" y="61"/>
                  </a:lnTo>
                  <a:lnTo>
                    <a:pt x="0" y="52"/>
                  </a:lnTo>
                  <a:lnTo>
                    <a:pt x="3" y="43"/>
                  </a:lnTo>
                  <a:lnTo>
                    <a:pt x="11" y="35"/>
                  </a:lnTo>
                  <a:lnTo>
                    <a:pt x="22" y="27"/>
                  </a:lnTo>
                  <a:lnTo>
                    <a:pt x="31" y="22"/>
                  </a:lnTo>
                  <a:lnTo>
                    <a:pt x="39" y="18"/>
                  </a:lnTo>
                  <a:lnTo>
                    <a:pt x="41" y="17"/>
                  </a:lnTo>
                  <a:lnTo>
                    <a:pt x="45" y="17"/>
                  </a:lnTo>
                  <a:lnTo>
                    <a:pt x="56" y="15"/>
                  </a:lnTo>
                  <a:lnTo>
                    <a:pt x="72" y="14"/>
                  </a:lnTo>
                  <a:lnTo>
                    <a:pt x="91" y="12"/>
                  </a:lnTo>
                  <a:lnTo>
                    <a:pt x="113" y="9"/>
                  </a:lnTo>
                  <a:lnTo>
                    <a:pt x="138" y="6"/>
                  </a:lnTo>
                  <a:lnTo>
                    <a:pt x="164" y="4"/>
                  </a:lnTo>
                  <a:lnTo>
                    <a:pt x="189" y="2"/>
                  </a:lnTo>
                  <a:lnTo>
                    <a:pt x="212" y="1"/>
                  </a:lnTo>
                  <a:lnTo>
                    <a:pt x="233" y="0"/>
                  </a:lnTo>
                  <a:lnTo>
                    <a:pt x="248" y="0"/>
                  </a:lnTo>
                  <a:close/>
                </a:path>
              </a:pathLst>
            </a:custGeom>
            <a:solidFill>
              <a:sysClr val="windowText" lastClr="000000">
                <a:lumMod val="75000"/>
                <a:lumOff val="25000"/>
              </a:sysClr>
            </a:solid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80" name="Freeform 97"/>
            <p:cNvSpPr/>
            <p:nvPr/>
          </p:nvSpPr>
          <p:spPr bwMode="auto">
            <a:xfrm>
              <a:off x="19422" y="15991"/>
              <a:ext cx="871" cy="160"/>
            </a:xfrm>
            <a:custGeom>
              <a:avLst/>
              <a:gdLst>
                <a:gd name="T0" fmla="*/ 297 w 436"/>
                <a:gd name="T1" fmla="*/ 0 h 80"/>
                <a:gd name="T2" fmla="*/ 313 w 436"/>
                <a:gd name="T3" fmla="*/ 0 h 80"/>
                <a:gd name="T4" fmla="*/ 328 w 436"/>
                <a:gd name="T5" fmla="*/ 0 h 80"/>
                <a:gd name="T6" fmla="*/ 345 w 436"/>
                <a:gd name="T7" fmla="*/ 1 h 80"/>
                <a:gd name="T8" fmla="*/ 362 w 436"/>
                <a:gd name="T9" fmla="*/ 1 h 80"/>
                <a:gd name="T10" fmla="*/ 379 w 436"/>
                <a:gd name="T11" fmla="*/ 4 h 80"/>
                <a:gd name="T12" fmla="*/ 396 w 436"/>
                <a:gd name="T13" fmla="*/ 7 h 80"/>
                <a:gd name="T14" fmla="*/ 410 w 436"/>
                <a:gd name="T15" fmla="*/ 10 h 80"/>
                <a:gd name="T16" fmla="*/ 423 w 436"/>
                <a:gd name="T17" fmla="*/ 16 h 80"/>
                <a:gd name="T18" fmla="*/ 432 w 436"/>
                <a:gd name="T19" fmla="*/ 24 h 80"/>
                <a:gd name="T20" fmla="*/ 436 w 436"/>
                <a:gd name="T21" fmla="*/ 33 h 80"/>
                <a:gd name="T22" fmla="*/ 436 w 436"/>
                <a:gd name="T23" fmla="*/ 44 h 80"/>
                <a:gd name="T24" fmla="*/ 430 w 436"/>
                <a:gd name="T25" fmla="*/ 56 h 80"/>
                <a:gd name="T26" fmla="*/ 419 w 436"/>
                <a:gd name="T27" fmla="*/ 64 h 80"/>
                <a:gd name="T28" fmla="*/ 403 w 436"/>
                <a:gd name="T29" fmla="*/ 69 h 80"/>
                <a:gd name="T30" fmla="*/ 384 w 436"/>
                <a:gd name="T31" fmla="*/ 73 h 80"/>
                <a:gd name="T32" fmla="*/ 360 w 436"/>
                <a:gd name="T33" fmla="*/ 76 h 80"/>
                <a:gd name="T34" fmla="*/ 334 w 436"/>
                <a:gd name="T35" fmla="*/ 76 h 80"/>
                <a:gd name="T36" fmla="*/ 304 w 436"/>
                <a:gd name="T37" fmla="*/ 76 h 80"/>
                <a:gd name="T38" fmla="*/ 274 w 436"/>
                <a:gd name="T39" fmla="*/ 76 h 80"/>
                <a:gd name="T40" fmla="*/ 241 w 436"/>
                <a:gd name="T41" fmla="*/ 76 h 80"/>
                <a:gd name="T42" fmla="*/ 208 w 436"/>
                <a:gd name="T43" fmla="*/ 75 h 80"/>
                <a:gd name="T44" fmla="*/ 174 w 436"/>
                <a:gd name="T45" fmla="*/ 76 h 80"/>
                <a:gd name="T46" fmla="*/ 133 w 436"/>
                <a:gd name="T47" fmla="*/ 77 h 80"/>
                <a:gd name="T48" fmla="*/ 96 w 436"/>
                <a:gd name="T49" fmla="*/ 79 h 80"/>
                <a:gd name="T50" fmla="*/ 67 w 436"/>
                <a:gd name="T51" fmla="*/ 80 h 80"/>
                <a:gd name="T52" fmla="*/ 43 w 436"/>
                <a:gd name="T53" fmla="*/ 80 h 80"/>
                <a:gd name="T54" fmla="*/ 26 w 436"/>
                <a:gd name="T55" fmla="*/ 77 h 80"/>
                <a:gd name="T56" fmla="*/ 13 w 436"/>
                <a:gd name="T57" fmla="*/ 73 h 80"/>
                <a:gd name="T58" fmla="*/ 6 w 436"/>
                <a:gd name="T59" fmla="*/ 65 h 80"/>
                <a:gd name="T60" fmla="*/ 0 w 436"/>
                <a:gd name="T61" fmla="*/ 54 h 80"/>
                <a:gd name="T62" fmla="*/ 3 w 436"/>
                <a:gd name="T63" fmla="*/ 42 h 80"/>
                <a:gd name="T64" fmla="*/ 11 w 436"/>
                <a:gd name="T65" fmla="*/ 33 h 80"/>
                <a:gd name="T66" fmla="*/ 24 w 436"/>
                <a:gd name="T67" fmla="*/ 26 h 80"/>
                <a:gd name="T68" fmla="*/ 38 w 436"/>
                <a:gd name="T69" fmla="*/ 21 h 80"/>
                <a:gd name="T70" fmla="*/ 55 w 436"/>
                <a:gd name="T71" fmla="*/ 17 h 80"/>
                <a:gd name="T72" fmla="*/ 71 w 436"/>
                <a:gd name="T73" fmla="*/ 14 h 80"/>
                <a:gd name="T74" fmla="*/ 84 w 436"/>
                <a:gd name="T75" fmla="*/ 13 h 80"/>
                <a:gd name="T76" fmla="*/ 93 w 436"/>
                <a:gd name="T77" fmla="*/ 12 h 80"/>
                <a:gd name="T78" fmla="*/ 97 w 436"/>
                <a:gd name="T79" fmla="*/ 12 h 80"/>
                <a:gd name="T80" fmla="*/ 101 w 436"/>
                <a:gd name="T81" fmla="*/ 12 h 80"/>
                <a:gd name="T82" fmla="*/ 112 w 436"/>
                <a:gd name="T83" fmla="*/ 10 h 80"/>
                <a:gd name="T84" fmla="*/ 129 w 436"/>
                <a:gd name="T85" fmla="*/ 9 h 80"/>
                <a:gd name="T86" fmla="*/ 151 w 436"/>
                <a:gd name="T87" fmla="*/ 8 h 80"/>
                <a:gd name="T88" fmla="*/ 174 w 436"/>
                <a:gd name="T89" fmla="*/ 7 h 80"/>
                <a:gd name="T90" fmla="*/ 201 w 436"/>
                <a:gd name="T91" fmla="*/ 4 h 80"/>
                <a:gd name="T92" fmla="*/ 228 w 436"/>
                <a:gd name="T93" fmla="*/ 3 h 80"/>
                <a:gd name="T94" fmla="*/ 254 w 436"/>
                <a:gd name="T95" fmla="*/ 1 h 80"/>
                <a:gd name="T96" fmla="*/ 278 w 436"/>
                <a:gd name="T97" fmla="*/ 0 h 80"/>
                <a:gd name="T98" fmla="*/ 297 w 436"/>
                <a:gd name="T99"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36" h="80">
                  <a:moveTo>
                    <a:pt x="297" y="0"/>
                  </a:moveTo>
                  <a:lnTo>
                    <a:pt x="313" y="0"/>
                  </a:lnTo>
                  <a:lnTo>
                    <a:pt x="328" y="0"/>
                  </a:lnTo>
                  <a:lnTo>
                    <a:pt x="345" y="1"/>
                  </a:lnTo>
                  <a:lnTo>
                    <a:pt x="362" y="1"/>
                  </a:lnTo>
                  <a:lnTo>
                    <a:pt x="379" y="4"/>
                  </a:lnTo>
                  <a:lnTo>
                    <a:pt x="396" y="7"/>
                  </a:lnTo>
                  <a:lnTo>
                    <a:pt x="410" y="10"/>
                  </a:lnTo>
                  <a:lnTo>
                    <a:pt x="423" y="16"/>
                  </a:lnTo>
                  <a:lnTo>
                    <a:pt x="432" y="24"/>
                  </a:lnTo>
                  <a:lnTo>
                    <a:pt x="436" y="33"/>
                  </a:lnTo>
                  <a:lnTo>
                    <a:pt x="436" y="44"/>
                  </a:lnTo>
                  <a:lnTo>
                    <a:pt x="430" y="56"/>
                  </a:lnTo>
                  <a:lnTo>
                    <a:pt x="419" y="64"/>
                  </a:lnTo>
                  <a:lnTo>
                    <a:pt x="403" y="69"/>
                  </a:lnTo>
                  <a:lnTo>
                    <a:pt x="384" y="73"/>
                  </a:lnTo>
                  <a:lnTo>
                    <a:pt x="360" y="76"/>
                  </a:lnTo>
                  <a:lnTo>
                    <a:pt x="334" y="76"/>
                  </a:lnTo>
                  <a:lnTo>
                    <a:pt x="304" y="76"/>
                  </a:lnTo>
                  <a:lnTo>
                    <a:pt x="274" y="76"/>
                  </a:lnTo>
                  <a:lnTo>
                    <a:pt x="241" y="76"/>
                  </a:lnTo>
                  <a:lnTo>
                    <a:pt x="208" y="75"/>
                  </a:lnTo>
                  <a:lnTo>
                    <a:pt x="174" y="76"/>
                  </a:lnTo>
                  <a:lnTo>
                    <a:pt x="133" y="77"/>
                  </a:lnTo>
                  <a:lnTo>
                    <a:pt x="96" y="79"/>
                  </a:lnTo>
                  <a:lnTo>
                    <a:pt x="67" y="80"/>
                  </a:lnTo>
                  <a:lnTo>
                    <a:pt x="43" y="80"/>
                  </a:lnTo>
                  <a:lnTo>
                    <a:pt x="26" y="77"/>
                  </a:lnTo>
                  <a:lnTo>
                    <a:pt x="13" y="73"/>
                  </a:lnTo>
                  <a:lnTo>
                    <a:pt x="6" y="65"/>
                  </a:lnTo>
                  <a:lnTo>
                    <a:pt x="0" y="54"/>
                  </a:lnTo>
                  <a:lnTo>
                    <a:pt x="3" y="42"/>
                  </a:lnTo>
                  <a:lnTo>
                    <a:pt x="11" y="33"/>
                  </a:lnTo>
                  <a:lnTo>
                    <a:pt x="24" y="26"/>
                  </a:lnTo>
                  <a:lnTo>
                    <a:pt x="38" y="21"/>
                  </a:lnTo>
                  <a:lnTo>
                    <a:pt x="55" y="17"/>
                  </a:lnTo>
                  <a:lnTo>
                    <a:pt x="71" y="14"/>
                  </a:lnTo>
                  <a:lnTo>
                    <a:pt x="84" y="13"/>
                  </a:lnTo>
                  <a:lnTo>
                    <a:pt x="93" y="12"/>
                  </a:lnTo>
                  <a:lnTo>
                    <a:pt x="97" y="12"/>
                  </a:lnTo>
                  <a:lnTo>
                    <a:pt x="101" y="12"/>
                  </a:lnTo>
                  <a:lnTo>
                    <a:pt x="112" y="10"/>
                  </a:lnTo>
                  <a:lnTo>
                    <a:pt x="129" y="9"/>
                  </a:lnTo>
                  <a:lnTo>
                    <a:pt x="151" y="8"/>
                  </a:lnTo>
                  <a:lnTo>
                    <a:pt x="174" y="7"/>
                  </a:lnTo>
                  <a:lnTo>
                    <a:pt x="201" y="4"/>
                  </a:lnTo>
                  <a:lnTo>
                    <a:pt x="228" y="3"/>
                  </a:lnTo>
                  <a:lnTo>
                    <a:pt x="254" y="1"/>
                  </a:lnTo>
                  <a:lnTo>
                    <a:pt x="278" y="0"/>
                  </a:lnTo>
                  <a:lnTo>
                    <a:pt x="297" y="0"/>
                  </a:lnTo>
                  <a:close/>
                </a:path>
              </a:pathLst>
            </a:custGeom>
            <a:solidFill>
              <a:sysClr val="windowText" lastClr="000000">
                <a:lumMod val="75000"/>
                <a:lumOff val="25000"/>
              </a:sysClr>
            </a:solid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sp>
          <p:nvSpPr>
            <p:cNvPr id="81" name="Freeform 98"/>
            <p:cNvSpPr/>
            <p:nvPr/>
          </p:nvSpPr>
          <p:spPr bwMode="auto">
            <a:xfrm>
              <a:off x="19414" y="15905"/>
              <a:ext cx="893" cy="136"/>
            </a:xfrm>
            <a:custGeom>
              <a:avLst/>
              <a:gdLst>
                <a:gd name="T0" fmla="*/ 347 w 447"/>
                <a:gd name="T1" fmla="*/ 0 h 68"/>
                <a:gd name="T2" fmla="*/ 379 w 447"/>
                <a:gd name="T3" fmla="*/ 1 h 68"/>
                <a:gd name="T4" fmla="*/ 405 w 447"/>
                <a:gd name="T5" fmla="*/ 5 h 68"/>
                <a:gd name="T6" fmla="*/ 423 w 447"/>
                <a:gd name="T7" fmla="*/ 10 h 68"/>
                <a:gd name="T8" fmla="*/ 436 w 447"/>
                <a:gd name="T9" fmla="*/ 17 h 68"/>
                <a:gd name="T10" fmla="*/ 444 w 447"/>
                <a:gd name="T11" fmla="*/ 25 h 68"/>
                <a:gd name="T12" fmla="*/ 447 w 447"/>
                <a:gd name="T13" fmla="*/ 33 h 68"/>
                <a:gd name="T14" fmla="*/ 444 w 447"/>
                <a:gd name="T15" fmla="*/ 42 h 68"/>
                <a:gd name="T16" fmla="*/ 438 w 447"/>
                <a:gd name="T17" fmla="*/ 50 h 68"/>
                <a:gd name="T18" fmla="*/ 426 w 447"/>
                <a:gd name="T19" fmla="*/ 55 h 68"/>
                <a:gd name="T20" fmla="*/ 410 w 447"/>
                <a:gd name="T21" fmla="*/ 59 h 68"/>
                <a:gd name="T22" fmla="*/ 388 w 447"/>
                <a:gd name="T23" fmla="*/ 61 h 68"/>
                <a:gd name="T24" fmla="*/ 371 w 447"/>
                <a:gd name="T25" fmla="*/ 63 h 68"/>
                <a:gd name="T26" fmla="*/ 349 w 447"/>
                <a:gd name="T27" fmla="*/ 63 h 68"/>
                <a:gd name="T28" fmla="*/ 320 w 447"/>
                <a:gd name="T29" fmla="*/ 63 h 68"/>
                <a:gd name="T30" fmla="*/ 287 w 447"/>
                <a:gd name="T31" fmla="*/ 63 h 68"/>
                <a:gd name="T32" fmla="*/ 252 w 447"/>
                <a:gd name="T33" fmla="*/ 64 h 68"/>
                <a:gd name="T34" fmla="*/ 216 w 447"/>
                <a:gd name="T35" fmla="*/ 64 h 68"/>
                <a:gd name="T36" fmla="*/ 182 w 447"/>
                <a:gd name="T37" fmla="*/ 64 h 68"/>
                <a:gd name="T38" fmla="*/ 150 w 447"/>
                <a:gd name="T39" fmla="*/ 64 h 68"/>
                <a:gd name="T40" fmla="*/ 122 w 447"/>
                <a:gd name="T41" fmla="*/ 64 h 68"/>
                <a:gd name="T42" fmla="*/ 100 w 447"/>
                <a:gd name="T43" fmla="*/ 64 h 68"/>
                <a:gd name="T44" fmla="*/ 70 w 447"/>
                <a:gd name="T45" fmla="*/ 67 h 68"/>
                <a:gd name="T46" fmla="*/ 46 w 447"/>
                <a:gd name="T47" fmla="*/ 68 h 68"/>
                <a:gd name="T48" fmla="*/ 28 w 447"/>
                <a:gd name="T49" fmla="*/ 68 h 68"/>
                <a:gd name="T50" fmla="*/ 13 w 447"/>
                <a:gd name="T51" fmla="*/ 67 h 68"/>
                <a:gd name="T52" fmla="*/ 6 w 447"/>
                <a:gd name="T53" fmla="*/ 61 h 68"/>
                <a:gd name="T54" fmla="*/ 0 w 447"/>
                <a:gd name="T55" fmla="*/ 52 h 68"/>
                <a:gd name="T56" fmla="*/ 0 w 447"/>
                <a:gd name="T57" fmla="*/ 38 h 68"/>
                <a:gd name="T58" fmla="*/ 7 w 447"/>
                <a:gd name="T59" fmla="*/ 26 h 68"/>
                <a:gd name="T60" fmla="*/ 17 w 447"/>
                <a:gd name="T61" fmla="*/ 18 h 68"/>
                <a:gd name="T62" fmla="*/ 32 w 447"/>
                <a:gd name="T63" fmla="*/ 10 h 68"/>
                <a:gd name="T64" fmla="*/ 49 w 447"/>
                <a:gd name="T65" fmla="*/ 5 h 68"/>
                <a:gd name="T66" fmla="*/ 54 w 447"/>
                <a:gd name="T67" fmla="*/ 5 h 68"/>
                <a:gd name="T68" fmla="*/ 67 w 447"/>
                <a:gd name="T69" fmla="*/ 5 h 68"/>
                <a:gd name="T70" fmla="*/ 87 w 447"/>
                <a:gd name="T71" fmla="*/ 5 h 68"/>
                <a:gd name="T72" fmla="*/ 113 w 447"/>
                <a:gd name="T73" fmla="*/ 5 h 68"/>
                <a:gd name="T74" fmla="*/ 143 w 447"/>
                <a:gd name="T75" fmla="*/ 5 h 68"/>
                <a:gd name="T76" fmla="*/ 176 w 447"/>
                <a:gd name="T77" fmla="*/ 5 h 68"/>
                <a:gd name="T78" fmla="*/ 210 w 447"/>
                <a:gd name="T79" fmla="*/ 4 h 68"/>
                <a:gd name="T80" fmla="*/ 245 w 447"/>
                <a:gd name="T81" fmla="*/ 4 h 68"/>
                <a:gd name="T82" fmla="*/ 278 w 447"/>
                <a:gd name="T83" fmla="*/ 2 h 68"/>
                <a:gd name="T84" fmla="*/ 309 w 447"/>
                <a:gd name="T85" fmla="*/ 1 h 68"/>
                <a:gd name="T86" fmla="*/ 347 w 447"/>
                <a:gd name="T8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7" h="68">
                  <a:moveTo>
                    <a:pt x="347" y="0"/>
                  </a:moveTo>
                  <a:lnTo>
                    <a:pt x="379" y="1"/>
                  </a:lnTo>
                  <a:lnTo>
                    <a:pt x="405" y="5"/>
                  </a:lnTo>
                  <a:lnTo>
                    <a:pt x="423" y="10"/>
                  </a:lnTo>
                  <a:lnTo>
                    <a:pt x="436" y="17"/>
                  </a:lnTo>
                  <a:lnTo>
                    <a:pt x="444" y="25"/>
                  </a:lnTo>
                  <a:lnTo>
                    <a:pt x="447" y="33"/>
                  </a:lnTo>
                  <a:lnTo>
                    <a:pt x="444" y="42"/>
                  </a:lnTo>
                  <a:lnTo>
                    <a:pt x="438" y="50"/>
                  </a:lnTo>
                  <a:lnTo>
                    <a:pt x="426" y="55"/>
                  </a:lnTo>
                  <a:lnTo>
                    <a:pt x="410" y="59"/>
                  </a:lnTo>
                  <a:lnTo>
                    <a:pt x="388" y="61"/>
                  </a:lnTo>
                  <a:lnTo>
                    <a:pt x="371" y="63"/>
                  </a:lnTo>
                  <a:lnTo>
                    <a:pt x="349" y="63"/>
                  </a:lnTo>
                  <a:lnTo>
                    <a:pt x="320" y="63"/>
                  </a:lnTo>
                  <a:lnTo>
                    <a:pt x="287" y="63"/>
                  </a:lnTo>
                  <a:lnTo>
                    <a:pt x="252" y="64"/>
                  </a:lnTo>
                  <a:lnTo>
                    <a:pt x="216" y="64"/>
                  </a:lnTo>
                  <a:lnTo>
                    <a:pt x="182" y="64"/>
                  </a:lnTo>
                  <a:lnTo>
                    <a:pt x="150" y="64"/>
                  </a:lnTo>
                  <a:lnTo>
                    <a:pt x="122" y="64"/>
                  </a:lnTo>
                  <a:lnTo>
                    <a:pt x="100" y="64"/>
                  </a:lnTo>
                  <a:lnTo>
                    <a:pt x="70" y="67"/>
                  </a:lnTo>
                  <a:lnTo>
                    <a:pt x="46" y="68"/>
                  </a:lnTo>
                  <a:lnTo>
                    <a:pt x="28" y="68"/>
                  </a:lnTo>
                  <a:lnTo>
                    <a:pt x="13" y="67"/>
                  </a:lnTo>
                  <a:lnTo>
                    <a:pt x="6" y="61"/>
                  </a:lnTo>
                  <a:lnTo>
                    <a:pt x="0" y="52"/>
                  </a:lnTo>
                  <a:lnTo>
                    <a:pt x="0" y="38"/>
                  </a:lnTo>
                  <a:lnTo>
                    <a:pt x="7" y="26"/>
                  </a:lnTo>
                  <a:lnTo>
                    <a:pt x="17" y="18"/>
                  </a:lnTo>
                  <a:lnTo>
                    <a:pt x="32" y="10"/>
                  </a:lnTo>
                  <a:lnTo>
                    <a:pt x="49" y="5"/>
                  </a:lnTo>
                  <a:lnTo>
                    <a:pt x="54" y="5"/>
                  </a:lnTo>
                  <a:lnTo>
                    <a:pt x="67" y="5"/>
                  </a:lnTo>
                  <a:lnTo>
                    <a:pt x="87" y="5"/>
                  </a:lnTo>
                  <a:lnTo>
                    <a:pt x="113" y="5"/>
                  </a:lnTo>
                  <a:lnTo>
                    <a:pt x="143" y="5"/>
                  </a:lnTo>
                  <a:lnTo>
                    <a:pt x="176" y="5"/>
                  </a:lnTo>
                  <a:lnTo>
                    <a:pt x="210" y="4"/>
                  </a:lnTo>
                  <a:lnTo>
                    <a:pt x="245" y="4"/>
                  </a:lnTo>
                  <a:lnTo>
                    <a:pt x="278" y="2"/>
                  </a:lnTo>
                  <a:lnTo>
                    <a:pt x="309" y="1"/>
                  </a:lnTo>
                  <a:lnTo>
                    <a:pt x="347" y="0"/>
                  </a:lnTo>
                  <a:close/>
                </a:path>
              </a:pathLst>
            </a:custGeom>
            <a:solidFill>
              <a:sysClr val="windowText" lastClr="000000">
                <a:lumMod val="75000"/>
                <a:lumOff val="25000"/>
              </a:sysClr>
            </a:solid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sp>
          <p:nvSpPr>
            <p:cNvPr id="82" name="Freeform 99"/>
            <p:cNvSpPr/>
            <p:nvPr/>
          </p:nvSpPr>
          <p:spPr bwMode="auto">
            <a:xfrm>
              <a:off x="19396" y="15795"/>
              <a:ext cx="887" cy="148"/>
            </a:xfrm>
            <a:custGeom>
              <a:avLst/>
              <a:gdLst>
                <a:gd name="T0" fmla="*/ 386 w 444"/>
                <a:gd name="T1" fmla="*/ 0 h 74"/>
                <a:gd name="T2" fmla="*/ 407 w 444"/>
                <a:gd name="T3" fmla="*/ 0 h 74"/>
                <a:gd name="T4" fmla="*/ 423 w 444"/>
                <a:gd name="T5" fmla="*/ 2 h 74"/>
                <a:gd name="T6" fmla="*/ 435 w 444"/>
                <a:gd name="T7" fmla="*/ 6 h 74"/>
                <a:gd name="T8" fmla="*/ 443 w 444"/>
                <a:gd name="T9" fmla="*/ 14 h 74"/>
                <a:gd name="T10" fmla="*/ 444 w 444"/>
                <a:gd name="T11" fmla="*/ 25 h 74"/>
                <a:gd name="T12" fmla="*/ 439 w 444"/>
                <a:gd name="T13" fmla="*/ 39 h 74"/>
                <a:gd name="T14" fmla="*/ 428 w 444"/>
                <a:gd name="T15" fmla="*/ 50 h 74"/>
                <a:gd name="T16" fmla="*/ 414 w 444"/>
                <a:gd name="T17" fmla="*/ 59 h 74"/>
                <a:gd name="T18" fmla="*/ 396 w 444"/>
                <a:gd name="T19" fmla="*/ 65 h 74"/>
                <a:gd name="T20" fmla="*/ 375 w 444"/>
                <a:gd name="T21" fmla="*/ 69 h 74"/>
                <a:gd name="T22" fmla="*/ 351 w 444"/>
                <a:gd name="T23" fmla="*/ 72 h 74"/>
                <a:gd name="T24" fmla="*/ 326 w 444"/>
                <a:gd name="T25" fmla="*/ 73 h 74"/>
                <a:gd name="T26" fmla="*/ 301 w 444"/>
                <a:gd name="T27" fmla="*/ 73 h 74"/>
                <a:gd name="T28" fmla="*/ 275 w 444"/>
                <a:gd name="T29" fmla="*/ 73 h 74"/>
                <a:gd name="T30" fmla="*/ 250 w 444"/>
                <a:gd name="T31" fmla="*/ 72 h 74"/>
                <a:gd name="T32" fmla="*/ 225 w 444"/>
                <a:gd name="T33" fmla="*/ 72 h 74"/>
                <a:gd name="T34" fmla="*/ 202 w 444"/>
                <a:gd name="T35" fmla="*/ 72 h 74"/>
                <a:gd name="T36" fmla="*/ 176 w 444"/>
                <a:gd name="T37" fmla="*/ 73 h 74"/>
                <a:gd name="T38" fmla="*/ 148 w 444"/>
                <a:gd name="T39" fmla="*/ 73 h 74"/>
                <a:gd name="T40" fmla="*/ 121 w 444"/>
                <a:gd name="T41" fmla="*/ 74 h 74"/>
                <a:gd name="T42" fmla="*/ 94 w 444"/>
                <a:gd name="T43" fmla="*/ 74 h 74"/>
                <a:gd name="T44" fmla="*/ 70 w 444"/>
                <a:gd name="T45" fmla="*/ 73 h 74"/>
                <a:gd name="T46" fmla="*/ 46 w 444"/>
                <a:gd name="T47" fmla="*/ 72 h 74"/>
                <a:gd name="T48" fmla="*/ 28 w 444"/>
                <a:gd name="T49" fmla="*/ 68 h 74"/>
                <a:gd name="T50" fmla="*/ 13 w 444"/>
                <a:gd name="T51" fmla="*/ 61 h 74"/>
                <a:gd name="T52" fmla="*/ 4 w 444"/>
                <a:gd name="T53" fmla="*/ 53 h 74"/>
                <a:gd name="T54" fmla="*/ 0 w 444"/>
                <a:gd name="T55" fmla="*/ 43 h 74"/>
                <a:gd name="T56" fmla="*/ 3 w 444"/>
                <a:gd name="T57" fmla="*/ 31 h 74"/>
                <a:gd name="T58" fmla="*/ 12 w 444"/>
                <a:gd name="T59" fmla="*/ 22 h 74"/>
                <a:gd name="T60" fmla="*/ 28 w 444"/>
                <a:gd name="T61" fmla="*/ 14 h 74"/>
                <a:gd name="T62" fmla="*/ 46 w 444"/>
                <a:gd name="T63" fmla="*/ 10 h 74"/>
                <a:gd name="T64" fmla="*/ 68 w 444"/>
                <a:gd name="T65" fmla="*/ 8 h 74"/>
                <a:gd name="T66" fmla="*/ 94 w 444"/>
                <a:gd name="T67" fmla="*/ 5 h 74"/>
                <a:gd name="T68" fmla="*/ 123 w 444"/>
                <a:gd name="T69" fmla="*/ 5 h 74"/>
                <a:gd name="T70" fmla="*/ 152 w 444"/>
                <a:gd name="T71" fmla="*/ 5 h 74"/>
                <a:gd name="T72" fmla="*/ 183 w 444"/>
                <a:gd name="T73" fmla="*/ 6 h 74"/>
                <a:gd name="T74" fmla="*/ 214 w 444"/>
                <a:gd name="T75" fmla="*/ 8 h 74"/>
                <a:gd name="T76" fmla="*/ 246 w 444"/>
                <a:gd name="T77" fmla="*/ 8 h 74"/>
                <a:gd name="T78" fmla="*/ 278 w 444"/>
                <a:gd name="T79" fmla="*/ 6 h 74"/>
                <a:gd name="T80" fmla="*/ 308 w 444"/>
                <a:gd name="T81" fmla="*/ 5 h 74"/>
                <a:gd name="T82" fmla="*/ 337 w 444"/>
                <a:gd name="T83" fmla="*/ 2 h 74"/>
                <a:gd name="T84" fmla="*/ 363 w 444"/>
                <a:gd name="T85" fmla="*/ 1 h 74"/>
                <a:gd name="T86" fmla="*/ 386 w 444"/>
                <a:gd name="T87"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4" h="74">
                  <a:moveTo>
                    <a:pt x="386" y="0"/>
                  </a:moveTo>
                  <a:lnTo>
                    <a:pt x="407" y="0"/>
                  </a:lnTo>
                  <a:lnTo>
                    <a:pt x="423" y="2"/>
                  </a:lnTo>
                  <a:lnTo>
                    <a:pt x="435" y="6"/>
                  </a:lnTo>
                  <a:lnTo>
                    <a:pt x="443" y="14"/>
                  </a:lnTo>
                  <a:lnTo>
                    <a:pt x="444" y="25"/>
                  </a:lnTo>
                  <a:lnTo>
                    <a:pt x="439" y="39"/>
                  </a:lnTo>
                  <a:lnTo>
                    <a:pt x="428" y="50"/>
                  </a:lnTo>
                  <a:lnTo>
                    <a:pt x="414" y="59"/>
                  </a:lnTo>
                  <a:lnTo>
                    <a:pt x="396" y="65"/>
                  </a:lnTo>
                  <a:lnTo>
                    <a:pt x="375" y="69"/>
                  </a:lnTo>
                  <a:lnTo>
                    <a:pt x="351" y="72"/>
                  </a:lnTo>
                  <a:lnTo>
                    <a:pt x="326" y="73"/>
                  </a:lnTo>
                  <a:lnTo>
                    <a:pt x="301" y="73"/>
                  </a:lnTo>
                  <a:lnTo>
                    <a:pt x="275" y="73"/>
                  </a:lnTo>
                  <a:lnTo>
                    <a:pt x="250" y="72"/>
                  </a:lnTo>
                  <a:lnTo>
                    <a:pt x="225" y="72"/>
                  </a:lnTo>
                  <a:lnTo>
                    <a:pt x="202" y="72"/>
                  </a:lnTo>
                  <a:lnTo>
                    <a:pt x="176" y="73"/>
                  </a:lnTo>
                  <a:lnTo>
                    <a:pt x="148" y="73"/>
                  </a:lnTo>
                  <a:lnTo>
                    <a:pt x="121" y="74"/>
                  </a:lnTo>
                  <a:lnTo>
                    <a:pt x="94" y="74"/>
                  </a:lnTo>
                  <a:lnTo>
                    <a:pt x="70" y="73"/>
                  </a:lnTo>
                  <a:lnTo>
                    <a:pt x="46" y="72"/>
                  </a:lnTo>
                  <a:lnTo>
                    <a:pt x="28" y="68"/>
                  </a:lnTo>
                  <a:lnTo>
                    <a:pt x="13" y="61"/>
                  </a:lnTo>
                  <a:lnTo>
                    <a:pt x="4" y="53"/>
                  </a:lnTo>
                  <a:lnTo>
                    <a:pt x="0" y="43"/>
                  </a:lnTo>
                  <a:lnTo>
                    <a:pt x="3" y="31"/>
                  </a:lnTo>
                  <a:lnTo>
                    <a:pt x="12" y="22"/>
                  </a:lnTo>
                  <a:lnTo>
                    <a:pt x="28" y="14"/>
                  </a:lnTo>
                  <a:lnTo>
                    <a:pt x="46" y="10"/>
                  </a:lnTo>
                  <a:lnTo>
                    <a:pt x="68" y="8"/>
                  </a:lnTo>
                  <a:lnTo>
                    <a:pt x="94" y="5"/>
                  </a:lnTo>
                  <a:lnTo>
                    <a:pt x="123" y="5"/>
                  </a:lnTo>
                  <a:lnTo>
                    <a:pt x="152" y="5"/>
                  </a:lnTo>
                  <a:lnTo>
                    <a:pt x="183" y="6"/>
                  </a:lnTo>
                  <a:lnTo>
                    <a:pt x="214" y="8"/>
                  </a:lnTo>
                  <a:lnTo>
                    <a:pt x="246" y="8"/>
                  </a:lnTo>
                  <a:lnTo>
                    <a:pt x="278" y="6"/>
                  </a:lnTo>
                  <a:lnTo>
                    <a:pt x="308" y="5"/>
                  </a:lnTo>
                  <a:lnTo>
                    <a:pt x="337" y="2"/>
                  </a:lnTo>
                  <a:lnTo>
                    <a:pt x="363" y="1"/>
                  </a:lnTo>
                  <a:lnTo>
                    <a:pt x="386" y="0"/>
                  </a:lnTo>
                  <a:close/>
                </a:path>
              </a:pathLst>
            </a:custGeom>
            <a:solidFill>
              <a:sysClr val="windowText" lastClr="000000">
                <a:lumMod val="75000"/>
                <a:lumOff val="25000"/>
              </a:sysClr>
            </a:solid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sp>
          <p:nvSpPr>
            <p:cNvPr id="83" name="Freeform 100"/>
            <p:cNvSpPr/>
            <p:nvPr/>
          </p:nvSpPr>
          <p:spPr bwMode="auto">
            <a:xfrm>
              <a:off x="19480" y="15805"/>
              <a:ext cx="725" cy="100"/>
            </a:xfrm>
            <a:custGeom>
              <a:avLst/>
              <a:gdLst>
                <a:gd name="T0" fmla="*/ 323 w 363"/>
                <a:gd name="T1" fmla="*/ 0 h 50"/>
                <a:gd name="T2" fmla="*/ 340 w 363"/>
                <a:gd name="T3" fmla="*/ 1 h 50"/>
                <a:gd name="T4" fmla="*/ 352 w 363"/>
                <a:gd name="T5" fmla="*/ 4 h 50"/>
                <a:gd name="T6" fmla="*/ 360 w 363"/>
                <a:gd name="T7" fmla="*/ 9 h 50"/>
                <a:gd name="T8" fmla="*/ 363 w 363"/>
                <a:gd name="T9" fmla="*/ 17 h 50"/>
                <a:gd name="T10" fmla="*/ 360 w 363"/>
                <a:gd name="T11" fmla="*/ 26 h 50"/>
                <a:gd name="T12" fmla="*/ 351 w 363"/>
                <a:gd name="T13" fmla="*/ 33 h 50"/>
                <a:gd name="T14" fmla="*/ 337 w 363"/>
                <a:gd name="T15" fmla="*/ 38 h 50"/>
                <a:gd name="T16" fmla="*/ 320 w 363"/>
                <a:gd name="T17" fmla="*/ 42 h 50"/>
                <a:gd name="T18" fmla="*/ 299 w 363"/>
                <a:gd name="T19" fmla="*/ 43 h 50"/>
                <a:gd name="T20" fmla="*/ 276 w 363"/>
                <a:gd name="T21" fmla="*/ 45 h 50"/>
                <a:gd name="T22" fmla="*/ 253 w 363"/>
                <a:gd name="T23" fmla="*/ 45 h 50"/>
                <a:gd name="T24" fmla="*/ 229 w 363"/>
                <a:gd name="T25" fmla="*/ 45 h 50"/>
                <a:gd name="T26" fmla="*/ 207 w 363"/>
                <a:gd name="T27" fmla="*/ 45 h 50"/>
                <a:gd name="T28" fmla="*/ 186 w 363"/>
                <a:gd name="T29" fmla="*/ 45 h 50"/>
                <a:gd name="T30" fmla="*/ 165 w 363"/>
                <a:gd name="T31" fmla="*/ 45 h 50"/>
                <a:gd name="T32" fmla="*/ 141 w 363"/>
                <a:gd name="T33" fmla="*/ 46 h 50"/>
                <a:gd name="T34" fmla="*/ 118 w 363"/>
                <a:gd name="T35" fmla="*/ 47 h 50"/>
                <a:gd name="T36" fmla="*/ 93 w 363"/>
                <a:gd name="T37" fmla="*/ 48 h 50"/>
                <a:gd name="T38" fmla="*/ 68 w 363"/>
                <a:gd name="T39" fmla="*/ 48 h 50"/>
                <a:gd name="T40" fmla="*/ 47 w 363"/>
                <a:gd name="T41" fmla="*/ 50 h 50"/>
                <a:gd name="T42" fmla="*/ 28 w 363"/>
                <a:gd name="T43" fmla="*/ 48 h 50"/>
                <a:gd name="T44" fmla="*/ 13 w 363"/>
                <a:gd name="T45" fmla="*/ 46 h 50"/>
                <a:gd name="T46" fmla="*/ 4 w 363"/>
                <a:gd name="T47" fmla="*/ 42 h 50"/>
                <a:gd name="T48" fmla="*/ 0 w 363"/>
                <a:gd name="T49" fmla="*/ 37 h 50"/>
                <a:gd name="T50" fmla="*/ 4 w 363"/>
                <a:gd name="T51" fmla="*/ 26 h 50"/>
                <a:gd name="T52" fmla="*/ 14 w 363"/>
                <a:gd name="T53" fmla="*/ 18 h 50"/>
                <a:gd name="T54" fmla="*/ 29 w 363"/>
                <a:gd name="T55" fmla="*/ 13 h 50"/>
                <a:gd name="T56" fmla="*/ 47 w 363"/>
                <a:gd name="T57" fmla="*/ 11 h 50"/>
                <a:gd name="T58" fmla="*/ 69 w 363"/>
                <a:gd name="T59" fmla="*/ 8 h 50"/>
                <a:gd name="T60" fmla="*/ 94 w 363"/>
                <a:gd name="T61" fmla="*/ 8 h 50"/>
                <a:gd name="T62" fmla="*/ 121 w 363"/>
                <a:gd name="T63" fmla="*/ 8 h 50"/>
                <a:gd name="T64" fmla="*/ 147 w 363"/>
                <a:gd name="T65" fmla="*/ 8 h 50"/>
                <a:gd name="T66" fmla="*/ 173 w 363"/>
                <a:gd name="T67" fmla="*/ 9 h 50"/>
                <a:gd name="T68" fmla="*/ 200 w 363"/>
                <a:gd name="T69" fmla="*/ 9 h 50"/>
                <a:gd name="T70" fmla="*/ 228 w 363"/>
                <a:gd name="T71" fmla="*/ 8 h 50"/>
                <a:gd name="T72" fmla="*/ 255 w 363"/>
                <a:gd name="T73" fmla="*/ 5 h 50"/>
                <a:gd name="T74" fmla="*/ 280 w 363"/>
                <a:gd name="T75" fmla="*/ 4 h 50"/>
                <a:gd name="T76" fmla="*/ 302 w 363"/>
                <a:gd name="T77" fmla="*/ 1 h 50"/>
                <a:gd name="T78" fmla="*/ 323 w 363"/>
                <a:gd name="T7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63" h="50">
                  <a:moveTo>
                    <a:pt x="323" y="0"/>
                  </a:moveTo>
                  <a:lnTo>
                    <a:pt x="340" y="1"/>
                  </a:lnTo>
                  <a:lnTo>
                    <a:pt x="352" y="4"/>
                  </a:lnTo>
                  <a:lnTo>
                    <a:pt x="360" y="9"/>
                  </a:lnTo>
                  <a:lnTo>
                    <a:pt x="363" y="17"/>
                  </a:lnTo>
                  <a:lnTo>
                    <a:pt x="360" y="26"/>
                  </a:lnTo>
                  <a:lnTo>
                    <a:pt x="351" y="33"/>
                  </a:lnTo>
                  <a:lnTo>
                    <a:pt x="337" y="38"/>
                  </a:lnTo>
                  <a:lnTo>
                    <a:pt x="320" y="42"/>
                  </a:lnTo>
                  <a:lnTo>
                    <a:pt x="299" y="43"/>
                  </a:lnTo>
                  <a:lnTo>
                    <a:pt x="276" y="45"/>
                  </a:lnTo>
                  <a:lnTo>
                    <a:pt x="253" y="45"/>
                  </a:lnTo>
                  <a:lnTo>
                    <a:pt x="229" y="45"/>
                  </a:lnTo>
                  <a:lnTo>
                    <a:pt x="207" y="45"/>
                  </a:lnTo>
                  <a:lnTo>
                    <a:pt x="186" y="45"/>
                  </a:lnTo>
                  <a:lnTo>
                    <a:pt x="165" y="45"/>
                  </a:lnTo>
                  <a:lnTo>
                    <a:pt x="141" y="46"/>
                  </a:lnTo>
                  <a:lnTo>
                    <a:pt x="118" y="47"/>
                  </a:lnTo>
                  <a:lnTo>
                    <a:pt x="93" y="48"/>
                  </a:lnTo>
                  <a:lnTo>
                    <a:pt x="68" y="48"/>
                  </a:lnTo>
                  <a:lnTo>
                    <a:pt x="47" y="50"/>
                  </a:lnTo>
                  <a:lnTo>
                    <a:pt x="28" y="48"/>
                  </a:lnTo>
                  <a:lnTo>
                    <a:pt x="13" y="46"/>
                  </a:lnTo>
                  <a:lnTo>
                    <a:pt x="4" y="42"/>
                  </a:lnTo>
                  <a:lnTo>
                    <a:pt x="0" y="37"/>
                  </a:lnTo>
                  <a:lnTo>
                    <a:pt x="4" y="26"/>
                  </a:lnTo>
                  <a:lnTo>
                    <a:pt x="14" y="18"/>
                  </a:lnTo>
                  <a:lnTo>
                    <a:pt x="29" y="13"/>
                  </a:lnTo>
                  <a:lnTo>
                    <a:pt x="47" y="11"/>
                  </a:lnTo>
                  <a:lnTo>
                    <a:pt x="69" y="8"/>
                  </a:lnTo>
                  <a:lnTo>
                    <a:pt x="94" y="8"/>
                  </a:lnTo>
                  <a:lnTo>
                    <a:pt x="121" y="8"/>
                  </a:lnTo>
                  <a:lnTo>
                    <a:pt x="147" y="8"/>
                  </a:lnTo>
                  <a:lnTo>
                    <a:pt x="173" y="9"/>
                  </a:lnTo>
                  <a:lnTo>
                    <a:pt x="200" y="9"/>
                  </a:lnTo>
                  <a:lnTo>
                    <a:pt x="228" y="8"/>
                  </a:lnTo>
                  <a:lnTo>
                    <a:pt x="255" y="5"/>
                  </a:lnTo>
                  <a:lnTo>
                    <a:pt x="280" y="4"/>
                  </a:lnTo>
                  <a:lnTo>
                    <a:pt x="302" y="1"/>
                  </a:lnTo>
                  <a:lnTo>
                    <a:pt x="323" y="0"/>
                  </a:lnTo>
                  <a:close/>
                </a:path>
              </a:pathLst>
            </a:custGeom>
            <a:solidFill>
              <a:sysClr val="window" lastClr="FFFFFF"/>
            </a:solid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sp>
          <p:nvSpPr>
            <p:cNvPr id="84" name="Freeform 101"/>
            <p:cNvSpPr/>
            <p:nvPr/>
          </p:nvSpPr>
          <p:spPr bwMode="auto">
            <a:xfrm>
              <a:off x="19528" y="15921"/>
              <a:ext cx="665" cy="72"/>
            </a:xfrm>
            <a:custGeom>
              <a:avLst/>
              <a:gdLst>
                <a:gd name="T0" fmla="*/ 297 w 333"/>
                <a:gd name="T1" fmla="*/ 0 h 36"/>
                <a:gd name="T2" fmla="*/ 311 w 333"/>
                <a:gd name="T3" fmla="*/ 0 h 36"/>
                <a:gd name="T4" fmla="*/ 323 w 333"/>
                <a:gd name="T5" fmla="*/ 2 h 36"/>
                <a:gd name="T6" fmla="*/ 331 w 333"/>
                <a:gd name="T7" fmla="*/ 7 h 36"/>
                <a:gd name="T8" fmla="*/ 333 w 333"/>
                <a:gd name="T9" fmla="*/ 14 h 36"/>
                <a:gd name="T10" fmla="*/ 330 w 333"/>
                <a:gd name="T11" fmla="*/ 22 h 36"/>
                <a:gd name="T12" fmla="*/ 319 w 333"/>
                <a:gd name="T13" fmla="*/ 28 h 36"/>
                <a:gd name="T14" fmla="*/ 303 w 333"/>
                <a:gd name="T15" fmla="*/ 31 h 36"/>
                <a:gd name="T16" fmla="*/ 285 w 333"/>
                <a:gd name="T17" fmla="*/ 34 h 36"/>
                <a:gd name="T18" fmla="*/ 263 w 333"/>
                <a:gd name="T19" fmla="*/ 35 h 36"/>
                <a:gd name="T20" fmla="*/ 239 w 333"/>
                <a:gd name="T21" fmla="*/ 35 h 36"/>
                <a:gd name="T22" fmla="*/ 216 w 333"/>
                <a:gd name="T23" fmla="*/ 35 h 36"/>
                <a:gd name="T24" fmla="*/ 192 w 333"/>
                <a:gd name="T25" fmla="*/ 34 h 36"/>
                <a:gd name="T26" fmla="*/ 171 w 333"/>
                <a:gd name="T27" fmla="*/ 34 h 36"/>
                <a:gd name="T28" fmla="*/ 152 w 333"/>
                <a:gd name="T29" fmla="*/ 34 h 36"/>
                <a:gd name="T30" fmla="*/ 131 w 333"/>
                <a:gd name="T31" fmla="*/ 34 h 36"/>
                <a:gd name="T32" fmla="*/ 107 w 333"/>
                <a:gd name="T33" fmla="*/ 35 h 36"/>
                <a:gd name="T34" fmla="*/ 85 w 333"/>
                <a:gd name="T35" fmla="*/ 35 h 36"/>
                <a:gd name="T36" fmla="*/ 62 w 333"/>
                <a:gd name="T37" fmla="*/ 36 h 36"/>
                <a:gd name="T38" fmla="*/ 43 w 333"/>
                <a:gd name="T39" fmla="*/ 36 h 36"/>
                <a:gd name="T40" fmla="*/ 26 w 333"/>
                <a:gd name="T41" fmla="*/ 35 h 36"/>
                <a:gd name="T42" fmla="*/ 11 w 333"/>
                <a:gd name="T43" fmla="*/ 32 h 36"/>
                <a:gd name="T44" fmla="*/ 4 w 333"/>
                <a:gd name="T45" fmla="*/ 30 h 36"/>
                <a:gd name="T46" fmla="*/ 0 w 333"/>
                <a:gd name="T47" fmla="*/ 25 h 36"/>
                <a:gd name="T48" fmla="*/ 4 w 333"/>
                <a:gd name="T49" fmla="*/ 17 h 36"/>
                <a:gd name="T50" fmla="*/ 13 w 333"/>
                <a:gd name="T51" fmla="*/ 10 h 36"/>
                <a:gd name="T52" fmla="*/ 26 w 333"/>
                <a:gd name="T53" fmla="*/ 6 h 36"/>
                <a:gd name="T54" fmla="*/ 43 w 333"/>
                <a:gd name="T55" fmla="*/ 4 h 36"/>
                <a:gd name="T56" fmla="*/ 64 w 333"/>
                <a:gd name="T57" fmla="*/ 2 h 36"/>
                <a:gd name="T58" fmla="*/ 86 w 333"/>
                <a:gd name="T59" fmla="*/ 2 h 36"/>
                <a:gd name="T60" fmla="*/ 110 w 333"/>
                <a:gd name="T61" fmla="*/ 2 h 36"/>
                <a:gd name="T62" fmla="*/ 134 w 333"/>
                <a:gd name="T63" fmla="*/ 4 h 36"/>
                <a:gd name="T64" fmla="*/ 158 w 333"/>
                <a:gd name="T65" fmla="*/ 5 h 36"/>
                <a:gd name="T66" fmla="*/ 184 w 333"/>
                <a:gd name="T67" fmla="*/ 5 h 36"/>
                <a:gd name="T68" fmla="*/ 209 w 333"/>
                <a:gd name="T69" fmla="*/ 4 h 36"/>
                <a:gd name="T70" fmla="*/ 234 w 333"/>
                <a:gd name="T71" fmla="*/ 2 h 36"/>
                <a:gd name="T72" fmla="*/ 256 w 333"/>
                <a:gd name="T73" fmla="*/ 1 h 36"/>
                <a:gd name="T74" fmla="*/ 277 w 333"/>
                <a:gd name="T75" fmla="*/ 0 h 36"/>
                <a:gd name="T76" fmla="*/ 297 w 333"/>
                <a:gd name="T7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33" h="36">
                  <a:moveTo>
                    <a:pt x="297" y="0"/>
                  </a:moveTo>
                  <a:lnTo>
                    <a:pt x="311" y="0"/>
                  </a:lnTo>
                  <a:lnTo>
                    <a:pt x="323" y="2"/>
                  </a:lnTo>
                  <a:lnTo>
                    <a:pt x="331" y="7"/>
                  </a:lnTo>
                  <a:lnTo>
                    <a:pt x="333" y="14"/>
                  </a:lnTo>
                  <a:lnTo>
                    <a:pt x="330" y="22"/>
                  </a:lnTo>
                  <a:lnTo>
                    <a:pt x="319" y="28"/>
                  </a:lnTo>
                  <a:lnTo>
                    <a:pt x="303" y="31"/>
                  </a:lnTo>
                  <a:lnTo>
                    <a:pt x="285" y="34"/>
                  </a:lnTo>
                  <a:lnTo>
                    <a:pt x="263" y="35"/>
                  </a:lnTo>
                  <a:lnTo>
                    <a:pt x="239" y="35"/>
                  </a:lnTo>
                  <a:lnTo>
                    <a:pt x="216" y="35"/>
                  </a:lnTo>
                  <a:lnTo>
                    <a:pt x="192" y="34"/>
                  </a:lnTo>
                  <a:lnTo>
                    <a:pt x="171" y="34"/>
                  </a:lnTo>
                  <a:lnTo>
                    <a:pt x="152" y="34"/>
                  </a:lnTo>
                  <a:lnTo>
                    <a:pt x="131" y="34"/>
                  </a:lnTo>
                  <a:lnTo>
                    <a:pt x="107" y="35"/>
                  </a:lnTo>
                  <a:lnTo>
                    <a:pt x="85" y="35"/>
                  </a:lnTo>
                  <a:lnTo>
                    <a:pt x="62" y="36"/>
                  </a:lnTo>
                  <a:lnTo>
                    <a:pt x="43" y="36"/>
                  </a:lnTo>
                  <a:lnTo>
                    <a:pt x="26" y="35"/>
                  </a:lnTo>
                  <a:lnTo>
                    <a:pt x="11" y="32"/>
                  </a:lnTo>
                  <a:lnTo>
                    <a:pt x="4" y="30"/>
                  </a:lnTo>
                  <a:lnTo>
                    <a:pt x="0" y="25"/>
                  </a:lnTo>
                  <a:lnTo>
                    <a:pt x="4" y="17"/>
                  </a:lnTo>
                  <a:lnTo>
                    <a:pt x="13" y="10"/>
                  </a:lnTo>
                  <a:lnTo>
                    <a:pt x="26" y="6"/>
                  </a:lnTo>
                  <a:lnTo>
                    <a:pt x="43" y="4"/>
                  </a:lnTo>
                  <a:lnTo>
                    <a:pt x="64" y="2"/>
                  </a:lnTo>
                  <a:lnTo>
                    <a:pt x="86" y="2"/>
                  </a:lnTo>
                  <a:lnTo>
                    <a:pt x="110" y="2"/>
                  </a:lnTo>
                  <a:lnTo>
                    <a:pt x="134" y="4"/>
                  </a:lnTo>
                  <a:lnTo>
                    <a:pt x="158" y="5"/>
                  </a:lnTo>
                  <a:lnTo>
                    <a:pt x="184" y="5"/>
                  </a:lnTo>
                  <a:lnTo>
                    <a:pt x="209" y="4"/>
                  </a:lnTo>
                  <a:lnTo>
                    <a:pt x="234" y="2"/>
                  </a:lnTo>
                  <a:lnTo>
                    <a:pt x="256" y="1"/>
                  </a:lnTo>
                  <a:lnTo>
                    <a:pt x="277" y="0"/>
                  </a:lnTo>
                  <a:lnTo>
                    <a:pt x="297" y="0"/>
                  </a:lnTo>
                  <a:close/>
                </a:path>
              </a:pathLst>
            </a:custGeom>
            <a:solidFill>
              <a:sysClr val="window" lastClr="FFFFFF"/>
            </a:solid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sp>
          <p:nvSpPr>
            <p:cNvPr id="85" name="Freeform 102"/>
            <p:cNvSpPr/>
            <p:nvPr/>
          </p:nvSpPr>
          <p:spPr bwMode="auto">
            <a:xfrm>
              <a:off x="19524" y="16027"/>
              <a:ext cx="647" cy="52"/>
            </a:xfrm>
            <a:custGeom>
              <a:avLst/>
              <a:gdLst>
                <a:gd name="T0" fmla="*/ 96 w 324"/>
                <a:gd name="T1" fmla="*/ 0 h 26"/>
                <a:gd name="T2" fmla="*/ 122 w 324"/>
                <a:gd name="T3" fmla="*/ 2 h 26"/>
                <a:gd name="T4" fmla="*/ 150 w 324"/>
                <a:gd name="T5" fmla="*/ 3 h 26"/>
                <a:gd name="T6" fmla="*/ 177 w 324"/>
                <a:gd name="T7" fmla="*/ 3 h 26"/>
                <a:gd name="T8" fmla="*/ 206 w 324"/>
                <a:gd name="T9" fmla="*/ 3 h 26"/>
                <a:gd name="T10" fmla="*/ 232 w 324"/>
                <a:gd name="T11" fmla="*/ 3 h 26"/>
                <a:gd name="T12" fmla="*/ 257 w 324"/>
                <a:gd name="T13" fmla="*/ 2 h 26"/>
                <a:gd name="T14" fmla="*/ 279 w 324"/>
                <a:gd name="T15" fmla="*/ 2 h 26"/>
                <a:gd name="T16" fmla="*/ 298 w 324"/>
                <a:gd name="T17" fmla="*/ 3 h 26"/>
                <a:gd name="T18" fmla="*/ 312 w 324"/>
                <a:gd name="T19" fmla="*/ 4 h 26"/>
                <a:gd name="T20" fmla="*/ 321 w 324"/>
                <a:gd name="T21" fmla="*/ 7 h 26"/>
                <a:gd name="T22" fmla="*/ 324 w 324"/>
                <a:gd name="T23" fmla="*/ 12 h 26"/>
                <a:gd name="T24" fmla="*/ 320 w 324"/>
                <a:gd name="T25" fmla="*/ 17 h 26"/>
                <a:gd name="T26" fmla="*/ 309 w 324"/>
                <a:gd name="T27" fmla="*/ 20 h 26"/>
                <a:gd name="T28" fmla="*/ 294 w 324"/>
                <a:gd name="T29" fmla="*/ 23 h 26"/>
                <a:gd name="T30" fmla="*/ 274 w 324"/>
                <a:gd name="T31" fmla="*/ 24 h 26"/>
                <a:gd name="T32" fmla="*/ 252 w 324"/>
                <a:gd name="T33" fmla="*/ 25 h 26"/>
                <a:gd name="T34" fmla="*/ 227 w 324"/>
                <a:gd name="T35" fmla="*/ 24 h 26"/>
                <a:gd name="T36" fmla="*/ 202 w 324"/>
                <a:gd name="T37" fmla="*/ 24 h 26"/>
                <a:gd name="T38" fmla="*/ 178 w 324"/>
                <a:gd name="T39" fmla="*/ 24 h 26"/>
                <a:gd name="T40" fmla="*/ 157 w 324"/>
                <a:gd name="T41" fmla="*/ 23 h 26"/>
                <a:gd name="T42" fmla="*/ 136 w 324"/>
                <a:gd name="T43" fmla="*/ 23 h 26"/>
                <a:gd name="T44" fmla="*/ 113 w 324"/>
                <a:gd name="T45" fmla="*/ 24 h 26"/>
                <a:gd name="T46" fmla="*/ 89 w 324"/>
                <a:gd name="T47" fmla="*/ 25 h 26"/>
                <a:gd name="T48" fmla="*/ 67 w 324"/>
                <a:gd name="T49" fmla="*/ 26 h 26"/>
                <a:gd name="T50" fmla="*/ 46 w 324"/>
                <a:gd name="T51" fmla="*/ 26 h 26"/>
                <a:gd name="T52" fmla="*/ 28 w 324"/>
                <a:gd name="T53" fmla="*/ 26 h 26"/>
                <a:gd name="T54" fmla="*/ 13 w 324"/>
                <a:gd name="T55" fmla="*/ 25 h 26"/>
                <a:gd name="T56" fmla="*/ 3 w 324"/>
                <a:gd name="T57" fmla="*/ 21 h 26"/>
                <a:gd name="T58" fmla="*/ 0 w 324"/>
                <a:gd name="T59" fmla="*/ 16 h 26"/>
                <a:gd name="T60" fmla="*/ 4 w 324"/>
                <a:gd name="T61" fmla="*/ 11 h 26"/>
                <a:gd name="T62" fmla="*/ 13 w 324"/>
                <a:gd name="T63" fmla="*/ 7 h 26"/>
                <a:gd name="T64" fmla="*/ 29 w 324"/>
                <a:gd name="T65" fmla="*/ 3 h 26"/>
                <a:gd name="T66" fmla="*/ 49 w 324"/>
                <a:gd name="T67" fmla="*/ 2 h 26"/>
                <a:gd name="T68" fmla="*/ 71 w 324"/>
                <a:gd name="T69" fmla="*/ 0 h 26"/>
                <a:gd name="T70" fmla="*/ 96 w 324"/>
                <a:gd name="T71"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4" h="26">
                  <a:moveTo>
                    <a:pt x="96" y="0"/>
                  </a:moveTo>
                  <a:lnTo>
                    <a:pt x="122" y="2"/>
                  </a:lnTo>
                  <a:lnTo>
                    <a:pt x="150" y="3"/>
                  </a:lnTo>
                  <a:lnTo>
                    <a:pt x="177" y="3"/>
                  </a:lnTo>
                  <a:lnTo>
                    <a:pt x="206" y="3"/>
                  </a:lnTo>
                  <a:lnTo>
                    <a:pt x="232" y="3"/>
                  </a:lnTo>
                  <a:lnTo>
                    <a:pt x="257" y="2"/>
                  </a:lnTo>
                  <a:lnTo>
                    <a:pt x="279" y="2"/>
                  </a:lnTo>
                  <a:lnTo>
                    <a:pt x="298" y="3"/>
                  </a:lnTo>
                  <a:lnTo>
                    <a:pt x="312" y="4"/>
                  </a:lnTo>
                  <a:lnTo>
                    <a:pt x="321" y="7"/>
                  </a:lnTo>
                  <a:lnTo>
                    <a:pt x="324" y="12"/>
                  </a:lnTo>
                  <a:lnTo>
                    <a:pt x="320" y="17"/>
                  </a:lnTo>
                  <a:lnTo>
                    <a:pt x="309" y="20"/>
                  </a:lnTo>
                  <a:lnTo>
                    <a:pt x="294" y="23"/>
                  </a:lnTo>
                  <a:lnTo>
                    <a:pt x="274" y="24"/>
                  </a:lnTo>
                  <a:lnTo>
                    <a:pt x="252" y="25"/>
                  </a:lnTo>
                  <a:lnTo>
                    <a:pt x="227" y="24"/>
                  </a:lnTo>
                  <a:lnTo>
                    <a:pt x="202" y="24"/>
                  </a:lnTo>
                  <a:lnTo>
                    <a:pt x="178" y="24"/>
                  </a:lnTo>
                  <a:lnTo>
                    <a:pt x="157" y="23"/>
                  </a:lnTo>
                  <a:lnTo>
                    <a:pt x="136" y="23"/>
                  </a:lnTo>
                  <a:lnTo>
                    <a:pt x="113" y="24"/>
                  </a:lnTo>
                  <a:lnTo>
                    <a:pt x="89" y="25"/>
                  </a:lnTo>
                  <a:lnTo>
                    <a:pt x="67" y="26"/>
                  </a:lnTo>
                  <a:lnTo>
                    <a:pt x="46" y="26"/>
                  </a:lnTo>
                  <a:lnTo>
                    <a:pt x="28" y="26"/>
                  </a:lnTo>
                  <a:lnTo>
                    <a:pt x="13" y="25"/>
                  </a:lnTo>
                  <a:lnTo>
                    <a:pt x="3" y="21"/>
                  </a:lnTo>
                  <a:lnTo>
                    <a:pt x="0" y="16"/>
                  </a:lnTo>
                  <a:lnTo>
                    <a:pt x="4" y="11"/>
                  </a:lnTo>
                  <a:lnTo>
                    <a:pt x="13" y="7"/>
                  </a:lnTo>
                  <a:lnTo>
                    <a:pt x="29" y="3"/>
                  </a:lnTo>
                  <a:lnTo>
                    <a:pt x="49" y="2"/>
                  </a:lnTo>
                  <a:lnTo>
                    <a:pt x="71" y="0"/>
                  </a:lnTo>
                  <a:lnTo>
                    <a:pt x="96" y="0"/>
                  </a:lnTo>
                  <a:close/>
                </a:path>
              </a:pathLst>
            </a:custGeom>
            <a:solidFill>
              <a:sysClr val="window" lastClr="FFFFFF"/>
            </a:solid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sp>
          <p:nvSpPr>
            <p:cNvPr id="86" name="Freeform 103"/>
            <p:cNvSpPr/>
            <p:nvPr/>
          </p:nvSpPr>
          <p:spPr bwMode="auto">
            <a:xfrm>
              <a:off x="19555" y="16117"/>
              <a:ext cx="593" cy="54"/>
            </a:xfrm>
            <a:custGeom>
              <a:avLst/>
              <a:gdLst>
                <a:gd name="T0" fmla="*/ 257 w 297"/>
                <a:gd name="T1" fmla="*/ 0 h 27"/>
                <a:gd name="T2" fmla="*/ 274 w 297"/>
                <a:gd name="T3" fmla="*/ 0 h 27"/>
                <a:gd name="T4" fmla="*/ 285 w 297"/>
                <a:gd name="T5" fmla="*/ 1 h 27"/>
                <a:gd name="T6" fmla="*/ 295 w 297"/>
                <a:gd name="T7" fmla="*/ 5 h 27"/>
                <a:gd name="T8" fmla="*/ 297 w 297"/>
                <a:gd name="T9" fmla="*/ 9 h 27"/>
                <a:gd name="T10" fmla="*/ 293 w 297"/>
                <a:gd name="T11" fmla="*/ 14 h 27"/>
                <a:gd name="T12" fmla="*/ 284 w 297"/>
                <a:gd name="T13" fmla="*/ 18 h 27"/>
                <a:gd name="T14" fmla="*/ 270 w 297"/>
                <a:gd name="T15" fmla="*/ 21 h 27"/>
                <a:gd name="T16" fmla="*/ 251 w 297"/>
                <a:gd name="T17" fmla="*/ 22 h 27"/>
                <a:gd name="T18" fmla="*/ 230 w 297"/>
                <a:gd name="T19" fmla="*/ 23 h 27"/>
                <a:gd name="T20" fmla="*/ 208 w 297"/>
                <a:gd name="T21" fmla="*/ 23 h 27"/>
                <a:gd name="T22" fmla="*/ 186 w 297"/>
                <a:gd name="T23" fmla="*/ 23 h 27"/>
                <a:gd name="T24" fmla="*/ 164 w 297"/>
                <a:gd name="T25" fmla="*/ 22 h 27"/>
                <a:gd name="T26" fmla="*/ 144 w 297"/>
                <a:gd name="T27" fmla="*/ 22 h 27"/>
                <a:gd name="T28" fmla="*/ 124 w 297"/>
                <a:gd name="T29" fmla="*/ 22 h 27"/>
                <a:gd name="T30" fmla="*/ 103 w 297"/>
                <a:gd name="T31" fmla="*/ 23 h 27"/>
                <a:gd name="T32" fmla="*/ 83 w 297"/>
                <a:gd name="T33" fmla="*/ 25 h 27"/>
                <a:gd name="T34" fmla="*/ 62 w 297"/>
                <a:gd name="T35" fmla="*/ 26 h 27"/>
                <a:gd name="T36" fmla="*/ 42 w 297"/>
                <a:gd name="T37" fmla="*/ 27 h 27"/>
                <a:gd name="T38" fmla="*/ 25 w 297"/>
                <a:gd name="T39" fmla="*/ 27 h 27"/>
                <a:gd name="T40" fmla="*/ 12 w 297"/>
                <a:gd name="T41" fmla="*/ 26 h 27"/>
                <a:gd name="T42" fmla="*/ 4 w 297"/>
                <a:gd name="T43" fmla="*/ 22 h 27"/>
                <a:gd name="T44" fmla="*/ 0 w 297"/>
                <a:gd name="T45" fmla="*/ 17 h 27"/>
                <a:gd name="T46" fmla="*/ 4 w 297"/>
                <a:gd name="T47" fmla="*/ 12 h 27"/>
                <a:gd name="T48" fmla="*/ 13 w 297"/>
                <a:gd name="T49" fmla="*/ 8 h 27"/>
                <a:gd name="T50" fmla="*/ 28 w 297"/>
                <a:gd name="T51" fmla="*/ 4 h 27"/>
                <a:gd name="T52" fmla="*/ 45 w 297"/>
                <a:gd name="T53" fmla="*/ 2 h 27"/>
                <a:gd name="T54" fmla="*/ 66 w 297"/>
                <a:gd name="T55" fmla="*/ 1 h 27"/>
                <a:gd name="T56" fmla="*/ 89 w 297"/>
                <a:gd name="T57" fmla="*/ 1 h 27"/>
                <a:gd name="T58" fmla="*/ 113 w 297"/>
                <a:gd name="T59" fmla="*/ 1 h 27"/>
                <a:gd name="T60" fmla="*/ 138 w 297"/>
                <a:gd name="T61" fmla="*/ 1 h 27"/>
                <a:gd name="T62" fmla="*/ 162 w 297"/>
                <a:gd name="T63" fmla="*/ 2 h 27"/>
                <a:gd name="T64" fmla="*/ 189 w 297"/>
                <a:gd name="T65" fmla="*/ 2 h 27"/>
                <a:gd name="T66" fmla="*/ 213 w 297"/>
                <a:gd name="T67" fmla="*/ 1 h 27"/>
                <a:gd name="T68" fmla="*/ 236 w 297"/>
                <a:gd name="T69" fmla="*/ 0 h 27"/>
                <a:gd name="T70" fmla="*/ 257 w 297"/>
                <a:gd name="T7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7" h="27">
                  <a:moveTo>
                    <a:pt x="257" y="0"/>
                  </a:moveTo>
                  <a:lnTo>
                    <a:pt x="274" y="0"/>
                  </a:lnTo>
                  <a:lnTo>
                    <a:pt x="285" y="1"/>
                  </a:lnTo>
                  <a:lnTo>
                    <a:pt x="295" y="5"/>
                  </a:lnTo>
                  <a:lnTo>
                    <a:pt x="297" y="9"/>
                  </a:lnTo>
                  <a:lnTo>
                    <a:pt x="293" y="14"/>
                  </a:lnTo>
                  <a:lnTo>
                    <a:pt x="284" y="18"/>
                  </a:lnTo>
                  <a:lnTo>
                    <a:pt x="270" y="21"/>
                  </a:lnTo>
                  <a:lnTo>
                    <a:pt x="251" y="22"/>
                  </a:lnTo>
                  <a:lnTo>
                    <a:pt x="230" y="23"/>
                  </a:lnTo>
                  <a:lnTo>
                    <a:pt x="208" y="23"/>
                  </a:lnTo>
                  <a:lnTo>
                    <a:pt x="186" y="23"/>
                  </a:lnTo>
                  <a:lnTo>
                    <a:pt x="164" y="22"/>
                  </a:lnTo>
                  <a:lnTo>
                    <a:pt x="144" y="22"/>
                  </a:lnTo>
                  <a:lnTo>
                    <a:pt x="124" y="22"/>
                  </a:lnTo>
                  <a:lnTo>
                    <a:pt x="103" y="23"/>
                  </a:lnTo>
                  <a:lnTo>
                    <a:pt x="83" y="25"/>
                  </a:lnTo>
                  <a:lnTo>
                    <a:pt x="62" y="26"/>
                  </a:lnTo>
                  <a:lnTo>
                    <a:pt x="42" y="27"/>
                  </a:lnTo>
                  <a:lnTo>
                    <a:pt x="25" y="27"/>
                  </a:lnTo>
                  <a:lnTo>
                    <a:pt x="12" y="26"/>
                  </a:lnTo>
                  <a:lnTo>
                    <a:pt x="4" y="22"/>
                  </a:lnTo>
                  <a:lnTo>
                    <a:pt x="0" y="17"/>
                  </a:lnTo>
                  <a:lnTo>
                    <a:pt x="4" y="12"/>
                  </a:lnTo>
                  <a:lnTo>
                    <a:pt x="13" y="8"/>
                  </a:lnTo>
                  <a:lnTo>
                    <a:pt x="28" y="4"/>
                  </a:lnTo>
                  <a:lnTo>
                    <a:pt x="45" y="2"/>
                  </a:lnTo>
                  <a:lnTo>
                    <a:pt x="66" y="1"/>
                  </a:lnTo>
                  <a:lnTo>
                    <a:pt x="89" y="1"/>
                  </a:lnTo>
                  <a:lnTo>
                    <a:pt x="113" y="1"/>
                  </a:lnTo>
                  <a:lnTo>
                    <a:pt x="138" y="1"/>
                  </a:lnTo>
                  <a:lnTo>
                    <a:pt x="162" y="2"/>
                  </a:lnTo>
                  <a:lnTo>
                    <a:pt x="189" y="2"/>
                  </a:lnTo>
                  <a:lnTo>
                    <a:pt x="213" y="1"/>
                  </a:lnTo>
                  <a:lnTo>
                    <a:pt x="236" y="0"/>
                  </a:lnTo>
                  <a:lnTo>
                    <a:pt x="257" y="0"/>
                  </a:lnTo>
                  <a:close/>
                </a:path>
              </a:pathLst>
            </a:custGeom>
            <a:solidFill>
              <a:sysClr val="window" lastClr="FFFFFF"/>
            </a:solid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sp>
          <p:nvSpPr>
            <p:cNvPr id="87" name="Freeform 104"/>
            <p:cNvSpPr/>
            <p:nvPr/>
          </p:nvSpPr>
          <p:spPr bwMode="auto">
            <a:xfrm>
              <a:off x="18706" y="15094"/>
              <a:ext cx="360" cy="518"/>
            </a:xfrm>
            <a:custGeom>
              <a:avLst/>
              <a:gdLst>
                <a:gd name="T0" fmla="*/ 0 w 180"/>
                <a:gd name="T1" fmla="*/ 0 h 259"/>
                <a:gd name="T2" fmla="*/ 2 w 180"/>
                <a:gd name="T3" fmla="*/ 3 h 259"/>
                <a:gd name="T4" fmla="*/ 7 w 180"/>
                <a:gd name="T5" fmla="*/ 12 h 259"/>
                <a:gd name="T6" fmla="*/ 14 w 180"/>
                <a:gd name="T7" fmla="*/ 26 h 259"/>
                <a:gd name="T8" fmla="*/ 24 w 180"/>
                <a:gd name="T9" fmla="*/ 43 h 259"/>
                <a:gd name="T10" fmla="*/ 38 w 180"/>
                <a:gd name="T11" fmla="*/ 65 h 259"/>
                <a:gd name="T12" fmla="*/ 52 w 180"/>
                <a:gd name="T13" fmla="*/ 89 h 259"/>
                <a:gd name="T14" fmla="*/ 68 w 180"/>
                <a:gd name="T15" fmla="*/ 115 h 259"/>
                <a:gd name="T16" fmla="*/ 86 w 180"/>
                <a:gd name="T17" fmla="*/ 141 h 259"/>
                <a:gd name="T18" fmla="*/ 104 w 180"/>
                <a:gd name="T19" fmla="*/ 168 h 259"/>
                <a:gd name="T20" fmla="*/ 123 w 180"/>
                <a:gd name="T21" fmla="*/ 194 h 259"/>
                <a:gd name="T22" fmla="*/ 142 w 180"/>
                <a:gd name="T23" fmla="*/ 219 h 259"/>
                <a:gd name="T24" fmla="*/ 162 w 180"/>
                <a:gd name="T25" fmla="*/ 240 h 259"/>
                <a:gd name="T26" fmla="*/ 180 w 180"/>
                <a:gd name="T27" fmla="*/ 259 h 259"/>
                <a:gd name="T28" fmla="*/ 178 w 180"/>
                <a:gd name="T29" fmla="*/ 257 h 259"/>
                <a:gd name="T30" fmla="*/ 170 w 180"/>
                <a:gd name="T31" fmla="*/ 251 h 259"/>
                <a:gd name="T32" fmla="*/ 159 w 180"/>
                <a:gd name="T33" fmla="*/ 243 h 259"/>
                <a:gd name="T34" fmla="*/ 145 w 180"/>
                <a:gd name="T35" fmla="*/ 232 h 259"/>
                <a:gd name="T36" fmla="*/ 128 w 180"/>
                <a:gd name="T37" fmla="*/ 217 h 259"/>
                <a:gd name="T38" fmla="*/ 108 w 180"/>
                <a:gd name="T39" fmla="*/ 200 h 259"/>
                <a:gd name="T40" fmla="*/ 89 w 180"/>
                <a:gd name="T41" fmla="*/ 179 h 259"/>
                <a:gd name="T42" fmla="*/ 70 w 180"/>
                <a:gd name="T43" fmla="*/ 157 h 259"/>
                <a:gd name="T44" fmla="*/ 51 w 180"/>
                <a:gd name="T45" fmla="*/ 131 h 259"/>
                <a:gd name="T46" fmla="*/ 34 w 180"/>
                <a:gd name="T47" fmla="*/ 102 h 259"/>
                <a:gd name="T48" fmla="*/ 19 w 180"/>
                <a:gd name="T49" fmla="*/ 71 h 259"/>
                <a:gd name="T50" fmla="*/ 7 w 180"/>
                <a:gd name="T51" fmla="*/ 37 h 259"/>
                <a:gd name="T52" fmla="*/ 0 w 180"/>
                <a:gd name="T53" fmla="*/ 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0" h="259">
                  <a:moveTo>
                    <a:pt x="0" y="0"/>
                  </a:moveTo>
                  <a:lnTo>
                    <a:pt x="2" y="3"/>
                  </a:lnTo>
                  <a:lnTo>
                    <a:pt x="7" y="12"/>
                  </a:lnTo>
                  <a:lnTo>
                    <a:pt x="14" y="26"/>
                  </a:lnTo>
                  <a:lnTo>
                    <a:pt x="24" y="43"/>
                  </a:lnTo>
                  <a:lnTo>
                    <a:pt x="38" y="65"/>
                  </a:lnTo>
                  <a:lnTo>
                    <a:pt x="52" y="89"/>
                  </a:lnTo>
                  <a:lnTo>
                    <a:pt x="68" y="115"/>
                  </a:lnTo>
                  <a:lnTo>
                    <a:pt x="86" y="141"/>
                  </a:lnTo>
                  <a:lnTo>
                    <a:pt x="104" y="168"/>
                  </a:lnTo>
                  <a:lnTo>
                    <a:pt x="123" y="194"/>
                  </a:lnTo>
                  <a:lnTo>
                    <a:pt x="142" y="219"/>
                  </a:lnTo>
                  <a:lnTo>
                    <a:pt x="162" y="240"/>
                  </a:lnTo>
                  <a:lnTo>
                    <a:pt x="180" y="259"/>
                  </a:lnTo>
                  <a:lnTo>
                    <a:pt x="178" y="257"/>
                  </a:lnTo>
                  <a:lnTo>
                    <a:pt x="170" y="251"/>
                  </a:lnTo>
                  <a:lnTo>
                    <a:pt x="159" y="243"/>
                  </a:lnTo>
                  <a:lnTo>
                    <a:pt x="145" y="232"/>
                  </a:lnTo>
                  <a:lnTo>
                    <a:pt x="128" y="217"/>
                  </a:lnTo>
                  <a:lnTo>
                    <a:pt x="108" y="200"/>
                  </a:lnTo>
                  <a:lnTo>
                    <a:pt x="89" y="179"/>
                  </a:lnTo>
                  <a:lnTo>
                    <a:pt x="70" y="157"/>
                  </a:lnTo>
                  <a:lnTo>
                    <a:pt x="51" y="131"/>
                  </a:lnTo>
                  <a:lnTo>
                    <a:pt x="34" y="102"/>
                  </a:lnTo>
                  <a:lnTo>
                    <a:pt x="19" y="71"/>
                  </a:lnTo>
                  <a:lnTo>
                    <a:pt x="7" y="37"/>
                  </a:lnTo>
                  <a:lnTo>
                    <a:pt x="0" y="0"/>
                  </a:lnTo>
                  <a:close/>
                </a:path>
              </a:pathLst>
            </a:custGeom>
            <a:solidFill>
              <a:sysClr val="window" lastClr="FFFFFF">
                <a:lumMod val="85000"/>
              </a:sysClr>
            </a:solid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sp>
          <p:nvSpPr>
            <p:cNvPr id="88" name="Freeform 105"/>
            <p:cNvSpPr/>
            <p:nvPr/>
          </p:nvSpPr>
          <p:spPr bwMode="auto">
            <a:xfrm>
              <a:off x="18381" y="15152"/>
              <a:ext cx="673" cy="771"/>
            </a:xfrm>
            <a:custGeom>
              <a:avLst/>
              <a:gdLst>
                <a:gd name="T0" fmla="*/ 0 w 337"/>
                <a:gd name="T1" fmla="*/ 0 h 386"/>
                <a:gd name="T2" fmla="*/ 3 w 337"/>
                <a:gd name="T3" fmla="*/ 4 h 386"/>
                <a:gd name="T4" fmla="*/ 7 w 337"/>
                <a:gd name="T5" fmla="*/ 13 h 386"/>
                <a:gd name="T6" fmla="*/ 15 w 337"/>
                <a:gd name="T7" fmla="*/ 27 h 386"/>
                <a:gd name="T8" fmla="*/ 25 w 337"/>
                <a:gd name="T9" fmla="*/ 46 h 386"/>
                <a:gd name="T10" fmla="*/ 38 w 337"/>
                <a:gd name="T11" fmla="*/ 68 h 386"/>
                <a:gd name="T12" fmla="*/ 55 w 337"/>
                <a:gd name="T13" fmla="*/ 94 h 386"/>
                <a:gd name="T14" fmla="*/ 74 w 337"/>
                <a:gd name="T15" fmla="*/ 122 h 386"/>
                <a:gd name="T16" fmla="*/ 95 w 337"/>
                <a:gd name="T17" fmla="*/ 153 h 386"/>
                <a:gd name="T18" fmla="*/ 118 w 337"/>
                <a:gd name="T19" fmla="*/ 184 h 386"/>
                <a:gd name="T20" fmla="*/ 143 w 337"/>
                <a:gd name="T21" fmla="*/ 216 h 386"/>
                <a:gd name="T22" fmla="*/ 170 w 337"/>
                <a:gd name="T23" fmla="*/ 248 h 386"/>
                <a:gd name="T24" fmla="*/ 201 w 337"/>
                <a:gd name="T25" fmla="*/ 280 h 386"/>
                <a:gd name="T26" fmla="*/ 232 w 337"/>
                <a:gd name="T27" fmla="*/ 310 h 386"/>
                <a:gd name="T28" fmla="*/ 266 w 337"/>
                <a:gd name="T29" fmla="*/ 338 h 386"/>
                <a:gd name="T30" fmla="*/ 300 w 337"/>
                <a:gd name="T31" fmla="*/ 364 h 386"/>
                <a:gd name="T32" fmla="*/ 337 w 337"/>
                <a:gd name="T33" fmla="*/ 386 h 386"/>
                <a:gd name="T34" fmla="*/ 334 w 337"/>
                <a:gd name="T35" fmla="*/ 385 h 386"/>
                <a:gd name="T36" fmla="*/ 325 w 337"/>
                <a:gd name="T37" fmla="*/ 381 h 386"/>
                <a:gd name="T38" fmla="*/ 311 w 337"/>
                <a:gd name="T39" fmla="*/ 375 h 386"/>
                <a:gd name="T40" fmla="*/ 292 w 337"/>
                <a:gd name="T41" fmla="*/ 366 h 386"/>
                <a:gd name="T42" fmla="*/ 270 w 337"/>
                <a:gd name="T43" fmla="*/ 355 h 386"/>
                <a:gd name="T44" fmla="*/ 245 w 337"/>
                <a:gd name="T45" fmla="*/ 340 h 386"/>
                <a:gd name="T46" fmla="*/ 219 w 337"/>
                <a:gd name="T47" fmla="*/ 323 h 386"/>
                <a:gd name="T48" fmla="*/ 190 w 337"/>
                <a:gd name="T49" fmla="*/ 302 h 386"/>
                <a:gd name="T50" fmla="*/ 161 w 337"/>
                <a:gd name="T51" fmla="*/ 279 h 386"/>
                <a:gd name="T52" fmla="*/ 131 w 337"/>
                <a:gd name="T53" fmla="*/ 250 h 386"/>
                <a:gd name="T54" fmla="*/ 104 w 337"/>
                <a:gd name="T55" fmla="*/ 218 h 386"/>
                <a:gd name="T56" fmla="*/ 78 w 337"/>
                <a:gd name="T57" fmla="*/ 183 h 386"/>
                <a:gd name="T58" fmla="*/ 53 w 337"/>
                <a:gd name="T59" fmla="*/ 144 h 386"/>
                <a:gd name="T60" fmla="*/ 32 w 337"/>
                <a:gd name="T61" fmla="*/ 101 h 386"/>
                <a:gd name="T62" fmla="*/ 13 w 337"/>
                <a:gd name="T63" fmla="*/ 53 h 386"/>
                <a:gd name="T64" fmla="*/ 0 w 337"/>
                <a:gd name="T6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7" h="386">
                  <a:moveTo>
                    <a:pt x="0" y="0"/>
                  </a:moveTo>
                  <a:lnTo>
                    <a:pt x="3" y="4"/>
                  </a:lnTo>
                  <a:lnTo>
                    <a:pt x="7" y="13"/>
                  </a:lnTo>
                  <a:lnTo>
                    <a:pt x="15" y="27"/>
                  </a:lnTo>
                  <a:lnTo>
                    <a:pt x="25" y="46"/>
                  </a:lnTo>
                  <a:lnTo>
                    <a:pt x="38" y="68"/>
                  </a:lnTo>
                  <a:lnTo>
                    <a:pt x="55" y="94"/>
                  </a:lnTo>
                  <a:lnTo>
                    <a:pt x="74" y="122"/>
                  </a:lnTo>
                  <a:lnTo>
                    <a:pt x="95" y="153"/>
                  </a:lnTo>
                  <a:lnTo>
                    <a:pt x="118" y="184"/>
                  </a:lnTo>
                  <a:lnTo>
                    <a:pt x="143" y="216"/>
                  </a:lnTo>
                  <a:lnTo>
                    <a:pt x="170" y="248"/>
                  </a:lnTo>
                  <a:lnTo>
                    <a:pt x="201" y="280"/>
                  </a:lnTo>
                  <a:lnTo>
                    <a:pt x="232" y="310"/>
                  </a:lnTo>
                  <a:lnTo>
                    <a:pt x="266" y="338"/>
                  </a:lnTo>
                  <a:lnTo>
                    <a:pt x="300" y="364"/>
                  </a:lnTo>
                  <a:lnTo>
                    <a:pt x="337" y="386"/>
                  </a:lnTo>
                  <a:lnTo>
                    <a:pt x="334" y="385"/>
                  </a:lnTo>
                  <a:lnTo>
                    <a:pt x="325" y="381"/>
                  </a:lnTo>
                  <a:lnTo>
                    <a:pt x="311" y="375"/>
                  </a:lnTo>
                  <a:lnTo>
                    <a:pt x="292" y="366"/>
                  </a:lnTo>
                  <a:lnTo>
                    <a:pt x="270" y="355"/>
                  </a:lnTo>
                  <a:lnTo>
                    <a:pt x="245" y="340"/>
                  </a:lnTo>
                  <a:lnTo>
                    <a:pt x="219" y="323"/>
                  </a:lnTo>
                  <a:lnTo>
                    <a:pt x="190" y="302"/>
                  </a:lnTo>
                  <a:lnTo>
                    <a:pt x="161" y="279"/>
                  </a:lnTo>
                  <a:lnTo>
                    <a:pt x="131" y="250"/>
                  </a:lnTo>
                  <a:lnTo>
                    <a:pt x="104" y="218"/>
                  </a:lnTo>
                  <a:lnTo>
                    <a:pt x="78" y="183"/>
                  </a:lnTo>
                  <a:lnTo>
                    <a:pt x="53" y="144"/>
                  </a:lnTo>
                  <a:lnTo>
                    <a:pt x="32" y="101"/>
                  </a:lnTo>
                  <a:lnTo>
                    <a:pt x="13" y="53"/>
                  </a:lnTo>
                  <a:lnTo>
                    <a:pt x="0" y="0"/>
                  </a:lnTo>
                  <a:close/>
                </a:path>
              </a:pathLst>
            </a:custGeom>
            <a:solidFill>
              <a:sysClr val="window" lastClr="FFFFFF">
                <a:lumMod val="85000"/>
              </a:sysClr>
            </a:solid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sp>
          <p:nvSpPr>
            <p:cNvPr id="89" name="Freeform 106"/>
            <p:cNvSpPr/>
            <p:nvPr/>
          </p:nvSpPr>
          <p:spPr bwMode="auto">
            <a:xfrm>
              <a:off x="20497" y="15076"/>
              <a:ext cx="314" cy="535"/>
            </a:xfrm>
            <a:custGeom>
              <a:avLst/>
              <a:gdLst>
                <a:gd name="T0" fmla="*/ 157 w 157"/>
                <a:gd name="T1" fmla="*/ 0 h 268"/>
                <a:gd name="T2" fmla="*/ 157 w 157"/>
                <a:gd name="T3" fmla="*/ 4 h 268"/>
                <a:gd name="T4" fmla="*/ 156 w 157"/>
                <a:gd name="T5" fmla="*/ 14 h 268"/>
                <a:gd name="T6" fmla="*/ 152 w 157"/>
                <a:gd name="T7" fmla="*/ 33 h 268"/>
                <a:gd name="T8" fmla="*/ 147 w 157"/>
                <a:gd name="T9" fmla="*/ 55 h 268"/>
                <a:gd name="T10" fmla="*/ 138 w 157"/>
                <a:gd name="T11" fmla="*/ 81 h 268"/>
                <a:gd name="T12" fmla="*/ 126 w 157"/>
                <a:gd name="T13" fmla="*/ 111 h 268"/>
                <a:gd name="T14" fmla="*/ 110 w 157"/>
                <a:gd name="T15" fmla="*/ 144 h 268"/>
                <a:gd name="T16" fmla="*/ 91 w 157"/>
                <a:gd name="T17" fmla="*/ 175 h 268"/>
                <a:gd name="T18" fmla="*/ 66 w 157"/>
                <a:gd name="T19" fmla="*/ 208 h 268"/>
                <a:gd name="T20" fmla="*/ 36 w 157"/>
                <a:gd name="T21" fmla="*/ 239 h 268"/>
                <a:gd name="T22" fmla="*/ 0 w 157"/>
                <a:gd name="T23" fmla="*/ 268 h 268"/>
                <a:gd name="T24" fmla="*/ 3 w 157"/>
                <a:gd name="T25" fmla="*/ 266 h 268"/>
                <a:gd name="T26" fmla="*/ 8 w 157"/>
                <a:gd name="T27" fmla="*/ 259 h 268"/>
                <a:gd name="T28" fmla="*/ 17 w 157"/>
                <a:gd name="T29" fmla="*/ 249 h 268"/>
                <a:gd name="T30" fmla="*/ 29 w 157"/>
                <a:gd name="T31" fmla="*/ 233 h 268"/>
                <a:gd name="T32" fmla="*/ 42 w 157"/>
                <a:gd name="T33" fmla="*/ 214 h 268"/>
                <a:gd name="T34" fmla="*/ 57 w 157"/>
                <a:gd name="T35" fmla="*/ 194 h 268"/>
                <a:gd name="T36" fmla="*/ 74 w 157"/>
                <a:gd name="T37" fmla="*/ 170 h 268"/>
                <a:gd name="T38" fmla="*/ 89 w 157"/>
                <a:gd name="T39" fmla="*/ 145 h 268"/>
                <a:gd name="T40" fmla="*/ 106 w 157"/>
                <a:gd name="T41" fmla="*/ 118 h 268"/>
                <a:gd name="T42" fmla="*/ 121 w 157"/>
                <a:gd name="T43" fmla="*/ 89 h 268"/>
                <a:gd name="T44" fmla="*/ 135 w 157"/>
                <a:gd name="T45" fmla="*/ 59 h 268"/>
                <a:gd name="T46" fmla="*/ 148 w 157"/>
                <a:gd name="T47" fmla="*/ 29 h 268"/>
                <a:gd name="T48" fmla="*/ 157 w 157"/>
                <a:gd name="T49" fmla="*/ 0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7" h="268">
                  <a:moveTo>
                    <a:pt x="157" y="0"/>
                  </a:moveTo>
                  <a:lnTo>
                    <a:pt x="157" y="4"/>
                  </a:lnTo>
                  <a:lnTo>
                    <a:pt x="156" y="14"/>
                  </a:lnTo>
                  <a:lnTo>
                    <a:pt x="152" y="33"/>
                  </a:lnTo>
                  <a:lnTo>
                    <a:pt x="147" y="55"/>
                  </a:lnTo>
                  <a:lnTo>
                    <a:pt x="138" y="81"/>
                  </a:lnTo>
                  <a:lnTo>
                    <a:pt x="126" y="111"/>
                  </a:lnTo>
                  <a:lnTo>
                    <a:pt x="110" y="144"/>
                  </a:lnTo>
                  <a:lnTo>
                    <a:pt x="91" y="175"/>
                  </a:lnTo>
                  <a:lnTo>
                    <a:pt x="66" y="208"/>
                  </a:lnTo>
                  <a:lnTo>
                    <a:pt x="36" y="239"/>
                  </a:lnTo>
                  <a:lnTo>
                    <a:pt x="0" y="268"/>
                  </a:lnTo>
                  <a:lnTo>
                    <a:pt x="3" y="266"/>
                  </a:lnTo>
                  <a:lnTo>
                    <a:pt x="8" y="259"/>
                  </a:lnTo>
                  <a:lnTo>
                    <a:pt x="17" y="249"/>
                  </a:lnTo>
                  <a:lnTo>
                    <a:pt x="29" y="233"/>
                  </a:lnTo>
                  <a:lnTo>
                    <a:pt x="42" y="214"/>
                  </a:lnTo>
                  <a:lnTo>
                    <a:pt x="57" y="194"/>
                  </a:lnTo>
                  <a:lnTo>
                    <a:pt x="74" y="170"/>
                  </a:lnTo>
                  <a:lnTo>
                    <a:pt x="89" y="145"/>
                  </a:lnTo>
                  <a:lnTo>
                    <a:pt x="106" y="118"/>
                  </a:lnTo>
                  <a:lnTo>
                    <a:pt x="121" y="89"/>
                  </a:lnTo>
                  <a:lnTo>
                    <a:pt x="135" y="59"/>
                  </a:lnTo>
                  <a:lnTo>
                    <a:pt x="148" y="29"/>
                  </a:lnTo>
                  <a:lnTo>
                    <a:pt x="157" y="0"/>
                  </a:lnTo>
                  <a:close/>
                </a:path>
              </a:pathLst>
            </a:custGeom>
            <a:solidFill>
              <a:sysClr val="window" lastClr="FFFFFF">
                <a:lumMod val="85000"/>
              </a:sysClr>
            </a:solid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sp>
          <p:nvSpPr>
            <p:cNvPr id="90" name="Freeform 107"/>
            <p:cNvSpPr/>
            <p:nvPr/>
          </p:nvSpPr>
          <p:spPr bwMode="auto">
            <a:xfrm>
              <a:off x="20485" y="15194"/>
              <a:ext cx="575" cy="747"/>
            </a:xfrm>
            <a:custGeom>
              <a:avLst/>
              <a:gdLst>
                <a:gd name="T0" fmla="*/ 288 w 288"/>
                <a:gd name="T1" fmla="*/ 0 h 374"/>
                <a:gd name="T2" fmla="*/ 271 w 288"/>
                <a:gd name="T3" fmla="*/ 56 h 374"/>
                <a:gd name="T4" fmla="*/ 249 w 288"/>
                <a:gd name="T5" fmla="*/ 107 h 374"/>
                <a:gd name="T6" fmla="*/ 225 w 288"/>
                <a:gd name="T7" fmla="*/ 153 h 374"/>
                <a:gd name="T8" fmla="*/ 199 w 288"/>
                <a:gd name="T9" fmla="*/ 193 h 374"/>
                <a:gd name="T10" fmla="*/ 171 w 288"/>
                <a:gd name="T11" fmla="*/ 230 h 374"/>
                <a:gd name="T12" fmla="*/ 144 w 288"/>
                <a:gd name="T13" fmla="*/ 263 h 374"/>
                <a:gd name="T14" fmla="*/ 116 w 288"/>
                <a:gd name="T15" fmla="*/ 290 h 374"/>
                <a:gd name="T16" fmla="*/ 90 w 288"/>
                <a:gd name="T17" fmla="*/ 314 h 374"/>
                <a:gd name="T18" fmla="*/ 65 w 288"/>
                <a:gd name="T19" fmla="*/ 332 h 374"/>
                <a:gd name="T20" fmla="*/ 43 w 288"/>
                <a:gd name="T21" fmla="*/ 348 h 374"/>
                <a:gd name="T22" fmla="*/ 26 w 288"/>
                <a:gd name="T23" fmla="*/ 360 h 374"/>
                <a:gd name="T24" fmla="*/ 12 w 288"/>
                <a:gd name="T25" fmla="*/ 368 h 374"/>
                <a:gd name="T26" fmla="*/ 2 w 288"/>
                <a:gd name="T27" fmla="*/ 373 h 374"/>
                <a:gd name="T28" fmla="*/ 0 w 288"/>
                <a:gd name="T29" fmla="*/ 374 h 374"/>
                <a:gd name="T30" fmla="*/ 30 w 288"/>
                <a:gd name="T31" fmla="*/ 354 h 374"/>
                <a:gd name="T32" fmla="*/ 60 w 288"/>
                <a:gd name="T33" fmla="*/ 331 h 374"/>
                <a:gd name="T34" fmla="*/ 87 w 288"/>
                <a:gd name="T35" fmla="*/ 303 h 374"/>
                <a:gd name="T36" fmla="*/ 115 w 288"/>
                <a:gd name="T37" fmla="*/ 275 h 374"/>
                <a:gd name="T38" fmla="*/ 140 w 288"/>
                <a:gd name="T39" fmla="*/ 245 h 374"/>
                <a:gd name="T40" fmla="*/ 165 w 288"/>
                <a:gd name="T41" fmla="*/ 213 h 374"/>
                <a:gd name="T42" fmla="*/ 187 w 288"/>
                <a:gd name="T43" fmla="*/ 182 h 374"/>
                <a:gd name="T44" fmla="*/ 207 w 288"/>
                <a:gd name="T45" fmla="*/ 150 h 374"/>
                <a:gd name="T46" fmla="*/ 225 w 288"/>
                <a:gd name="T47" fmla="*/ 120 h 374"/>
                <a:gd name="T48" fmla="*/ 241 w 288"/>
                <a:gd name="T49" fmla="*/ 93 h 374"/>
                <a:gd name="T50" fmla="*/ 255 w 288"/>
                <a:gd name="T51" fmla="*/ 66 h 374"/>
                <a:gd name="T52" fmla="*/ 267 w 288"/>
                <a:gd name="T53" fmla="*/ 44 h 374"/>
                <a:gd name="T54" fmla="*/ 276 w 288"/>
                <a:gd name="T55" fmla="*/ 26 h 374"/>
                <a:gd name="T56" fmla="*/ 283 w 288"/>
                <a:gd name="T57" fmla="*/ 11 h 374"/>
                <a:gd name="T58" fmla="*/ 286 w 288"/>
                <a:gd name="T59" fmla="*/ 2 h 374"/>
                <a:gd name="T60" fmla="*/ 288 w 288"/>
                <a:gd name="T61" fmla="*/ 0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88" h="374">
                  <a:moveTo>
                    <a:pt x="288" y="0"/>
                  </a:moveTo>
                  <a:lnTo>
                    <a:pt x="271" y="56"/>
                  </a:lnTo>
                  <a:lnTo>
                    <a:pt x="249" y="107"/>
                  </a:lnTo>
                  <a:lnTo>
                    <a:pt x="225" y="153"/>
                  </a:lnTo>
                  <a:lnTo>
                    <a:pt x="199" y="193"/>
                  </a:lnTo>
                  <a:lnTo>
                    <a:pt x="171" y="230"/>
                  </a:lnTo>
                  <a:lnTo>
                    <a:pt x="144" y="263"/>
                  </a:lnTo>
                  <a:lnTo>
                    <a:pt x="116" y="290"/>
                  </a:lnTo>
                  <a:lnTo>
                    <a:pt x="90" y="314"/>
                  </a:lnTo>
                  <a:lnTo>
                    <a:pt x="65" y="332"/>
                  </a:lnTo>
                  <a:lnTo>
                    <a:pt x="43" y="348"/>
                  </a:lnTo>
                  <a:lnTo>
                    <a:pt x="26" y="360"/>
                  </a:lnTo>
                  <a:lnTo>
                    <a:pt x="12" y="368"/>
                  </a:lnTo>
                  <a:lnTo>
                    <a:pt x="2" y="373"/>
                  </a:lnTo>
                  <a:lnTo>
                    <a:pt x="0" y="374"/>
                  </a:lnTo>
                  <a:lnTo>
                    <a:pt x="30" y="354"/>
                  </a:lnTo>
                  <a:lnTo>
                    <a:pt x="60" y="331"/>
                  </a:lnTo>
                  <a:lnTo>
                    <a:pt x="87" y="303"/>
                  </a:lnTo>
                  <a:lnTo>
                    <a:pt x="115" y="275"/>
                  </a:lnTo>
                  <a:lnTo>
                    <a:pt x="140" y="245"/>
                  </a:lnTo>
                  <a:lnTo>
                    <a:pt x="165" y="213"/>
                  </a:lnTo>
                  <a:lnTo>
                    <a:pt x="187" y="182"/>
                  </a:lnTo>
                  <a:lnTo>
                    <a:pt x="207" y="150"/>
                  </a:lnTo>
                  <a:lnTo>
                    <a:pt x="225" y="120"/>
                  </a:lnTo>
                  <a:lnTo>
                    <a:pt x="241" y="93"/>
                  </a:lnTo>
                  <a:lnTo>
                    <a:pt x="255" y="66"/>
                  </a:lnTo>
                  <a:lnTo>
                    <a:pt x="267" y="44"/>
                  </a:lnTo>
                  <a:lnTo>
                    <a:pt x="276" y="26"/>
                  </a:lnTo>
                  <a:lnTo>
                    <a:pt x="283" y="11"/>
                  </a:lnTo>
                  <a:lnTo>
                    <a:pt x="286" y="2"/>
                  </a:lnTo>
                  <a:lnTo>
                    <a:pt x="288" y="0"/>
                  </a:lnTo>
                  <a:close/>
                </a:path>
              </a:pathLst>
            </a:custGeom>
            <a:solidFill>
              <a:sysClr val="window" lastClr="FFFFFF">
                <a:lumMod val="85000"/>
              </a:sysClr>
            </a:solid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sp>
          <p:nvSpPr>
            <p:cNvPr id="91" name="Freeform 108"/>
            <p:cNvSpPr/>
            <p:nvPr/>
          </p:nvSpPr>
          <p:spPr bwMode="auto">
            <a:xfrm>
              <a:off x="20371" y="16115"/>
              <a:ext cx="70" cy="150"/>
            </a:xfrm>
            <a:custGeom>
              <a:avLst/>
              <a:gdLst>
                <a:gd name="T0" fmla="*/ 28 w 35"/>
                <a:gd name="T1" fmla="*/ 0 h 75"/>
                <a:gd name="T2" fmla="*/ 29 w 35"/>
                <a:gd name="T3" fmla="*/ 0 h 75"/>
                <a:gd name="T4" fmla="*/ 32 w 35"/>
                <a:gd name="T5" fmla="*/ 1 h 75"/>
                <a:gd name="T6" fmla="*/ 33 w 35"/>
                <a:gd name="T7" fmla="*/ 3 h 75"/>
                <a:gd name="T8" fmla="*/ 35 w 35"/>
                <a:gd name="T9" fmla="*/ 7 h 75"/>
                <a:gd name="T10" fmla="*/ 32 w 35"/>
                <a:gd name="T11" fmla="*/ 24 h 75"/>
                <a:gd name="T12" fmla="*/ 28 w 35"/>
                <a:gd name="T13" fmla="*/ 41 h 75"/>
                <a:gd name="T14" fmla="*/ 21 w 35"/>
                <a:gd name="T15" fmla="*/ 58 h 75"/>
                <a:gd name="T16" fmla="*/ 11 w 35"/>
                <a:gd name="T17" fmla="*/ 73 h 75"/>
                <a:gd name="T18" fmla="*/ 10 w 35"/>
                <a:gd name="T19" fmla="*/ 75 h 75"/>
                <a:gd name="T20" fmla="*/ 7 w 35"/>
                <a:gd name="T21" fmla="*/ 75 h 75"/>
                <a:gd name="T22" fmla="*/ 4 w 35"/>
                <a:gd name="T23" fmla="*/ 74 h 75"/>
                <a:gd name="T24" fmla="*/ 2 w 35"/>
                <a:gd name="T25" fmla="*/ 73 h 75"/>
                <a:gd name="T26" fmla="*/ 0 w 35"/>
                <a:gd name="T27" fmla="*/ 70 h 75"/>
                <a:gd name="T28" fmla="*/ 0 w 35"/>
                <a:gd name="T29" fmla="*/ 68 h 75"/>
                <a:gd name="T30" fmla="*/ 2 w 35"/>
                <a:gd name="T31" fmla="*/ 65 h 75"/>
                <a:gd name="T32" fmla="*/ 11 w 35"/>
                <a:gd name="T33" fmla="*/ 45 h 75"/>
                <a:gd name="T34" fmla="*/ 16 w 35"/>
                <a:gd name="T35" fmla="*/ 26 h 75"/>
                <a:gd name="T36" fmla="*/ 21 w 35"/>
                <a:gd name="T37" fmla="*/ 5 h 75"/>
                <a:gd name="T38" fmla="*/ 23 w 35"/>
                <a:gd name="T39" fmla="*/ 2 h 75"/>
                <a:gd name="T40" fmla="*/ 25 w 35"/>
                <a:gd name="T41" fmla="*/ 0 h 75"/>
                <a:gd name="T42" fmla="*/ 28 w 35"/>
                <a:gd name="T43"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 h="75">
                  <a:moveTo>
                    <a:pt x="28" y="0"/>
                  </a:moveTo>
                  <a:lnTo>
                    <a:pt x="29" y="0"/>
                  </a:lnTo>
                  <a:lnTo>
                    <a:pt x="32" y="1"/>
                  </a:lnTo>
                  <a:lnTo>
                    <a:pt x="33" y="3"/>
                  </a:lnTo>
                  <a:lnTo>
                    <a:pt x="35" y="7"/>
                  </a:lnTo>
                  <a:lnTo>
                    <a:pt x="32" y="24"/>
                  </a:lnTo>
                  <a:lnTo>
                    <a:pt x="28" y="41"/>
                  </a:lnTo>
                  <a:lnTo>
                    <a:pt x="21" y="58"/>
                  </a:lnTo>
                  <a:lnTo>
                    <a:pt x="11" y="73"/>
                  </a:lnTo>
                  <a:lnTo>
                    <a:pt x="10" y="75"/>
                  </a:lnTo>
                  <a:lnTo>
                    <a:pt x="7" y="75"/>
                  </a:lnTo>
                  <a:lnTo>
                    <a:pt x="4" y="74"/>
                  </a:lnTo>
                  <a:lnTo>
                    <a:pt x="2" y="73"/>
                  </a:lnTo>
                  <a:lnTo>
                    <a:pt x="0" y="70"/>
                  </a:lnTo>
                  <a:lnTo>
                    <a:pt x="0" y="68"/>
                  </a:lnTo>
                  <a:lnTo>
                    <a:pt x="2" y="65"/>
                  </a:lnTo>
                  <a:lnTo>
                    <a:pt x="11" y="45"/>
                  </a:lnTo>
                  <a:lnTo>
                    <a:pt x="16" y="26"/>
                  </a:lnTo>
                  <a:lnTo>
                    <a:pt x="21" y="5"/>
                  </a:lnTo>
                  <a:lnTo>
                    <a:pt x="23" y="2"/>
                  </a:lnTo>
                  <a:lnTo>
                    <a:pt x="25" y="0"/>
                  </a:lnTo>
                  <a:lnTo>
                    <a:pt x="28" y="0"/>
                  </a:lnTo>
                  <a:close/>
                </a:path>
              </a:pathLst>
            </a:custGeom>
            <a:solidFill>
              <a:sysClr val="window" lastClr="FFFFFF">
                <a:lumMod val="85000"/>
              </a:sysClr>
            </a:solid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sp>
          <p:nvSpPr>
            <p:cNvPr id="92" name="Freeform 109"/>
            <p:cNvSpPr/>
            <p:nvPr/>
          </p:nvSpPr>
          <p:spPr bwMode="auto">
            <a:xfrm>
              <a:off x="20447" y="16169"/>
              <a:ext cx="48" cy="110"/>
            </a:xfrm>
            <a:custGeom>
              <a:avLst/>
              <a:gdLst>
                <a:gd name="T0" fmla="*/ 16 w 24"/>
                <a:gd name="T1" fmla="*/ 0 h 55"/>
                <a:gd name="T2" fmla="*/ 19 w 24"/>
                <a:gd name="T3" fmla="*/ 0 h 55"/>
                <a:gd name="T4" fmla="*/ 21 w 24"/>
                <a:gd name="T5" fmla="*/ 1 h 55"/>
                <a:gd name="T6" fmla="*/ 23 w 24"/>
                <a:gd name="T7" fmla="*/ 4 h 55"/>
                <a:gd name="T8" fmla="*/ 24 w 24"/>
                <a:gd name="T9" fmla="*/ 7 h 55"/>
                <a:gd name="T10" fmla="*/ 24 w 24"/>
                <a:gd name="T11" fmla="*/ 22 h 55"/>
                <a:gd name="T12" fmla="*/ 20 w 24"/>
                <a:gd name="T13" fmla="*/ 38 h 55"/>
                <a:gd name="T14" fmla="*/ 14 w 24"/>
                <a:gd name="T15" fmla="*/ 51 h 55"/>
                <a:gd name="T16" fmla="*/ 11 w 24"/>
                <a:gd name="T17" fmla="*/ 54 h 55"/>
                <a:gd name="T18" fmla="*/ 8 w 24"/>
                <a:gd name="T19" fmla="*/ 55 h 55"/>
                <a:gd name="T20" fmla="*/ 6 w 24"/>
                <a:gd name="T21" fmla="*/ 55 h 55"/>
                <a:gd name="T22" fmla="*/ 3 w 24"/>
                <a:gd name="T23" fmla="*/ 54 h 55"/>
                <a:gd name="T24" fmla="*/ 2 w 24"/>
                <a:gd name="T25" fmla="*/ 51 h 55"/>
                <a:gd name="T26" fmla="*/ 0 w 24"/>
                <a:gd name="T27" fmla="*/ 50 h 55"/>
                <a:gd name="T28" fmla="*/ 2 w 24"/>
                <a:gd name="T29" fmla="*/ 46 h 55"/>
                <a:gd name="T30" fmla="*/ 6 w 24"/>
                <a:gd name="T31" fmla="*/ 35 h 55"/>
                <a:gd name="T32" fmla="*/ 8 w 24"/>
                <a:gd name="T33" fmla="*/ 24 h 55"/>
                <a:gd name="T34" fmla="*/ 10 w 24"/>
                <a:gd name="T35" fmla="*/ 14 h 55"/>
                <a:gd name="T36" fmla="*/ 11 w 24"/>
                <a:gd name="T37" fmla="*/ 5 h 55"/>
                <a:gd name="T38" fmla="*/ 12 w 24"/>
                <a:gd name="T39" fmla="*/ 3 h 55"/>
                <a:gd name="T40" fmla="*/ 15 w 24"/>
                <a:gd name="T41" fmla="*/ 1 h 55"/>
                <a:gd name="T42" fmla="*/ 16 w 24"/>
                <a:gd name="T43"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55">
                  <a:moveTo>
                    <a:pt x="16" y="0"/>
                  </a:moveTo>
                  <a:lnTo>
                    <a:pt x="19" y="0"/>
                  </a:lnTo>
                  <a:lnTo>
                    <a:pt x="21" y="1"/>
                  </a:lnTo>
                  <a:lnTo>
                    <a:pt x="23" y="4"/>
                  </a:lnTo>
                  <a:lnTo>
                    <a:pt x="24" y="7"/>
                  </a:lnTo>
                  <a:lnTo>
                    <a:pt x="24" y="22"/>
                  </a:lnTo>
                  <a:lnTo>
                    <a:pt x="20" y="38"/>
                  </a:lnTo>
                  <a:lnTo>
                    <a:pt x="14" y="51"/>
                  </a:lnTo>
                  <a:lnTo>
                    <a:pt x="11" y="54"/>
                  </a:lnTo>
                  <a:lnTo>
                    <a:pt x="8" y="55"/>
                  </a:lnTo>
                  <a:lnTo>
                    <a:pt x="6" y="55"/>
                  </a:lnTo>
                  <a:lnTo>
                    <a:pt x="3" y="54"/>
                  </a:lnTo>
                  <a:lnTo>
                    <a:pt x="2" y="51"/>
                  </a:lnTo>
                  <a:lnTo>
                    <a:pt x="0" y="50"/>
                  </a:lnTo>
                  <a:lnTo>
                    <a:pt x="2" y="46"/>
                  </a:lnTo>
                  <a:lnTo>
                    <a:pt x="6" y="35"/>
                  </a:lnTo>
                  <a:lnTo>
                    <a:pt x="8" y="24"/>
                  </a:lnTo>
                  <a:lnTo>
                    <a:pt x="10" y="14"/>
                  </a:lnTo>
                  <a:lnTo>
                    <a:pt x="11" y="5"/>
                  </a:lnTo>
                  <a:lnTo>
                    <a:pt x="12" y="3"/>
                  </a:lnTo>
                  <a:lnTo>
                    <a:pt x="15" y="1"/>
                  </a:lnTo>
                  <a:lnTo>
                    <a:pt x="16" y="0"/>
                  </a:lnTo>
                  <a:close/>
                </a:path>
              </a:pathLst>
            </a:custGeom>
            <a:solidFill>
              <a:sysClr val="window" lastClr="FFFFFF">
                <a:lumMod val="85000"/>
              </a:sysClr>
            </a:solid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sp>
          <p:nvSpPr>
            <p:cNvPr id="93" name="Freeform 110"/>
            <p:cNvSpPr/>
            <p:nvPr/>
          </p:nvSpPr>
          <p:spPr bwMode="auto">
            <a:xfrm>
              <a:off x="19300" y="16107"/>
              <a:ext cx="76" cy="180"/>
            </a:xfrm>
            <a:custGeom>
              <a:avLst/>
              <a:gdLst>
                <a:gd name="T0" fmla="*/ 8 w 38"/>
                <a:gd name="T1" fmla="*/ 0 h 90"/>
                <a:gd name="T2" fmla="*/ 10 w 38"/>
                <a:gd name="T3" fmla="*/ 1 h 90"/>
                <a:gd name="T4" fmla="*/ 12 w 38"/>
                <a:gd name="T5" fmla="*/ 2 h 90"/>
                <a:gd name="T6" fmla="*/ 13 w 38"/>
                <a:gd name="T7" fmla="*/ 5 h 90"/>
                <a:gd name="T8" fmla="*/ 17 w 38"/>
                <a:gd name="T9" fmla="*/ 32 h 90"/>
                <a:gd name="T10" fmla="*/ 26 w 38"/>
                <a:gd name="T11" fmla="*/ 56 h 90"/>
                <a:gd name="T12" fmla="*/ 38 w 38"/>
                <a:gd name="T13" fmla="*/ 81 h 90"/>
                <a:gd name="T14" fmla="*/ 38 w 38"/>
                <a:gd name="T15" fmla="*/ 83 h 90"/>
                <a:gd name="T16" fmla="*/ 36 w 38"/>
                <a:gd name="T17" fmla="*/ 86 h 90"/>
                <a:gd name="T18" fmla="*/ 35 w 38"/>
                <a:gd name="T19" fmla="*/ 89 h 90"/>
                <a:gd name="T20" fmla="*/ 32 w 38"/>
                <a:gd name="T21" fmla="*/ 90 h 90"/>
                <a:gd name="T22" fmla="*/ 30 w 38"/>
                <a:gd name="T23" fmla="*/ 90 h 90"/>
                <a:gd name="T24" fmla="*/ 27 w 38"/>
                <a:gd name="T25" fmla="*/ 89 h 90"/>
                <a:gd name="T26" fmla="*/ 25 w 38"/>
                <a:gd name="T27" fmla="*/ 87 h 90"/>
                <a:gd name="T28" fmla="*/ 12 w 38"/>
                <a:gd name="T29" fmla="*/ 61 h 90"/>
                <a:gd name="T30" fmla="*/ 2 w 38"/>
                <a:gd name="T31" fmla="*/ 35 h 90"/>
                <a:gd name="T32" fmla="*/ 0 w 38"/>
                <a:gd name="T33" fmla="*/ 6 h 90"/>
                <a:gd name="T34" fmla="*/ 1 w 38"/>
                <a:gd name="T35" fmla="*/ 4 h 90"/>
                <a:gd name="T36" fmla="*/ 2 w 38"/>
                <a:gd name="T37" fmla="*/ 1 h 90"/>
                <a:gd name="T38" fmla="*/ 5 w 38"/>
                <a:gd name="T39" fmla="*/ 0 h 90"/>
                <a:gd name="T40" fmla="*/ 8 w 38"/>
                <a:gd name="T41"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8" h="90">
                  <a:moveTo>
                    <a:pt x="8" y="0"/>
                  </a:moveTo>
                  <a:lnTo>
                    <a:pt x="10" y="1"/>
                  </a:lnTo>
                  <a:lnTo>
                    <a:pt x="12" y="2"/>
                  </a:lnTo>
                  <a:lnTo>
                    <a:pt x="13" y="5"/>
                  </a:lnTo>
                  <a:lnTo>
                    <a:pt x="17" y="32"/>
                  </a:lnTo>
                  <a:lnTo>
                    <a:pt x="26" y="56"/>
                  </a:lnTo>
                  <a:lnTo>
                    <a:pt x="38" y="81"/>
                  </a:lnTo>
                  <a:lnTo>
                    <a:pt x="38" y="83"/>
                  </a:lnTo>
                  <a:lnTo>
                    <a:pt x="36" y="86"/>
                  </a:lnTo>
                  <a:lnTo>
                    <a:pt x="35" y="89"/>
                  </a:lnTo>
                  <a:lnTo>
                    <a:pt x="32" y="90"/>
                  </a:lnTo>
                  <a:lnTo>
                    <a:pt x="30" y="90"/>
                  </a:lnTo>
                  <a:lnTo>
                    <a:pt x="27" y="89"/>
                  </a:lnTo>
                  <a:lnTo>
                    <a:pt x="25" y="87"/>
                  </a:lnTo>
                  <a:lnTo>
                    <a:pt x="12" y="61"/>
                  </a:lnTo>
                  <a:lnTo>
                    <a:pt x="2" y="35"/>
                  </a:lnTo>
                  <a:lnTo>
                    <a:pt x="0" y="6"/>
                  </a:lnTo>
                  <a:lnTo>
                    <a:pt x="1" y="4"/>
                  </a:lnTo>
                  <a:lnTo>
                    <a:pt x="2" y="1"/>
                  </a:lnTo>
                  <a:lnTo>
                    <a:pt x="5" y="0"/>
                  </a:lnTo>
                  <a:lnTo>
                    <a:pt x="8" y="0"/>
                  </a:lnTo>
                  <a:close/>
                </a:path>
              </a:pathLst>
            </a:custGeom>
            <a:solidFill>
              <a:sysClr val="window" lastClr="FFFFFF">
                <a:lumMod val="85000"/>
              </a:sysClr>
            </a:solid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sp>
          <p:nvSpPr>
            <p:cNvPr id="94" name="Freeform 111"/>
            <p:cNvSpPr/>
            <p:nvPr/>
          </p:nvSpPr>
          <p:spPr bwMode="auto">
            <a:xfrm>
              <a:off x="19228" y="16183"/>
              <a:ext cx="68" cy="146"/>
            </a:xfrm>
            <a:custGeom>
              <a:avLst/>
              <a:gdLst>
                <a:gd name="T0" fmla="*/ 7 w 34"/>
                <a:gd name="T1" fmla="*/ 0 h 73"/>
                <a:gd name="T2" fmla="*/ 10 w 34"/>
                <a:gd name="T3" fmla="*/ 1 h 73"/>
                <a:gd name="T4" fmla="*/ 11 w 34"/>
                <a:gd name="T5" fmla="*/ 1 h 73"/>
                <a:gd name="T6" fmla="*/ 14 w 34"/>
                <a:gd name="T7" fmla="*/ 3 h 73"/>
                <a:gd name="T8" fmla="*/ 14 w 34"/>
                <a:gd name="T9" fmla="*/ 6 h 73"/>
                <a:gd name="T10" fmla="*/ 16 w 34"/>
                <a:gd name="T11" fmla="*/ 26 h 73"/>
                <a:gd name="T12" fmla="*/ 23 w 34"/>
                <a:gd name="T13" fmla="*/ 45 h 73"/>
                <a:gd name="T14" fmla="*/ 33 w 34"/>
                <a:gd name="T15" fmla="*/ 62 h 73"/>
                <a:gd name="T16" fmla="*/ 34 w 34"/>
                <a:gd name="T17" fmla="*/ 65 h 73"/>
                <a:gd name="T18" fmla="*/ 34 w 34"/>
                <a:gd name="T19" fmla="*/ 68 h 73"/>
                <a:gd name="T20" fmla="*/ 33 w 34"/>
                <a:gd name="T21" fmla="*/ 70 h 73"/>
                <a:gd name="T22" fmla="*/ 31 w 34"/>
                <a:gd name="T23" fmla="*/ 72 h 73"/>
                <a:gd name="T24" fmla="*/ 28 w 34"/>
                <a:gd name="T25" fmla="*/ 73 h 73"/>
                <a:gd name="T26" fmla="*/ 25 w 34"/>
                <a:gd name="T27" fmla="*/ 72 h 73"/>
                <a:gd name="T28" fmla="*/ 23 w 34"/>
                <a:gd name="T29" fmla="*/ 70 h 73"/>
                <a:gd name="T30" fmla="*/ 11 w 34"/>
                <a:gd name="T31" fmla="*/ 51 h 73"/>
                <a:gd name="T32" fmla="*/ 3 w 34"/>
                <a:gd name="T33" fmla="*/ 30 h 73"/>
                <a:gd name="T34" fmla="*/ 0 w 34"/>
                <a:gd name="T35" fmla="*/ 7 h 73"/>
                <a:gd name="T36" fmla="*/ 2 w 34"/>
                <a:gd name="T37" fmla="*/ 5 h 73"/>
                <a:gd name="T38" fmla="*/ 3 w 34"/>
                <a:gd name="T39" fmla="*/ 2 h 73"/>
                <a:gd name="T40" fmla="*/ 4 w 34"/>
                <a:gd name="T41" fmla="*/ 1 h 73"/>
                <a:gd name="T42" fmla="*/ 7 w 34"/>
                <a:gd name="T43"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 h="73">
                  <a:moveTo>
                    <a:pt x="7" y="0"/>
                  </a:moveTo>
                  <a:lnTo>
                    <a:pt x="10" y="1"/>
                  </a:lnTo>
                  <a:lnTo>
                    <a:pt x="11" y="1"/>
                  </a:lnTo>
                  <a:lnTo>
                    <a:pt x="14" y="3"/>
                  </a:lnTo>
                  <a:lnTo>
                    <a:pt x="14" y="6"/>
                  </a:lnTo>
                  <a:lnTo>
                    <a:pt x="16" y="26"/>
                  </a:lnTo>
                  <a:lnTo>
                    <a:pt x="23" y="45"/>
                  </a:lnTo>
                  <a:lnTo>
                    <a:pt x="33" y="62"/>
                  </a:lnTo>
                  <a:lnTo>
                    <a:pt x="34" y="65"/>
                  </a:lnTo>
                  <a:lnTo>
                    <a:pt x="34" y="68"/>
                  </a:lnTo>
                  <a:lnTo>
                    <a:pt x="33" y="70"/>
                  </a:lnTo>
                  <a:lnTo>
                    <a:pt x="31" y="72"/>
                  </a:lnTo>
                  <a:lnTo>
                    <a:pt x="28" y="73"/>
                  </a:lnTo>
                  <a:lnTo>
                    <a:pt x="25" y="72"/>
                  </a:lnTo>
                  <a:lnTo>
                    <a:pt x="23" y="70"/>
                  </a:lnTo>
                  <a:lnTo>
                    <a:pt x="11" y="51"/>
                  </a:lnTo>
                  <a:lnTo>
                    <a:pt x="3" y="30"/>
                  </a:lnTo>
                  <a:lnTo>
                    <a:pt x="0" y="7"/>
                  </a:lnTo>
                  <a:lnTo>
                    <a:pt x="2" y="5"/>
                  </a:lnTo>
                  <a:lnTo>
                    <a:pt x="3" y="2"/>
                  </a:lnTo>
                  <a:lnTo>
                    <a:pt x="4" y="1"/>
                  </a:lnTo>
                  <a:lnTo>
                    <a:pt x="7" y="0"/>
                  </a:lnTo>
                  <a:close/>
                </a:path>
              </a:pathLst>
            </a:custGeom>
            <a:solidFill>
              <a:sysClr val="window" lastClr="FFFFFF">
                <a:lumMod val="85000"/>
              </a:sysClr>
            </a:solid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grpSp>
      <p:sp>
        <p:nvSpPr>
          <p:cNvPr id="30" name="椭圆 29"/>
          <p:cNvSpPr/>
          <p:nvPr/>
        </p:nvSpPr>
        <p:spPr>
          <a:xfrm>
            <a:off x="4981956" y="2100272"/>
            <a:ext cx="831067" cy="831067"/>
          </a:xfrm>
          <a:prstGeom prst="ellipse">
            <a:avLst/>
          </a:prstGeom>
          <a:solidFill>
            <a:srgbClr val="7C9841"/>
          </a:solidFill>
          <a:ln>
            <a:noFill/>
          </a:ln>
          <a:effectLst>
            <a:outerShdw blurRad="241300" dist="203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5" name="椭圆 94"/>
          <p:cNvSpPr/>
          <p:nvPr/>
        </p:nvSpPr>
        <p:spPr>
          <a:xfrm>
            <a:off x="4992137" y="4070724"/>
            <a:ext cx="831067" cy="831067"/>
          </a:xfrm>
          <a:prstGeom prst="ellipse">
            <a:avLst/>
          </a:prstGeom>
          <a:solidFill>
            <a:srgbClr val="7C9841"/>
          </a:solidFill>
          <a:ln>
            <a:noFill/>
          </a:ln>
          <a:effectLst>
            <a:outerShdw blurRad="241300" dist="203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6" name="椭圆 95"/>
          <p:cNvSpPr/>
          <p:nvPr/>
        </p:nvSpPr>
        <p:spPr>
          <a:xfrm>
            <a:off x="8237220" y="2100272"/>
            <a:ext cx="831067" cy="831067"/>
          </a:xfrm>
          <a:prstGeom prst="ellipse">
            <a:avLst/>
          </a:prstGeom>
          <a:solidFill>
            <a:srgbClr val="7C9841"/>
          </a:solidFill>
          <a:ln>
            <a:noFill/>
          </a:ln>
          <a:effectLst>
            <a:outerShdw blurRad="241300" dist="203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7" name="椭圆 96"/>
          <p:cNvSpPr/>
          <p:nvPr/>
        </p:nvSpPr>
        <p:spPr>
          <a:xfrm>
            <a:off x="8247401" y="4070724"/>
            <a:ext cx="831067" cy="831067"/>
          </a:xfrm>
          <a:prstGeom prst="ellipse">
            <a:avLst/>
          </a:prstGeom>
          <a:solidFill>
            <a:srgbClr val="7C9841"/>
          </a:solidFill>
          <a:ln>
            <a:noFill/>
          </a:ln>
          <a:effectLst>
            <a:outerShdw blurRad="241300" dist="203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8" name="customer-target_81786"/>
          <p:cNvSpPr>
            <a:spLocks noChangeAspect="1"/>
          </p:cNvSpPr>
          <p:nvPr/>
        </p:nvSpPr>
        <p:spPr bwMode="auto">
          <a:xfrm>
            <a:off x="5205328" y="2353602"/>
            <a:ext cx="409607" cy="408986"/>
          </a:xfrm>
          <a:custGeom>
            <a:avLst/>
            <a:gdLst>
              <a:gd name="connsiteX0" fmla="*/ 277652 w 604604"/>
              <a:gd name="connsiteY0" fmla="*/ 308566 h 603687"/>
              <a:gd name="connsiteX1" fmla="*/ 302301 w 604604"/>
              <a:gd name="connsiteY1" fmla="*/ 334224 h 603687"/>
              <a:gd name="connsiteX2" fmla="*/ 326951 w 604604"/>
              <a:gd name="connsiteY2" fmla="*/ 308566 h 603687"/>
              <a:gd name="connsiteX3" fmla="*/ 302301 w 604604"/>
              <a:gd name="connsiteY3" fmla="*/ 313094 h 603687"/>
              <a:gd name="connsiteX4" fmla="*/ 277652 w 604604"/>
              <a:gd name="connsiteY4" fmla="*/ 308566 h 603687"/>
              <a:gd name="connsiteX5" fmla="*/ 417060 w 604604"/>
              <a:gd name="connsiteY5" fmla="*/ 307753 h 603687"/>
              <a:gd name="connsiteX6" fmla="*/ 429385 w 604604"/>
              <a:gd name="connsiteY6" fmla="*/ 320524 h 603687"/>
              <a:gd name="connsiteX7" fmla="*/ 441593 w 604604"/>
              <a:gd name="connsiteY7" fmla="*/ 307753 h 603687"/>
              <a:gd name="connsiteX8" fmla="*/ 429385 w 604604"/>
              <a:gd name="connsiteY8" fmla="*/ 309147 h 603687"/>
              <a:gd name="connsiteX9" fmla="*/ 417060 w 604604"/>
              <a:gd name="connsiteY9" fmla="*/ 307753 h 603687"/>
              <a:gd name="connsiteX10" fmla="*/ 163010 w 604604"/>
              <a:gd name="connsiteY10" fmla="*/ 307753 h 603687"/>
              <a:gd name="connsiteX11" fmla="*/ 175218 w 604604"/>
              <a:gd name="connsiteY11" fmla="*/ 320524 h 603687"/>
              <a:gd name="connsiteX12" fmla="*/ 187543 w 604604"/>
              <a:gd name="connsiteY12" fmla="*/ 307753 h 603687"/>
              <a:gd name="connsiteX13" fmla="*/ 175218 w 604604"/>
              <a:gd name="connsiteY13" fmla="*/ 309147 h 603687"/>
              <a:gd name="connsiteX14" fmla="*/ 163010 w 604604"/>
              <a:gd name="connsiteY14" fmla="*/ 307753 h 603687"/>
              <a:gd name="connsiteX15" fmla="*/ 429385 w 604604"/>
              <a:gd name="connsiteY15" fmla="*/ 219055 h 603687"/>
              <a:gd name="connsiteX16" fmla="*/ 395085 w 604604"/>
              <a:gd name="connsiteY16" fmla="*/ 253304 h 603687"/>
              <a:gd name="connsiteX17" fmla="*/ 429385 w 604604"/>
              <a:gd name="connsiteY17" fmla="*/ 287436 h 603687"/>
              <a:gd name="connsiteX18" fmla="*/ 463568 w 604604"/>
              <a:gd name="connsiteY18" fmla="*/ 253304 h 603687"/>
              <a:gd name="connsiteX19" fmla="*/ 429385 w 604604"/>
              <a:gd name="connsiteY19" fmla="*/ 219055 h 603687"/>
              <a:gd name="connsiteX20" fmla="*/ 175218 w 604604"/>
              <a:gd name="connsiteY20" fmla="*/ 219055 h 603687"/>
              <a:gd name="connsiteX21" fmla="*/ 141035 w 604604"/>
              <a:gd name="connsiteY21" fmla="*/ 253304 h 603687"/>
              <a:gd name="connsiteX22" fmla="*/ 175218 w 604604"/>
              <a:gd name="connsiteY22" fmla="*/ 287436 h 603687"/>
              <a:gd name="connsiteX23" fmla="*/ 209518 w 604604"/>
              <a:gd name="connsiteY23" fmla="*/ 253304 h 603687"/>
              <a:gd name="connsiteX24" fmla="*/ 175218 w 604604"/>
              <a:gd name="connsiteY24" fmla="*/ 219055 h 603687"/>
              <a:gd name="connsiteX25" fmla="*/ 302301 w 604604"/>
              <a:gd name="connsiteY25" fmla="*/ 195371 h 603687"/>
              <a:gd name="connsiteX26" fmla="*/ 254166 w 604604"/>
              <a:gd name="connsiteY26" fmla="*/ 243320 h 603687"/>
              <a:gd name="connsiteX27" fmla="*/ 302301 w 604604"/>
              <a:gd name="connsiteY27" fmla="*/ 291384 h 603687"/>
              <a:gd name="connsiteX28" fmla="*/ 350437 w 604604"/>
              <a:gd name="connsiteY28" fmla="*/ 243320 h 603687"/>
              <a:gd name="connsiteX29" fmla="*/ 302301 w 604604"/>
              <a:gd name="connsiteY29" fmla="*/ 195371 h 603687"/>
              <a:gd name="connsiteX30" fmla="*/ 302301 w 604604"/>
              <a:gd name="connsiteY30" fmla="*/ 173661 h 603687"/>
              <a:gd name="connsiteX31" fmla="*/ 372180 w 604604"/>
              <a:gd name="connsiteY31" fmla="*/ 243320 h 603687"/>
              <a:gd name="connsiteX32" fmla="*/ 342415 w 604604"/>
              <a:gd name="connsiteY32" fmla="*/ 300439 h 603687"/>
              <a:gd name="connsiteX33" fmla="*/ 345089 w 604604"/>
              <a:gd name="connsiteY33" fmla="*/ 301484 h 603687"/>
              <a:gd name="connsiteX34" fmla="*/ 369273 w 604604"/>
              <a:gd name="connsiteY34" fmla="*/ 320872 h 603687"/>
              <a:gd name="connsiteX35" fmla="*/ 394852 w 604604"/>
              <a:gd name="connsiteY35" fmla="*/ 297189 h 603687"/>
              <a:gd name="connsiteX36" fmla="*/ 373459 w 604604"/>
              <a:gd name="connsiteY36" fmla="*/ 253304 h 603687"/>
              <a:gd name="connsiteX37" fmla="*/ 429385 w 604604"/>
              <a:gd name="connsiteY37" fmla="*/ 197461 h 603687"/>
              <a:gd name="connsiteX38" fmla="*/ 485311 w 604604"/>
              <a:gd name="connsiteY38" fmla="*/ 253304 h 603687"/>
              <a:gd name="connsiteX39" fmla="*/ 463801 w 604604"/>
              <a:gd name="connsiteY39" fmla="*/ 297189 h 603687"/>
              <a:gd name="connsiteX40" fmla="*/ 506588 w 604604"/>
              <a:gd name="connsiteY40" fmla="*/ 376715 h 603687"/>
              <a:gd name="connsiteX41" fmla="*/ 495775 w 604604"/>
              <a:gd name="connsiteY41" fmla="*/ 387628 h 603687"/>
              <a:gd name="connsiteX42" fmla="*/ 399038 w 604604"/>
              <a:gd name="connsiteY42" fmla="*/ 387628 h 603687"/>
              <a:gd name="connsiteX43" fmla="*/ 399968 w 604604"/>
              <a:gd name="connsiteY43" fmla="*/ 403069 h 603687"/>
              <a:gd name="connsiteX44" fmla="*/ 389155 w 604604"/>
              <a:gd name="connsiteY44" fmla="*/ 413866 h 603687"/>
              <a:gd name="connsiteX45" fmla="*/ 215448 w 604604"/>
              <a:gd name="connsiteY45" fmla="*/ 413866 h 603687"/>
              <a:gd name="connsiteX46" fmla="*/ 204635 w 604604"/>
              <a:gd name="connsiteY46" fmla="*/ 403069 h 603687"/>
              <a:gd name="connsiteX47" fmla="*/ 205565 w 604604"/>
              <a:gd name="connsiteY47" fmla="*/ 387628 h 603687"/>
              <a:gd name="connsiteX48" fmla="*/ 108828 w 604604"/>
              <a:gd name="connsiteY48" fmla="*/ 387628 h 603687"/>
              <a:gd name="connsiteX49" fmla="*/ 98015 w 604604"/>
              <a:gd name="connsiteY49" fmla="*/ 376715 h 603687"/>
              <a:gd name="connsiteX50" fmla="*/ 140802 w 604604"/>
              <a:gd name="connsiteY50" fmla="*/ 297189 h 603687"/>
              <a:gd name="connsiteX51" fmla="*/ 119292 w 604604"/>
              <a:gd name="connsiteY51" fmla="*/ 253304 h 603687"/>
              <a:gd name="connsiteX52" fmla="*/ 175218 w 604604"/>
              <a:gd name="connsiteY52" fmla="*/ 197461 h 603687"/>
              <a:gd name="connsiteX53" fmla="*/ 231144 w 604604"/>
              <a:gd name="connsiteY53" fmla="*/ 253304 h 603687"/>
              <a:gd name="connsiteX54" fmla="*/ 209751 w 604604"/>
              <a:gd name="connsiteY54" fmla="*/ 297189 h 603687"/>
              <a:gd name="connsiteX55" fmla="*/ 235330 w 604604"/>
              <a:gd name="connsiteY55" fmla="*/ 320872 h 603687"/>
              <a:gd name="connsiteX56" fmla="*/ 259514 w 604604"/>
              <a:gd name="connsiteY56" fmla="*/ 301484 h 603687"/>
              <a:gd name="connsiteX57" fmla="*/ 262188 w 604604"/>
              <a:gd name="connsiteY57" fmla="*/ 300439 h 603687"/>
              <a:gd name="connsiteX58" fmla="*/ 232423 w 604604"/>
              <a:gd name="connsiteY58" fmla="*/ 243320 h 603687"/>
              <a:gd name="connsiteX59" fmla="*/ 302301 w 604604"/>
              <a:gd name="connsiteY59" fmla="*/ 173661 h 603687"/>
              <a:gd name="connsiteX60" fmla="*/ 301023 w 604604"/>
              <a:gd name="connsiteY60" fmla="*/ 68147 h 603687"/>
              <a:gd name="connsiteX61" fmla="*/ 68250 w 604604"/>
              <a:gd name="connsiteY61" fmla="*/ 300567 h 603687"/>
              <a:gd name="connsiteX62" fmla="*/ 68367 w 604604"/>
              <a:gd name="connsiteY62" fmla="*/ 301844 h 603687"/>
              <a:gd name="connsiteX63" fmla="*/ 68250 w 604604"/>
              <a:gd name="connsiteY63" fmla="*/ 303121 h 603687"/>
              <a:gd name="connsiteX64" fmla="*/ 301023 w 604604"/>
              <a:gd name="connsiteY64" fmla="*/ 535540 h 603687"/>
              <a:gd name="connsiteX65" fmla="*/ 302302 w 604604"/>
              <a:gd name="connsiteY65" fmla="*/ 535424 h 603687"/>
              <a:gd name="connsiteX66" fmla="*/ 303581 w 604604"/>
              <a:gd name="connsiteY66" fmla="*/ 535540 h 603687"/>
              <a:gd name="connsiteX67" fmla="*/ 536353 w 604604"/>
              <a:gd name="connsiteY67" fmla="*/ 303121 h 603687"/>
              <a:gd name="connsiteX68" fmla="*/ 536237 w 604604"/>
              <a:gd name="connsiteY68" fmla="*/ 301844 h 603687"/>
              <a:gd name="connsiteX69" fmla="*/ 536353 w 604604"/>
              <a:gd name="connsiteY69" fmla="*/ 300567 h 603687"/>
              <a:gd name="connsiteX70" fmla="*/ 303581 w 604604"/>
              <a:gd name="connsiteY70" fmla="*/ 68147 h 603687"/>
              <a:gd name="connsiteX71" fmla="*/ 302302 w 604604"/>
              <a:gd name="connsiteY71" fmla="*/ 68263 h 603687"/>
              <a:gd name="connsiteX72" fmla="*/ 301023 w 604604"/>
              <a:gd name="connsiteY72" fmla="*/ 68147 h 603687"/>
              <a:gd name="connsiteX73" fmla="*/ 302302 w 604604"/>
              <a:gd name="connsiteY73" fmla="*/ 0 h 603687"/>
              <a:gd name="connsiteX74" fmla="*/ 317766 w 604604"/>
              <a:gd name="connsiteY74" fmla="*/ 15441 h 603687"/>
              <a:gd name="connsiteX75" fmla="*/ 317766 w 604604"/>
              <a:gd name="connsiteY75" fmla="*/ 37615 h 603687"/>
              <a:gd name="connsiteX76" fmla="*/ 566933 w 604604"/>
              <a:gd name="connsiteY76" fmla="*/ 286403 h 603687"/>
              <a:gd name="connsiteX77" fmla="*/ 589140 w 604604"/>
              <a:gd name="connsiteY77" fmla="*/ 286403 h 603687"/>
              <a:gd name="connsiteX78" fmla="*/ 604604 w 604604"/>
              <a:gd name="connsiteY78" fmla="*/ 301844 h 603687"/>
              <a:gd name="connsiteX79" fmla="*/ 589140 w 604604"/>
              <a:gd name="connsiteY79" fmla="*/ 317284 h 603687"/>
              <a:gd name="connsiteX80" fmla="*/ 566933 w 604604"/>
              <a:gd name="connsiteY80" fmla="*/ 317284 h 603687"/>
              <a:gd name="connsiteX81" fmla="*/ 317766 w 604604"/>
              <a:gd name="connsiteY81" fmla="*/ 566073 h 603687"/>
              <a:gd name="connsiteX82" fmla="*/ 317766 w 604604"/>
              <a:gd name="connsiteY82" fmla="*/ 588247 h 603687"/>
              <a:gd name="connsiteX83" fmla="*/ 302302 w 604604"/>
              <a:gd name="connsiteY83" fmla="*/ 603687 h 603687"/>
              <a:gd name="connsiteX84" fmla="*/ 286838 w 604604"/>
              <a:gd name="connsiteY84" fmla="*/ 588247 h 603687"/>
              <a:gd name="connsiteX85" fmla="*/ 286838 w 604604"/>
              <a:gd name="connsiteY85" fmla="*/ 566073 h 603687"/>
              <a:gd name="connsiteX86" fmla="*/ 37671 w 604604"/>
              <a:gd name="connsiteY86" fmla="*/ 317284 h 603687"/>
              <a:gd name="connsiteX87" fmla="*/ 15464 w 604604"/>
              <a:gd name="connsiteY87" fmla="*/ 317284 h 603687"/>
              <a:gd name="connsiteX88" fmla="*/ 0 w 604604"/>
              <a:gd name="connsiteY88" fmla="*/ 301844 h 603687"/>
              <a:gd name="connsiteX89" fmla="*/ 15464 w 604604"/>
              <a:gd name="connsiteY89" fmla="*/ 286403 h 603687"/>
              <a:gd name="connsiteX90" fmla="*/ 37671 w 604604"/>
              <a:gd name="connsiteY90" fmla="*/ 286403 h 603687"/>
              <a:gd name="connsiteX91" fmla="*/ 286838 w 604604"/>
              <a:gd name="connsiteY91" fmla="*/ 37615 h 603687"/>
              <a:gd name="connsiteX92" fmla="*/ 286838 w 604604"/>
              <a:gd name="connsiteY92" fmla="*/ 15441 h 603687"/>
              <a:gd name="connsiteX93" fmla="*/ 302302 w 604604"/>
              <a:gd name="connsiteY93" fmla="*/ 0 h 603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604604" h="603687">
                <a:moveTo>
                  <a:pt x="277652" y="308566"/>
                </a:moveTo>
                <a:lnTo>
                  <a:pt x="302301" y="334224"/>
                </a:lnTo>
                <a:lnTo>
                  <a:pt x="326951" y="308566"/>
                </a:lnTo>
                <a:cubicBezTo>
                  <a:pt x="319277" y="311469"/>
                  <a:pt x="311022" y="313094"/>
                  <a:pt x="302301" y="313094"/>
                </a:cubicBezTo>
                <a:cubicBezTo>
                  <a:pt x="293581" y="313094"/>
                  <a:pt x="285326" y="311469"/>
                  <a:pt x="277652" y="308566"/>
                </a:cubicBezTo>
                <a:close/>
                <a:moveTo>
                  <a:pt x="417060" y="307753"/>
                </a:moveTo>
                <a:lnTo>
                  <a:pt x="429385" y="320524"/>
                </a:lnTo>
                <a:lnTo>
                  <a:pt x="441593" y="307753"/>
                </a:lnTo>
                <a:cubicBezTo>
                  <a:pt x="437640" y="308566"/>
                  <a:pt x="433570" y="309147"/>
                  <a:pt x="429385" y="309147"/>
                </a:cubicBezTo>
                <a:cubicBezTo>
                  <a:pt x="425083" y="309147"/>
                  <a:pt x="421013" y="308566"/>
                  <a:pt x="417060" y="307753"/>
                </a:cubicBezTo>
                <a:close/>
                <a:moveTo>
                  <a:pt x="163010" y="307753"/>
                </a:moveTo>
                <a:lnTo>
                  <a:pt x="175218" y="320524"/>
                </a:lnTo>
                <a:lnTo>
                  <a:pt x="187543" y="307753"/>
                </a:lnTo>
                <a:cubicBezTo>
                  <a:pt x="183590" y="308566"/>
                  <a:pt x="179520" y="309147"/>
                  <a:pt x="175218" y="309147"/>
                </a:cubicBezTo>
                <a:cubicBezTo>
                  <a:pt x="171033" y="309147"/>
                  <a:pt x="166963" y="308566"/>
                  <a:pt x="163010" y="307753"/>
                </a:cubicBezTo>
                <a:close/>
                <a:moveTo>
                  <a:pt x="429385" y="219055"/>
                </a:moveTo>
                <a:cubicBezTo>
                  <a:pt x="410433" y="219055"/>
                  <a:pt x="395085" y="234380"/>
                  <a:pt x="395085" y="253304"/>
                </a:cubicBezTo>
                <a:cubicBezTo>
                  <a:pt x="395085" y="272112"/>
                  <a:pt x="410433" y="287436"/>
                  <a:pt x="429385" y="287436"/>
                </a:cubicBezTo>
                <a:cubicBezTo>
                  <a:pt x="448220" y="287436"/>
                  <a:pt x="463568" y="272112"/>
                  <a:pt x="463568" y="253304"/>
                </a:cubicBezTo>
                <a:cubicBezTo>
                  <a:pt x="463568" y="234380"/>
                  <a:pt x="448220" y="219055"/>
                  <a:pt x="429385" y="219055"/>
                </a:cubicBezTo>
                <a:close/>
                <a:moveTo>
                  <a:pt x="175218" y="219055"/>
                </a:moveTo>
                <a:cubicBezTo>
                  <a:pt x="156383" y="219055"/>
                  <a:pt x="141035" y="234380"/>
                  <a:pt x="141035" y="253304"/>
                </a:cubicBezTo>
                <a:cubicBezTo>
                  <a:pt x="141035" y="272112"/>
                  <a:pt x="156383" y="287436"/>
                  <a:pt x="175218" y="287436"/>
                </a:cubicBezTo>
                <a:cubicBezTo>
                  <a:pt x="194170" y="287436"/>
                  <a:pt x="209518" y="272112"/>
                  <a:pt x="209518" y="253304"/>
                </a:cubicBezTo>
                <a:cubicBezTo>
                  <a:pt x="209518" y="234380"/>
                  <a:pt x="194170" y="219055"/>
                  <a:pt x="175218" y="219055"/>
                </a:cubicBezTo>
                <a:close/>
                <a:moveTo>
                  <a:pt x="302301" y="195371"/>
                </a:moveTo>
                <a:cubicBezTo>
                  <a:pt x="275792" y="195371"/>
                  <a:pt x="254166" y="216849"/>
                  <a:pt x="254166" y="243320"/>
                </a:cubicBezTo>
                <a:cubicBezTo>
                  <a:pt x="254166" y="269906"/>
                  <a:pt x="275792" y="291384"/>
                  <a:pt x="302301" y="291384"/>
                </a:cubicBezTo>
                <a:cubicBezTo>
                  <a:pt x="328811" y="291384"/>
                  <a:pt x="350437" y="269906"/>
                  <a:pt x="350437" y="243320"/>
                </a:cubicBezTo>
                <a:cubicBezTo>
                  <a:pt x="350437" y="216849"/>
                  <a:pt x="328811" y="195371"/>
                  <a:pt x="302301" y="195371"/>
                </a:cubicBezTo>
                <a:close/>
                <a:moveTo>
                  <a:pt x="302301" y="173661"/>
                </a:moveTo>
                <a:cubicBezTo>
                  <a:pt x="340787" y="173661"/>
                  <a:pt x="372180" y="204891"/>
                  <a:pt x="372180" y="243320"/>
                </a:cubicBezTo>
                <a:cubicBezTo>
                  <a:pt x="372180" y="266887"/>
                  <a:pt x="360320" y="287785"/>
                  <a:pt x="342415" y="300439"/>
                </a:cubicBezTo>
                <a:cubicBezTo>
                  <a:pt x="343345" y="300672"/>
                  <a:pt x="344275" y="300904"/>
                  <a:pt x="345089" y="301484"/>
                </a:cubicBezTo>
                <a:cubicBezTo>
                  <a:pt x="353925" y="306476"/>
                  <a:pt x="362181" y="312978"/>
                  <a:pt x="369273" y="320872"/>
                </a:cubicBezTo>
                <a:cubicBezTo>
                  <a:pt x="376249" y="311004"/>
                  <a:pt x="384969" y="302877"/>
                  <a:pt x="394852" y="297189"/>
                </a:cubicBezTo>
                <a:cubicBezTo>
                  <a:pt x="381830" y="286972"/>
                  <a:pt x="373459" y="271067"/>
                  <a:pt x="373459" y="253304"/>
                </a:cubicBezTo>
                <a:cubicBezTo>
                  <a:pt x="373459" y="222422"/>
                  <a:pt x="398457" y="197461"/>
                  <a:pt x="429385" y="197461"/>
                </a:cubicBezTo>
                <a:cubicBezTo>
                  <a:pt x="460196" y="197461"/>
                  <a:pt x="485311" y="222422"/>
                  <a:pt x="485311" y="253304"/>
                </a:cubicBezTo>
                <a:cubicBezTo>
                  <a:pt x="485311" y="271067"/>
                  <a:pt x="476823" y="286972"/>
                  <a:pt x="463801" y="297189"/>
                </a:cubicBezTo>
                <a:cubicBezTo>
                  <a:pt x="490194" y="312281"/>
                  <a:pt x="506588" y="342699"/>
                  <a:pt x="506588" y="376715"/>
                </a:cubicBezTo>
                <a:cubicBezTo>
                  <a:pt x="506588" y="382752"/>
                  <a:pt x="501705" y="387628"/>
                  <a:pt x="495775" y="387628"/>
                </a:cubicBezTo>
                <a:lnTo>
                  <a:pt x="399038" y="387628"/>
                </a:lnTo>
                <a:cubicBezTo>
                  <a:pt x="399736" y="392737"/>
                  <a:pt x="399968" y="397845"/>
                  <a:pt x="399968" y="403069"/>
                </a:cubicBezTo>
                <a:cubicBezTo>
                  <a:pt x="399968" y="408990"/>
                  <a:pt x="395085" y="413866"/>
                  <a:pt x="389155" y="413866"/>
                </a:cubicBezTo>
                <a:lnTo>
                  <a:pt x="215448" y="413866"/>
                </a:lnTo>
                <a:cubicBezTo>
                  <a:pt x="209518" y="413866"/>
                  <a:pt x="204635" y="408990"/>
                  <a:pt x="204635" y="403069"/>
                </a:cubicBezTo>
                <a:cubicBezTo>
                  <a:pt x="204635" y="397845"/>
                  <a:pt x="204867" y="392737"/>
                  <a:pt x="205565" y="387628"/>
                </a:cubicBezTo>
                <a:lnTo>
                  <a:pt x="108828" y="387628"/>
                </a:lnTo>
                <a:cubicBezTo>
                  <a:pt x="102898" y="387628"/>
                  <a:pt x="98015" y="382752"/>
                  <a:pt x="98015" y="376715"/>
                </a:cubicBezTo>
                <a:cubicBezTo>
                  <a:pt x="98015" y="342699"/>
                  <a:pt x="114409" y="312281"/>
                  <a:pt x="140802" y="297189"/>
                </a:cubicBezTo>
                <a:cubicBezTo>
                  <a:pt x="127780" y="286972"/>
                  <a:pt x="119292" y="271067"/>
                  <a:pt x="119292" y="253304"/>
                </a:cubicBezTo>
                <a:cubicBezTo>
                  <a:pt x="119292" y="222422"/>
                  <a:pt x="144407" y="197461"/>
                  <a:pt x="175218" y="197461"/>
                </a:cubicBezTo>
                <a:cubicBezTo>
                  <a:pt x="206030" y="197461"/>
                  <a:pt x="231144" y="222422"/>
                  <a:pt x="231144" y="253304"/>
                </a:cubicBezTo>
                <a:cubicBezTo>
                  <a:pt x="231144" y="271067"/>
                  <a:pt x="222773" y="286972"/>
                  <a:pt x="209751" y="297189"/>
                </a:cubicBezTo>
                <a:cubicBezTo>
                  <a:pt x="219633" y="302877"/>
                  <a:pt x="228354" y="311004"/>
                  <a:pt x="235330" y="320872"/>
                </a:cubicBezTo>
                <a:cubicBezTo>
                  <a:pt x="242422" y="312978"/>
                  <a:pt x="250678" y="306476"/>
                  <a:pt x="259514" y="301484"/>
                </a:cubicBezTo>
                <a:cubicBezTo>
                  <a:pt x="260328" y="300904"/>
                  <a:pt x="261258" y="300672"/>
                  <a:pt x="262188" y="300439"/>
                </a:cubicBezTo>
                <a:cubicBezTo>
                  <a:pt x="244283" y="287785"/>
                  <a:pt x="232423" y="266887"/>
                  <a:pt x="232423" y="243320"/>
                </a:cubicBezTo>
                <a:cubicBezTo>
                  <a:pt x="232423" y="204891"/>
                  <a:pt x="263816" y="173661"/>
                  <a:pt x="302301" y="173661"/>
                </a:cubicBezTo>
                <a:close/>
                <a:moveTo>
                  <a:pt x="301023" y="68147"/>
                </a:moveTo>
                <a:cubicBezTo>
                  <a:pt x="173010" y="68844"/>
                  <a:pt x="68948" y="172748"/>
                  <a:pt x="68250" y="300567"/>
                </a:cubicBezTo>
                <a:cubicBezTo>
                  <a:pt x="68250" y="300915"/>
                  <a:pt x="68367" y="301379"/>
                  <a:pt x="68367" y="301844"/>
                </a:cubicBezTo>
                <a:cubicBezTo>
                  <a:pt x="68367" y="302308"/>
                  <a:pt x="68250" y="302772"/>
                  <a:pt x="68250" y="303121"/>
                </a:cubicBezTo>
                <a:cubicBezTo>
                  <a:pt x="68948" y="430940"/>
                  <a:pt x="173010" y="534844"/>
                  <a:pt x="301023" y="535540"/>
                </a:cubicBezTo>
                <a:cubicBezTo>
                  <a:pt x="301372" y="535540"/>
                  <a:pt x="301837" y="535424"/>
                  <a:pt x="302302" y="535424"/>
                </a:cubicBezTo>
                <a:cubicBezTo>
                  <a:pt x="302767" y="535424"/>
                  <a:pt x="303232" y="535540"/>
                  <a:pt x="303581" y="535540"/>
                </a:cubicBezTo>
                <a:cubicBezTo>
                  <a:pt x="431594" y="534844"/>
                  <a:pt x="535656" y="430940"/>
                  <a:pt x="536353" y="303121"/>
                </a:cubicBezTo>
                <a:cubicBezTo>
                  <a:pt x="536353" y="302772"/>
                  <a:pt x="536237" y="302308"/>
                  <a:pt x="536237" y="301844"/>
                </a:cubicBezTo>
                <a:cubicBezTo>
                  <a:pt x="536237" y="301379"/>
                  <a:pt x="536353" y="300915"/>
                  <a:pt x="536353" y="300567"/>
                </a:cubicBezTo>
                <a:cubicBezTo>
                  <a:pt x="535656" y="172748"/>
                  <a:pt x="431594" y="68844"/>
                  <a:pt x="303581" y="68147"/>
                </a:cubicBezTo>
                <a:cubicBezTo>
                  <a:pt x="303232" y="68147"/>
                  <a:pt x="302767" y="68263"/>
                  <a:pt x="302302" y="68263"/>
                </a:cubicBezTo>
                <a:cubicBezTo>
                  <a:pt x="301837" y="68263"/>
                  <a:pt x="301372" y="68147"/>
                  <a:pt x="301023" y="68147"/>
                </a:cubicBezTo>
                <a:close/>
                <a:moveTo>
                  <a:pt x="302302" y="0"/>
                </a:moveTo>
                <a:cubicBezTo>
                  <a:pt x="310906" y="0"/>
                  <a:pt x="317766" y="6966"/>
                  <a:pt x="317766" y="15441"/>
                </a:cubicBezTo>
                <a:lnTo>
                  <a:pt x="317766" y="37615"/>
                </a:lnTo>
                <a:cubicBezTo>
                  <a:pt x="451593" y="45393"/>
                  <a:pt x="559142" y="152779"/>
                  <a:pt x="566933" y="286403"/>
                </a:cubicBezTo>
                <a:lnTo>
                  <a:pt x="589140" y="286403"/>
                </a:lnTo>
                <a:cubicBezTo>
                  <a:pt x="597628" y="286403"/>
                  <a:pt x="604604" y="293253"/>
                  <a:pt x="604604" y="301844"/>
                </a:cubicBezTo>
                <a:cubicBezTo>
                  <a:pt x="604604" y="310435"/>
                  <a:pt x="597628" y="317284"/>
                  <a:pt x="589140" y="317284"/>
                </a:cubicBezTo>
                <a:lnTo>
                  <a:pt x="566933" y="317284"/>
                </a:lnTo>
                <a:cubicBezTo>
                  <a:pt x="559142" y="450908"/>
                  <a:pt x="451593" y="558295"/>
                  <a:pt x="317766" y="566073"/>
                </a:cubicBezTo>
                <a:lnTo>
                  <a:pt x="317766" y="588247"/>
                </a:lnTo>
                <a:cubicBezTo>
                  <a:pt x="317766" y="596722"/>
                  <a:pt x="310906" y="603687"/>
                  <a:pt x="302302" y="603687"/>
                </a:cubicBezTo>
                <a:cubicBezTo>
                  <a:pt x="293698" y="603687"/>
                  <a:pt x="286838" y="596722"/>
                  <a:pt x="286838" y="588247"/>
                </a:cubicBezTo>
                <a:lnTo>
                  <a:pt x="286838" y="566073"/>
                </a:lnTo>
                <a:cubicBezTo>
                  <a:pt x="153011" y="558295"/>
                  <a:pt x="45462" y="450908"/>
                  <a:pt x="37671" y="317284"/>
                </a:cubicBezTo>
                <a:lnTo>
                  <a:pt x="15464" y="317284"/>
                </a:lnTo>
                <a:cubicBezTo>
                  <a:pt x="6976" y="317284"/>
                  <a:pt x="0" y="310435"/>
                  <a:pt x="0" y="301844"/>
                </a:cubicBezTo>
                <a:cubicBezTo>
                  <a:pt x="0" y="293253"/>
                  <a:pt x="6976" y="286403"/>
                  <a:pt x="15464" y="286403"/>
                </a:cubicBezTo>
                <a:lnTo>
                  <a:pt x="37671" y="286403"/>
                </a:lnTo>
                <a:cubicBezTo>
                  <a:pt x="45462" y="152779"/>
                  <a:pt x="153011" y="45393"/>
                  <a:pt x="286838" y="37615"/>
                </a:cubicBezTo>
                <a:lnTo>
                  <a:pt x="286838" y="15441"/>
                </a:lnTo>
                <a:cubicBezTo>
                  <a:pt x="286838" y="6966"/>
                  <a:pt x="293698" y="0"/>
                  <a:pt x="302302" y="0"/>
                </a:cubicBezTo>
                <a:close/>
              </a:path>
            </a:pathLst>
          </a:custGeom>
          <a:solidFill>
            <a:schemeClr val="bg1"/>
          </a:solidFill>
          <a:ln>
            <a:noFill/>
          </a:ln>
        </p:spPr>
      </p:sp>
      <p:sp>
        <p:nvSpPr>
          <p:cNvPr id="100" name="customer-target_81786"/>
          <p:cNvSpPr>
            <a:spLocks noChangeAspect="1"/>
          </p:cNvSpPr>
          <p:nvPr/>
        </p:nvSpPr>
        <p:spPr bwMode="auto">
          <a:xfrm>
            <a:off x="8480568" y="2327495"/>
            <a:ext cx="344368" cy="409607"/>
          </a:xfrm>
          <a:custGeom>
            <a:avLst/>
            <a:gdLst>
              <a:gd name="T0" fmla="*/ 226 w 355"/>
              <a:gd name="T1" fmla="*/ 145 h 423"/>
              <a:gd name="T2" fmla="*/ 163 w 355"/>
              <a:gd name="T3" fmla="*/ 0 h 423"/>
              <a:gd name="T4" fmla="*/ 136 w 355"/>
              <a:gd name="T5" fmla="*/ 9 h 423"/>
              <a:gd name="T6" fmla="*/ 93 w 355"/>
              <a:gd name="T7" fmla="*/ 69 h 423"/>
              <a:gd name="T8" fmla="*/ 92 w 355"/>
              <a:gd name="T9" fmla="*/ 221 h 423"/>
              <a:gd name="T10" fmla="*/ 0 w 355"/>
              <a:gd name="T11" fmla="*/ 265 h 423"/>
              <a:gd name="T12" fmla="*/ 29 w 355"/>
              <a:gd name="T13" fmla="*/ 423 h 423"/>
              <a:gd name="T14" fmla="*/ 326 w 355"/>
              <a:gd name="T15" fmla="*/ 265 h 423"/>
              <a:gd name="T16" fmla="*/ 355 w 355"/>
              <a:gd name="T17" fmla="*/ 221 h 423"/>
              <a:gd name="T18" fmla="*/ 198 w 355"/>
              <a:gd name="T19" fmla="*/ 217 h 423"/>
              <a:gd name="T20" fmla="*/ 211 w 355"/>
              <a:gd name="T21" fmla="*/ 221 h 423"/>
              <a:gd name="T22" fmla="*/ 198 w 355"/>
              <a:gd name="T23" fmla="*/ 217 h 423"/>
              <a:gd name="T24" fmla="*/ 179 w 355"/>
              <a:gd name="T25" fmla="*/ 141 h 423"/>
              <a:gd name="T26" fmla="*/ 186 w 355"/>
              <a:gd name="T27" fmla="*/ 145 h 423"/>
              <a:gd name="T28" fmla="*/ 167 w 355"/>
              <a:gd name="T29" fmla="*/ 221 h 423"/>
              <a:gd name="T30" fmla="*/ 162 w 355"/>
              <a:gd name="T31" fmla="*/ 182 h 423"/>
              <a:gd name="T32" fmla="*/ 147 w 355"/>
              <a:gd name="T33" fmla="*/ 142 h 423"/>
              <a:gd name="T34" fmla="*/ 108 w 355"/>
              <a:gd name="T35" fmla="*/ 71 h 423"/>
              <a:gd name="T36" fmla="*/ 123 w 355"/>
              <a:gd name="T37" fmla="*/ 82 h 423"/>
              <a:gd name="T38" fmla="*/ 162 w 355"/>
              <a:gd name="T39" fmla="*/ 76 h 423"/>
              <a:gd name="T40" fmla="*/ 169 w 355"/>
              <a:gd name="T41" fmla="*/ 82 h 423"/>
              <a:gd name="T42" fmla="*/ 208 w 355"/>
              <a:gd name="T43" fmla="*/ 73 h 423"/>
              <a:gd name="T44" fmla="*/ 179 w 355"/>
              <a:gd name="T45" fmla="*/ 121 h 423"/>
              <a:gd name="T46" fmla="*/ 127 w 355"/>
              <a:gd name="T47" fmla="*/ 62 h 423"/>
              <a:gd name="T48" fmla="*/ 157 w 355"/>
              <a:gd name="T49" fmla="*/ 78 h 423"/>
              <a:gd name="T50" fmla="*/ 173 w 355"/>
              <a:gd name="T51" fmla="*/ 78 h 423"/>
              <a:gd name="T52" fmla="*/ 203 w 355"/>
              <a:gd name="T53" fmla="*/ 62 h 423"/>
              <a:gd name="T54" fmla="*/ 173 w 355"/>
              <a:gd name="T55" fmla="*/ 78 h 423"/>
              <a:gd name="T56" fmla="*/ 143 w 355"/>
              <a:gd name="T57" fmla="*/ 30 h 423"/>
              <a:gd name="T58" fmla="*/ 220 w 355"/>
              <a:gd name="T59" fmla="*/ 65 h 423"/>
              <a:gd name="T60" fmla="*/ 208 w 355"/>
              <a:gd name="T61" fmla="*/ 58 h 423"/>
              <a:gd name="T62" fmla="*/ 169 w 355"/>
              <a:gd name="T63" fmla="*/ 67 h 423"/>
              <a:gd name="T64" fmla="*/ 162 w 355"/>
              <a:gd name="T65" fmla="*/ 58 h 423"/>
              <a:gd name="T66" fmla="*/ 123 w 355"/>
              <a:gd name="T67" fmla="*/ 66 h 423"/>
              <a:gd name="T68" fmla="*/ 108 w 355"/>
              <a:gd name="T69" fmla="*/ 61 h 423"/>
              <a:gd name="T70" fmla="*/ 130 w 355"/>
              <a:gd name="T71" fmla="*/ 218 h 423"/>
              <a:gd name="T72" fmla="*/ 115 w 355"/>
              <a:gd name="T73" fmla="*/ 221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55" h="423">
                <a:moveTo>
                  <a:pt x="234" y="221"/>
                </a:moveTo>
                <a:lnTo>
                  <a:pt x="226" y="145"/>
                </a:lnTo>
                <a:cubicBezTo>
                  <a:pt x="227" y="135"/>
                  <a:pt x="231" y="121"/>
                  <a:pt x="232" y="106"/>
                </a:cubicBezTo>
                <a:cubicBezTo>
                  <a:pt x="233" y="82"/>
                  <a:pt x="234" y="0"/>
                  <a:pt x="163" y="0"/>
                </a:cubicBezTo>
                <a:cubicBezTo>
                  <a:pt x="156" y="0"/>
                  <a:pt x="147" y="1"/>
                  <a:pt x="143" y="3"/>
                </a:cubicBezTo>
                <a:cubicBezTo>
                  <a:pt x="139" y="4"/>
                  <a:pt x="138" y="8"/>
                  <a:pt x="136" y="9"/>
                </a:cubicBezTo>
                <a:cubicBezTo>
                  <a:pt x="133" y="10"/>
                  <a:pt x="130" y="10"/>
                  <a:pt x="127" y="11"/>
                </a:cubicBezTo>
                <a:cubicBezTo>
                  <a:pt x="92" y="28"/>
                  <a:pt x="93" y="69"/>
                  <a:pt x="93" y="69"/>
                </a:cubicBezTo>
                <a:lnTo>
                  <a:pt x="99" y="154"/>
                </a:lnTo>
                <a:lnTo>
                  <a:pt x="92" y="221"/>
                </a:lnTo>
                <a:lnTo>
                  <a:pt x="0" y="221"/>
                </a:lnTo>
                <a:lnTo>
                  <a:pt x="0" y="265"/>
                </a:lnTo>
                <a:lnTo>
                  <a:pt x="29" y="265"/>
                </a:lnTo>
                <a:lnTo>
                  <a:pt x="29" y="423"/>
                </a:lnTo>
                <a:lnTo>
                  <a:pt x="326" y="423"/>
                </a:lnTo>
                <a:lnTo>
                  <a:pt x="326" y="265"/>
                </a:lnTo>
                <a:lnTo>
                  <a:pt x="355" y="265"/>
                </a:lnTo>
                <a:lnTo>
                  <a:pt x="355" y="221"/>
                </a:lnTo>
                <a:lnTo>
                  <a:pt x="234" y="221"/>
                </a:lnTo>
                <a:close/>
                <a:moveTo>
                  <a:pt x="198" y="217"/>
                </a:moveTo>
                <a:cubicBezTo>
                  <a:pt x="198" y="217"/>
                  <a:pt x="201" y="197"/>
                  <a:pt x="205" y="177"/>
                </a:cubicBezTo>
                <a:lnTo>
                  <a:pt x="211" y="221"/>
                </a:lnTo>
                <a:lnTo>
                  <a:pt x="199" y="221"/>
                </a:lnTo>
                <a:lnTo>
                  <a:pt x="198" y="217"/>
                </a:lnTo>
                <a:close/>
                <a:moveTo>
                  <a:pt x="179" y="121"/>
                </a:moveTo>
                <a:lnTo>
                  <a:pt x="179" y="141"/>
                </a:lnTo>
                <a:lnTo>
                  <a:pt x="179" y="141"/>
                </a:lnTo>
                <a:lnTo>
                  <a:pt x="186" y="145"/>
                </a:lnTo>
                <a:lnTo>
                  <a:pt x="167" y="180"/>
                </a:lnTo>
                <a:lnTo>
                  <a:pt x="167" y="221"/>
                </a:lnTo>
                <a:lnTo>
                  <a:pt x="162" y="221"/>
                </a:lnTo>
                <a:lnTo>
                  <a:pt x="162" y="182"/>
                </a:lnTo>
                <a:lnTo>
                  <a:pt x="142" y="143"/>
                </a:lnTo>
                <a:lnTo>
                  <a:pt x="147" y="142"/>
                </a:lnTo>
                <a:lnTo>
                  <a:pt x="147" y="121"/>
                </a:lnTo>
                <a:cubicBezTo>
                  <a:pt x="126" y="114"/>
                  <a:pt x="110" y="94"/>
                  <a:pt x="108" y="71"/>
                </a:cubicBezTo>
                <a:lnTo>
                  <a:pt x="123" y="73"/>
                </a:lnTo>
                <a:lnTo>
                  <a:pt x="123" y="82"/>
                </a:lnTo>
                <a:lnTo>
                  <a:pt x="162" y="82"/>
                </a:lnTo>
                <a:lnTo>
                  <a:pt x="162" y="76"/>
                </a:lnTo>
                <a:lnTo>
                  <a:pt x="169" y="76"/>
                </a:lnTo>
                <a:lnTo>
                  <a:pt x="169" y="82"/>
                </a:lnTo>
                <a:lnTo>
                  <a:pt x="208" y="82"/>
                </a:lnTo>
                <a:lnTo>
                  <a:pt x="208" y="73"/>
                </a:lnTo>
                <a:lnTo>
                  <a:pt x="220" y="71"/>
                </a:lnTo>
                <a:cubicBezTo>
                  <a:pt x="219" y="91"/>
                  <a:pt x="209" y="117"/>
                  <a:pt x="179" y="121"/>
                </a:cubicBezTo>
                <a:close/>
                <a:moveTo>
                  <a:pt x="127" y="78"/>
                </a:moveTo>
                <a:lnTo>
                  <a:pt x="127" y="62"/>
                </a:lnTo>
                <a:lnTo>
                  <a:pt x="157" y="62"/>
                </a:lnTo>
                <a:lnTo>
                  <a:pt x="157" y="78"/>
                </a:lnTo>
                <a:lnTo>
                  <a:pt x="127" y="78"/>
                </a:lnTo>
                <a:close/>
                <a:moveTo>
                  <a:pt x="173" y="78"/>
                </a:moveTo>
                <a:lnTo>
                  <a:pt x="173" y="62"/>
                </a:lnTo>
                <a:lnTo>
                  <a:pt x="203" y="62"/>
                </a:lnTo>
                <a:lnTo>
                  <a:pt x="203" y="78"/>
                </a:lnTo>
                <a:lnTo>
                  <a:pt x="173" y="78"/>
                </a:lnTo>
                <a:close/>
                <a:moveTo>
                  <a:pt x="108" y="61"/>
                </a:moveTo>
                <a:cubicBezTo>
                  <a:pt x="124" y="60"/>
                  <a:pt x="141" y="48"/>
                  <a:pt x="143" y="30"/>
                </a:cubicBezTo>
                <a:cubicBezTo>
                  <a:pt x="163" y="47"/>
                  <a:pt x="191" y="48"/>
                  <a:pt x="214" y="50"/>
                </a:cubicBezTo>
                <a:cubicBezTo>
                  <a:pt x="217" y="51"/>
                  <a:pt x="219" y="57"/>
                  <a:pt x="220" y="65"/>
                </a:cubicBezTo>
                <a:lnTo>
                  <a:pt x="208" y="67"/>
                </a:lnTo>
                <a:lnTo>
                  <a:pt x="208" y="58"/>
                </a:lnTo>
                <a:lnTo>
                  <a:pt x="169" y="58"/>
                </a:lnTo>
                <a:lnTo>
                  <a:pt x="169" y="67"/>
                </a:lnTo>
                <a:lnTo>
                  <a:pt x="162" y="67"/>
                </a:lnTo>
                <a:lnTo>
                  <a:pt x="162" y="58"/>
                </a:lnTo>
                <a:lnTo>
                  <a:pt x="123" y="58"/>
                </a:lnTo>
                <a:lnTo>
                  <a:pt x="123" y="66"/>
                </a:lnTo>
                <a:lnTo>
                  <a:pt x="108" y="64"/>
                </a:lnTo>
                <a:cubicBezTo>
                  <a:pt x="108" y="63"/>
                  <a:pt x="108" y="62"/>
                  <a:pt x="108" y="61"/>
                </a:cubicBezTo>
                <a:close/>
                <a:moveTo>
                  <a:pt x="120" y="183"/>
                </a:moveTo>
                <a:cubicBezTo>
                  <a:pt x="125" y="201"/>
                  <a:pt x="130" y="218"/>
                  <a:pt x="130" y="218"/>
                </a:cubicBezTo>
                <a:lnTo>
                  <a:pt x="130" y="221"/>
                </a:lnTo>
                <a:lnTo>
                  <a:pt x="115" y="221"/>
                </a:lnTo>
                <a:lnTo>
                  <a:pt x="120" y="183"/>
                </a:lnTo>
                <a:close/>
              </a:path>
            </a:pathLst>
          </a:custGeom>
          <a:solidFill>
            <a:schemeClr val="bg1"/>
          </a:solidFill>
          <a:ln>
            <a:noFill/>
          </a:ln>
        </p:spPr>
        <p:txBody>
          <a:bodyPr/>
          <a:lstStyle/>
          <a:p>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2" name="customer-target_81786"/>
          <p:cNvSpPr>
            <a:spLocks noChangeAspect="1"/>
          </p:cNvSpPr>
          <p:nvPr/>
        </p:nvSpPr>
        <p:spPr bwMode="auto">
          <a:xfrm>
            <a:off x="5224750" y="4281779"/>
            <a:ext cx="409607" cy="408954"/>
          </a:xfrm>
          <a:custGeom>
            <a:avLst/>
            <a:gdLst>
              <a:gd name="connsiteX0" fmla="*/ 219826 w 607639"/>
              <a:gd name="connsiteY0" fmla="*/ 456320 h 606671"/>
              <a:gd name="connsiteX1" fmla="*/ 251870 w 607639"/>
              <a:gd name="connsiteY1" fmla="*/ 472228 h 606671"/>
              <a:gd name="connsiteX2" fmla="*/ 235848 w 607639"/>
              <a:gd name="connsiteY2" fmla="*/ 504222 h 606671"/>
              <a:gd name="connsiteX3" fmla="*/ 209234 w 607639"/>
              <a:gd name="connsiteY3" fmla="*/ 513109 h 606671"/>
              <a:gd name="connsiteX4" fmla="*/ 438081 w 607639"/>
              <a:gd name="connsiteY4" fmla="*/ 487336 h 606671"/>
              <a:gd name="connsiteX5" fmla="*/ 473864 w 607639"/>
              <a:gd name="connsiteY5" fmla="*/ 487958 h 606671"/>
              <a:gd name="connsiteX6" fmla="*/ 473330 w 607639"/>
              <a:gd name="connsiteY6" fmla="*/ 523685 h 606671"/>
              <a:gd name="connsiteX7" fmla="*/ 197751 w 607639"/>
              <a:gd name="connsiteY7" fmla="*/ 562877 h 606671"/>
              <a:gd name="connsiteX8" fmla="*/ 201223 w 607639"/>
              <a:gd name="connsiteY8" fmla="*/ 573364 h 606671"/>
              <a:gd name="connsiteX9" fmla="*/ 185201 w 607639"/>
              <a:gd name="connsiteY9" fmla="*/ 605358 h 606671"/>
              <a:gd name="connsiteX10" fmla="*/ 153157 w 607639"/>
              <a:gd name="connsiteY10" fmla="*/ 589361 h 606671"/>
              <a:gd name="connsiteX11" fmla="*/ 127877 w 607639"/>
              <a:gd name="connsiteY11" fmla="*/ 513553 h 606671"/>
              <a:gd name="connsiteX12" fmla="*/ 127788 w 607639"/>
              <a:gd name="connsiteY12" fmla="*/ 513198 h 606671"/>
              <a:gd name="connsiteX13" fmla="*/ 127610 w 607639"/>
              <a:gd name="connsiteY13" fmla="*/ 512664 h 606671"/>
              <a:gd name="connsiteX14" fmla="*/ 127076 w 607639"/>
              <a:gd name="connsiteY14" fmla="*/ 510709 h 606671"/>
              <a:gd name="connsiteX15" fmla="*/ 127076 w 607639"/>
              <a:gd name="connsiteY15" fmla="*/ 510443 h 606671"/>
              <a:gd name="connsiteX16" fmla="*/ 126720 w 607639"/>
              <a:gd name="connsiteY16" fmla="*/ 508221 h 606671"/>
              <a:gd name="connsiteX17" fmla="*/ 126720 w 607639"/>
              <a:gd name="connsiteY17" fmla="*/ 508132 h 606671"/>
              <a:gd name="connsiteX18" fmla="*/ 126987 w 607639"/>
              <a:gd name="connsiteY18" fmla="*/ 500933 h 606671"/>
              <a:gd name="connsiteX19" fmla="*/ 126987 w 607639"/>
              <a:gd name="connsiteY19" fmla="*/ 500845 h 606671"/>
              <a:gd name="connsiteX20" fmla="*/ 127521 w 607639"/>
              <a:gd name="connsiteY20" fmla="*/ 498623 h 606671"/>
              <a:gd name="connsiteX21" fmla="*/ 127610 w 607639"/>
              <a:gd name="connsiteY21" fmla="*/ 498356 h 606671"/>
              <a:gd name="connsiteX22" fmla="*/ 128322 w 607639"/>
              <a:gd name="connsiteY22" fmla="*/ 496401 h 606671"/>
              <a:gd name="connsiteX23" fmla="*/ 128501 w 607639"/>
              <a:gd name="connsiteY23" fmla="*/ 495957 h 606671"/>
              <a:gd name="connsiteX24" fmla="*/ 129302 w 607639"/>
              <a:gd name="connsiteY24" fmla="*/ 494179 h 606671"/>
              <a:gd name="connsiteX25" fmla="*/ 129480 w 607639"/>
              <a:gd name="connsiteY25" fmla="*/ 493735 h 606671"/>
              <a:gd name="connsiteX26" fmla="*/ 130548 w 607639"/>
              <a:gd name="connsiteY26" fmla="*/ 491957 h 606671"/>
              <a:gd name="connsiteX27" fmla="*/ 130726 w 607639"/>
              <a:gd name="connsiteY27" fmla="*/ 491602 h 606671"/>
              <a:gd name="connsiteX28" fmla="*/ 132061 w 607639"/>
              <a:gd name="connsiteY28" fmla="*/ 489824 h 606671"/>
              <a:gd name="connsiteX29" fmla="*/ 132150 w 607639"/>
              <a:gd name="connsiteY29" fmla="*/ 489647 h 606671"/>
              <a:gd name="connsiteX30" fmla="*/ 133752 w 607639"/>
              <a:gd name="connsiteY30" fmla="*/ 487869 h 606671"/>
              <a:gd name="connsiteX31" fmla="*/ 133841 w 607639"/>
              <a:gd name="connsiteY31" fmla="*/ 487869 h 606671"/>
              <a:gd name="connsiteX32" fmla="*/ 133841 w 607639"/>
              <a:gd name="connsiteY32" fmla="*/ 487780 h 606671"/>
              <a:gd name="connsiteX33" fmla="*/ 135710 w 607639"/>
              <a:gd name="connsiteY33" fmla="*/ 486092 h 606671"/>
              <a:gd name="connsiteX34" fmla="*/ 135799 w 607639"/>
              <a:gd name="connsiteY34" fmla="*/ 486092 h 606671"/>
              <a:gd name="connsiteX35" fmla="*/ 137669 w 607639"/>
              <a:gd name="connsiteY35" fmla="*/ 484670 h 606671"/>
              <a:gd name="connsiteX36" fmla="*/ 137847 w 607639"/>
              <a:gd name="connsiteY36" fmla="*/ 484492 h 606671"/>
              <a:gd name="connsiteX37" fmla="*/ 139716 w 607639"/>
              <a:gd name="connsiteY37" fmla="*/ 483337 h 606671"/>
              <a:gd name="connsiteX38" fmla="*/ 140072 w 607639"/>
              <a:gd name="connsiteY38" fmla="*/ 483159 h 606671"/>
              <a:gd name="connsiteX39" fmla="*/ 141852 w 607639"/>
              <a:gd name="connsiteY39" fmla="*/ 482359 h 606671"/>
              <a:gd name="connsiteX40" fmla="*/ 142386 w 607639"/>
              <a:gd name="connsiteY40" fmla="*/ 482093 h 606671"/>
              <a:gd name="connsiteX41" fmla="*/ 143899 w 607639"/>
              <a:gd name="connsiteY41" fmla="*/ 481559 h 606671"/>
              <a:gd name="connsiteX42" fmla="*/ 430424 w 607639"/>
              <a:gd name="connsiteY42" fmla="*/ 303265 h 606671"/>
              <a:gd name="connsiteX43" fmla="*/ 481001 w 607639"/>
              <a:gd name="connsiteY43" fmla="*/ 303265 h 606671"/>
              <a:gd name="connsiteX44" fmla="*/ 506378 w 607639"/>
              <a:gd name="connsiteY44" fmla="*/ 328607 h 606671"/>
              <a:gd name="connsiteX45" fmla="*/ 481001 w 607639"/>
              <a:gd name="connsiteY45" fmla="*/ 353860 h 606671"/>
              <a:gd name="connsiteX46" fmla="*/ 430424 w 607639"/>
              <a:gd name="connsiteY46" fmla="*/ 353860 h 606671"/>
              <a:gd name="connsiteX47" fmla="*/ 405046 w 607639"/>
              <a:gd name="connsiteY47" fmla="*/ 328607 h 606671"/>
              <a:gd name="connsiteX48" fmla="*/ 430424 w 607639"/>
              <a:gd name="connsiteY48" fmla="*/ 303265 h 606671"/>
              <a:gd name="connsiteX49" fmla="*/ 101287 w 607639"/>
              <a:gd name="connsiteY49" fmla="*/ 303265 h 606671"/>
              <a:gd name="connsiteX50" fmla="*/ 151918 w 607639"/>
              <a:gd name="connsiteY50" fmla="*/ 303265 h 606671"/>
              <a:gd name="connsiteX51" fmla="*/ 177189 w 607639"/>
              <a:gd name="connsiteY51" fmla="*/ 328607 h 606671"/>
              <a:gd name="connsiteX52" fmla="*/ 151918 w 607639"/>
              <a:gd name="connsiteY52" fmla="*/ 353860 h 606671"/>
              <a:gd name="connsiteX53" fmla="*/ 101287 w 607639"/>
              <a:gd name="connsiteY53" fmla="*/ 353860 h 606671"/>
              <a:gd name="connsiteX54" fmla="*/ 75928 w 607639"/>
              <a:gd name="connsiteY54" fmla="*/ 328607 h 606671"/>
              <a:gd name="connsiteX55" fmla="*/ 101287 w 607639"/>
              <a:gd name="connsiteY55" fmla="*/ 303265 h 606671"/>
              <a:gd name="connsiteX56" fmla="*/ 430418 w 607639"/>
              <a:gd name="connsiteY56" fmla="*/ 227478 h 606671"/>
              <a:gd name="connsiteX57" fmla="*/ 506357 w 607639"/>
              <a:gd name="connsiteY57" fmla="*/ 227478 h 606671"/>
              <a:gd name="connsiteX58" fmla="*/ 531640 w 607639"/>
              <a:gd name="connsiteY58" fmla="*/ 252731 h 606671"/>
              <a:gd name="connsiteX59" fmla="*/ 506357 w 607639"/>
              <a:gd name="connsiteY59" fmla="*/ 278073 h 606671"/>
              <a:gd name="connsiteX60" fmla="*/ 430418 w 607639"/>
              <a:gd name="connsiteY60" fmla="*/ 278073 h 606671"/>
              <a:gd name="connsiteX61" fmla="*/ 405046 w 607639"/>
              <a:gd name="connsiteY61" fmla="*/ 252731 h 606671"/>
              <a:gd name="connsiteX62" fmla="*/ 430418 w 607639"/>
              <a:gd name="connsiteY62" fmla="*/ 227478 h 606671"/>
              <a:gd name="connsiteX63" fmla="*/ 101296 w 607639"/>
              <a:gd name="connsiteY63" fmla="*/ 227478 h 606671"/>
              <a:gd name="connsiteX64" fmla="*/ 177225 w 607639"/>
              <a:gd name="connsiteY64" fmla="*/ 227478 h 606671"/>
              <a:gd name="connsiteX65" fmla="*/ 202593 w 607639"/>
              <a:gd name="connsiteY65" fmla="*/ 252731 h 606671"/>
              <a:gd name="connsiteX66" fmla="*/ 177225 w 607639"/>
              <a:gd name="connsiteY66" fmla="*/ 278073 h 606671"/>
              <a:gd name="connsiteX67" fmla="*/ 101296 w 607639"/>
              <a:gd name="connsiteY67" fmla="*/ 278073 h 606671"/>
              <a:gd name="connsiteX68" fmla="*/ 75928 w 607639"/>
              <a:gd name="connsiteY68" fmla="*/ 252731 h 606671"/>
              <a:gd name="connsiteX69" fmla="*/ 101296 w 607639"/>
              <a:gd name="connsiteY69" fmla="*/ 227478 h 606671"/>
              <a:gd name="connsiteX70" fmla="*/ 379766 w 607639"/>
              <a:gd name="connsiteY70" fmla="*/ 202261 h 606671"/>
              <a:gd name="connsiteX71" fmla="*/ 379766 w 607639"/>
              <a:gd name="connsiteY71" fmla="*/ 379216 h 606671"/>
              <a:gd name="connsiteX72" fmla="*/ 556991 w 607639"/>
              <a:gd name="connsiteY72" fmla="*/ 379216 h 606671"/>
              <a:gd name="connsiteX73" fmla="*/ 556991 w 607639"/>
              <a:gd name="connsiteY73" fmla="*/ 202261 h 606671"/>
              <a:gd name="connsiteX74" fmla="*/ 50648 w 607639"/>
              <a:gd name="connsiteY74" fmla="*/ 202261 h 606671"/>
              <a:gd name="connsiteX75" fmla="*/ 50648 w 607639"/>
              <a:gd name="connsiteY75" fmla="*/ 379216 h 606671"/>
              <a:gd name="connsiteX76" fmla="*/ 227874 w 607639"/>
              <a:gd name="connsiteY76" fmla="*/ 379216 h 606671"/>
              <a:gd name="connsiteX77" fmla="*/ 227874 w 607639"/>
              <a:gd name="connsiteY77" fmla="*/ 202261 h 606671"/>
              <a:gd name="connsiteX78" fmla="*/ 354397 w 607639"/>
              <a:gd name="connsiteY78" fmla="*/ 151690 h 606671"/>
              <a:gd name="connsiteX79" fmla="*/ 582271 w 607639"/>
              <a:gd name="connsiteY79" fmla="*/ 151690 h 606671"/>
              <a:gd name="connsiteX80" fmla="*/ 607639 w 607639"/>
              <a:gd name="connsiteY80" fmla="*/ 176931 h 606671"/>
              <a:gd name="connsiteX81" fmla="*/ 607639 w 607639"/>
              <a:gd name="connsiteY81" fmla="*/ 404458 h 606671"/>
              <a:gd name="connsiteX82" fmla="*/ 582271 w 607639"/>
              <a:gd name="connsiteY82" fmla="*/ 429788 h 606671"/>
              <a:gd name="connsiteX83" fmla="*/ 354397 w 607639"/>
              <a:gd name="connsiteY83" fmla="*/ 429788 h 606671"/>
              <a:gd name="connsiteX84" fmla="*/ 329117 w 607639"/>
              <a:gd name="connsiteY84" fmla="*/ 404458 h 606671"/>
              <a:gd name="connsiteX85" fmla="*/ 329117 w 607639"/>
              <a:gd name="connsiteY85" fmla="*/ 176931 h 606671"/>
              <a:gd name="connsiteX86" fmla="*/ 354397 w 607639"/>
              <a:gd name="connsiteY86" fmla="*/ 151690 h 606671"/>
              <a:gd name="connsiteX87" fmla="*/ 25279 w 607639"/>
              <a:gd name="connsiteY87" fmla="*/ 151690 h 606671"/>
              <a:gd name="connsiteX88" fmla="*/ 253154 w 607639"/>
              <a:gd name="connsiteY88" fmla="*/ 151690 h 606671"/>
              <a:gd name="connsiteX89" fmla="*/ 278522 w 607639"/>
              <a:gd name="connsiteY89" fmla="*/ 176931 h 606671"/>
              <a:gd name="connsiteX90" fmla="*/ 278522 w 607639"/>
              <a:gd name="connsiteY90" fmla="*/ 404458 h 606671"/>
              <a:gd name="connsiteX91" fmla="*/ 253154 w 607639"/>
              <a:gd name="connsiteY91" fmla="*/ 429788 h 606671"/>
              <a:gd name="connsiteX92" fmla="*/ 25279 w 607639"/>
              <a:gd name="connsiteY92" fmla="*/ 429788 h 606671"/>
              <a:gd name="connsiteX93" fmla="*/ 0 w 607639"/>
              <a:gd name="connsiteY93" fmla="*/ 404458 h 606671"/>
              <a:gd name="connsiteX94" fmla="*/ 0 w 607639"/>
              <a:gd name="connsiteY94" fmla="*/ 176931 h 606671"/>
              <a:gd name="connsiteX95" fmla="*/ 25279 w 607639"/>
              <a:gd name="connsiteY95" fmla="*/ 151690 h 606671"/>
              <a:gd name="connsiteX96" fmla="*/ 422407 w 607639"/>
              <a:gd name="connsiteY96" fmla="*/ 1314 h 606671"/>
              <a:gd name="connsiteX97" fmla="*/ 454359 w 607639"/>
              <a:gd name="connsiteY97" fmla="*/ 17312 h 606671"/>
              <a:gd name="connsiteX98" fmla="*/ 479724 w 607639"/>
              <a:gd name="connsiteY98" fmla="*/ 93125 h 606671"/>
              <a:gd name="connsiteX99" fmla="*/ 479813 w 607639"/>
              <a:gd name="connsiteY99" fmla="*/ 93481 h 606671"/>
              <a:gd name="connsiteX100" fmla="*/ 479991 w 607639"/>
              <a:gd name="connsiteY100" fmla="*/ 93925 h 606671"/>
              <a:gd name="connsiteX101" fmla="*/ 480436 w 607639"/>
              <a:gd name="connsiteY101" fmla="*/ 95970 h 606671"/>
              <a:gd name="connsiteX102" fmla="*/ 480525 w 607639"/>
              <a:gd name="connsiteY102" fmla="*/ 96236 h 606671"/>
              <a:gd name="connsiteX103" fmla="*/ 480080 w 607639"/>
              <a:gd name="connsiteY103" fmla="*/ 108057 h 606671"/>
              <a:gd name="connsiteX104" fmla="*/ 479991 w 607639"/>
              <a:gd name="connsiteY104" fmla="*/ 108146 h 606671"/>
              <a:gd name="connsiteX105" fmla="*/ 479279 w 607639"/>
              <a:gd name="connsiteY105" fmla="*/ 110368 h 606671"/>
              <a:gd name="connsiteX106" fmla="*/ 479190 w 607639"/>
              <a:gd name="connsiteY106" fmla="*/ 110546 h 606671"/>
              <a:gd name="connsiteX107" fmla="*/ 478300 w 607639"/>
              <a:gd name="connsiteY107" fmla="*/ 112590 h 606671"/>
              <a:gd name="connsiteX108" fmla="*/ 478122 w 607639"/>
              <a:gd name="connsiteY108" fmla="*/ 112768 h 606671"/>
              <a:gd name="connsiteX109" fmla="*/ 476965 w 607639"/>
              <a:gd name="connsiteY109" fmla="*/ 114723 h 606671"/>
              <a:gd name="connsiteX110" fmla="*/ 476876 w 607639"/>
              <a:gd name="connsiteY110" fmla="*/ 114901 h 606671"/>
              <a:gd name="connsiteX111" fmla="*/ 467709 w 607639"/>
              <a:gd name="connsiteY111" fmla="*/ 123344 h 606671"/>
              <a:gd name="connsiteX112" fmla="*/ 467620 w 607639"/>
              <a:gd name="connsiteY112" fmla="*/ 123433 h 606671"/>
              <a:gd name="connsiteX113" fmla="*/ 465573 w 607639"/>
              <a:gd name="connsiteY113" fmla="*/ 124411 h 606671"/>
              <a:gd name="connsiteX114" fmla="*/ 465306 w 607639"/>
              <a:gd name="connsiteY114" fmla="*/ 124500 h 606671"/>
              <a:gd name="connsiteX115" fmla="*/ 463704 w 607639"/>
              <a:gd name="connsiteY115" fmla="*/ 125122 h 606671"/>
              <a:gd name="connsiteX116" fmla="*/ 406298 w 607639"/>
              <a:gd name="connsiteY116" fmla="*/ 144142 h 606671"/>
              <a:gd name="connsiteX117" fmla="*/ 374346 w 607639"/>
              <a:gd name="connsiteY117" fmla="*/ 128233 h 606671"/>
              <a:gd name="connsiteX118" fmla="*/ 390366 w 607639"/>
              <a:gd name="connsiteY118" fmla="*/ 96236 h 606671"/>
              <a:gd name="connsiteX119" fmla="*/ 398376 w 607639"/>
              <a:gd name="connsiteY119" fmla="*/ 93570 h 606671"/>
              <a:gd name="connsiteX120" fmla="*/ 169463 w 607639"/>
              <a:gd name="connsiteY120" fmla="*/ 119256 h 606671"/>
              <a:gd name="connsiteX121" fmla="*/ 133684 w 607639"/>
              <a:gd name="connsiteY121" fmla="*/ 118722 h 606671"/>
              <a:gd name="connsiteX122" fmla="*/ 134307 w 607639"/>
              <a:gd name="connsiteY122" fmla="*/ 82904 h 606671"/>
              <a:gd name="connsiteX123" fmla="*/ 409858 w 607639"/>
              <a:gd name="connsiteY123" fmla="*/ 43798 h 606671"/>
              <a:gd name="connsiteX124" fmla="*/ 406387 w 607639"/>
              <a:gd name="connsiteY124" fmla="*/ 33221 h 606671"/>
              <a:gd name="connsiteX125" fmla="*/ 422407 w 607639"/>
              <a:gd name="connsiteY125" fmla="*/ 1314 h 606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607639" h="606671">
                <a:moveTo>
                  <a:pt x="219826" y="456320"/>
                </a:moveTo>
                <a:cubicBezTo>
                  <a:pt x="233089" y="451876"/>
                  <a:pt x="247419" y="458986"/>
                  <a:pt x="251870" y="472228"/>
                </a:cubicBezTo>
                <a:cubicBezTo>
                  <a:pt x="256321" y="485559"/>
                  <a:pt x="249111" y="499867"/>
                  <a:pt x="235848" y="504222"/>
                </a:cubicBezTo>
                <a:lnTo>
                  <a:pt x="209234" y="513109"/>
                </a:lnTo>
                <a:cubicBezTo>
                  <a:pt x="279553" y="543414"/>
                  <a:pt x="388947" y="534882"/>
                  <a:pt x="438081" y="487336"/>
                </a:cubicBezTo>
                <a:cubicBezTo>
                  <a:pt x="448140" y="477649"/>
                  <a:pt x="464162" y="477916"/>
                  <a:pt x="473864" y="487958"/>
                </a:cubicBezTo>
                <a:cubicBezTo>
                  <a:pt x="483655" y="498001"/>
                  <a:pt x="483388" y="513998"/>
                  <a:pt x="473330" y="523685"/>
                </a:cubicBezTo>
                <a:cubicBezTo>
                  <a:pt x="410933" y="583940"/>
                  <a:pt x="286495" y="597004"/>
                  <a:pt x="197751" y="562877"/>
                </a:cubicBezTo>
                <a:lnTo>
                  <a:pt x="201223" y="573364"/>
                </a:lnTo>
                <a:cubicBezTo>
                  <a:pt x="205673" y="586606"/>
                  <a:pt x="198463" y="600914"/>
                  <a:pt x="185201" y="605358"/>
                </a:cubicBezTo>
                <a:cubicBezTo>
                  <a:pt x="171938" y="609801"/>
                  <a:pt x="157607" y="602603"/>
                  <a:pt x="153157" y="589361"/>
                </a:cubicBezTo>
                <a:lnTo>
                  <a:pt x="127877" y="513553"/>
                </a:lnTo>
                <a:cubicBezTo>
                  <a:pt x="127788" y="513464"/>
                  <a:pt x="127788" y="513287"/>
                  <a:pt x="127788" y="513198"/>
                </a:cubicBezTo>
                <a:cubicBezTo>
                  <a:pt x="127699" y="513020"/>
                  <a:pt x="127699" y="512842"/>
                  <a:pt x="127610" y="512664"/>
                </a:cubicBezTo>
                <a:cubicBezTo>
                  <a:pt x="127432" y="512042"/>
                  <a:pt x="127254" y="511420"/>
                  <a:pt x="127076" y="510709"/>
                </a:cubicBezTo>
                <a:cubicBezTo>
                  <a:pt x="127076" y="510620"/>
                  <a:pt x="127076" y="510532"/>
                  <a:pt x="127076" y="510443"/>
                </a:cubicBezTo>
                <a:cubicBezTo>
                  <a:pt x="126898" y="509643"/>
                  <a:pt x="126809" y="508932"/>
                  <a:pt x="126720" y="508221"/>
                </a:cubicBezTo>
                <a:lnTo>
                  <a:pt x="126720" y="508132"/>
                </a:lnTo>
                <a:cubicBezTo>
                  <a:pt x="126453" y="505732"/>
                  <a:pt x="126542" y="503333"/>
                  <a:pt x="126987" y="500933"/>
                </a:cubicBezTo>
                <a:cubicBezTo>
                  <a:pt x="126987" y="500933"/>
                  <a:pt x="126987" y="500933"/>
                  <a:pt x="126987" y="500845"/>
                </a:cubicBezTo>
                <a:cubicBezTo>
                  <a:pt x="127165" y="500134"/>
                  <a:pt x="127343" y="499423"/>
                  <a:pt x="127521" y="498623"/>
                </a:cubicBezTo>
                <a:cubicBezTo>
                  <a:pt x="127521" y="498534"/>
                  <a:pt x="127610" y="498445"/>
                  <a:pt x="127610" y="498356"/>
                </a:cubicBezTo>
                <a:cubicBezTo>
                  <a:pt x="127788" y="497734"/>
                  <a:pt x="128055" y="497023"/>
                  <a:pt x="128322" y="496401"/>
                </a:cubicBezTo>
                <a:cubicBezTo>
                  <a:pt x="128322" y="496223"/>
                  <a:pt x="128411" y="496134"/>
                  <a:pt x="128501" y="495957"/>
                </a:cubicBezTo>
                <a:cubicBezTo>
                  <a:pt x="128679" y="495335"/>
                  <a:pt x="128946" y="494712"/>
                  <a:pt x="129302" y="494179"/>
                </a:cubicBezTo>
                <a:cubicBezTo>
                  <a:pt x="129391" y="494001"/>
                  <a:pt x="129480" y="493824"/>
                  <a:pt x="129480" y="493735"/>
                </a:cubicBezTo>
                <a:cubicBezTo>
                  <a:pt x="129836" y="493113"/>
                  <a:pt x="130192" y="492579"/>
                  <a:pt x="130548" y="491957"/>
                </a:cubicBezTo>
                <a:cubicBezTo>
                  <a:pt x="130637" y="491869"/>
                  <a:pt x="130637" y="491780"/>
                  <a:pt x="130726" y="491602"/>
                </a:cubicBezTo>
                <a:cubicBezTo>
                  <a:pt x="131171" y="490980"/>
                  <a:pt x="131616" y="490447"/>
                  <a:pt x="132061" y="489824"/>
                </a:cubicBezTo>
                <a:cubicBezTo>
                  <a:pt x="132061" y="489824"/>
                  <a:pt x="132150" y="489736"/>
                  <a:pt x="132150" y="489647"/>
                </a:cubicBezTo>
                <a:cubicBezTo>
                  <a:pt x="132684" y="489025"/>
                  <a:pt x="133218" y="488403"/>
                  <a:pt x="133752" y="487869"/>
                </a:cubicBezTo>
                <a:cubicBezTo>
                  <a:pt x="133841" y="487869"/>
                  <a:pt x="133841" y="487869"/>
                  <a:pt x="133841" y="487869"/>
                </a:cubicBezTo>
                <a:cubicBezTo>
                  <a:pt x="133841" y="487780"/>
                  <a:pt x="133841" y="487780"/>
                  <a:pt x="133841" y="487780"/>
                </a:cubicBezTo>
                <a:cubicBezTo>
                  <a:pt x="134464" y="487247"/>
                  <a:pt x="135087" y="486625"/>
                  <a:pt x="135710" y="486092"/>
                </a:cubicBezTo>
                <a:cubicBezTo>
                  <a:pt x="135710" y="486092"/>
                  <a:pt x="135710" y="486092"/>
                  <a:pt x="135799" y="486092"/>
                </a:cubicBezTo>
                <a:cubicBezTo>
                  <a:pt x="136333" y="485559"/>
                  <a:pt x="137046" y="485114"/>
                  <a:pt x="137669" y="484670"/>
                </a:cubicBezTo>
                <a:cubicBezTo>
                  <a:pt x="137758" y="484581"/>
                  <a:pt x="137758" y="484581"/>
                  <a:pt x="137847" y="484492"/>
                </a:cubicBezTo>
                <a:cubicBezTo>
                  <a:pt x="138470" y="484137"/>
                  <a:pt x="139093" y="483692"/>
                  <a:pt x="139716" y="483337"/>
                </a:cubicBezTo>
                <a:cubicBezTo>
                  <a:pt x="139805" y="483337"/>
                  <a:pt x="139983" y="483248"/>
                  <a:pt x="140072" y="483159"/>
                </a:cubicBezTo>
                <a:cubicBezTo>
                  <a:pt x="140695" y="482892"/>
                  <a:pt x="141229" y="482626"/>
                  <a:pt x="141852" y="482359"/>
                </a:cubicBezTo>
                <a:cubicBezTo>
                  <a:pt x="142030" y="482270"/>
                  <a:pt x="142208" y="482181"/>
                  <a:pt x="142386" y="482093"/>
                </a:cubicBezTo>
                <a:cubicBezTo>
                  <a:pt x="142831" y="481915"/>
                  <a:pt x="143365" y="481737"/>
                  <a:pt x="143899" y="481559"/>
                </a:cubicBezTo>
                <a:close/>
                <a:moveTo>
                  <a:pt x="430424" y="303265"/>
                </a:moveTo>
                <a:lnTo>
                  <a:pt x="481001" y="303265"/>
                </a:lnTo>
                <a:cubicBezTo>
                  <a:pt x="495070" y="303265"/>
                  <a:pt x="506378" y="314646"/>
                  <a:pt x="506378" y="328607"/>
                </a:cubicBezTo>
                <a:cubicBezTo>
                  <a:pt x="506378" y="342567"/>
                  <a:pt x="495070" y="353860"/>
                  <a:pt x="481001" y="353860"/>
                </a:cubicBezTo>
                <a:lnTo>
                  <a:pt x="430424" y="353860"/>
                </a:lnTo>
                <a:cubicBezTo>
                  <a:pt x="416355" y="353860"/>
                  <a:pt x="405046" y="342567"/>
                  <a:pt x="405046" y="328607"/>
                </a:cubicBezTo>
                <a:cubicBezTo>
                  <a:pt x="405046" y="314646"/>
                  <a:pt x="416355" y="303265"/>
                  <a:pt x="430424" y="303265"/>
                </a:cubicBezTo>
                <a:close/>
                <a:moveTo>
                  <a:pt x="101287" y="303265"/>
                </a:moveTo>
                <a:lnTo>
                  <a:pt x="151918" y="303265"/>
                </a:lnTo>
                <a:cubicBezTo>
                  <a:pt x="165889" y="303265"/>
                  <a:pt x="177189" y="314646"/>
                  <a:pt x="177189" y="328607"/>
                </a:cubicBezTo>
                <a:cubicBezTo>
                  <a:pt x="177189" y="342567"/>
                  <a:pt x="165889" y="353860"/>
                  <a:pt x="151918" y="353860"/>
                </a:cubicBezTo>
                <a:lnTo>
                  <a:pt x="101287" y="353860"/>
                </a:lnTo>
                <a:cubicBezTo>
                  <a:pt x="87317" y="353860"/>
                  <a:pt x="75928" y="342567"/>
                  <a:pt x="75928" y="328607"/>
                </a:cubicBezTo>
                <a:cubicBezTo>
                  <a:pt x="75928" y="314646"/>
                  <a:pt x="87317" y="303265"/>
                  <a:pt x="101287" y="303265"/>
                </a:cubicBezTo>
                <a:close/>
                <a:moveTo>
                  <a:pt x="430418" y="227478"/>
                </a:moveTo>
                <a:lnTo>
                  <a:pt x="506357" y="227478"/>
                </a:lnTo>
                <a:cubicBezTo>
                  <a:pt x="520334" y="227478"/>
                  <a:pt x="531640" y="238770"/>
                  <a:pt x="531640" y="252731"/>
                </a:cubicBezTo>
                <a:cubicBezTo>
                  <a:pt x="531640" y="266780"/>
                  <a:pt x="520334" y="278073"/>
                  <a:pt x="506357" y="278073"/>
                </a:cubicBezTo>
                <a:lnTo>
                  <a:pt x="430418" y="278073"/>
                </a:lnTo>
                <a:cubicBezTo>
                  <a:pt x="416352" y="278073"/>
                  <a:pt x="405046" y="266780"/>
                  <a:pt x="405046" y="252731"/>
                </a:cubicBezTo>
                <a:cubicBezTo>
                  <a:pt x="405046" y="238770"/>
                  <a:pt x="416352" y="227478"/>
                  <a:pt x="430418" y="227478"/>
                </a:cubicBezTo>
                <a:close/>
                <a:moveTo>
                  <a:pt x="101296" y="227478"/>
                </a:moveTo>
                <a:lnTo>
                  <a:pt x="177225" y="227478"/>
                </a:lnTo>
                <a:cubicBezTo>
                  <a:pt x="191200" y="227478"/>
                  <a:pt x="202593" y="238770"/>
                  <a:pt x="202593" y="252731"/>
                </a:cubicBezTo>
                <a:cubicBezTo>
                  <a:pt x="202593" y="266780"/>
                  <a:pt x="191200" y="278073"/>
                  <a:pt x="177225" y="278073"/>
                </a:cubicBezTo>
                <a:lnTo>
                  <a:pt x="101296" y="278073"/>
                </a:lnTo>
                <a:cubicBezTo>
                  <a:pt x="87321" y="278073"/>
                  <a:pt x="75928" y="266780"/>
                  <a:pt x="75928" y="252731"/>
                </a:cubicBezTo>
                <a:cubicBezTo>
                  <a:pt x="75928" y="238770"/>
                  <a:pt x="87321" y="227478"/>
                  <a:pt x="101296" y="227478"/>
                </a:cubicBezTo>
                <a:close/>
                <a:moveTo>
                  <a:pt x="379766" y="202261"/>
                </a:moveTo>
                <a:lnTo>
                  <a:pt x="379766" y="379216"/>
                </a:lnTo>
                <a:lnTo>
                  <a:pt x="556991" y="379216"/>
                </a:lnTo>
                <a:lnTo>
                  <a:pt x="556991" y="202261"/>
                </a:lnTo>
                <a:close/>
                <a:moveTo>
                  <a:pt x="50648" y="202261"/>
                </a:moveTo>
                <a:lnTo>
                  <a:pt x="50648" y="379216"/>
                </a:lnTo>
                <a:lnTo>
                  <a:pt x="227874" y="379216"/>
                </a:lnTo>
                <a:lnTo>
                  <a:pt x="227874" y="202261"/>
                </a:lnTo>
                <a:close/>
                <a:moveTo>
                  <a:pt x="354397" y="151690"/>
                </a:moveTo>
                <a:lnTo>
                  <a:pt x="582271" y="151690"/>
                </a:lnTo>
                <a:cubicBezTo>
                  <a:pt x="596246" y="151690"/>
                  <a:pt x="607639" y="162977"/>
                  <a:pt x="607639" y="176931"/>
                </a:cubicBezTo>
                <a:lnTo>
                  <a:pt x="607639" y="404458"/>
                </a:lnTo>
                <a:cubicBezTo>
                  <a:pt x="607639" y="418411"/>
                  <a:pt x="596246" y="429788"/>
                  <a:pt x="582271" y="429788"/>
                </a:cubicBezTo>
                <a:lnTo>
                  <a:pt x="354397" y="429788"/>
                </a:lnTo>
                <a:cubicBezTo>
                  <a:pt x="340422" y="429788"/>
                  <a:pt x="329117" y="418411"/>
                  <a:pt x="329117" y="404458"/>
                </a:cubicBezTo>
                <a:lnTo>
                  <a:pt x="329117" y="176931"/>
                </a:lnTo>
                <a:cubicBezTo>
                  <a:pt x="329117" y="162977"/>
                  <a:pt x="340422" y="151690"/>
                  <a:pt x="354397" y="151690"/>
                </a:cubicBezTo>
                <a:close/>
                <a:moveTo>
                  <a:pt x="25279" y="151690"/>
                </a:moveTo>
                <a:lnTo>
                  <a:pt x="253154" y="151690"/>
                </a:lnTo>
                <a:cubicBezTo>
                  <a:pt x="267218" y="151690"/>
                  <a:pt x="278522" y="162977"/>
                  <a:pt x="278522" y="176931"/>
                </a:cubicBezTo>
                <a:lnTo>
                  <a:pt x="278522" y="404458"/>
                </a:lnTo>
                <a:cubicBezTo>
                  <a:pt x="278522" y="418411"/>
                  <a:pt x="267218" y="429788"/>
                  <a:pt x="253154" y="429788"/>
                </a:cubicBezTo>
                <a:lnTo>
                  <a:pt x="25279" y="429788"/>
                </a:lnTo>
                <a:cubicBezTo>
                  <a:pt x="11304" y="429788"/>
                  <a:pt x="0" y="418411"/>
                  <a:pt x="0" y="404458"/>
                </a:cubicBezTo>
                <a:lnTo>
                  <a:pt x="0" y="176931"/>
                </a:lnTo>
                <a:cubicBezTo>
                  <a:pt x="0" y="162977"/>
                  <a:pt x="11304" y="151690"/>
                  <a:pt x="25279" y="151690"/>
                </a:cubicBezTo>
                <a:close/>
                <a:moveTo>
                  <a:pt x="422407" y="1314"/>
                </a:moveTo>
                <a:cubicBezTo>
                  <a:pt x="435668" y="-3130"/>
                  <a:pt x="449998" y="4069"/>
                  <a:pt x="454359" y="17312"/>
                </a:cubicBezTo>
                <a:lnTo>
                  <a:pt x="479724" y="93125"/>
                </a:lnTo>
                <a:cubicBezTo>
                  <a:pt x="479724" y="93214"/>
                  <a:pt x="479813" y="93303"/>
                  <a:pt x="479813" y="93481"/>
                </a:cubicBezTo>
                <a:cubicBezTo>
                  <a:pt x="479902" y="93570"/>
                  <a:pt x="479902" y="93748"/>
                  <a:pt x="479991" y="93925"/>
                </a:cubicBezTo>
                <a:cubicBezTo>
                  <a:pt x="480169" y="94636"/>
                  <a:pt x="480347" y="95259"/>
                  <a:pt x="480436" y="95970"/>
                </a:cubicBezTo>
                <a:cubicBezTo>
                  <a:pt x="480525" y="96058"/>
                  <a:pt x="480525" y="96147"/>
                  <a:pt x="480525" y="96236"/>
                </a:cubicBezTo>
                <a:cubicBezTo>
                  <a:pt x="481326" y="100236"/>
                  <a:pt x="481148" y="104324"/>
                  <a:pt x="480080" y="108057"/>
                </a:cubicBezTo>
                <a:cubicBezTo>
                  <a:pt x="479991" y="108057"/>
                  <a:pt x="479991" y="108146"/>
                  <a:pt x="479991" y="108146"/>
                </a:cubicBezTo>
                <a:cubicBezTo>
                  <a:pt x="479813" y="108857"/>
                  <a:pt x="479546" y="109568"/>
                  <a:pt x="479279" y="110368"/>
                </a:cubicBezTo>
                <a:cubicBezTo>
                  <a:pt x="479279" y="110368"/>
                  <a:pt x="479190" y="110457"/>
                  <a:pt x="479190" y="110546"/>
                </a:cubicBezTo>
                <a:cubicBezTo>
                  <a:pt x="478923" y="111257"/>
                  <a:pt x="478567" y="111879"/>
                  <a:pt x="478300" y="112590"/>
                </a:cubicBezTo>
                <a:cubicBezTo>
                  <a:pt x="478211" y="112679"/>
                  <a:pt x="478211" y="112679"/>
                  <a:pt x="478122" y="112768"/>
                </a:cubicBezTo>
                <a:cubicBezTo>
                  <a:pt x="477766" y="113479"/>
                  <a:pt x="477410" y="114101"/>
                  <a:pt x="476965" y="114723"/>
                </a:cubicBezTo>
                <a:cubicBezTo>
                  <a:pt x="476965" y="114812"/>
                  <a:pt x="476965" y="114812"/>
                  <a:pt x="476876" y="114901"/>
                </a:cubicBezTo>
                <a:cubicBezTo>
                  <a:pt x="474651" y="118367"/>
                  <a:pt x="471536" y="121300"/>
                  <a:pt x="467709" y="123344"/>
                </a:cubicBezTo>
                <a:cubicBezTo>
                  <a:pt x="467709" y="123344"/>
                  <a:pt x="467620" y="123344"/>
                  <a:pt x="467620" y="123433"/>
                </a:cubicBezTo>
                <a:cubicBezTo>
                  <a:pt x="466997" y="123789"/>
                  <a:pt x="466285" y="124055"/>
                  <a:pt x="465573" y="124411"/>
                </a:cubicBezTo>
                <a:cubicBezTo>
                  <a:pt x="465484" y="124411"/>
                  <a:pt x="465395" y="124411"/>
                  <a:pt x="465306" y="124500"/>
                </a:cubicBezTo>
                <a:cubicBezTo>
                  <a:pt x="464772" y="124677"/>
                  <a:pt x="464238" y="124944"/>
                  <a:pt x="463704" y="125122"/>
                </a:cubicBezTo>
                <a:lnTo>
                  <a:pt x="406298" y="144142"/>
                </a:lnTo>
                <a:cubicBezTo>
                  <a:pt x="393036" y="148586"/>
                  <a:pt x="378707" y="141475"/>
                  <a:pt x="374346" y="128233"/>
                </a:cubicBezTo>
                <a:cubicBezTo>
                  <a:pt x="369896" y="114901"/>
                  <a:pt x="377105" y="100591"/>
                  <a:pt x="390366" y="96236"/>
                </a:cubicBezTo>
                <a:lnTo>
                  <a:pt x="398376" y="93570"/>
                </a:lnTo>
                <a:cubicBezTo>
                  <a:pt x="328065" y="63262"/>
                  <a:pt x="218681" y="71795"/>
                  <a:pt x="169463" y="119256"/>
                </a:cubicBezTo>
                <a:cubicBezTo>
                  <a:pt x="159495" y="128944"/>
                  <a:pt x="143386" y="128677"/>
                  <a:pt x="133684" y="118722"/>
                </a:cubicBezTo>
                <a:cubicBezTo>
                  <a:pt x="123983" y="108679"/>
                  <a:pt x="124250" y="92681"/>
                  <a:pt x="134307" y="82904"/>
                </a:cubicBezTo>
                <a:cubicBezTo>
                  <a:pt x="196609" y="22733"/>
                  <a:pt x="321123" y="9668"/>
                  <a:pt x="409858" y="43798"/>
                </a:cubicBezTo>
                <a:lnTo>
                  <a:pt x="406387" y="33221"/>
                </a:lnTo>
                <a:cubicBezTo>
                  <a:pt x="401936" y="19978"/>
                  <a:pt x="409146" y="5669"/>
                  <a:pt x="422407" y="1314"/>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8" name="customer-target_81786"/>
          <p:cNvSpPr>
            <a:spLocks noChangeAspect="1"/>
          </p:cNvSpPr>
          <p:nvPr/>
        </p:nvSpPr>
        <p:spPr bwMode="auto">
          <a:xfrm>
            <a:off x="8473949" y="4281825"/>
            <a:ext cx="409607" cy="408862"/>
          </a:xfrm>
          <a:custGeom>
            <a:avLst/>
            <a:gdLst>
              <a:gd name="connsiteX0" fmla="*/ 228877 w 604150"/>
              <a:gd name="connsiteY0" fmla="*/ 109659 h 603052"/>
              <a:gd name="connsiteX1" fmla="*/ 256329 w 604150"/>
              <a:gd name="connsiteY1" fmla="*/ 137071 h 603052"/>
              <a:gd name="connsiteX2" fmla="*/ 256329 w 604150"/>
              <a:gd name="connsiteY2" fmla="*/ 201077 h 603052"/>
              <a:gd name="connsiteX3" fmla="*/ 320294 w 604150"/>
              <a:gd name="connsiteY3" fmla="*/ 201077 h 603052"/>
              <a:gd name="connsiteX4" fmla="*/ 347746 w 604150"/>
              <a:gd name="connsiteY4" fmla="*/ 228489 h 603052"/>
              <a:gd name="connsiteX5" fmla="*/ 320294 w 604150"/>
              <a:gd name="connsiteY5" fmla="*/ 255901 h 603052"/>
              <a:gd name="connsiteX6" fmla="*/ 256329 w 604150"/>
              <a:gd name="connsiteY6" fmla="*/ 255901 h 603052"/>
              <a:gd name="connsiteX7" fmla="*/ 256329 w 604150"/>
              <a:gd name="connsiteY7" fmla="*/ 319770 h 603052"/>
              <a:gd name="connsiteX8" fmla="*/ 228877 w 604150"/>
              <a:gd name="connsiteY8" fmla="*/ 347182 h 603052"/>
              <a:gd name="connsiteX9" fmla="*/ 201424 w 604150"/>
              <a:gd name="connsiteY9" fmla="*/ 319770 h 603052"/>
              <a:gd name="connsiteX10" fmla="*/ 201424 w 604150"/>
              <a:gd name="connsiteY10" fmla="*/ 255901 h 603052"/>
              <a:gd name="connsiteX11" fmla="*/ 137323 w 604150"/>
              <a:gd name="connsiteY11" fmla="*/ 255901 h 603052"/>
              <a:gd name="connsiteX12" fmla="*/ 109870 w 604150"/>
              <a:gd name="connsiteY12" fmla="*/ 228489 h 603052"/>
              <a:gd name="connsiteX13" fmla="*/ 137323 w 604150"/>
              <a:gd name="connsiteY13" fmla="*/ 201077 h 603052"/>
              <a:gd name="connsiteX14" fmla="*/ 201424 w 604150"/>
              <a:gd name="connsiteY14" fmla="*/ 201077 h 603052"/>
              <a:gd name="connsiteX15" fmla="*/ 201424 w 604150"/>
              <a:gd name="connsiteY15" fmla="*/ 137071 h 603052"/>
              <a:gd name="connsiteX16" fmla="*/ 228877 w 604150"/>
              <a:gd name="connsiteY16" fmla="*/ 109659 h 603052"/>
              <a:gd name="connsiteX17" fmla="*/ 228878 w 604150"/>
              <a:gd name="connsiteY17" fmla="*/ 54823 h 603052"/>
              <a:gd name="connsiteX18" fmla="*/ 54920 w 604150"/>
              <a:gd name="connsiteY18" fmla="*/ 228475 h 603052"/>
              <a:gd name="connsiteX19" fmla="*/ 228878 w 604150"/>
              <a:gd name="connsiteY19" fmla="*/ 401989 h 603052"/>
              <a:gd name="connsiteX20" fmla="*/ 402698 w 604150"/>
              <a:gd name="connsiteY20" fmla="*/ 228475 h 603052"/>
              <a:gd name="connsiteX21" fmla="*/ 228878 w 604150"/>
              <a:gd name="connsiteY21" fmla="*/ 54823 h 603052"/>
              <a:gd name="connsiteX22" fmla="*/ 228878 w 604150"/>
              <a:gd name="connsiteY22" fmla="*/ 0 h 603052"/>
              <a:gd name="connsiteX23" fmla="*/ 457618 w 604150"/>
              <a:gd name="connsiteY23" fmla="*/ 228475 h 603052"/>
              <a:gd name="connsiteX24" fmla="*/ 408877 w 604150"/>
              <a:gd name="connsiteY24" fmla="*/ 369369 h 603052"/>
              <a:gd name="connsiteX25" fmla="*/ 596016 w 604150"/>
              <a:gd name="connsiteY25" fmla="*/ 556316 h 603052"/>
              <a:gd name="connsiteX26" fmla="*/ 596016 w 604150"/>
              <a:gd name="connsiteY26" fmla="*/ 594966 h 603052"/>
              <a:gd name="connsiteX27" fmla="*/ 576656 w 604150"/>
              <a:gd name="connsiteY27" fmla="*/ 603052 h 603052"/>
              <a:gd name="connsiteX28" fmla="*/ 557297 w 604150"/>
              <a:gd name="connsiteY28" fmla="*/ 594966 h 603052"/>
              <a:gd name="connsiteX29" fmla="*/ 370021 w 604150"/>
              <a:gd name="connsiteY29" fmla="*/ 408157 h 603052"/>
              <a:gd name="connsiteX30" fmla="*/ 228878 w 604150"/>
              <a:gd name="connsiteY30" fmla="*/ 456812 h 603052"/>
              <a:gd name="connsiteX31" fmla="*/ 0 w 604150"/>
              <a:gd name="connsiteY31" fmla="*/ 228475 h 603052"/>
              <a:gd name="connsiteX32" fmla="*/ 228878 w 604150"/>
              <a:gd name="connsiteY32"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04150" h="603052">
                <a:moveTo>
                  <a:pt x="228877" y="109659"/>
                </a:moveTo>
                <a:cubicBezTo>
                  <a:pt x="243976" y="109659"/>
                  <a:pt x="256329" y="121994"/>
                  <a:pt x="256329" y="137071"/>
                </a:cubicBezTo>
                <a:lnTo>
                  <a:pt x="256329" y="201077"/>
                </a:lnTo>
                <a:lnTo>
                  <a:pt x="320294" y="201077"/>
                </a:lnTo>
                <a:cubicBezTo>
                  <a:pt x="335530" y="201077"/>
                  <a:pt x="347746" y="213276"/>
                  <a:pt x="347746" y="228489"/>
                </a:cubicBezTo>
                <a:cubicBezTo>
                  <a:pt x="347746" y="243566"/>
                  <a:pt x="335530" y="255901"/>
                  <a:pt x="320294" y="255901"/>
                </a:cubicBezTo>
                <a:lnTo>
                  <a:pt x="256329" y="255901"/>
                </a:lnTo>
                <a:lnTo>
                  <a:pt x="256329" y="319770"/>
                </a:lnTo>
                <a:cubicBezTo>
                  <a:pt x="256329" y="334984"/>
                  <a:pt x="243976" y="347182"/>
                  <a:pt x="228877" y="347182"/>
                </a:cubicBezTo>
                <a:cubicBezTo>
                  <a:pt x="213641" y="347182"/>
                  <a:pt x="201424" y="334984"/>
                  <a:pt x="201424" y="319770"/>
                </a:cubicBezTo>
                <a:lnTo>
                  <a:pt x="201424" y="255901"/>
                </a:lnTo>
                <a:lnTo>
                  <a:pt x="137323" y="255901"/>
                </a:lnTo>
                <a:cubicBezTo>
                  <a:pt x="122224" y="255901"/>
                  <a:pt x="109870" y="243566"/>
                  <a:pt x="109870" y="228489"/>
                </a:cubicBezTo>
                <a:cubicBezTo>
                  <a:pt x="109870" y="213276"/>
                  <a:pt x="122224" y="201077"/>
                  <a:pt x="137323" y="201077"/>
                </a:cubicBezTo>
                <a:lnTo>
                  <a:pt x="201424" y="201077"/>
                </a:lnTo>
                <a:lnTo>
                  <a:pt x="201424" y="137071"/>
                </a:lnTo>
                <a:cubicBezTo>
                  <a:pt x="201424" y="121994"/>
                  <a:pt x="213641" y="109659"/>
                  <a:pt x="228877" y="109659"/>
                </a:cubicBezTo>
                <a:close/>
                <a:moveTo>
                  <a:pt x="228878" y="54823"/>
                </a:moveTo>
                <a:cubicBezTo>
                  <a:pt x="132906" y="54823"/>
                  <a:pt x="54920" y="132672"/>
                  <a:pt x="54920" y="228475"/>
                </a:cubicBezTo>
                <a:cubicBezTo>
                  <a:pt x="54920" y="324141"/>
                  <a:pt x="132906" y="401989"/>
                  <a:pt x="228878" y="401989"/>
                </a:cubicBezTo>
                <a:cubicBezTo>
                  <a:pt x="324713" y="401989"/>
                  <a:pt x="402698" y="324141"/>
                  <a:pt x="402698" y="228475"/>
                </a:cubicBezTo>
                <a:cubicBezTo>
                  <a:pt x="402698" y="132672"/>
                  <a:pt x="324713" y="54823"/>
                  <a:pt x="228878" y="54823"/>
                </a:cubicBezTo>
                <a:close/>
                <a:moveTo>
                  <a:pt x="228878" y="0"/>
                </a:moveTo>
                <a:cubicBezTo>
                  <a:pt x="355056" y="0"/>
                  <a:pt x="457618" y="102519"/>
                  <a:pt x="457618" y="228475"/>
                </a:cubicBezTo>
                <a:cubicBezTo>
                  <a:pt x="457618" y="281516"/>
                  <a:pt x="439357" y="330445"/>
                  <a:pt x="408877" y="369369"/>
                </a:cubicBezTo>
                <a:lnTo>
                  <a:pt x="596016" y="556316"/>
                </a:lnTo>
                <a:cubicBezTo>
                  <a:pt x="606862" y="567006"/>
                  <a:pt x="606862" y="584275"/>
                  <a:pt x="596016" y="594966"/>
                </a:cubicBezTo>
                <a:cubicBezTo>
                  <a:pt x="590661" y="600311"/>
                  <a:pt x="583659" y="603052"/>
                  <a:pt x="576656" y="603052"/>
                </a:cubicBezTo>
                <a:cubicBezTo>
                  <a:pt x="569654" y="603052"/>
                  <a:pt x="562652" y="600311"/>
                  <a:pt x="557297" y="594966"/>
                </a:cubicBezTo>
                <a:lnTo>
                  <a:pt x="370021" y="408157"/>
                </a:lnTo>
                <a:cubicBezTo>
                  <a:pt x="331028" y="438583"/>
                  <a:pt x="282012" y="456812"/>
                  <a:pt x="228878" y="456812"/>
                </a:cubicBezTo>
                <a:cubicBezTo>
                  <a:pt x="102700" y="456812"/>
                  <a:pt x="0" y="354430"/>
                  <a:pt x="0" y="228475"/>
                </a:cubicBezTo>
                <a:cubicBezTo>
                  <a:pt x="0" y="102519"/>
                  <a:pt x="102700" y="0"/>
                  <a:pt x="228878"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09" name="组合 108"/>
          <p:cNvGrpSpPr/>
          <p:nvPr/>
        </p:nvGrpSpPr>
        <p:grpSpPr>
          <a:xfrm>
            <a:off x="5947602" y="1970478"/>
            <a:ext cx="2215546" cy="1790621"/>
            <a:chOff x="407049" y="2419225"/>
            <a:chExt cx="2215546" cy="1790621"/>
          </a:xfrm>
        </p:grpSpPr>
        <p:sp>
          <p:nvSpPr>
            <p:cNvPr id="110" name="文本框 4337"/>
            <p:cNvSpPr txBox="1"/>
            <p:nvPr/>
          </p:nvSpPr>
          <p:spPr>
            <a:xfrm>
              <a:off x="426535" y="2733471"/>
              <a:ext cx="2196060" cy="14763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Lorem ipsum dolor sit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amet</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consectetuer</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adipiscing</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elit</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Aenean</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commodo</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ligula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eget</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dolor. Lorem ipsum dolor sit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amet</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consectetuer</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adipiscing</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elit</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Lorem</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ipsum</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dolor </a:t>
              </a:r>
              <a:r>
                <a:rPr kumimoji="0" lang="en-US" altLang="zh-CN" sz="1000" b="0" i="0" u="none" strike="noStrike" kern="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sit.</a:t>
              </a:r>
              <a:endParaRPr kumimoji="0" lang="en-US" altLang="zh-CN" sz="1000" b="0" i="0" u="none" strike="noStrike" kern="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111" name="文本框 4338"/>
            <p:cNvSpPr txBox="1"/>
            <p:nvPr/>
          </p:nvSpPr>
          <p:spPr>
            <a:xfrm>
              <a:off x="407049" y="2419225"/>
              <a:ext cx="1879873" cy="3371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迷你简粗仿宋" panose="02010604000101010101" pitchFamily="2" charset="-122"/>
                </a:rPr>
                <a:t>添加标题</a:t>
              </a:r>
              <a:endPar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迷你简粗仿宋" panose="02010604000101010101" pitchFamily="2" charset="-122"/>
              </a:endParaRPr>
            </a:p>
          </p:txBody>
        </p:sp>
        <p:sp>
          <p:nvSpPr>
            <p:cNvPr id="112" name="任意多边形 111"/>
            <p:cNvSpPr/>
            <p:nvPr/>
          </p:nvSpPr>
          <p:spPr>
            <a:xfrm>
              <a:off x="605927" y="2796025"/>
              <a:ext cx="269630" cy="0"/>
            </a:xfrm>
            <a:custGeom>
              <a:avLst/>
              <a:gdLst>
                <a:gd name="connsiteX0" fmla="*/ 0 w 269630"/>
                <a:gd name="connsiteY0" fmla="*/ 0 h 0"/>
                <a:gd name="connsiteX1" fmla="*/ 269630 w 269630"/>
                <a:gd name="connsiteY1" fmla="*/ 0 h 0"/>
              </a:gdLst>
              <a:ahLst/>
              <a:cxnLst>
                <a:cxn ang="0">
                  <a:pos x="connsiteX0" y="connsiteY0"/>
                </a:cxn>
                <a:cxn ang="0">
                  <a:pos x="connsiteX1" y="connsiteY1"/>
                </a:cxn>
              </a:cxnLst>
              <a:rect l="l" t="t" r="r" b="b"/>
              <a:pathLst>
                <a:path w="269630">
                  <a:moveTo>
                    <a:pt x="0" y="0"/>
                  </a:moveTo>
                  <a:lnTo>
                    <a:pt x="269630" y="0"/>
                  </a:lnTo>
                </a:path>
              </a:pathLst>
            </a:custGeom>
            <a:noFill/>
            <a:ln w="6350" cap="flat" cmpd="sng" algn="ctr">
              <a:solidFill>
                <a:sysClr val="windowText" lastClr="000000"/>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grpSp>
      <p:grpSp>
        <p:nvGrpSpPr>
          <p:cNvPr id="113" name="组合 112"/>
          <p:cNvGrpSpPr/>
          <p:nvPr/>
        </p:nvGrpSpPr>
        <p:grpSpPr>
          <a:xfrm>
            <a:off x="9175444" y="4059829"/>
            <a:ext cx="2215546" cy="1790621"/>
            <a:chOff x="407049" y="2419225"/>
            <a:chExt cx="2215546" cy="1790621"/>
          </a:xfrm>
        </p:grpSpPr>
        <p:sp>
          <p:nvSpPr>
            <p:cNvPr id="114" name="文本框 4337"/>
            <p:cNvSpPr txBox="1"/>
            <p:nvPr/>
          </p:nvSpPr>
          <p:spPr>
            <a:xfrm>
              <a:off x="426535" y="2733471"/>
              <a:ext cx="2196060" cy="14763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Lorem ipsum dolor sit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amet</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consectetuer</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adipiscing</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elit</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Aenean</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commodo</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ligula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eget</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dolor. Lorem ipsum dolor sit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amet</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consectetuer</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adipiscing</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elit</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Lorem</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ipsum</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dolor </a:t>
              </a:r>
              <a:r>
                <a:rPr kumimoji="0" lang="en-US" altLang="zh-CN" sz="1000" b="0" i="0" u="none" strike="noStrike" kern="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sit.</a:t>
              </a:r>
              <a:endParaRPr kumimoji="0" lang="en-US" altLang="zh-CN" sz="1000" b="0" i="0" u="none" strike="noStrike" kern="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115" name="文本框 4338"/>
            <p:cNvSpPr txBox="1"/>
            <p:nvPr/>
          </p:nvSpPr>
          <p:spPr>
            <a:xfrm>
              <a:off x="407049" y="2419225"/>
              <a:ext cx="1879873" cy="3371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迷你简粗仿宋" panose="02010604000101010101" pitchFamily="2" charset="-122"/>
                </a:rPr>
                <a:t>添加标题</a:t>
              </a:r>
              <a:endPar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迷你简粗仿宋" panose="02010604000101010101" pitchFamily="2" charset="-122"/>
              </a:endParaRPr>
            </a:p>
          </p:txBody>
        </p:sp>
        <p:sp>
          <p:nvSpPr>
            <p:cNvPr id="116" name="任意多边形 115"/>
            <p:cNvSpPr/>
            <p:nvPr/>
          </p:nvSpPr>
          <p:spPr>
            <a:xfrm>
              <a:off x="605927" y="2796025"/>
              <a:ext cx="269630" cy="0"/>
            </a:xfrm>
            <a:custGeom>
              <a:avLst/>
              <a:gdLst>
                <a:gd name="connsiteX0" fmla="*/ 0 w 269630"/>
                <a:gd name="connsiteY0" fmla="*/ 0 h 0"/>
                <a:gd name="connsiteX1" fmla="*/ 269630 w 269630"/>
                <a:gd name="connsiteY1" fmla="*/ 0 h 0"/>
              </a:gdLst>
              <a:ahLst/>
              <a:cxnLst>
                <a:cxn ang="0">
                  <a:pos x="connsiteX0" y="connsiteY0"/>
                </a:cxn>
                <a:cxn ang="0">
                  <a:pos x="connsiteX1" y="connsiteY1"/>
                </a:cxn>
              </a:cxnLst>
              <a:rect l="l" t="t" r="r" b="b"/>
              <a:pathLst>
                <a:path w="269630">
                  <a:moveTo>
                    <a:pt x="0" y="0"/>
                  </a:moveTo>
                  <a:lnTo>
                    <a:pt x="269630" y="0"/>
                  </a:lnTo>
                </a:path>
              </a:pathLst>
            </a:custGeom>
            <a:noFill/>
            <a:ln w="6350" cap="flat" cmpd="sng" algn="ctr">
              <a:solidFill>
                <a:sysClr val="windowText" lastClr="000000"/>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grpSp>
      <p:grpSp>
        <p:nvGrpSpPr>
          <p:cNvPr id="117" name="组合 116"/>
          <p:cNvGrpSpPr/>
          <p:nvPr/>
        </p:nvGrpSpPr>
        <p:grpSpPr>
          <a:xfrm>
            <a:off x="9186776" y="1998767"/>
            <a:ext cx="2215546" cy="1790621"/>
            <a:chOff x="407049" y="2419225"/>
            <a:chExt cx="2215546" cy="1790621"/>
          </a:xfrm>
        </p:grpSpPr>
        <p:sp>
          <p:nvSpPr>
            <p:cNvPr id="118" name="文本框 4337"/>
            <p:cNvSpPr txBox="1"/>
            <p:nvPr/>
          </p:nvSpPr>
          <p:spPr>
            <a:xfrm>
              <a:off x="426535" y="2733471"/>
              <a:ext cx="2196060" cy="14763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Lorem ipsum dolor sit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amet</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consectetuer</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adipiscing</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elit</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Aenean</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commodo</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ligula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eget</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dolor. Lorem ipsum dolor sit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amet</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consectetuer</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adipiscing</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elit</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Lorem</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ipsum</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dolor </a:t>
              </a:r>
              <a:r>
                <a:rPr kumimoji="0" lang="en-US" altLang="zh-CN" sz="1000" b="0" i="0" u="none" strike="noStrike" kern="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sit.</a:t>
              </a:r>
              <a:endParaRPr kumimoji="0" lang="en-US" altLang="zh-CN" sz="1000" b="0" i="0" u="none" strike="noStrike" kern="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119" name="文本框 4338"/>
            <p:cNvSpPr txBox="1"/>
            <p:nvPr/>
          </p:nvSpPr>
          <p:spPr>
            <a:xfrm>
              <a:off x="407049" y="2419225"/>
              <a:ext cx="1879873" cy="3371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迷你简粗仿宋" panose="02010604000101010101" pitchFamily="2" charset="-122"/>
                </a:rPr>
                <a:t>添加标题</a:t>
              </a:r>
              <a:endPar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迷你简粗仿宋" panose="02010604000101010101" pitchFamily="2" charset="-122"/>
              </a:endParaRPr>
            </a:p>
          </p:txBody>
        </p:sp>
        <p:sp>
          <p:nvSpPr>
            <p:cNvPr id="120" name="任意多边形 119"/>
            <p:cNvSpPr/>
            <p:nvPr/>
          </p:nvSpPr>
          <p:spPr>
            <a:xfrm>
              <a:off x="605927" y="2796025"/>
              <a:ext cx="269630" cy="0"/>
            </a:xfrm>
            <a:custGeom>
              <a:avLst/>
              <a:gdLst>
                <a:gd name="connsiteX0" fmla="*/ 0 w 269630"/>
                <a:gd name="connsiteY0" fmla="*/ 0 h 0"/>
                <a:gd name="connsiteX1" fmla="*/ 269630 w 269630"/>
                <a:gd name="connsiteY1" fmla="*/ 0 h 0"/>
              </a:gdLst>
              <a:ahLst/>
              <a:cxnLst>
                <a:cxn ang="0">
                  <a:pos x="connsiteX0" y="connsiteY0"/>
                </a:cxn>
                <a:cxn ang="0">
                  <a:pos x="connsiteX1" y="connsiteY1"/>
                </a:cxn>
              </a:cxnLst>
              <a:rect l="l" t="t" r="r" b="b"/>
              <a:pathLst>
                <a:path w="269630">
                  <a:moveTo>
                    <a:pt x="0" y="0"/>
                  </a:moveTo>
                  <a:lnTo>
                    <a:pt x="269630" y="0"/>
                  </a:lnTo>
                </a:path>
              </a:pathLst>
            </a:custGeom>
            <a:noFill/>
            <a:ln w="6350" cap="flat" cmpd="sng" algn="ctr">
              <a:solidFill>
                <a:sysClr val="windowText" lastClr="000000"/>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grpSp>
      <p:grpSp>
        <p:nvGrpSpPr>
          <p:cNvPr id="121" name="组合 120"/>
          <p:cNvGrpSpPr/>
          <p:nvPr/>
        </p:nvGrpSpPr>
        <p:grpSpPr>
          <a:xfrm>
            <a:off x="5982226" y="4048933"/>
            <a:ext cx="2215546" cy="1790621"/>
            <a:chOff x="407049" y="2419225"/>
            <a:chExt cx="2215546" cy="1790621"/>
          </a:xfrm>
        </p:grpSpPr>
        <p:sp>
          <p:nvSpPr>
            <p:cNvPr id="122" name="文本框 4337"/>
            <p:cNvSpPr txBox="1"/>
            <p:nvPr/>
          </p:nvSpPr>
          <p:spPr>
            <a:xfrm>
              <a:off x="426535" y="2733471"/>
              <a:ext cx="2196060" cy="14763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Lorem ipsum dolor sit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amet</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consectetuer</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adipiscing</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elit</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Aenean</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commodo</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ligula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eget</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dolor. Lorem ipsum dolor sit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amet</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consectetuer</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adipiscing</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elit</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Lorem</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000" b="0" i="0" u="none" strike="noStrike" kern="0" cap="none" spc="0" normalizeH="0" baseline="0" noProof="0" dirty="0" err="1">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ipsum</a:t>
              </a:r>
              <a:r>
                <a:rPr kumimoji="0" lang="en-US" altLang="zh-CN" sz="1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dolor </a:t>
              </a:r>
              <a:r>
                <a:rPr kumimoji="0" lang="en-US" altLang="zh-CN" sz="1000" b="0" i="0" u="none" strike="noStrike" kern="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sit.</a:t>
              </a:r>
              <a:endParaRPr kumimoji="0" lang="en-US" altLang="zh-CN" sz="1000" b="0" i="0" u="none" strike="noStrike" kern="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123" name="文本框 4338"/>
            <p:cNvSpPr txBox="1"/>
            <p:nvPr/>
          </p:nvSpPr>
          <p:spPr>
            <a:xfrm>
              <a:off x="407049" y="2419225"/>
              <a:ext cx="1879873" cy="3371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迷你简粗仿宋" panose="02010604000101010101" pitchFamily="2" charset="-122"/>
                </a:rPr>
                <a:t>添加标题</a:t>
              </a:r>
              <a:endPar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迷你简粗仿宋" panose="02010604000101010101" pitchFamily="2" charset="-122"/>
              </a:endParaRPr>
            </a:p>
          </p:txBody>
        </p:sp>
        <p:sp>
          <p:nvSpPr>
            <p:cNvPr id="124" name="任意多边形 123"/>
            <p:cNvSpPr/>
            <p:nvPr/>
          </p:nvSpPr>
          <p:spPr>
            <a:xfrm>
              <a:off x="605927" y="2796025"/>
              <a:ext cx="269630" cy="0"/>
            </a:xfrm>
            <a:custGeom>
              <a:avLst/>
              <a:gdLst>
                <a:gd name="connsiteX0" fmla="*/ 0 w 269630"/>
                <a:gd name="connsiteY0" fmla="*/ 0 h 0"/>
                <a:gd name="connsiteX1" fmla="*/ 269630 w 269630"/>
                <a:gd name="connsiteY1" fmla="*/ 0 h 0"/>
              </a:gdLst>
              <a:ahLst/>
              <a:cxnLst>
                <a:cxn ang="0">
                  <a:pos x="connsiteX0" y="connsiteY0"/>
                </a:cxn>
                <a:cxn ang="0">
                  <a:pos x="connsiteX1" y="connsiteY1"/>
                </a:cxn>
              </a:cxnLst>
              <a:rect l="l" t="t" r="r" b="b"/>
              <a:pathLst>
                <a:path w="269630">
                  <a:moveTo>
                    <a:pt x="0" y="0"/>
                  </a:moveTo>
                  <a:lnTo>
                    <a:pt x="269630" y="0"/>
                  </a:lnTo>
                </a:path>
              </a:pathLst>
            </a:custGeom>
            <a:noFill/>
            <a:ln w="6350" cap="flat" cmpd="sng" algn="ctr">
              <a:solidFill>
                <a:sysClr val="windowText" lastClr="000000"/>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0" y="0"/>
            <a:ext cx="4089400" cy="1758950"/>
            <a:chOff x="0" y="0"/>
            <a:chExt cx="6440" cy="2770"/>
          </a:xfrm>
        </p:grpSpPr>
        <p:pic>
          <p:nvPicPr>
            <p:cNvPr id="43" name="图片 42" descr="hb"/>
            <p:cNvPicPr>
              <a:picLocks noChangeAspect="1"/>
            </p:cNvPicPr>
            <p:nvPr>
              <p:custDataLst>
                <p:tags r:id="rId1"/>
              </p:custDataLst>
            </p:nvPr>
          </p:nvPicPr>
          <p:blipFill>
            <a:blip r:embed="rId2"/>
            <a:srcRect l="11308" r="17833" b="14229"/>
            <a:stretch>
              <a:fillRect/>
            </a:stretch>
          </p:blipFill>
          <p:spPr>
            <a:xfrm rot="10800000" flipH="1">
              <a:off x="0" y="0"/>
              <a:ext cx="4953" cy="2770"/>
            </a:xfrm>
            <a:prstGeom prst="rect">
              <a:avLst/>
            </a:prstGeom>
          </p:spPr>
        </p:pic>
        <p:grpSp>
          <p:nvGrpSpPr>
            <p:cNvPr id="46" name="组合 45"/>
            <p:cNvGrpSpPr/>
            <p:nvPr/>
          </p:nvGrpSpPr>
          <p:grpSpPr>
            <a:xfrm>
              <a:off x="1640" y="626"/>
              <a:ext cx="4800" cy="1137"/>
              <a:chOff x="3311144" y="2670048"/>
              <a:chExt cx="3048000" cy="721755"/>
            </a:xfrm>
          </p:grpSpPr>
          <p:sp>
            <p:nvSpPr>
              <p:cNvPr id="47" name="文本框 46"/>
              <p:cNvSpPr txBox="1"/>
              <p:nvPr/>
            </p:nvSpPr>
            <p:spPr>
              <a:xfrm>
                <a:off x="3311144" y="2670048"/>
                <a:ext cx="3048000" cy="460375"/>
              </a:xfrm>
              <a:prstGeom prst="rect">
                <a:avLst/>
              </a:prstGeom>
              <a:noFill/>
            </p:spPr>
            <p:txBody>
              <a:bodyPr wrap="square" rtlCol="0">
                <a:spAutoFit/>
              </a:bodyPr>
              <a:p>
                <a:pPr algn="dist"/>
                <a:r>
                  <a:rPr lang="zh-CN" altLang="en-US" sz="2400" dirty="0" smtClean="0">
                    <a:latin typeface="微软雅黑" panose="020B0503020204020204" pitchFamily="34" charset="-122"/>
                    <a:ea typeface="微软雅黑" panose="020B0503020204020204" pitchFamily="34" charset="-122"/>
                  </a:rPr>
                  <a:t>点击此处添加标题</a:t>
                </a:r>
                <a:endParaRPr lang="zh-CN" altLang="en-US" sz="2400" dirty="0" smtClean="0">
                  <a:latin typeface="微软雅黑" panose="020B0503020204020204" pitchFamily="34" charset="-122"/>
                  <a:ea typeface="微软雅黑" panose="020B0503020204020204" pitchFamily="34" charset="-122"/>
                </a:endParaRPr>
              </a:p>
            </p:txBody>
          </p:sp>
          <p:sp>
            <p:nvSpPr>
              <p:cNvPr id="48" name="文本框 47"/>
              <p:cNvSpPr txBox="1"/>
              <p:nvPr/>
            </p:nvSpPr>
            <p:spPr>
              <a:xfrm>
                <a:off x="3324098" y="3130193"/>
                <a:ext cx="2496312" cy="261610"/>
              </a:xfrm>
              <a:prstGeom prst="rect">
                <a:avLst/>
              </a:prstGeom>
              <a:noFill/>
            </p:spPr>
            <p:txBody>
              <a:bodyPr wrap="square" rtlCol="0">
                <a:spAutoFit/>
              </a:bodyPr>
              <a:p>
                <a:pPr algn="dist"/>
                <a:r>
                  <a:rPr lang="en-US" altLang="zh-CN" sz="1100" dirty="0" smtClean="0">
                    <a:latin typeface="微软雅黑" panose="020B0503020204020204" pitchFamily="34" charset="-122"/>
                    <a:ea typeface="微软雅黑" panose="020B0503020204020204" pitchFamily="34" charset="-122"/>
                  </a:rPr>
                  <a:t>Click here to add the title</a:t>
                </a:r>
                <a:endParaRPr lang="en-US" altLang="zh-CN" sz="1100" dirty="0" smtClean="0">
                  <a:latin typeface="微软雅黑" panose="020B0503020204020204" pitchFamily="34" charset="-122"/>
                  <a:ea typeface="微软雅黑" panose="020B0503020204020204" pitchFamily="34" charset="-122"/>
                </a:endParaRPr>
              </a:p>
            </p:txBody>
          </p:sp>
        </p:grpSp>
      </p:grpSp>
      <p:sp>
        <p:nvSpPr>
          <p:cNvPr id="38" name="矩形 37"/>
          <p:cNvSpPr/>
          <p:nvPr/>
        </p:nvSpPr>
        <p:spPr>
          <a:xfrm>
            <a:off x="0" y="2209165"/>
            <a:ext cx="12192635" cy="36048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pitchFamily="34" charset="-122"/>
              <a:ea typeface="微软雅黑" panose="020B0503020204020204" pitchFamily="34" charset="-122"/>
            </a:endParaRPr>
          </a:p>
        </p:txBody>
      </p:sp>
      <p:sp>
        <p:nvSpPr>
          <p:cNvPr id="44" name="矩形 43"/>
          <p:cNvSpPr/>
          <p:nvPr/>
        </p:nvSpPr>
        <p:spPr>
          <a:xfrm>
            <a:off x="7274620" y="3174769"/>
            <a:ext cx="3950592" cy="953135"/>
          </a:xfrm>
          <a:prstGeom prst="rect">
            <a:avLst/>
          </a:prstGeom>
        </p:spPr>
        <p:txBody>
          <a:bodyPr wrap="square">
            <a:spAutoFit/>
          </a:bodyPr>
          <a:p>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An action plan with executable, actionable and creative ideas can effectively enhance the company's reputation and brand reputation.</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5" name="文本框 44"/>
          <p:cNvSpPr txBox="1"/>
          <p:nvPr/>
        </p:nvSpPr>
        <p:spPr>
          <a:xfrm>
            <a:off x="7274620" y="2642930"/>
            <a:ext cx="3271319" cy="400110"/>
          </a:xfrm>
          <a:prstGeom prst="rect">
            <a:avLst/>
          </a:prstGeom>
          <a:noFill/>
        </p:spPr>
        <p:txBody>
          <a:bodyPr vert="horz" wrap="square" rtlCol="0">
            <a:spAutoFit/>
          </a:bodyPr>
          <a:p>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9" name="椭圆 48"/>
          <p:cNvSpPr/>
          <p:nvPr/>
        </p:nvSpPr>
        <p:spPr>
          <a:xfrm>
            <a:off x="7274620" y="4459076"/>
            <a:ext cx="706194" cy="706194"/>
          </a:xfrm>
          <a:prstGeom prst="ellipse">
            <a:avLst/>
          </a:prstGeom>
          <a:solidFill>
            <a:srgbClr val="7C984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a:latin typeface="微软雅黑" panose="020B0503020204020204" pitchFamily="34" charset="-122"/>
              <a:ea typeface="微软雅黑" panose="020B0503020204020204" pitchFamily="34" charset="-122"/>
            </a:endParaRPr>
          </a:p>
        </p:txBody>
      </p:sp>
      <p:sp>
        <p:nvSpPr>
          <p:cNvPr id="50" name="椭圆 49"/>
          <p:cNvSpPr/>
          <p:nvPr/>
        </p:nvSpPr>
        <p:spPr>
          <a:xfrm>
            <a:off x="8101381" y="4459076"/>
            <a:ext cx="706194" cy="706194"/>
          </a:xfrm>
          <a:prstGeom prst="ellipse">
            <a:avLst/>
          </a:prstGeom>
          <a:solidFill>
            <a:srgbClr val="7C984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a:latin typeface="微软雅黑" panose="020B0503020204020204" pitchFamily="34" charset="-122"/>
              <a:ea typeface="微软雅黑" panose="020B0503020204020204" pitchFamily="34" charset="-122"/>
            </a:endParaRPr>
          </a:p>
        </p:txBody>
      </p:sp>
      <p:sp>
        <p:nvSpPr>
          <p:cNvPr id="51" name="椭圆 50"/>
          <p:cNvSpPr/>
          <p:nvPr/>
        </p:nvSpPr>
        <p:spPr>
          <a:xfrm>
            <a:off x="8928143" y="4459076"/>
            <a:ext cx="706194" cy="706194"/>
          </a:xfrm>
          <a:prstGeom prst="ellipse">
            <a:avLst/>
          </a:prstGeom>
          <a:solidFill>
            <a:srgbClr val="7C984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a:latin typeface="微软雅黑" panose="020B0503020204020204" pitchFamily="34" charset="-122"/>
              <a:ea typeface="微软雅黑" panose="020B0503020204020204" pitchFamily="34" charset="-122"/>
            </a:endParaRPr>
          </a:p>
        </p:txBody>
      </p:sp>
      <p:grpSp>
        <p:nvGrpSpPr>
          <p:cNvPr id="57" name="组合 56"/>
          <p:cNvGrpSpPr/>
          <p:nvPr/>
        </p:nvGrpSpPr>
        <p:grpSpPr>
          <a:xfrm>
            <a:off x="713740" y="2750820"/>
            <a:ext cx="4033520" cy="2414370"/>
            <a:chOff x="843" y="4792"/>
            <a:chExt cx="5152" cy="2998"/>
          </a:xfrm>
        </p:grpSpPr>
        <p:sp>
          <p:nvSpPr>
            <p:cNvPr id="40" name="文本框 39"/>
            <p:cNvSpPr txBox="1"/>
            <p:nvPr/>
          </p:nvSpPr>
          <p:spPr>
            <a:xfrm>
              <a:off x="843" y="5422"/>
              <a:ext cx="4770" cy="725"/>
            </a:xfrm>
            <a:prstGeom prst="rect">
              <a:avLst/>
            </a:prstGeom>
            <a:noFill/>
          </p:spPr>
          <p:txBody>
            <a:bodyPr vert="horz" wrap="square" rtlCol="0">
              <a:spAutoFit/>
            </a:bodyPr>
            <a:p>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Event planning is an effective behavior to increase market share. </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843" y="4792"/>
              <a:ext cx="5152" cy="648"/>
            </a:xfrm>
            <a:prstGeom prst="rect">
              <a:avLst/>
            </a:prstGeom>
            <a:noFill/>
          </p:spPr>
          <p:txBody>
            <a:bodyPr vert="horz" wrap="square" rtlCol="0">
              <a:spAutoFit/>
            </a:bodyPr>
            <a:p>
              <a:r>
                <a:rPr lang="zh-CN" altLang="en-US" sz="2800" dirty="0">
                  <a:solidFill>
                    <a:srgbClr val="5A9D51"/>
                  </a:solidFill>
                  <a:latin typeface="微软雅黑" panose="020B0503020204020204" pitchFamily="34" charset="-122"/>
                  <a:ea typeface="微软雅黑" panose="020B0503020204020204" pitchFamily="34" charset="-122"/>
                </a:rPr>
                <a:t>关键词</a:t>
              </a:r>
              <a:endParaRPr lang="zh-CN" altLang="en-US" sz="2800" dirty="0">
                <a:solidFill>
                  <a:srgbClr val="5A9D51"/>
                </a:solidFill>
                <a:latin typeface="微软雅黑" panose="020B0503020204020204" pitchFamily="34" charset="-122"/>
                <a:ea typeface="微软雅黑" panose="020B0503020204020204" pitchFamily="34" charset="-122"/>
              </a:endParaRPr>
            </a:p>
          </p:txBody>
        </p:sp>
        <p:sp>
          <p:nvSpPr>
            <p:cNvPr id="52" name="文本框 51"/>
            <p:cNvSpPr txBox="1"/>
            <p:nvPr/>
          </p:nvSpPr>
          <p:spPr>
            <a:xfrm>
              <a:off x="843" y="7065"/>
              <a:ext cx="4770" cy="725"/>
            </a:xfrm>
            <a:prstGeom prst="rect">
              <a:avLst/>
            </a:prstGeom>
            <a:noFill/>
          </p:spPr>
          <p:txBody>
            <a:bodyPr vert="horz" wrap="square" rtlCol="0">
              <a:spAutoFit/>
            </a:bodyPr>
            <a:p>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Event planning is an effective behavior to increase market share. </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3" name="文本框 52"/>
            <p:cNvSpPr txBox="1"/>
            <p:nvPr/>
          </p:nvSpPr>
          <p:spPr>
            <a:xfrm>
              <a:off x="843" y="6435"/>
              <a:ext cx="5152" cy="648"/>
            </a:xfrm>
            <a:prstGeom prst="rect">
              <a:avLst/>
            </a:prstGeom>
            <a:noFill/>
          </p:spPr>
          <p:txBody>
            <a:bodyPr vert="horz" wrap="square" rtlCol="0">
              <a:spAutoFit/>
            </a:bodyPr>
            <a:p>
              <a:r>
                <a:rPr lang="zh-CN" altLang="en-US" sz="2800" dirty="0">
                  <a:solidFill>
                    <a:srgbClr val="5A9D51"/>
                  </a:solidFill>
                  <a:latin typeface="微软雅黑" panose="020B0503020204020204" pitchFamily="34" charset="-122"/>
                  <a:ea typeface="微软雅黑" panose="020B0503020204020204" pitchFamily="34" charset="-122"/>
                </a:rPr>
                <a:t>关键词</a:t>
              </a:r>
              <a:endParaRPr lang="zh-CN" altLang="en-US" sz="2800" dirty="0">
                <a:solidFill>
                  <a:srgbClr val="5A9D51"/>
                </a:solidFill>
                <a:latin typeface="微软雅黑" panose="020B0503020204020204" pitchFamily="34" charset="-122"/>
                <a:ea typeface="微软雅黑" panose="020B0503020204020204" pitchFamily="34" charset="-122"/>
              </a:endParaRPr>
            </a:p>
          </p:txBody>
        </p:sp>
      </p:grpSp>
      <p:sp>
        <p:nvSpPr>
          <p:cNvPr id="54" name="Freeform 70"/>
          <p:cNvSpPr>
            <a:spLocks noEditPoints="1"/>
          </p:cNvSpPr>
          <p:nvPr/>
        </p:nvSpPr>
        <p:spPr bwMode="auto">
          <a:xfrm>
            <a:off x="9167137" y="4679541"/>
            <a:ext cx="228207" cy="265265"/>
          </a:xfrm>
          <a:custGeom>
            <a:avLst/>
            <a:gdLst>
              <a:gd name="T0" fmla="*/ 134 w 156"/>
              <a:gd name="T1" fmla="*/ 115 h 182"/>
              <a:gd name="T2" fmla="*/ 128 w 156"/>
              <a:gd name="T3" fmla="*/ 21 h 182"/>
              <a:gd name="T4" fmla="*/ 27 w 156"/>
              <a:gd name="T5" fmla="*/ 21 h 182"/>
              <a:gd name="T6" fmla="*/ 21 w 156"/>
              <a:gd name="T7" fmla="*/ 115 h 182"/>
              <a:gd name="T8" fmla="*/ 0 w 156"/>
              <a:gd name="T9" fmla="*/ 154 h 182"/>
              <a:gd name="T10" fmla="*/ 33 w 156"/>
              <a:gd name="T11" fmla="*/ 150 h 182"/>
              <a:gd name="T12" fmla="*/ 43 w 156"/>
              <a:gd name="T13" fmla="*/ 180 h 182"/>
              <a:gd name="T14" fmla="*/ 70 w 156"/>
              <a:gd name="T15" fmla="*/ 142 h 182"/>
              <a:gd name="T16" fmla="*/ 85 w 156"/>
              <a:gd name="T17" fmla="*/ 142 h 182"/>
              <a:gd name="T18" fmla="*/ 112 w 156"/>
              <a:gd name="T19" fmla="*/ 180 h 182"/>
              <a:gd name="T20" fmla="*/ 122 w 156"/>
              <a:gd name="T21" fmla="*/ 150 h 182"/>
              <a:gd name="T22" fmla="*/ 155 w 156"/>
              <a:gd name="T23" fmla="*/ 154 h 182"/>
              <a:gd name="T24" fmla="*/ 46 w 156"/>
              <a:gd name="T25" fmla="*/ 166 h 182"/>
              <a:gd name="T26" fmla="*/ 40 w 156"/>
              <a:gd name="T27" fmla="*/ 143 h 182"/>
              <a:gd name="T28" fmla="*/ 35 w 156"/>
              <a:gd name="T29" fmla="*/ 140 h 182"/>
              <a:gd name="T30" fmla="*/ 27 w 156"/>
              <a:gd name="T31" fmla="*/ 121 h 182"/>
              <a:gd name="T32" fmla="*/ 61 w 156"/>
              <a:gd name="T33" fmla="*/ 140 h 182"/>
              <a:gd name="T34" fmla="*/ 78 w 156"/>
              <a:gd name="T35" fmla="*/ 128 h 182"/>
              <a:gd name="T36" fmla="*/ 37 w 156"/>
              <a:gd name="T37" fmla="*/ 112 h 182"/>
              <a:gd name="T38" fmla="*/ 37 w 156"/>
              <a:gd name="T39" fmla="*/ 31 h 182"/>
              <a:gd name="T40" fmla="*/ 118 w 156"/>
              <a:gd name="T41" fmla="*/ 31 h 182"/>
              <a:gd name="T42" fmla="*/ 118 w 156"/>
              <a:gd name="T43" fmla="*/ 112 h 182"/>
              <a:gd name="T44" fmla="*/ 120 w 156"/>
              <a:gd name="T45" fmla="*/ 140 h 182"/>
              <a:gd name="T46" fmla="*/ 120 w 156"/>
              <a:gd name="T47" fmla="*/ 140 h 182"/>
              <a:gd name="T48" fmla="*/ 109 w 156"/>
              <a:gd name="T49" fmla="*/ 166 h 182"/>
              <a:gd name="T50" fmla="*/ 128 w 156"/>
              <a:gd name="T51" fmla="*/ 122 h 182"/>
              <a:gd name="T52" fmla="*/ 143 w 156"/>
              <a:gd name="T53" fmla="*/ 146 h 182"/>
              <a:gd name="T54" fmla="*/ 107 w 156"/>
              <a:gd name="T55" fmla="*/ 42 h 182"/>
              <a:gd name="T56" fmla="*/ 78 w 156"/>
              <a:gd name="T57" fmla="*/ 29 h 182"/>
              <a:gd name="T58" fmla="*/ 35 w 156"/>
              <a:gd name="T59" fmla="*/ 71 h 182"/>
              <a:gd name="T60" fmla="*/ 78 w 156"/>
              <a:gd name="T61" fmla="*/ 114 h 182"/>
              <a:gd name="T62" fmla="*/ 120 w 156"/>
              <a:gd name="T63" fmla="*/ 71 h 182"/>
              <a:gd name="T64" fmla="*/ 101 w 156"/>
              <a:gd name="T65" fmla="*/ 95 h 182"/>
              <a:gd name="T66" fmla="*/ 78 w 156"/>
              <a:gd name="T67" fmla="*/ 105 h 182"/>
              <a:gd name="T68" fmla="*/ 44 w 156"/>
              <a:gd name="T69" fmla="*/ 71 h 182"/>
              <a:gd name="T70" fmla="*/ 78 w 156"/>
              <a:gd name="T71" fmla="*/ 38 h 182"/>
              <a:gd name="T72" fmla="*/ 111 w 156"/>
              <a:gd name="T73" fmla="*/ 71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6" h="182">
                <a:moveTo>
                  <a:pt x="155" y="151"/>
                </a:moveTo>
                <a:cubicBezTo>
                  <a:pt x="134" y="115"/>
                  <a:pt x="134" y="115"/>
                  <a:pt x="134" y="115"/>
                </a:cubicBezTo>
                <a:cubicBezTo>
                  <a:pt x="143" y="103"/>
                  <a:pt x="149" y="88"/>
                  <a:pt x="149" y="71"/>
                </a:cubicBezTo>
                <a:cubicBezTo>
                  <a:pt x="149" y="52"/>
                  <a:pt x="141" y="34"/>
                  <a:pt x="128" y="21"/>
                </a:cubicBezTo>
                <a:cubicBezTo>
                  <a:pt x="115" y="8"/>
                  <a:pt x="97" y="0"/>
                  <a:pt x="78" y="0"/>
                </a:cubicBezTo>
                <a:cubicBezTo>
                  <a:pt x="58" y="0"/>
                  <a:pt x="40" y="8"/>
                  <a:pt x="27" y="21"/>
                </a:cubicBezTo>
                <a:cubicBezTo>
                  <a:pt x="15" y="34"/>
                  <a:pt x="7" y="52"/>
                  <a:pt x="7" y="71"/>
                </a:cubicBezTo>
                <a:cubicBezTo>
                  <a:pt x="7" y="88"/>
                  <a:pt x="12" y="103"/>
                  <a:pt x="21" y="115"/>
                </a:cubicBezTo>
                <a:cubicBezTo>
                  <a:pt x="0" y="151"/>
                  <a:pt x="0" y="151"/>
                  <a:pt x="0" y="151"/>
                </a:cubicBezTo>
                <a:cubicBezTo>
                  <a:pt x="0" y="152"/>
                  <a:pt x="0" y="153"/>
                  <a:pt x="0" y="154"/>
                </a:cubicBezTo>
                <a:cubicBezTo>
                  <a:pt x="0" y="157"/>
                  <a:pt x="3" y="158"/>
                  <a:pt x="5" y="157"/>
                </a:cubicBezTo>
                <a:cubicBezTo>
                  <a:pt x="33" y="150"/>
                  <a:pt x="33" y="150"/>
                  <a:pt x="33" y="150"/>
                </a:cubicBezTo>
                <a:cubicBezTo>
                  <a:pt x="41" y="178"/>
                  <a:pt x="41" y="178"/>
                  <a:pt x="41" y="178"/>
                </a:cubicBezTo>
                <a:cubicBezTo>
                  <a:pt x="41" y="179"/>
                  <a:pt x="42" y="180"/>
                  <a:pt x="43" y="180"/>
                </a:cubicBezTo>
                <a:cubicBezTo>
                  <a:pt x="45" y="182"/>
                  <a:pt x="47" y="181"/>
                  <a:pt x="49" y="179"/>
                </a:cubicBezTo>
                <a:cubicBezTo>
                  <a:pt x="70" y="142"/>
                  <a:pt x="70" y="142"/>
                  <a:pt x="70" y="142"/>
                </a:cubicBezTo>
                <a:cubicBezTo>
                  <a:pt x="72" y="142"/>
                  <a:pt x="75" y="142"/>
                  <a:pt x="78" y="142"/>
                </a:cubicBezTo>
                <a:cubicBezTo>
                  <a:pt x="80" y="142"/>
                  <a:pt x="83" y="142"/>
                  <a:pt x="85" y="142"/>
                </a:cubicBezTo>
                <a:cubicBezTo>
                  <a:pt x="107" y="179"/>
                  <a:pt x="107" y="179"/>
                  <a:pt x="107" y="179"/>
                </a:cubicBezTo>
                <a:cubicBezTo>
                  <a:pt x="108" y="181"/>
                  <a:pt x="110" y="182"/>
                  <a:pt x="112" y="180"/>
                </a:cubicBezTo>
                <a:cubicBezTo>
                  <a:pt x="113" y="180"/>
                  <a:pt x="114" y="179"/>
                  <a:pt x="114" y="178"/>
                </a:cubicBezTo>
                <a:cubicBezTo>
                  <a:pt x="122" y="150"/>
                  <a:pt x="122" y="150"/>
                  <a:pt x="122" y="150"/>
                </a:cubicBezTo>
                <a:cubicBezTo>
                  <a:pt x="150" y="157"/>
                  <a:pt x="150" y="157"/>
                  <a:pt x="150" y="157"/>
                </a:cubicBezTo>
                <a:cubicBezTo>
                  <a:pt x="152" y="158"/>
                  <a:pt x="155" y="157"/>
                  <a:pt x="155" y="154"/>
                </a:cubicBezTo>
                <a:cubicBezTo>
                  <a:pt x="156" y="153"/>
                  <a:pt x="155" y="152"/>
                  <a:pt x="155" y="151"/>
                </a:cubicBezTo>
                <a:close/>
                <a:moveTo>
                  <a:pt x="46" y="166"/>
                </a:moveTo>
                <a:cubicBezTo>
                  <a:pt x="46" y="166"/>
                  <a:pt x="46" y="166"/>
                  <a:pt x="46" y="166"/>
                </a:cubicBezTo>
                <a:cubicBezTo>
                  <a:pt x="40" y="143"/>
                  <a:pt x="40" y="143"/>
                  <a:pt x="40" y="143"/>
                </a:cubicBezTo>
                <a:cubicBezTo>
                  <a:pt x="40" y="141"/>
                  <a:pt x="37" y="140"/>
                  <a:pt x="35" y="140"/>
                </a:cubicBezTo>
                <a:cubicBezTo>
                  <a:pt x="35" y="140"/>
                  <a:pt x="35" y="140"/>
                  <a:pt x="35" y="140"/>
                </a:cubicBezTo>
                <a:cubicBezTo>
                  <a:pt x="13" y="146"/>
                  <a:pt x="13" y="146"/>
                  <a:pt x="13" y="146"/>
                </a:cubicBezTo>
                <a:cubicBezTo>
                  <a:pt x="27" y="121"/>
                  <a:pt x="27" y="121"/>
                  <a:pt x="27" y="121"/>
                </a:cubicBezTo>
                <a:cubicBezTo>
                  <a:pt x="27" y="122"/>
                  <a:pt x="27" y="122"/>
                  <a:pt x="27" y="122"/>
                </a:cubicBezTo>
                <a:cubicBezTo>
                  <a:pt x="37" y="131"/>
                  <a:pt x="48" y="137"/>
                  <a:pt x="61" y="140"/>
                </a:cubicBezTo>
                <a:cubicBezTo>
                  <a:pt x="46" y="166"/>
                  <a:pt x="46" y="166"/>
                  <a:pt x="46" y="166"/>
                </a:cubicBezTo>
                <a:close/>
                <a:moveTo>
                  <a:pt x="78" y="128"/>
                </a:moveTo>
                <a:cubicBezTo>
                  <a:pt x="78" y="128"/>
                  <a:pt x="78" y="128"/>
                  <a:pt x="78" y="128"/>
                </a:cubicBezTo>
                <a:cubicBezTo>
                  <a:pt x="62" y="128"/>
                  <a:pt x="48" y="122"/>
                  <a:pt x="37" y="112"/>
                </a:cubicBezTo>
                <a:cubicBezTo>
                  <a:pt x="27" y="101"/>
                  <a:pt x="21" y="87"/>
                  <a:pt x="21" y="71"/>
                </a:cubicBezTo>
                <a:cubicBezTo>
                  <a:pt x="21" y="56"/>
                  <a:pt x="27" y="42"/>
                  <a:pt x="37" y="31"/>
                </a:cubicBezTo>
                <a:cubicBezTo>
                  <a:pt x="48" y="21"/>
                  <a:pt x="62" y="15"/>
                  <a:pt x="78" y="15"/>
                </a:cubicBezTo>
                <a:cubicBezTo>
                  <a:pt x="93" y="15"/>
                  <a:pt x="108" y="21"/>
                  <a:pt x="118" y="31"/>
                </a:cubicBezTo>
                <a:cubicBezTo>
                  <a:pt x="128" y="42"/>
                  <a:pt x="134" y="56"/>
                  <a:pt x="134" y="71"/>
                </a:cubicBezTo>
                <a:cubicBezTo>
                  <a:pt x="134" y="87"/>
                  <a:pt x="128" y="101"/>
                  <a:pt x="118" y="112"/>
                </a:cubicBezTo>
                <a:cubicBezTo>
                  <a:pt x="108" y="122"/>
                  <a:pt x="93" y="128"/>
                  <a:pt x="78" y="128"/>
                </a:cubicBezTo>
                <a:close/>
                <a:moveTo>
                  <a:pt x="120" y="140"/>
                </a:moveTo>
                <a:cubicBezTo>
                  <a:pt x="120" y="140"/>
                  <a:pt x="120" y="140"/>
                  <a:pt x="120" y="140"/>
                </a:cubicBezTo>
                <a:cubicBezTo>
                  <a:pt x="120" y="140"/>
                  <a:pt x="120" y="140"/>
                  <a:pt x="120" y="140"/>
                </a:cubicBezTo>
                <a:cubicBezTo>
                  <a:pt x="118" y="140"/>
                  <a:pt x="115" y="141"/>
                  <a:pt x="115" y="143"/>
                </a:cubicBezTo>
                <a:cubicBezTo>
                  <a:pt x="109" y="166"/>
                  <a:pt x="109" y="166"/>
                  <a:pt x="109" y="166"/>
                </a:cubicBezTo>
                <a:cubicBezTo>
                  <a:pt x="94" y="140"/>
                  <a:pt x="94" y="140"/>
                  <a:pt x="94" y="140"/>
                </a:cubicBezTo>
                <a:cubicBezTo>
                  <a:pt x="107" y="137"/>
                  <a:pt x="119" y="131"/>
                  <a:pt x="128" y="122"/>
                </a:cubicBezTo>
                <a:cubicBezTo>
                  <a:pt x="128" y="121"/>
                  <a:pt x="128" y="121"/>
                  <a:pt x="128" y="121"/>
                </a:cubicBezTo>
                <a:cubicBezTo>
                  <a:pt x="143" y="146"/>
                  <a:pt x="143" y="146"/>
                  <a:pt x="143" y="146"/>
                </a:cubicBezTo>
                <a:cubicBezTo>
                  <a:pt x="120" y="140"/>
                  <a:pt x="120" y="140"/>
                  <a:pt x="120" y="140"/>
                </a:cubicBezTo>
                <a:close/>
                <a:moveTo>
                  <a:pt x="107" y="42"/>
                </a:moveTo>
                <a:cubicBezTo>
                  <a:pt x="107" y="42"/>
                  <a:pt x="107" y="42"/>
                  <a:pt x="107" y="42"/>
                </a:cubicBezTo>
                <a:cubicBezTo>
                  <a:pt x="100" y="34"/>
                  <a:pt x="89" y="29"/>
                  <a:pt x="78" y="29"/>
                </a:cubicBezTo>
                <a:cubicBezTo>
                  <a:pt x="66" y="29"/>
                  <a:pt x="55" y="34"/>
                  <a:pt x="48" y="42"/>
                </a:cubicBezTo>
                <a:cubicBezTo>
                  <a:pt x="40" y="49"/>
                  <a:pt x="35" y="60"/>
                  <a:pt x="35" y="71"/>
                </a:cubicBezTo>
                <a:cubicBezTo>
                  <a:pt x="35" y="83"/>
                  <a:pt x="40" y="94"/>
                  <a:pt x="48" y="101"/>
                </a:cubicBezTo>
                <a:cubicBezTo>
                  <a:pt x="55" y="109"/>
                  <a:pt x="66" y="114"/>
                  <a:pt x="78" y="114"/>
                </a:cubicBezTo>
                <a:cubicBezTo>
                  <a:pt x="89" y="114"/>
                  <a:pt x="100" y="109"/>
                  <a:pt x="107" y="101"/>
                </a:cubicBezTo>
                <a:cubicBezTo>
                  <a:pt x="115" y="94"/>
                  <a:pt x="120" y="83"/>
                  <a:pt x="120" y="71"/>
                </a:cubicBezTo>
                <a:cubicBezTo>
                  <a:pt x="120" y="60"/>
                  <a:pt x="115" y="49"/>
                  <a:pt x="107" y="42"/>
                </a:cubicBezTo>
                <a:close/>
                <a:moveTo>
                  <a:pt x="101" y="95"/>
                </a:moveTo>
                <a:cubicBezTo>
                  <a:pt x="101" y="95"/>
                  <a:pt x="101" y="95"/>
                  <a:pt x="101" y="95"/>
                </a:cubicBezTo>
                <a:cubicBezTo>
                  <a:pt x="95" y="101"/>
                  <a:pt x="87" y="105"/>
                  <a:pt x="78" y="105"/>
                </a:cubicBezTo>
                <a:cubicBezTo>
                  <a:pt x="68" y="105"/>
                  <a:pt x="60" y="101"/>
                  <a:pt x="54" y="95"/>
                </a:cubicBezTo>
                <a:cubicBezTo>
                  <a:pt x="48" y="89"/>
                  <a:pt x="44" y="81"/>
                  <a:pt x="44" y="71"/>
                </a:cubicBezTo>
                <a:cubicBezTo>
                  <a:pt x="44" y="62"/>
                  <a:pt x="48" y="54"/>
                  <a:pt x="54" y="48"/>
                </a:cubicBezTo>
                <a:cubicBezTo>
                  <a:pt x="60" y="41"/>
                  <a:pt x="68" y="38"/>
                  <a:pt x="78" y="38"/>
                </a:cubicBezTo>
                <a:cubicBezTo>
                  <a:pt x="87" y="38"/>
                  <a:pt x="95" y="41"/>
                  <a:pt x="101" y="48"/>
                </a:cubicBezTo>
                <a:cubicBezTo>
                  <a:pt x="108" y="54"/>
                  <a:pt x="111" y="62"/>
                  <a:pt x="111" y="71"/>
                </a:cubicBezTo>
                <a:cubicBezTo>
                  <a:pt x="111" y="81"/>
                  <a:pt x="108" y="89"/>
                  <a:pt x="101" y="95"/>
                </a:cubicBezTo>
                <a:close/>
              </a:path>
            </a:pathLst>
          </a:custGeom>
          <a:solidFill>
            <a:schemeClr val="bg1"/>
          </a:solidFill>
          <a:ln>
            <a:noFill/>
          </a:ln>
        </p:spPr>
        <p:txBody>
          <a:bodyPr vert="horz" wrap="square" lIns="91440" tIns="45720" rIns="91440" bIns="45720" numCol="1" anchor="t" anchorCtr="0" compatLnSpc="1"/>
          <a:p>
            <a:endParaRPr lang="zh-CN" altLang="en-US">
              <a:latin typeface="微软雅黑" panose="020B0503020204020204" pitchFamily="34" charset="-122"/>
              <a:ea typeface="微软雅黑" panose="020B0503020204020204" pitchFamily="34" charset="-122"/>
            </a:endParaRPr>
          </a:p>
        </p:txBody>
      </p:sp>
      <p:sp>
        <p:nvSpPr>
          <p:cNvPr id="55" name="Freeform 62"/>
          <p:cNvSpPr>
            <a:spLocks noEditPoints="1"/>
          </p:cNvSpPr>
          <p:nvPr/>
        </p:nvSpPr>
        <p:spPr bwMode="auto">
          <a:xfrm>
            <a:off x="8321846" y="4680515"/>
            <a:ext cx="265265" cy="263316"/>
          </a:xfrm>
          <a:custGeom>
            <a:avLst/>
            <a:gdLst>
              <a:gd name="T0" fmla="*/ 150 w 181"/>
              <a:gd name="T1" fmla="*/ 2 h 181"/>
              <a:gd name="T2" fmla="*/ 157 w 181"/>
              <a:gd name="T3" fmla="*/ 4 h 181"/>
              <a:gd name="T4" fmla="*/ 161 w 181"/>
              <a:gd name="T5" fmla="*/ 20 h 181"/>
              <a:gd name="T6" fmla="*/ 177 w 181"/>
              <a:gd name="T7" fmla="*/ 24 h 181"/>
              <a:gd name="T8" fmla="*/ 179 w 181"/>
              <a:gd name="T9" fmla="*/ 25 h 181"/>
              <a:gd name="T10" fmla="*/ 156 w 181"/>
              <a:gd name="T11" fmla="*/ 54 h 181"/>
              <a:gd name="T12" fmla="*/ 139 w 181"/>
              <a:gd name="T13" fmla="*/ 52 h 181"/>
              <a:gd name="T14" fmla="*/ 144 w 181"/>
              <a:gd name="T15" fmla="*/ 92 h 181"/>
              <a:gd name="T16" fmla="*/ 127 w 181"/>
              <a:gd name="T17" fmla="*/ 131 h 181"/>
              <a:gd name="T18" fmla="*/ 50 w 181"/>
              <a:gd name="T19" fmla="*/ 131 h 181"/>
              <a:gd name="T20" fmla="*/ 50 w 181"/>
              <a:gd name="T21" fmla="*/ 53 h 181"/>
              <a:gd name="T22" fmla="*/ 122 w 181"/>
              <a:gd name="T23" fmla="*/ 48 h 181"/>
              <a:gd name="T24" fmla="*/ 126 w 181"/>
              <a:gd name="T25" fmla="*/ 29 h 181"/>
              <a:gd name="T26" fmla="*/ 160 w 181"/>
              <a:gd name="T27" fmla="*/ 70 h 181"/>
              <a:gd name="T28" fmla="*/ 163 w 181"/>
              <a:gd name="T29" fmla="*/ 81 h 181"/>
              <a:gd name="T30" fmla="*/ 141 w 181"/>
              <a:gd name="T31" fmla="*/ 145 h 181"/>
              <a:gd name="T32" fmla="*/ 36 w 181"/>
              <a:gd name="T33" fmla="*/ 145 h 181"/>
              <a:gd name="T34" fmla="*/ 36 w 181"/>
              <a:gd name="T35" fmla="*/ 39 h 181"/>
              <a:gd name="T36" fmla="*/ 100 w 181"/>
              <a:gd name="T37" fmla="*/ 18 h 181"/>
              <a:gd name="T38" fmla="*/ 119 w 181"/>
              <a:gd name="T39" fmla="*/ 16 h 181"/>
              <a:gd name="T40" fmla="*/ 102 w 181"/>
              <a:gd name="T41" fmla="*/ 4 h 181"/>
              <a:gd name="T42" fmla="*/ 26 w 181"/>
              <a:gd name="T43" fmla="*/ 29 h 181"/>
              <a:gd name="T44" fmla="*/ 26 w 181"/>
              <a:gd name="T45" fmla="*/ 155 h 181"/>
              <a:gd name="T46" fmla="*/ 151 w 181"/>
              <a:gd name="T47" fmla="*/ 155 h 181"/>
              <a:gd name="T48" fmla="*/ 177 w 181"/>
              <a:gd name="T49" fmla="*/ 79 h 181"/>
              <a:gd name="T50" fmla="*/ 165 w 181"/>
              <a:gd name="T51" fmla="*/ 62 h 181"/>
              <a:gd name="T52" fmla="*/ 89 w 181"/>
              <a:gd name="T53" fmla="*/ 67 h 181"/>
              <a:gd name="T54" fmla="*/ 101 w 181"/>
              <a:gd name="T55" fmla="*/ 70 h 181"/>
              <a:gd name="T56" fmla="*/ 89 w 181"/>
              <a:gd name="T57" fmla="*/ 45 h 181"/>
              <a:gd name="T58" fmla="*/ 56 w 181"/>
              <a:gd name="T59" fmla="*/ 59 h 181"/>
              <a:gd name="T60" fmla="*/ 42 w 181"/>
              <a:gd name="T61" fmla="*/ 92 h 181"/>
              <a:gd name="T62" fmla="*/ 89 w 181"/>
              <a:gd name="T63" fmla="*/ 139 h 181"/>
              <a:gd name="T64" fmla="*/ 122 w 181"/>
              <a:gd name="T65" fmla="*/ 125 h 181"/>
              <a:gd name="T66" fmla="*/ 126 w 181"/>
              <a:gd name="T67" fmla="*/ 64 h 181"/>
              <a:gd name="T68" fmla="*/ 114 w 181"/>
              <a:gd name="T69" fmla="*/ 92 h 181"/>
              <a:gd name="T70" fmla="*/ 107 w 181"/>
              <a:gd name="T71" fmla="*/ 110 h 181"/>
              <a:gd name="T72" fmla="*/ 71 w 181"/>
              <a:gd name="T73" fmla="*/ 110 h 181"/>
              <a:gd name="T74" fmla="*/ 71 w 181"/>
              <a:gd name="T75" fmla="*/ 74 h 181"/>
              <a:gd name="T76" fmla="*/ 89 w 181"/>
              <a:gd name="T77" fmla="*/ 67 h 181"/>
              <a:gd name="T78" fmla="*/ 95 w 181"/>
              <a:gd name="T79" fmla="*/ 76 h 181"/>
              <a:gd name="T80" fmla="*/ 77 w 181"/>
              <a:gd name="T81" fmla="*/ 80 h 181"/>
              <a:gd name="T82" fmla="*/ 77 w 181"/>
              <a:gd name="T83" fmla="*/ 104 h 181"/>
              <a:gd name="T84" fmla="*/ 101 w 181"/>
              <a:gd name="T85" fmla="*/ 104 h 181"/>
              <a:gd name="T86" fmla="*/ 106 w 181"/>
              <a:gd name="T87" fmla="*/ 92 h 181"/>
              <a:gd name="T88" fmla="*/ 94 w 181"/>
              <a:gd name="T89" fmla="*/ 97 h 181"/>
              <a:gd name="T90" fmla="*/ 84 w 181"/>
              <a:gd name="T91" fmla="*/ 87 h 181"/>
              <a:gd name="T92" fmla="*/ 150 w 181"/>
              <a:gd name="T93" fmla="*/ 13 h 181"/>
              <a:gd name="T94" fmla="*/ 134 w 181"/>
              <a:gd name="T95" fmla="*/ 29 h 181"/>
              <a:gd name="T96" fmla="*/ 153 w 181"/>
              <a:gd name="T97" fmla="*/ 22 h 181"/>
              <a:gd name="T98" fmla="*/ 159 w 181"/>
              <a:gd name="T99" fmla="*/ 28 h 181"/>
              <a:gd name="T100" fmla="*/ 143 w 181"/>
              <a:gd name="T101" fmla="*/ 44 h 181"/>
              <a:gd name="T102" fmla="*/ 168 w 181"/>
              <a:gd name="T103" fmla="*/ 3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81" h="181">
                <a:moveTo>
                  <a:pt x="127" y="25"/>
                </a:moveTo>
                <a:cubicBezTo>
                  <a:pt x="150" y="2"/>
                  <a:pt x="150" y="2"/>
                  <a:pt x="150" y="2"/>
                </a:cubicBezTo>
                <a:cubicBezTo>
                  <a:pt x="151" y="0"/>
                  <a:pt x="154" y="0"/>
                  <a:pt x="156" y="2"/>
                </a:cubicBezTo>
                <a:cubicBezTo>
                  <a:pt x="156" y="2"/>
                  <a:pt x="157" y="3"/>
                  <a:pt x="157" y="4"/>
                </a:cubicBezTo>
                <a:cubicBezTo>
                  <a:pt x="157" y="4"/>
                  <a:pt x="157" y="4"/>
                  <a:pt x="157" y="4"/>
                </a:cubicBezTo>
                <a:cubicBezTo>
                  <a:pt x="161" y="20"/>
                  <a:pt x="161" y="20"/>
                  <a:pt x="161" y="20"/>
                </a:cubicBezTo>
                <a:cubicBezTo>
                  <a:pt x="177" y="24"/>
                  <a:pt x="177" y="24"/>
                  <a:pt x="177" y="24"/>
                </a:cubicBezTo>
                <a:cubicBezTo>
                  <a:pt x="177" y="24"/>
                  <a:pt x="177" y="24"/>
                  <a:pt x="177" y="24"/>
                </a:cubicBezTo>
                <a:cubicBezTo>
                  <a:pt x="177" y="24"/>
                  <a:pt x="177" y="24"/>
                  <a:pt x="177" y="24"/>
                </a:cubicBezTo>
                <a:cubicBezTo>
                  <a:pt x="178" y="24"/>
                  <a:pt x="179" y="25"/>
                  <a:pt x="179" y="25"/>
                </a:cubicBezTo>
                <a:cubicBezTo>
                  <a:pt x="181" y="27"/>
                  <a:pt x="181" y="29"/>
                  <a:pt x="179" y="31"/>
                </a:cubicBezTo>
                <a:cubicBezTo>
                  <a:pt x="156" y="54"/>
                  <a:pt x="156" y="54"/>
                  <a:pt x="156" y="54"/>
                </a:cubicBezTo>
                <a:cubicBezTo>
                  <a:pt x="155" y="55"/>
                  <a:pt x="153" y="56"/>
                  <a:pt x="152" y="55"/>
                </a:cubicBezTo>
                <a:cubicBezTo>
                  <a:pt x="139" y="52"/>
                  <a:pt x="139" y="52"/>
                  <a:pt x="139" y="52"/>
                </a:cubicBezTo>
                <a:cubicBezTo>
                  <a:pt x="132" y="58"/>
                  <a:pt x="132" y="58"/>
                  <a:pt x="132" y="58"/>
                </a:cubicBezTo>
                <a:cubicBezTo>
                  <a:pt x="140" y="68"/>
                  <a:pt x="144" y="80"/>
                  <a:pt x="144" y="92"/>
                </a:cubicBezTo>
                <a:cubicBezTo>
                  <a:pt x="144" y="107"/>
                  <a:pt x="138" y="121"/>
                  <a:pt x="128" y="131"/>
                </a:cubicBezTo>
                <a:cubicBezTo>
                  <a:pt x="127" y="131"/>
                  <a:pt x="127" y="131"/>
                  <a:pt x="127" y="131"/>
                </a:cubicBezTo>
                <a:cubicBezTo>
                  <a:pt x="117" y="141"/>
                  <a:pt x="104" y="147"/>
                  <a:pt x="89" y="147"/>
                </a:cubicBezTo>
                <a:cubicBezTo>
                  <a:pt x="73" y="147"/>
                  <a:pt x="60" y="141"/>
                  <a:pt x="50" y="131"/>
                </a:cubicBezTo>
                <a:cubicBezTo>
                  <a:pt x="40" y="121"/>
                  <a:pt x="33" y="107"/>
                  <a:pt x="33" y="92"/>
                </a:cubicBezTo>
                <a:cubicBezTo>
                  <a:pt x="33" y="77"/>
                  <a:pt x="40" y="63"/>
                  <a:pt x="50" y="53"/>
                </a:cubicBezTo>
                <a:cubicBezTo>
                  <a:pt x="60" y="43"/>
                  <a:pt x="73" y="37"/>
                  <a:pt x="89" y="37"/>
                </a:cubicBezTo>
                <a:cubicBezTo>
                  <a:pt x="101" y="37"/>
                  <a:pt x="113" y="41"/>
                  <a:pt x="122" y="48"/>
                </a:cubicBezTo>
                <a:cubicBezTo>
                  <a:pt x="129" y="42"/>
                  <a:pt x="129" y="42"/>
                  <a:pt x="129" y="42"/>
                </a:cubicBezTo>
                <a:cubicBezTo>
                  <a:pt x="126" y="29"/>
                  <a:pt x="126" y="29"/>
                  <a:pt x="126" y="29"/>
                </a:cubicBezTo>
                <a:cubicBezTo>
                  <a:pt x="125" y="27"/>
                  <a:pt x="126" y="26"/>
                  <a:pt x="127" y="25"/>
                </a:cubicBezTo>
                <a:close/>
                <a:moveTo>
                  <a:pt x="160" y="70"/>
                </a:moveTo>
                <a:cubicBezTo>
                  <a:pt x="160" y="70"/>
                  <a:pt x="160" y="70"/>
                  <a:pt x="160" y="70"/>
                </a:cubicBezTo>
                <a:cubicBezTo>
                  <a:pt x="161" y="74"/>
                  <a:pt x="162" y="77"/>
                  <a:pt x="163" y="81"/>
                </a:cubicBezTo>
                <a:cubicBezTo>
                  <a:pt x="163" y="85"/>
                  <a:pt x="163" y="88"/>
                  <a:pt x="163" y="92"/>
                </a:cubicBezTo>
                <a:cubicBezTo>
                  <a:pt x="163" y="113"/>
                  <a:pt x="155" y="131"/>
                  <a:pt x="141" y="145"/>
                </a:cubicBezTo>
                <a:cubicBezTo>
                  <a:pt x="128" y="159"/>
                  <a:pt x="109" y="167"/>
                  <a:pt x="89" y="167"/>
                </a:cubicBezTo>
                <a:cubicBezTo>
                  <a:pt x="68" y="167"/>
                  <a:pt x="49" y="159"/>
                  <a:pt x="36" y="145"/>
                </a:cubicBezTo>
                <a:cubicBezTo>
                  <a:pt x="22" y="131"/>
                  <a:pt x="14" y="113"/>
                  <a:pt x="14" y="92"/>
                </a:cubicBezTo>
                <a:cubicBezTo>
                  <a:pt x="14" y="72"/>
                  <a:pt x="22" y="53"/>
                  <a:pt x="36" y="39"/>
                </a:cubicBezTo>
                <a:cubicBezTo>
                  <a:pt x="49" y="26"/>
                  <a:pt x="68" y="17"/>
                  <a:pt x="89" y="17"/>
                </a:cubicBezTo>
                <a:cubicBezTo>
                  <a:pt x="92" y="17"/>
                  <a:pt x="96" y="18"/>
                  <a:pt x="100" y="18"/>
                </a:cubicBezTo>
                <a:cubicBezTo>
                  <a:pt x="103" y="19"/>
                  <a:pt x="107" y="20"/>
                  <a:pt x="110" y="21"/>
                </a:cubicBezTo>
                <a:cubicBezTo>
                  <a:pt x="114" y="22"/>
                  <a:pt x="118" y="20"/>
                  <a:pt x="119" y="16"/>
                </a:cubicBezTo>
                <a:cubicBezTo>
                  <a:pt x="120" y="12"/>
                  <a:pt x="118" y="8"/>
                  <a:pt x="114" y="7"/>
                </a:cubicBezTo>
                <a:cubicBezTo>
                  <a:pt x="110" y="6"/>
                  <a:pt x="106" y="5"/>
                  <a:pt x="102" y="4"/>
                </a:cubicBezTo>
                <a:cubicBezTo>
                  <a:pt x="97" y="4"/>
                  <a:pt x="93" y="3"/>
                  <a:pt x="89" y="3"/>
                </a:cubicBezTo>
                <a:cubicBezTo>
                  <a:pt x="64" y="3"/>
                  <a:pt x="42" y="13"/>
                  <a:pt x="26" y="29"/>
                </a:cubicBezTo>
                <a:cubicBezTo>
                  <a:pt x="10" y="45"/>
                  <a:pt x="0" y="68"/>
                  <a:pt x="0" y="92"/>
                </a:cubicBezTo>
                <a:cubicBezTo>
                  <a:pt x="0" y="117"/>
                  <a:pt x="10" y="139"/>
                  <a:pt x="26" y="155"/>
                </a:cubicBezTo>
                <a:cubicBezTo>
                  <a:pt x="42" y="171"/>
                  <a:pt x="64" y="181"/>
                  <a:pt x="89" y="181"/>
                </a:cubicBezTo>
                <a:cubicBezTo>
                  <a:pt x="113" y="181"/>
                  <a:pt x="135" y="171"/>
                  <a:pt x="151" y="155"/>
                </a:cubicBezTo>
                <a:cubicBezTo>
                  <a:pt x="168" y="139"/>
                  <a:pt x="178" y="117"/>
                  <a:pt x="178" y="92"/>
                </a:cubicBezTo>
                <a:cubicBezTo>
                  <a:pt x="178" y="88"/>
                  <a:pt x="177" y="83"/>
                  <a:pt x="177" y="79"/>
                </a:cubicBezTo>
                <a:cubicBezTo>
                  <a:pt x="176" y="75"/>
                  <a:pt x="175" y="71"/>
                  <a:pt x="174" y="66"/>
                </a:cubicBezTo>
                <a:cubicBezTo>
                  <a:pt x="173" y="63"/>
                  <a:pt x="169" y="61"/>
                  <a:pt x="165" y="62"/>
                </a:cubicBezTo>
                <a:cubicBezTo>
                  <a:pt x="161" y="63"/>
                  <a:pt x="159" y="67"/>
                  <a:pt x="160" y="70"/>
                </a:cubicBezTo>
                <a:close/>
                <a:moveTo>
                  <a:pt x="89" y="67"/>
                </a:moveTo>
                <a:cubicBezTo>
                  <a:pt x="89" y="67"/>
                  <a:pt x="89" y="67"/>
                  <a:pt x="89" y="67"/>
                </a:cubicBezTo>
                <a:cubicBezTo>
                  <a:pt x="93" y="67"/>
                  <a:pt x="97" y="68"/>
                  <a:pt x="101" y="70"/>
                </a:cubicBezTo>
                <a:cubicBezTo>
                  <a:pt x="116" y="54"/>
                  <a:pt x="116" y="54"/>
                  <a:pt x="116" y="54"/>
                </a:cubicBezTo>
                <a:cubicBezTo>
                  <a:pt x="109" y="49"/>
                  <a:pt x="99" y="45"/>
                  <a:pt x="89" y="45"/>
                </a:cubicBezTo>
                <a:cubicBezTo>
                  <a:pt x="76" y="45"/>
                  <a:pt x="64" y="51"/>
                  <a:pt x="56" y="59"/>
                </a:cubicBezTo>
                <a:cubicBezTo>
                  <a:pt x="56" y="59"/>
                  <a:pt x="56" y="59"/>
                  <a:pt x="56" y="59"/>
                </a:cubicBezTo>
                <a:cubicBezTo>
                  <a:pt x="56" y="59"/>
                  <a:pt x="56" y="59"/>
                  <a:pt x="56" y="59"/>
                </a:cubicBezTo>
                <a:cubicBezTo>
                  <a:pt x="47" y="68"/>
                  <a:pt x="42" y="79"/>
                  <a:pt x="42" y="92"/>
                </a:cubicBezTo>
                <a:cubicBezTo>
                  <a:pt x="42" y="105"/>
                  <a:pt x="47" y="117"/>
                  <a:pt x="56" y="125"/>
                </a:cubicBezTo>
                <a:cubicBezTo>
                  <a:pt x="64" y="134"/>
                  <a:pt x="76" y="139"/>
                  <a:pt x="89" y="139"/>
                </a:cubicBezTo>
                <a:cubicBezTo>
                  <a:pt x="101" y="139"/>
                  <a:pt x="113" y="134"/>
                  <a:pt x="121" y="125"/>
                </a:cubicBezTo>
                <a:cubicBezTo>
                  <a:pt x="122" y="125"/>
                  <a:pt x="122" y="125"/>
                  <a:pt x="122" y="125"/>
                </a:cubicBezTo>
                <a:cubicBezTo>
                  <a:pt x="130" y="117"/>
                  <a:pt x="135" y="105"/>
                  <a:pt x="135" y="92"/>
                </a:cubicBezTo>
                <a:cubicBezTo>
                  <a:pt x="135" y="82"/>
                  <a:pt x="132" y="72"/>
                  <a:pt x="126" y="64"/>
                </a:cubicBezTo>
                <a:cubicBezTo>
                  <a:pt x="111" y="80"/>
                  <a:pt x="111" y="80"/>
                  <a:pt x="111" y="80"/>
                </a:cubicBezTo>
                <a:cubicBezTo>
                  <a:pt x="113" y="84"/>
                  <a:pt x="114" y="88"/>
                  <a:pt x="114" y="92"/>
                </a:cubicBezTo>
                <a:cubicBezTo>
                  <a:pt x="114" y="99"/>
                  <a:pt x="111" y="105"/>
                  <a:pt x="107" y="110"/>
                </a:cubicBezTo>
                <a:cubicBezTo>
                  <a:pt x="107" y="110"/>
                  <a:pt x="107" y="110"/>
                  <a:pt x="107" y="110"/>
                </a:cubicBezTo>
                <a:cubicBezTo>
                  <a:pt x="102" y="115"/>
                  <a:pt x="96" y="118"/>
                  <a:pt x="89" y="118"/>
                </a:cubicBezTo>
                <a:cubicBezTo>
                  <a:pt x="82" y="118"/>
                  <a:pt x="75" y="115"/>
                  <a:pt x="71" y="110"/>
                </a:cubicBezTo>
                <a:cubicBezTo>
                  <a:pt x="66" y="105"/>
                  <a:pt x="63" y="99"/>
                  <a:pt x="63" y="92"/>
                </a:cubicBezTo>
                <a:cubicBezTo>
                  <a:pt x="63" y="85"/>
                  <a:pt x="66" y="79"/>
                  <a:pt x="71" y="74"/>
                </a:cubicBezTo>
                <a:cubicBezTo>
                  <a:pt x="71" y="74"/>
                  <a:pt x="71" y="74"/>
                  <a:pt x="71" y="74"/>
                </a:cubicBezTo>
                <a:cubicBezTo>
                  <a:pt x="75" y="70"/>
                  <a:pt x="82" y="67"/>
                  <a:pt x="89" y="67"/>
                </a:cubicBezTo>
                <a:close/>
                <a:moveTo>
                  <a:pt x="95" y="76"/>
                </a:moveTo>
                <a:cubicBezTo>
                  <a:pt x="95" y="76"/>
                  <a:pt x="95" y="76"/>
                  <a:pt x="95" y="76"/>
                </a:cubicBezTo>
                <a:cubicBezTo>
                  <a:pt x="93" y="76"/>
                  <a:pt x="91" y="75"/>
                  <a:pt x="89" y="75"/>
                </a:cubicBezTo>
                <a:cubicBezTo>
                  <a:pt x="84" y="75"/>
                  <a:pt x="80" y="77"/>
                  <a:pt x="77" y="80"/>
                </a:cubicBezTo>
                <a:cubicBezTo>
                  <a:pt x="74" y="83"/>
                  <a:pt x="72" y="87"/>
                  <a:pt x="72" y="92"/>
                </a:cubicBezTo>
                <a:cubicBezTo>
                  <a:pt x="72" y="97"/>
                  <a:pt x="74" y="101"/>
                  <a:pt x="77" y="104"/>
                </a:cubicBezTo>
                <a:cubicBezTo>
                  <a:pt x="80" y="107"/>
                  <a:pt x="84" y="109"/>
                  <a:pt x="89" y="109"/>
                </a:cubicBezTo>
                <a:cubicBezTo>
                  <a:pt x="93" y="109"/>
                  <a:pt x="98" y="107"/>
                  <a:pt x="101" y="104"/>
                </a:cubicBezTo>
                <a:cubicBezTo>
                  <a:pt x="101" y="104"/>
                  <a:pt x="101" y="104"/>
                  <a:pt x="101" y="104"/>
                </a:cubicBezTo>
                <a:cubicBezTo>
                  <a:pt x="104" y="101"/>
                  <a:pt x="106" y="97"/>
                  <a:pt x="106" y="92"/>
                </a:cubicBezTo>
                <a:cubicBezTo>
                  <a:pt x="106" y="90"/>
                  <a:pt x="105" y="88"/>
                  <a:pt x="105" y="86"/>
                </a:cubicBezTo>
                <a:cubicBezTo>
                  <a:pt x="94" y="97"/>
                  <a:pt x="94" y="97"/>
                  <a:pt x="94" y="97"/>
                </a:cubicBezTo>
                <a:cubicBezTo>
                  <a:pt x="91" y="100"/>
                  <a:pt x="86" y="100"/>
                  <a:pt x="84" y="97"/>
                </a:cubicBezTo>
                <a:cubicBezTo>
                  <a:pt x="81" y="94"/>
                  <a:pt x="81" y="90"/>
                  <a:pt x="84" y="87"/>
                </a:cubicBezTo>
                <a:cubicBezTo>
                  <a:pt x="95" y="76"/>
                  <a:pt x="95" y="76"/>
                  <a:pt x="95" y="76"/>
                </a:cubicBezTo>
                <a:close/>
                <a:moveTo>
                  <a:pt x="150" y="13"/>
                </a:moveTo>
                <a:cubicBezTo>
                  <a:pt x="150" y="13"/>
                  <a:pt x="150" y="13"/>
                  <a:pt x="150" y="13"/>
                </a:cubicBezTo>
                <a:cubicBezTo>
                  <a:pt x="134" y="29"/>
                  <a:pt x="134" y="29"/>
                  <a:pt x="134" y="29"/>
                </a:cubicBezTo>
                <a:cubicBezTo>
                  <a:pt x="137" y="38"/>
                  <a:pt x="137" y="38"/>
                  <a:pt x="137" y="38"/>
                </a:cubicBezTo>
                <a:cubicBezTo>
                  <a:pt x="153" y="22"/>
                  <a:pt x="153" y="22"/>
                  <a:pt x="153" y="22"/>
                </a:cubicBezTo>
                <a:cubicBezTo>
                  <a:pt x="150" y="13"/>
                  <a:pt x="150" y="13"/>
                  <a:pt x="150" y="13"/>
                </a:cubicBezTo>
                <a:close/>
                <a:moveTo>
                  <a:pt x="159" y="28"/>
                </a:moveTo>
                <a:cubicBezTo>
                  <a:pt x="159" y="28"/>
                  <a:pt x="159" y="28"/>
                  <a:pt x="159" y="28"/>
                </a:cubicBezTo>
                <a:cubicBezTo>
                  <a:pt x="143" y="44"/>
                  <a:pt x="143" y="44"/>
                  <a:pt x="143" y="44"/>
                </a:cubicBezTo>
                <a:cubicBezTo>
                  <a:pt x="152" y="47"/>
                  <a:pt x="152" y="47"/>
                  <a:pt x="152" y="47"/>
                </a:cubicBezTo>
                <a:cubicBezTo>
                  <a:pt x="168" y="30"/>
                  <a:pt x="168" y="30"/>
                  <a:pt x="168" y="30"/>
                </a:cubicBezTo>
                <a:cubicBezTo>
                  <a:pt x="159" y="28"/>
                  <a:pt x="159" y="28"/>
                  <a:pt x="159" y="28"/>
                </a:cubicBezTo>
                <a:close/>
              </a:path>
            </a:pathLst>
          </a:custGeom>
          <a:solidFill>
            <a:schemeClr val="bg1"/>
          </a:solidFill>
          <a:ln>
            <a:noFill/>
          </a:ln>
        </p:spPr>
        <p:txBody>
          <a:bodyPr vert="horz" wrap="square" lIns="91440" tIns="45720" rIns="91440" bIns="45720" numCol="1" anchor="t" anchorCtr="0" compatLnSpc="1"/>
          <a:p>
            <a:endParaRPr lang="zh-CN" altLang="en-US">
              <a:latin typeface="微软雅黑" panose="020B0503020204020204" pitchFamily="34" charset="-122"/>
              <a:ea typeface="微软雅黑" panose="020B0503020204020204" pitchFamily="34" charset="-122"/>
            </a:endParaRPr>
          </a:p>
        </p:txBody>
      </p:sp>
      <p:sp>
        <p:nvSpPr>
          <p:cNvPr id="56" name="Freeform 327"/>
          <p:cNvSpPr>
            <a:spLocks noEditPoints="1"/>
          </p:cNvSpPr>
          <p:nvPr/>
        </p:nvSpPr>
        <p:spPr bwMode="auto">
          <a:xfrm>
            <a:off x="7490875" y="4693311"/>
            <a:ext cx="273685" cy="237725"/>
          </a:xfrm>
          <a:custGeom>
            <a:avLst/>
            <a:gdLst>
              <a:gd name="T0" fmla="*/ 126 w 183"/>
              <a:gd name="T1" fmla="*/ 7 h 159"/>
              <a:gd name="T2" fmla="*/ 0 w 183"/>
              <a:gd name="T3" fmla="*/ 91 h 159"/>
              <a:gd name="T4" fmla="*/ 37 w 183"/>
              <a:gd name="T5" fmla="*/ 146 h 159"/>
              <a:gd name="T6" fmla="*/ 37 w 183"/>
              <a:gd name="T7" fmla="*/ 37 h 159"/>
              <a:gd name="T8" fmla="*/ 163 w 183"/>
              <a:gd name="T9" fmla="*/ 62 h 159"/>
              <a:gd name="T10" fmla="*/ 146 w 183"/>
              <a:gd name="T11" fmla="*/ 146 h 159"/>
              <a:gd name="T12" fmla="*/ 183 w 183"/>
              <a:gd name="T13" fmla="*/ 91 h 159"/>
              <a:gd name="T14" fmla="*/ 132 w 183"/>
              <a:gd name="T15" fmla="*/ 48 h 159"/>
              <a:gd name="T16" fmla="*/ 130 w 183"/>
              <a:gd name="T17" fmla="*/ 44 h 159"/>
              <a:gd name="T18" fmla="*/ 127 w 183"/>
              <a:gd name="T19" fmla="*/ 42 h 159"/>
              <a:gd name="T20" fmla="*/ 123 w 183"/>
              <a:gd name="T21" fmla="*/ 40 h 159"/>
              <a:gd name="T22" fmla="*/ 119 w 183"/>
              <a:gd name="T23" fmla="*/ 41 h 159"/>
              <a:gd name="T24" fmla="*/ 115 w 183"/>
              <a:gd name="T25" fmla="*/ 42 h 159"/>
              <a:gd name="T26" fmla="*/ 70 w 183"/>
              <a:gd name="T27" fmla="*/ 79 h 159"/>
              <a:gd name="T28" fmla="*/ 62 w 183"/>
              <a:gd name="T29" fmla="*/ 89 h 159"/>
              <a:gd name="T30" fmla="*/ 60 w 183"/>
              <a:gd name="T31" fmla="*/ 99 h 159"/>
              <a:gd name="T32" fmla="*/ 60 w 183"/>
              <a:gd name="T33" fmla="*/ 108 h 159"/>
              <a:gd name="T34" fmla="*/ 64 w 183"/>
              <a:gd name="T35" fmla="*/ 119 h 159"/>
              <a:gd name="T36" fmla="*/ 68 w 183"/>
              <a:gd name="T37" fmla="*/ 125 h 159"/>
              <a:gd name="T38" fmla="*/ 79 w 183"/>
              <a:gd name="T39" fmla="*/ 132 h 159"/>
              <a:gd name="T40" fmla="*/ 88 w 183"/>
              <a:gd name="T41" fmla="*/ 135 h 159"/>
              <a:gd name="T42" fmla="*/ 97 w 183"/>
              <a:gd name="T43" fmla="*/ 134 h 159"/>
              <a:gd name="T44" fmla="*/ 109 w 183"/>
              <a:gd name="T45" fmla="*/ 130 h 159"/>
              <a:gd name="T46" fmla="*/ 112 w 183"/>
              <a:gd name="T47" fmla="*/ 128 h 159"/>
              <a:gd name="T48" fmla="*/ 118 w 183"/>
              <a:gd name="T49" fmla="*/ 121 h 159"/>
              <a:gd name="T50" fmla="*/ 124 w 183"/>
              <a:gd name="T51" fmla="*/ 110 h 159"/>
              <a:gd name="T52" fmla="*/ 132 w 183"/>
              <a:gd name="T53" fmla="*/ 53 h 159"/>
              <a:gd name="T54" fmla="*/ 132 w 183"/>
              <a:gd name="T55" fmla="*/ 49 h 159"/>
              <a:gd name="T56" fmla="*/ 116 w 183"/>
              <a:gd name="T57" fmla="*/ 105 h 159"/>
              <a:gd name="T58" fmla="*/ 115 w 183"/>
              <a:gd name="T59" fmla="*/ 110 h 159"/>
              <a:gd name="T60" fmla="*/ 110 w 183"/>
              <a:gd name="T61" fmla="*/ 118 h 159"/>
              <a:gd name="T62" fmla="*/ 107 w 183"/>
              <a:gd name="T63" fmla="*/ 121 h 159"/>
              <a:gd name="T64" fmla="*/ 100 w 183"/>
              <a:gd name="T65" fmla="*/ 125 h 159"/>
              <a:gd name="T66" fmla="*/ 92 w 183"/>
              <a:gd name="T67" fmla="*/ 126 h 159"/>
              <a:gd name="T68" fmla="*/ 87 w 183"/>
              <a:gd name="T69" fmla="*/ 126 h 159"/>
              <a:gd name="T70" fmla="*/ 78 w 183"/>
              <a:gd name="T71" fmla="*/ 122 h 159"/>
              <a:gd name="T72" fmla="*/ 73 w 183"/>
              <a:gd name="T73" fmla="*/ 117 h 159"/>
              <a:gd name="T74" fmla="*/ 69 w 183"/>
              <a:gd name="T75" fmla="*/ 111 h 159"/>
              <a:gd name="T76" fmla="*/ 68 w 183"/>
              <a:gd name="T77" fmla="*/ 102 h 159"/>
              <a:gd name="T78" fmla="*/ 69 w 183"/>
              <a:gd name="T79" fmla="*/ 97 h 159"/>
              <a:gd name="T80" fmla="*/ 72 w 183"/>
              <a:gd name="T81" fmla="*/ 88 h 159"/>
              <a:gd name="T82" fmla="*/ 77 w 183"/>
              <a:gd name="T83" fmla="*/ 83 h 159"/>
              <a:gd name="T84" fmla="*/ 121 w 183"/>
              <a:gd name="T85" fmla="*/ 49 h 159"/>
              <a:gd name="T86" fmla="*/ 123 w 183"/>
              <a:gd name="T87" fmla="*/ 49 h 159"/>
              <a:gd name="T88" fmla="*/ 124 w 183"/>
              <a:gd name="T89" fmla="*/ 51 h 159"/>
              <a:gd name="T90" fmla="*/ 107 w 183"/>
              <a:gd name="T91" fmla="*/ 98 h 159"/>
              <a:gd name="T92" fmla="*/ 78 w 183"/>
              <a:gd name="T93" fmla="*/ 95 h 159"/>
              <a:gd name="T94" fmla="*/ 105 w 183"/>
              <a:gd name="T95" fmla="*/ 110 h 159"/>
              <a:gd name="T96" fmla="*/ 99 w 183"/>
              <a:gd name="T97" fmla="*/ 101 h 159"/>
              <a:gd name="T98" fmla="*/ 88 w 183"/>
              <a:gd name="T99" fmla="*/ 109 h 159"/>
              <a:gd name="T100" fmla="*/ 90 w 183"/>
              <a:gd name="T101" fmla="*/ 9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3" h="159">
                <a:moveTo>
                  <a:pt x="176" y="57"/>
                </a:moveTo>
                <a:cubicBezTo>
                  <a:pt x="176" y="56"/>
                  <a:pt x="176" y="56"/>
                  <a:pt x="176" y="56"/>
                </a:cubicBezTo>
                <a:cubicBezTo>
                  <a:pt x="172" y="45"/>
                  <a:pt x="165" y="35"/>
                  <a:pt x="156" y="27"/>
                </a:cubicBezTo>
                <a:cubicBezTo>
                  <a:pt x="148" y="18"/>
                  <a:pt x="138" y="11"/>
                  <a:pt x="126" y="7"/>
                </a:cubicBezTo>
                <a:cubicBezTo>
                  <a:pt x="116" y="2"/>
                  <a:pt x="104" y="0"/>
                  <a:pt x="91" y="0"/>
                </a:cubicBezTo>
                <a:cubicBezTo>
                  <a:pt x="66" y="0"/>
                  <a:pt x="43" y="10"/>
                  <a:pt x="27" y="27"/>
                </a:cubicBezTo>
                <a:cubicBezTo>
                  <a:pt x="18" y="35"/>
                  <a:pt x="11" y="45"/>
                  <a:pt x="7" y="56"/>
                </a:cubicBezTo>
                <a:cubicBezTo>
                  <a:pt x="2" y="67"/>
                  <a:pt x="0" y="79"/>
                  <a:pt x="0" y="91"/>
                </a:cubicBezTo>
                <a:cubicBezTo>
                  <a:pt x="0" y="104"/>
                  <a:pt x="2" y="116"/>
                  <a:pt x="7" y="127"/>
                </a:cubicBezTo>
                <a:cubicBezTo>
                  <a:pt x="11" y="138"/>
                  <a:pt x="18" y="148"/>
                  <a:pt x="27" y="156"/>
                </a:cubicBezTo>
                <a:cubicBezTo>
                  <a:pt x="29" y="159"/>
                  <a:pt x="34" y="159"/>
                  <a:pt x="37" y="156"/>
                </a:cubicBezTo>
                <a:cubicBezTo>
                  <a:pt x="39" y="154"/>
                  <a:pt x="39" y="149"/>
                  <a:pt x="37" y="146"/>
                </a:cubicBezTo>
                <a:cubicBezTo>
                  <a:pt x="29" y="139"/>
                  <a:pt x="24" y="131"/>
                  <a:pt x="20" y="121"/>
                </a:cubicBezTo>
                <a:cubicBezTo>
                  <a:pt x="16" y="112"/>
                  <a:pt x="14" y="102"/>
                  <a:pt x="14" y="91"/>
                </a:cubicBezTo>
                <a:cubicBezTo>
                  <a:pt x="14" y="81"/>
                  <a:pt x="16" y="71"/>
                  <a:pt x="20" y="62"/>
                </a:cubicBezTo>
                <a:cubicBezTo>
                  <a:pt x="24" y="52"/>
                  <a:pt x="29" y="44"/>
                  <a:pt x="37" y="37"/>
                </a:cubicBezTo>
                <a:cubicBezTo>
                  <a:pt x="51" y="23"/>
                  <a:pt x="70" y="14"/>
                  <a:pt x="91" y="14"/>
                </a:cubicBezTo>
                <a:cubicBezTo>
                  <a:pt x="102" y="14"/>
                  <a:pt x="112" y="16"/>
                  <a:pt x="121" y="20"/>
                </a:cubicBezTo>
                <a:cubicBezTo>
                  <a:pt x="131" y="24"/>
                  <a:pt x="139" y="30"/>
                  <a:pt x="146" y="37"/>
                </a:cubicBezTo>
                <a:cubicBezTo>
                  <a:pt x="153" y="44"/>
                  <a:pt x="159" y="52"/>
                  <a:pt x="163" y="62"/>
                </a:cubicBezTo>
                <a:cubicBezTo>
                  <a:pt x="163" y="62"/>
                  <a:pt x="163" y="62"/>
                  <a:pt x="163" y="62"/>
                </a:cubicBezTo>
                <a:cubicBezTo>
                  <a:pt x="167" y="71"/>
                  <a:pt x="169" y="81"/>
                  <a:pt x="169" y="91"/>
                </a:cubicBezTo>
                <a:cubicBezTo>
                  <a:pt x="169" y="102"/>
                  <a:pt x="167" y="112"/>
                  <a:pt x="163" y="121"/>
                </a:cubicBezTo>
                <a:cubicBezTo>
                  <a:pt x="159" y="131"/>
                  <a:pt x="153" y="139"/>
                  <a:pt x="146" y="146"/>
                </a:cubicBezTo>
                <a:cubicBezTo>
                  <a:pt x="144" y="149"/>
                  <a:pt x="144" y="154"/>
                  <a:pt x="146" y="156"/>
                </a:cubicBezTo>
                <a:cubicBezTo>
                  <a:pt x="149" y="159"/>
                  <a:pt x="154" y="159"/>
                  <a:pt x="156" y="156"/>
                </a:cubicBezTo>
                <a:cubicBezTo>
                  <a:pt x="165" y="148"/>
                  <a:pt x="171" y="138"/>
                  <a:pt x="176" y="127"/>
                </a:cubicBezTo>
                <a:cubicBezTo>
                  <a:pt x="181" y="116"/>
                  <a:pt x="183" y="104"/>
                  <a:pt x="183" y="91"/>
                </a:cubicBezTo>
                <a:cubicBezTo>
                  <a:pt x="183" y="79"/>
                  <a:pt x="181" y="67"/>
                  <a:pt x="176" y="57"/>
                </a:cubicBezTo>
                <a:close/>
                <a:moveTo>
                  <a:pt x="132" y="49"/>
                </a:moveTo>
                <a:cubicBezTo>
                  <a:pt x="132" y="49"/>
                  <a:pt x="132" y="49"/>
                  <a:pt x="132" y="49"/>
                </a:cubicBezTo>
                <a:cubicBezTo>
                  <a:pt x="132" y="49"/>
                  <a:pt x="132" y="49"/>
                  <a:pt x="132" y="48"/>
                </a:cubicBezTo>
                <a:cubicBezTo>
                  <a:pt x="132" y="47"/>
                  <a:pt x="132" y="47"/>
                  <a:pt x="132" y="47"/>
                </a:cubicBezTo>
                <a:cubicBezTo>
                  <a:pt x="132" y="47"/>
                  <a:pt x="131" y="46"/>
                  <a:pt x="131" y="46"/>
                </a:cubicBezTo>
                <a:cubicBezTo>
                  <a:pt x="131" y="45"/>
                  <a:pt x="131" y="45"/>
                  <a:pt x="131" y="45"/>
                </a:cubicBezTo>
                <a:cubicBezTo>
                  <a:pt x="130" y="45"/>
                  <a:pt x="130" y="45"/>
                  <a:pt x="130" y="44"/>
                </a:cubicBezTo>
                <a:cubicBezTo>
                  <a:pt x="129" y="43"/>
                  <a:pt x="129" y="43"/>
                  <a:pt x="129" y="43"/>
                </a:cubicBezTo>
                <a:cubicBezTo>
                  <a:pt x="129" y="43"/>
                  <a:pt x="129" y="43"/>
                  <a:pt x="129" y="43"/>
                </a:cubicBezTo>
                <a:cubicBezTo>
                  <a:pt x="129" y="43"/>
                  <a:pt x="129" y="43"/>
                  <a:pt x="129" y="43"/>
                </a:cubicBezTo>
                <a:cubicBezTo>
                  <a:pt x="127" y="42"/>
                  <a:pt x="127" y="42"/>
                  <a:pt x="127" y="42"/>
                </a:cubicBezTo>
                <a:cubicBezTo>
                  <a:pt x="127" y="42"/>
                  <a:pt x="127" y="42"/>
                  <a:pt x="127" y="42"/>
                </a:cubicBezTo>
                <a:cubicBezTo>
                  <a:pt x="125" y="41"/>
                  <a:pt x="125" y="41"/>
                  <a:pt x="125" y="41"/>
                </a:cubicBezTo>
                <a:cubicBezTo>
                  <a:pt x="125" y="41"/>
                  <a:pt x="125" y="41"/>
                  <a:pt x="124" y="41"/>
                </a:cubicBezTo>
                <a:cubicBezTo>
                  <a:pt x="123" y="40"/>
                  <a:pt x="123" y="40"/>
                  <a:pt x="123" y="40"/>
                </a:cubicBezTo>
                <a:cubicBezTo>
                  <a:pt x="123" y="40"/>
                  <a:pt x="122" y="40"/>
                  <a:pt x="122" y="40"/>
                </a:cubicBezTo>
                <a:cubicBezTo>
                  <a:pt x="121" y="40"/>
                  <a:pt x="121" y="40"/>
                  <a:pt x="121" y="40"/>
                </a:cubicBezTo>
                <a:cubicBezTo>
                  <a:pt x="121" y="40"/>
                  <a:pt x="120" y="40"/>
                  <a:pt x="120" y="40"/>
                </a:cubicBezTo>
                <a:cubicBezTo>
                  <a:pt x="119" y="41"/>
                  <a:pt x="119" y="41"/>
                  <a:pt x="119" y="41"/>
                </a:cubicBezTo>
                <a:cubicBezTo>
                  <a:pt x="119" y="41"/>
                  <a:pt x="118" y="41"/>
                  <a:pt x="118" y="41"/>
                </a:cubicBezTo>
                <a:cubicBezTo>
                  <a:pt x="117" y="41"/>
                  <a:pt x="117" y="41"/>
                  <a:pt x="117" y="41"/>
                </a:cubicBezTo>
                <a:cubicBezTo>
                  <a:pt x="117" y="41"/>
                  <a:pt x="116" y="42"/>
                  <a:pt x="116" y="42"/>
                </a:cubicBezTo>
                <a:cubicBezTo>
                  <a:pt x="115" y="42"/>
                  <a:pt x="115" y="42"/>
                  <a:pt x="115" y="42"/>
                </a:cubicBezTo>
                <a:cubicBezTo>
                  <a:pt x="115" y="43"/>
                  <a:pt x="114" y="43"/>
                  <a:pt x="114" y="43"/>
                </a:cubicBezTo>
                <a:cubicBezTo>
                  <a:pt x="72" y="77"/>
                  <a:pt x="72" y="77"/>
                  <a:pt x="72" y="77"/>
                </a:cubicBezTo>
                <a:cubicBezTo>
                  <a:pt x="71" y="77"/>
                  <a:pt x="71" y="78"/>
                  <a:pt x="70" y="79"/>
                </a:cubicBezTo>
                <a:cubicBezTo>
                  <a:pt x="70" y="79"/>
                  <a:pt x="70" y="79"/>
                  <a:pt x="70" y="79"/>
                </a:cubicBezTo>
                <a:cubicBezTo>
                  <a:pt x="69" y="79"/>
                  <a:pt x="68" y="80"/>
                  <a:pt x="68" y="81"/>
                </a:cubicBezTo>
                <a:cubicBezTo>
                  <a:pt x="67" y="82"/>
                  <a:pt x="66" y="83"/>
                  <a:pt x="66" y="84"/>
                </a:cubicBezTo>
                <a:cubicBezTo>
                  <a:pt x="65" y="84"/>
                  <a:pt x="64" y="85"/>
                  <a:pt x="64" y="86"/>
                </a:cubicBezTo>
                <a:cubicBezTo>
                  <a:pt x="63" y="87"/>
                  <a:pt x="63" y="88"/>
                  <a:pt x="62" y="89"/>
                </a:cubicBezTo>
                <a:cubicBezTo>
                  <a:pt x="62" y="90"/>
                  <a:pt x="61" y="91"/>
                  <a:pt x="61" y="92"/>
                </a:cubicBezTo>
                <a:cubicBezTo>
                  <a:pt x="61" y="93"/>
                  <a:pt x="60" y="94"/>
                  <a:pt x="60" y="95"/>
                </a:cubicBezTo>
                <a:cubicBezTo>
                  <a:pt x="60" y="96"/>
                  <a:pt x="60" y="97"/>
                  <a:pt x="60" y="98"/>
                </a:cubicBezTo>
                <a:cubicBezTo>
                  <a:pt x="60" y="99"/>
                  <a:pt x="60" y="99"/>
                  <a:pt x="60" y="99"/>
                </a:cubicBezTo>
                <a:cubicBezTo>
                  <a:pt x="60" y="100"/>
                  <a:pt x="60" y="101"/>
                  <a:pt x="59" y="102"/>
                </a:cubicBezTo>
                <a:cubicBezTo>
                  <a:pt x="59" y="102"/>
                  <a:pt x="59" y="102"/>
                  <a:pt x="59" y="102"/>
                </a:cubicBezTo>
                <a:cubicBezTo>
                  <a:pt x="59" y="103"/>
                  <a:pt x="59" y="104"/>
                  <a:pt x="60" y="105"/>
                </a:cubicBezTo>
                <a:cubicBezTo>
                  <a:pt x="60" y="106"/>
                  <a:pt x="60" y="107"/>
                  <a:pt x="60" y="108"/>
                </a:cubicBezTo>
                <a:cubicBezTo>
                  <a:pt x="60" y="109"/>
                  <a:pt x="60" y="110"/>
                  <a:pt x="61" y="111"/>
                </a:cubicBezTo>
                <a:cubicBezTo>
                  <a:pt x="61" y="112"/>
                  <a:pt x="61" y="113"/>
                  <a:pt x="62" y="114"/>
                </a:cubicBezTo>
                <a:cubicBezTo>
                  <a:pt x="62" y="115"/>
                  <a:pt x="62" y="116"/>
                  <a:pt x="63" y="117"/>
                </a:cubicBezTo>
                <a:cubicBezTo>
                  <a:pt x="63" y="118"/>
                  <a:pt x="64" y="118"/>
                  <a:pt x="64" y="119"/>
                </a:cubicBezTo>
                <a:cubicBezTo>
                  <a:pt x="64" y="119"/>
                  <a:pt x="64" y="119"/>
                  <a:pt x="64" y="119"/>
                </a:cubicBezTo>
                <a:cubicBezTo>
                  <a:pt x="65" y="120"/>
                  <a:pt x="65" y="121"/>
                  <a:pt x="66" y="122"/>
                </a:cubicBezTo>
                <a:cubicBezTo>
                  <a:pt x="67" y="123"/>
                  <a:pt x="67" y="124"/>
                  <a:pt x="68" y="124"/>
                </a:cubicBezTo>
                <a:cubicBezTo>
                  <a:pt x="68" y="125"/>
                  <a:pt x="68" y="125"/>
                  <a:pt x="68" y="125"/>
                </a:cubicBezTo>
                <a:cubicBezTo>
                  <a:pt x="69" y="125"/>
                  <a:pt x="70" y="126"/>
                  <a:pt x="70" y="127"/>
                </a:cubicBezTo>
                <a:cubicBezTo>
                  <a:pt x="71" y="127"/>
                  <a:pt x="72" y="128"/>
                  <a:pt x="73" y="129"/>
                </a:cubicBezTo>
                <a:cubicBezTo>
                  <a:pt x="74" y="129"/>
                  <a:pt x="75" y="130"/>
                  <a:pt x="76" y="131"/>
                </a:cubicBezTo>
                <a:cubicBezTo>
                  <a:pt x="77" y="131"/>
                  <a:pt x="78" y="132"/>
                  <a:pt x="79" y="132"/>
                </a:cubicBezTo>
                <a:cubicBezTo>
                  <a:pt x="80" y="133"/>
                  <a:pt x="81" y="133"/>
                  <a:pt x="82" y="133"/>
                </a:cubicBezTo>
                <a:cubicBezTo>
                  <a:pt x="83" y="134"/>
                  <a:pt x="84" y="134"/>
                  <a:pt x="85" y="134"/>
                </a:cubicBezTo>
                <a:cubicBezTo>
                  <a:pt x="86" y="134"/>
                  <a:pt x="87" y="135"/>
                  <a:pt x="88" y="135"/>
                </a:cubicBezTo>
                <a:cubicBezTo>
                  <a:pt x="88" y="135"/>
                  <a:pt x="88" y="135"/>
                  <a:pt x="88" y="135"/>
                </a:cubicBezTo>
                <a:cubicBezTo>
                  <a:pt x="89" y="135"/>
                  <a:pt x="90" y="135"/>
                  <a:pt x="91" y="135"/>
                </a:cubicBezTo>
                <a:cubicBezTo>
                  <a:pt x="91" y="135"/>
                  <a:pt x="91" y="135"/>
                  <a:pt x="91" y="135"/>
                </a:cubicBezTo>
                <a:cubicBezTo>
                  <a:pt x="92" y="135"/>
                  <a:pt x="93" y="135"/>
                  <a:pt x="94" y="135"/>
                </a:cubicBezTo>
                <a:cubicBezTo>
                  <a:pt x="95" y="135"/>
                  <a:pt x="96" y="135"/>
                  <a:pt x="97" y="134"/>
                </a:cubicBezTo>
                <a:cubicBezTo>
                  <a:pt x="98" y="134"/>
                  <a:pt x="99" y="134"/>
                  <a:pt x="100" y="134"/>
                </a:cubicBezTo>
                <a:cubicBezTo>
                  <a:pt x="101" y="134"/>
                  <a:pt x="102" y="133"/>
                  <a:pt x="103" y="133"/>
                </a:cubicBezTo>
                <a:cubicBezTo>
                  <a:pt x="104" y="132"/>
                  <a:pt x="105" y="132"/>
                  <a:pt x="106" y="132"/>
                </a:cubicBezTo>
                <a:cubicBezTo>
                  <a:pt x="107" y="131"/>
                  <a:pt x="108" y="131"/>
                  <a:pt x="109" y="130"/>
                </a:cubicBezTo>
                <a:cubicBezTo>
                  <a:pt x="110" y="130"/>
                  <a:pt x="111" y="129"/>
                  <a:pt x="111" y="128"/>
                </a:cubicBezTo>
                <a:cubicBezTo>
                  <a:pt x="112" y="128"/>
                  <a:pt x="112" y="128"/>
                  <a:pt x="112" y="128"/>
                </a:cubicBezTo>
                <a:cubicBezTo>
                  <a:pt x="112" y="128"/>
                  <a:pt x="112" y="128"/>
                  <a:pt x="112" y="128"/>
                </a:cubicBezTo>
                <a:cubicBezTo>
                  <a:pt x="112" y="128"/>
                  <a:pt x="112" y="128"/>
                  <a:pt x="112" y="128"/>
                </a:cubicBezTo>
                <a:cubicBezTo>
                  <a:pt x="112" y="128"/>
                  <a:pt x="113" y="127"/>
                  <a:pt x="114" y="126"/>
                </a:cubicBezTo>
                <a:cubicBezTo>
                  <a:pt x="114" y="126"/>
                  <a:pt x="114" y="126"/>
                  <a:pt x="114" y="126"/>
                </a:cubicBezTo>
                <a:cubicBezTo>
                  <a:pt x="115" y="126"/>
                  <a:pt x="115" y="125"/>
                  <a:pt x="116" y="124"/>
                </a:cubicBezTo>
                <a:cubicBezTo>
                  <a:pt x="117" y="123"/>
                  <a:pt x="118" y="122"/>
                  <a:pt x="118" y="121"/>
                </a:cubicBezTo>
                <a:cubicBezTo>
                  <a:pt x="119" y="121"/>
                  <a:pt x="120" y="120"/>
                  <a:pt x="120" y="119"/>
                </a:cubicBezTo>
                <a:cubicBezTo>
                  <a:pt x="120" y="118"/>
                  <a:pt x="121" y="117"/>
                  <a:pt x="121" y="116"/>
                </a:cubicBezTo>
                <a:cubicBezTo>
                  <a:pt x="122" y="115"/>
                  <a:pt x="122" y="114"/>
                  <a:pt x="123" y="113"/>
                </a:cubicBezTo>
                <a:cubicBezTo>
                  <a:pt x="123" y="112"/>
                  <a:pt x="123" y="111"/>
                  <a:pt x="124" y="110"/>
                </a:cubicBezTo>
                <a:cubicBezTo>
                  <a:pt x="124" y="109"/>
                  <a:pt x="124" y="109"/>
                  <a:pt x="124" y="109"/>
                </a:cubicBezTo>
                <a:cubicBezTo>
                  <a:pt x="124" y="109"/>
                  <a:pt x="124" y="109"/>
                  <a:pt x="124" y="109"/>
                </a:cubicBezTo>
                <a:cubicBezTo>
                  <a:pt x="124" y="109"/>
                  <a:pt x="124" y="108"/>
                  <a:pt x="124" y="107"/>
                </a:cubicBezTo>
                <a:cubicBezTo>
                  <a:pt x="132" y="53"/>
                  <a:pt x="132" y="53"/>
                  <a:pt x="132" y="53"/>
                </a:cubicBezTo>
                <a:cubicBezTo>
                  <a:pt x="133" y="52"/>
                  <a:pt x="133" y="52"/>
                  <a:pt x="133" y="52"/>
                </a:cubicBezTo>
                <a:cubicBezTo>
                  <a:pt x="133" y="51"/>
                  <a:pt x="133" y="51"/>
                  <a:pt x="133" y="51"/>
                </a:cubicBezTo>
                <a:cubicBezTo>
                  <a:pt x="133" y="51"/>
                  <a:pt x="133" y="51"/>
                  <a:pt x="133" y="50"/>
                </a:cubicBezTo>
                <a:cubicBezTo>
                  <a:pt x="132" y="49"/>
                  <a:pt x="132" y="49"/>
                  <a:pt x="132" y="49"/>
                </a:cubicBezTo>
                <a:close/>
                <a:moveTo>
                  <a:pt x="124" y="52"/>
                </a:moveTo>
                <a:cubicBezTo>
                  <a:pt x="124" y="52"/>
                  <a:pt x="124" y="52"/>
                  <a:pt x="124" y="52"/>
                </a:cubicBezTo>
                <a:cubicBezTo>
                  <a:pt x="116" y="105"/>
                  <a:pt x="116" y="105"/>
                  <a:pt x="116" y="105"/>
                </a:cubicBezTo>
                <a:cubicBezTo>
                  <a:pt x="116" y="105"/>
                  <a:pt x="116" y="105"/>
                  <a:pt x="116" y="105"/>
                </a:cubicBezTo>
                <a:cubicBezTo>
                  <a:pt x="116" y="105"/>
                  <a:pt x="116" y="105"/>
                  <a:pt x="116" y="105"/>
                </a:cubicBezTo>
                <a:cubicBezTo>
                  <a:pt x="116" y="106"/>
                  <a:pt x="115" y="107"/>
                  <a:pt x="115" y="108"/>
                </a:cubicBezTo>
                <a:cubicBezTo>
                  <a:pt x="115" y="108"/>
                  <a:pt x="115" y="108"/>
                  <a:pt x="115" y="108"/>
                </a:cubicBezTo>
                <a:cubicBezTo>
                  <a:pt x="115" y="109"/>
                  <a:pt x="115" y="109"/>
                  <a:pt x="115" y="110"/>
                </a:cubicBezTo>
                <a:cubicBezTo>
                  <a:pt x="114" y="111"/>
                  <a:pt x="114" y="112"/>
                  <a:pt x="114" y="112"/>
                </a:cubicBezTo>
                <a:cubicBezTo>
                  <a:pt x="114" y="113"/>
                  <a:pt x="113" y="114"/>
                  <a:pt x="113" y="114"/>
                </a:cubicBezTo>
                <a:cubicBezTo>
                  <a:pt x="112" y="115"/>
                  <a:pt x="112" y="116"/>
                  <a:pt x="111" y="117"/>
                </a:cubicBezTo>
                <a:cubicBezTo>
                  <a:pt x="111" y="117"/>
                  <a:pt x="110" y="118"/>
                  <a:pt x="110" y="118"/>
                </a:cubicBezTo>
                <a:cubicBezTo>
                  <a:pt x="110" y="118"/>
                  <a:pt x="110" y="118"/>
                  <a:pt x="110" y="118"/>
                </a:cubicBezTo>
                <a:cubicBezTo>
                  <a:pt x="109" y="119"/>
                  <a:pt x="109" y="120"/>
                  <a:pt x="108" y="120"/>
                </a:cubicBezTo>
                <a:cubicBezTo>
                  <a:pt x="108" y="120"/>
                  <a:pt x="108" y="120"/>
                  <a:pt x="108" y="120"/>
                </a:cubicBezTo>
                <a:cubicBezTo>
                  <a:pt x="108" y="121"/>
                  <a:pt x="107" y="121"/>
                  <a:pt x="107" y="121"/>
                </a:cubicBezTo>
                <a:cubicBezTo>
                  <a:pt x="106" y="122"/>
                  <a:pt x="106" y="122"/>
                  <a:pt x="106" y="122"/>
                </a:cubicBezTo>
                <a:cubicBezTo>
                  <a:pt x="106" y="122"/>
                  <a:pt x="105" y="123"/>
                  <a:pt x="104" y="123"/>
                </a:cubicBezTo>
                <a:cubicBezTo>
                  <a:pt x="104" y="123"/>
                  <a:pt x="103" y="124"/>
                  <a:pt x="102" y="124"/>
                </a:cubicBezTo>
                <a:cubicBezTo>
                  <a:pt x="102" y="124"/>
                  <a:pt x="101" y="125"/>
                  <a:pt x="100" y="125"/>
                </a:cubicBezTo>
                <a:cubicBezTo>
                  <a:pt x="100" y="125"/>
                  <a:pt x="99" y="126"/>
                  <a:pt x="98" y="126"/>
                </a:cubicBezTo>
                <a:cubicBezTo>
                  <a:pt x="97" y="126"/>
                  <a:pt x="97" y="126"/>
                  <a:pt x="96" y="126"/>
                </a:cubicBezTo>
                <a:cubicBezTo>
                  <a:pt x="95" y="126"/>
                  <a:pt x="94" y="126"/>
                  <a:pt x="94" y="126"/>
                </a:cubicBezTo>
                <a:cubicBezTo>
                  <a:pt x="93" y="126"/>
                  <a:pt x="92" y="127"/>
                  <a:pt x="92" y="126"/>
                </a:cubicBezTo>
                <a:cubicBezTo>
                  <a:pt x="91" y="126"/>
                  <a:pt x="91" y="126"/>
                  <a:pt x="91" y="126"/>
                </a:cubicBezTo>
                <a:cubicBezTo>
                  <a:pt x="91" y="126"/>
                  <a:pt x="90" y="126"/>
                  <a:pt x="89" y="126"/>
                </a:cubicBezTo>
                <a:cubicBezTo>
                  <a:pt x="89" y="126"/>
                  <a:pt x="89" y="126"/>
                  <a:pt x="89" y="126"/>
                </a:cubicBezTo>
                <a:cubicBezTo>
                  <a:pt x="88" y="126"/>
                  <a:pt x="87" y="126"/>
                  <a:pt x="87" y="126"/>
                </a:cubicBezTo>
                <a:cubicBezTo>
                  <a:pt x="86" y="126"/>
                  <a:pt x="85" y="126"/>
                  <a:pt x="84" y="125"/>
                </a:cubicBezTo>
                <a:cubicBezTo>
                  <a:pt x="84" y="125"/>
                  <a:pt x="83" y="125"/>
                  <a:pt x="82" y="124"/>
                </a:cubicBezTo>
                <a:cubicBezTo>
                  <a:pt x="81" y="124"/>
                  <a:pt x="81" y="124"/>
                  <a:pt x="80" y="123"/>
                </a:cubicBezTo>
                <a:cubicBezTo>
                  <a:pt x="79" y="123"/>
                  <a:pt x="78" y="122"/>
                  <a:pt x="78" y="122"/>
                </a:cubicBezTo>
                <a:cubicBezTo>
                  <a:pt x="77" y="121"/>
                  <a:pt x="77" y="121"/>
                  <a:pt x="76" y="120"/>
                </a:cubicBezTo>
                <a:cubicBezTo>
                  <a:pt x="75" y="120"/>
                  <a:pt x="75" y="119"/>
                  <a:pt x="74" y="119"/>
                </a:cubicBezTo>
                <a:cubicBezTo>
                  <a:pt x="74" y="119"/>
                  <a:pt x="74" y="119"/>
                  <a:pt x="74" y="119"/>
                </a:cubicBezTo>
                <a:cubicBezTo>
                  <a:pt x="74" y="118"/>
                  <a:pt x="73" y="118"/>
                  <a:pt x="73" y="117"/>
                </a:cubicBezTo>
                <a:cubicBezTo>
                  <a:pt x="72" y="116"/>
                  <a:pt x="72" y="116"/>
                  <a:pt x="71" y="115"/>
                </a:cubicBezTo>
                <a:cubicBezTo>
                  <a:pt x="71" y="115"/>
                  <a:pt x="71" y="115"/>
                  <a:pt x="71" y="115"/>
                </a:cubicBezTo>
                <a:cubicBezTo>
                  <a:pt x="71" y="114"/>
                  <a:pt x="71" y="114"/>
                  <a:pt x="70" y="113"/>
                </a:cubicBezTo>
                <a:cubicBezTo>
                  <a:pt x="70" y="112"/>
                  <a:pt x="70" y="112"/>
                  <a:pt x="69" y="111"/>
                </a:cubicBezTo>
                <a:cubicBezTo>
                  <a:pt x="69" y="110"/>
                  <a:pt x="69" y="109"/>
                  <a:pt x="69" y="109"/>
                </a:cubicBezTo>
                <a:cubicBezTo>
                  <a:pt x="69" y="108"/>
                  <a:pt x="68" y="107"/>
                  <a:pt x="68" y="106"/>
                </a:cubicBezTo>
                <a:cubicBezTo>
                  <a:pt x="68" y="106"/>
                  <a:pt x="68" y="105"/>
                  <a:pt x="68" y="104"/>
                </a:cubicBezTo>
                <a:cubicBezTo>
                  <a:pt x="68" y="103"/>
                  <a:pt x="68" y="103"/>
                  <a:pt x="68" y="102"/>
                </a:cubicBezTo>
                <a:cubicBezTo>
                  <a:pt x="68" y="102"/>
                  <a:pt x="68" y="102"/>
                  <a:pt x="68" y="102"/>
                </a:cubicBezTo>
                <a:cubicBezTo>
                  <a:pt x="68" y="101"/>
                  <a:pt x="68" y="100"/>
                  <a:pt x="68" y="100"/>
                </a:cubicBezTo>
                <a:cubicBezTo>
                  <a:pt x="68" y="100"/>
                  <a:pt x="68" y="100"/>
                  <a:pt x="68" y="100"/>
                </a:cubicBezTo>
                <a:cubicBezTo>
                  <a:pt x="68" y="99"/>
                  <a:pt x="68" y="98"/>
                  <a:pt x="69" y="97"/>
                </a:cubicBezTo>
                <a:cubicBezTo>
                  <a:pt x="69" y="96"/>
                  <a:pt x="69" y="96"/>
                  <a:pt x="69" y="95"/>
                </a:cubicBezTo>
                <a:cubicBezTo>
                  <a:pt x="69" y="94"/>
                  <a:pt x="70" y="93"/>
                  <a:pt x="70" y="93"/>
                </a:cubicBezTo>
                <a:cubicBezTo>
                  <a:pt x="70" y="92"/>
                  <a:pt x="71" y="91"/>
                  <a:pt x="71" y="91"/>
                </a:cubicBezTo>
                <a:cubicBezTo>
                  <a:pt x="72" y="90"/>
                  <a:pt x="72" y="89"/>
                  <a:pt x="72" y="88"/>
                </a:cubicBezTo>
                <a:cubicBezTo>
                  <a:pt x="73" y="88"/>
                  <a:pt x="73" y="87"/>
                  <a:pt x="74" y="87"/>
                </a:cubicBezTo>
                <a:cubicBezTo>
                  <a:pt x="74" y="86"/>
                  <a:pt x="75" y="85"/>
                  <a:pt x="75" y="85"/>
                </a:cubicBezTo>
                <a:cubicBezTo>
                  <a:pt x="76" y="85"/>
                  <a:pt x="76" y="85"/>
                  <a:pt x="76" y="85"/>
                </a:cubicBezTo>
                <a:cubicBezTo>
                  <a:pt x="76" y="84"/>
                  <a:pt x="77" y="84"/>
                  <a:pt x="77" y="83"/>
                </a:cubicBezTo>
                <a:cubicBezTo>
                  <a:pt x="78" y="83"/>
                  <a:pt x="78" y="83"/>
                  <a:pt x="78" y="83"/>
                </a:cubicBezTo>
                <a:cubicBezTo>
                  <a:pt x="119" y="49"/>
                  <a:pt x="119" y="49"/>
                  <a:pt x="119" y="49"/>
                </a:cubicBezTo>
                <a:cubicBezTo>
                  <a:pt x="120" y="49"/>
                  <a:pt x="120" y="49"/>
                  <a:pt x="120" y="49"/>
                </a:cubicBezTo>
                <a:cubicBezTo>
                  <a:pt x="121" y="49"/>
                  <a:pt x="121" y="49"/>
                  <a:pt x="121" y="49"/>
                </a:cubicBezTo>
                <a:cubicBezTo>
                  <a:pt x="121" y="49"/>
                  <a:pt x="121" y="49"/>
                  <a:pt x="121" y="49"/>
                </a:cubicBezTo>
                <a:cubicBezTo>
                  <a:pt x="122" y="49"/>
                  <a:pt x="122" y="49"/>
                  <a:pt x="122" y="49"/>
                </a:cubicBezTo>
                <a:cubicBezTo>
                  <a:pt x="122" y="49"/>
                  <a:pt x="122" y="49"/>
                  <a:pt x="122" y="49"/>
                </a:cubicBezTo>
                <a:cubicBezTo>
                  <a:pt x="123" y="49"/>
                  <a:pt x="123" y="49"/>
                  <a:pt x="123" y="49"/>
                </a:cubicBezTo>
                <a:cubicBezTo>
                  <a:pt x="123" y="49"/>
                  <a:pt x="123" y="49"/>
                  <a:pt x="123" y="49"/>
                </a:cubicBezTo>
                <a:cubicBezTo>
                  <a:pt x="124" y="50"/>
                  <a:pt x="124" y="50"/>
                  <a:pt x="124" y="50"/>
                </a:cubicBezTo>
                <a:cubicBezTo>
                  <a:pt x="124" y="50"/>
                  <a:pt x="124" y="50"/>
                  <a:pt x="124" y="50"/>
                </a:cubicBezTo>
                <a:cubicBezTo>
                  <a:pt x="124" y="51"/>
                  <a:pt x="124" y="51"/>
                  <a:pt x="124" y="51"/>
                </a:cubicBezTo>
                <a:cubicBezTo>
                  <a:pt x="124" y="51"/>
                  <a:pt x="124" y="51"/>
                  <a:pt x="124" y="51"/>
                </a:cubicBezTo>
                <a:cubicBezTo>
                  <a:pt x="124" y="52"/>
                  <a:pt x="124" y="52"/>
                  <a:pt x="124" y="52"/>
                </a:cubicBezTo>
                <a:close/>
                <a:moveTo>
                  <a:pt x="107" y="98"/>
                </a:moveTo>
                <a:cubicBezTo>
                  <a:pt x="107" y="98"/>
                  <a:pt x="107" y="98"/>
                  <a:pt x="107" y="98"/>
                </a:cubicBezTo>
                <a:cubicBezTo>
                  <a:pt x="106" y="95"/>
                  <a:pt x="103" y="91"/>
                  <a:pt x="100" y="89"/>
                </a:cubicBezTo>
                <a:cubicBezTo>
                  <a:pt x="96" y="87"/>
                  <a:pt x="92" y="87"/>
                  <a:pt x="88" y="88"/>
                </a:cubicBezTo>
                <a:cubicBezTo>
                  <a:pt x="88" y="88"/>
                  <a:pt x="88" y="88"/>
                  <a:pt x="88" y="88"/>
                </a:cubicBezTo>
                <a:cubicBezTo>
                  <a:pt x="84" y="89"/>
                  <a:pt x="81" y="91"/>
                  <a:pt x="78" y="95"/>
                </a:cubicBezTo>
                <a:cubicBezTo>
                  <a:pt x="76" y="98"/>
                  <a:pt x="76" y="103"/>
                  <a:pt x="77" y="107"/>
                </a:cubicBezTo>
                <a:cubicBezTo>
                  <a:pt x="78" y="110"/>
                  <a:pt x="80" y="114"/>
                  <a:pt x="84" y="116"/>
                </a:cubicBezTo>
                <a:cubicBezTo>
                  <a:pt x="88" y="118"/>
                  <a:pt x="92" y="118"/>
                  <a:pt x="96" y="117"/>
                </a:cubicBezTo>
                <a:cubicBezTo>
                  <a:pt x="100" y="116"/>
                  <a:pt x="103" y="114"/>
                  <a:pt x="105" y="110"/>
                </a:cubicBezTo>
                <a:cubicBezTo>
                  <a:pt x="108" y="107"/>
                  <a:pt x="108" y="102"/>
                  <a:pt x="107" y="99"/>
                </a:cubicBezTo>
                <a:cubicBezTo>
                  <a:pt x="107" y="98"/>
                  <a:pt x="107" y="98"/>
                  <a:pt x="107" y="98"/>
                </a:cubicBezTo>
                <a:close/>
                <a:moveTo>
                  <a:pt x="99" y="101"/>
                </a:moveTo>
                <a:cubicBezTo>
                  <a:pt x="99" y="101"/>
                  <a:pt x="99" y="101"/>
                  <a:pt x="99" y="101"/>
                </a:cubicBezTo>
                <a:cubicBezTo>
                  <a:pt x="99" y="102"/>
                  <a:pt x="99" y="104"/>
                  <a:pt x="98" y="106"/>
                </a:cubicBezTo>
                <a:cubicBezTo>
                  <a:pt x="97" y="108"/>
                  <a:pt x="95" y="109"/>
                  <a:pt x="94" y="109"/>
                </a:cubicBezTo>
                <a:cubicBezTo>
                  <a:pt x="94" y="109"/>
                  <a:pt x="94" y="109"/>
                  <a:pt x="94" y="109"/>
                </a:cubicBezTo>
                <a:cubicBezTo>
                  <a:pt x="92" y="110"/>
                  <a:pt x="90" y="110"/>
                  <a:pt x="88" y="109"/>
                </a:cubicBezTo>
                <a:cubicBezTo>
                  <a:pt x="87" y="108"/>
                  <a:pt x="86" y="106"/>
                  <a:pt x="85" y="104"/>
                </a:cubicBezTo>
                <a:cubicBezTo>
                  <a:pt x="85" y="103"/>
                  <a:pt x="85" y="101"/>
                  <a:pt x="86" y="99"/>
                </a:cubicBezTo>
                <a:cubicBezTo>
                  <a:pt x="87" y="97"/>
                  <a:pt x="88" y="96"/>
                  <a:pt x="90" y="96"/>
                </a:cubicBezTo>
                <a:cubicBezTo>
                  <a:pt x="90" y="96"/>
                  <a:pt x="90" y="96"/>
                  <a:pt x="90" y="96"/>
                </a:cubicBezTo>
                <a:cubicBezTo>
                  <a:pt x="92" y="95"/>
                  <a:pt x="94" y="95"/>
                  <a:pt x="95" y="96"/>
                </a:cubicBezTo>
                <a:cubicBezTo>
                  <a:pt x="97" y="97"/>
                  <a:pt x="98" y="99"/>
                  <a:pt x="99" y="101"/>
                </a:cubicBezTo>
                <a:cubicBezTo>
                  <a:pt x="99" y="101"/>
                  <a:pt x="99" y="101"/>
                  <a:pt x="99" y="101"/>
                </a:cubicBezTo>
                <a:close/>
              </a:path>
            </a:pathLst>
          </a:custGeom>
          <a:solidFill>
            <a:schemeClr val="bg1"/>
          </a:solidFill>
          <a:ln>
            <a:noFill/>
          </a:ln>
        </p:spPr>
        <p:txBody>
          <a:bodyPr vert="horz" wrap="square" lIns="91440" tIns="45720" rIns="91440" bIns="45720" numCol="1" anchor="t" anchorCtr="0" compatLnSpc="1"/>
          <a:p>
            <a:endParaRPr lang="zh-CN" altLang="en-US">
              <a:latin typeface="微软雅黑" panose="020B0503020204020204" pitchFamily="34" charset="-122"/>
              <a:ea typeface="微软雅黑" panose="020B0503020204020204" pitchFamily="34"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hb"/>
          <p:cNvPicPr>
            <a:picLocks noChangeAspect="1"/>
          </p:cNvPicPr>
          <p:nvPr/>
        </p:nvPicPr>
        <p:blipFill>
          <a:blip r:embed="rId1"/>
          <a:srcRect l="1662" t="20964" r="60256" b="9010"/>
          <a:stretch>
            <a:fillRect/>
          </a:stretch>
        </p:blipFill>
        <p:spPr>
          <a:xfrm rot="16200000" flipH="1">
            <a:off x="10294620" y="153670"/>
            <a:ext cx="2051050" cy="1743075"/>
          </a:xfrm>
          <a:prstGeom prst="rect">
            <a:avLst/>
          </a:prstGeom>
        </p:spPr>
      </p:pic>
      <p:sp>
        <p:nvSpPr>
          <p:cNvPr id="7" name="矩形 6"/>
          <p:cNvSpPr/>
          <p:nvPr/>
        </p:nvSpPr>
        <p:spPr>
          <a:xfrm>
            <a:off x="4714875" y="3779896"/>
            <a:ext cx="2762250" cy="461665"/>
          </a:xfrm>
          <a:prstGeom prst="rect">
            <a:avLst/>
          </a:prstGeom>
        </p:spPr>
        <p:txBody>
          <a:bodyPr vert="horz" wrap="square">
            <a:spAutoFit/>
          </a:bodyPr>
          <a:p>
            <a:pPr algn="ct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请添加内容标题</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4194175" y="4180006"/>
            <a:ext cx="3803650" cy="553998"/>
          </a:xfrm>
          <a:prstGeom prst="rect">
            <a:avLst/>
          </a:prstGeom>
          <a:noFill/>
        </p:spPr>
        <p:txBody>
          <a:bodyPr vert="horz" wrap="square" rtlCol="0">
            <a:spAutoFit/>
          </a:bodyPr>
          <a:p>
            <a:pPr algn="ct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An action plan with executable, actionable and creative ideas can effectively enhance the company's reputation and brand reputation.</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5464770" y="2166540"/>
            <a:ext cx="1262460" cy="1262460"/>
          </a:xfrm>
          <a:prstGeom prst="rect">
            <a:avLst/>
          </a:prstGeom>
          <a:solidFill>
            <a:srgbClr val="7C98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5400" dirty="0">
                <a:solidFill>
                  <a:schemeClr val="bg1"/>
                </a:solidFill>
                <a:latin typeface="微软雅黑" panose="020B0503020204020204" pitchFamily="34" charset="-122"/>
                <a:ea typeface="微软雅黑" panose="020B0503020204020204" pitchFamily="34" charset="-122"/>
              </a:rPr>
              <a:t>03</a:t>
            </a:r>
            <a:endParaRPr lang="zh-CN" altLang="en-US" sz="5400" dirty="0">
              <a:solidFill>
                <a:schemeClr val="bg1"/>
              </a:solidFill>
              <a:latin typeface="微软雅黑" panose="020B0503020204020204" pitchFamily="34" charset="-122"/>
              <a:ea typeface="微软雅黑" panose="020B0503020204020204" pitchFamily="34" charset="-122"/>
            </a:endParaRPr>
          </a:p>
        </p:txBody>
      </p:sp>
      <p:grpSp>
        <p:nvGrpSpPr>
          <p:cNvPr id="42" name="组合 41"/>
          <p:cNvGrpSpPr/>
          <p:nvPr/>
        </p:nvGrpSpPr>
        <p:grpSpPr>
          <a:xfrm>
            <a:off x="-3810" y="0"/>
            <a:ext cx="3329940" cy="1303020"/>
            <a:chOff x="9095" y="6551"/>
            <a:chExt cx="8697" cy="3404"/>
          </a:xfrm>
        </p:grpSpPr>
        <p:sp>
          <p:nvSpPr>
            <p:cNvPr id="43" name="流程图: 离页连接符 42"/>
            <p:cNvSpPr/>
            <p:nvPr/>
          </p:nvSpPr>
          <p:spPr>
            <a:xfrm>
              <a:off x="9095" y="6551"/>
              <a:ext cx="1862" cy="2196"/>
            </a:xfrm>
            <a:prstGeom prst="flowChartOffpageConnector">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4" name="流程图: 离页连接符 43"/>
            <p:cNvSpPr/>
            <p:nvPr/>
          </p:nvSpPr>
          <p:spPr>
            <a:xfrm>
              <a:off x="11175" y="6551"/>
              <a:ext cx="2124" cy="3404"/>
            </a:xfrm>
            <a:prstGeom prst="flowChartOffpageConnector">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5" name="流程图: 离页连接符 44"/>
            <p:cNvSpPr/>
            <p:nvPr/>
          </p:nvSpPr>
          <p:spPr>
            <a:xfrm>
              <a:off x="13516" y="6551"/>
              <a:ext cx="2007" cy="2356"/>
            </a:xfrm>
            <a:prstGeom prst="flowChartOffpageConnector">
              <a:avLst/>
            </a:prstGeom>
            <a:solidFill>
              <a:srgbClr val="7C98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7" name="流程图: 离页连接符 56"/>
            <p:cNvSpPr/>
            <p:nvPr/>
          </p:nvSpPr>
          <p:spPr>
            <a:xfrm>
              <a:off x="15742" y="6551"/>
              <a:ext cx="2051" cy="3127"/>
            </a:xfrm>
            <a:prstGeom prst="flowChartOffpageConnector">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0" y="0"/>
            <a:ext cx="4089400" cy="1758950"/>
            <a:chOff x="0" y="0"/>
            <a:chExt cx="6440" cy="2770"/>
          </a:xfrm>
        </p:grpSpPr>
        <p:pic>
          <p:nvPicPr>
            <p:cNvPr id="43" name="图片 42" descr="hb"/>
            <p:cNvPicPr>
              <a:picLocks noChangeAspect="1"/>
            </p:cNvPicPr>
            <p:nvPr>
              <p:custDataLst>
                <p:tags r:id="rId1"/>
              </p:custDataLst>
            </p:nvPr>
          </p:nvPicPr>
          <p:blipFill>
            <a:blip r:embed="rId2"/>
            <a:srcRect l="11308" r="17833" b="14229"/>
            <a:stretch>
              <a:fillRect/>
            </a:stretch>
          </p:blipFill>
          <p:spPr>
            <a:xfrm rot="10800000" flipH="1">
              <a:off x="0" y="0"/>
              <a:ext cx="4953" cy="2770"/>
            </a:xfrm>
            <a:prstGeom prst="rect">
              <a:avLst/>
            </a:prstGeom>
          </p:spPr>
        </p:pic>
        <p:grpSp>
          <p:nvGrpSpPr>
            <p:cNvPr id="46" name="组合 45"/>
            <p:cNvGrpSpPr/>
            <p:nvPr/>
          </p:nvGrpSpPr>
          <p:grpSpPr>
            <a:xfrm>
              <a:off x="1640" y="626"/>
              <a:ext cx="4800" cy="1137"/>
              <a:chOff x="3311144" y="2670048"/>
              <a:chExt cx="3048000" cy="721755"/>
            </a:xfrm>
          </p:grpSpPr>
          <p:sp>
            <p:nvSpPr>
              <p:cNvPr id="47" name="文本框 46"/>
              <p:cNvSpPr txBox="1"/>
              <p:nvPr/>
            </p:nvSpPr>
            <p:spPr>
              <a:xfrm>
                <a:off x="3311144" y="2670048"/>
                <a:ext cx="3048000" cy="460375"/>
              </a:xfrm>
              <a:prstGeom prst="rect">
                <a:avLst/>
              </a:prstGeom>
              <a:noFill/>
            </p:spPr>
            <p:txBody>
              <a:bodyPr wrap="square" rtlCol="0">
                <a:spAutoFit/>
              </a:bodyPr>
              <a:p>
                <a:pPr algn="dist"/>
                <a:r>
                  <a:rPr lang="zh-CN" altLang="en-US" sz="2400" dirty="0" smtClean="0">
                    <a:latin typeface="微软雅黑" panose="020B0503020204020204" pitchFamily="34" charset="-122"/>
                    <a:ea typeface="微软雅黑" panose="020B0503020204020204" pitchFamily="34" charset="-122"/>
                  </a:rPr>
                  <a:t>点击此处添加标题</a:t>
                </a:r>
                <a:endParaRPr lang="zh-CN" altLang="en-US" sz="2400" dirty="0" smtClean="0">
                  <a:latin typeface="微软雅黑" panose="020B0503020204020204" pitchFamily="34" charset="-122"/>
                  <a:ea typeface="微软雅黑" panose="020B0503020204020204" pitchFamily="34" charset="-122"/>
                </a:endParaRPr>
              </a:p>
            </p:txBody>
          </p:sp>
          <p:sp>
            <p:nvSpPr>
              <p:cNvPr id="48" name="文本框 47"/>
              <p:cNvSpPr txBox="1"/>
              <p:nvPr/>
            </p:nvSpPr>
            <p:spPr>
              <a:xfrm>
                <a:off x="3324098" y="3130193"/>
                <a:ext cx="2496312" cy="261610"/>
              </a:xfrm>
              <a:prstGeom prst="rect">
                <a:avLst/>
              </a:prstGeom>
              <a:noFill/>
            </p:spPr>
            <p:txBody>
              <a:bodyPr wrap="square" rtlCol="0">
                <a:spAutoFit/>
              </a:bodyPr>
              <a:p>
                <a:pPr algn="dist"/>
                <a:r>
                  <a:rPr lang="en-US" altLang="zh-CN" sz="1100" dirty="0" smtClean="0">
                    <a:latin typeface="微软雅黑" panose="020B0503020204020204" pitchFamily="34" charset="-122"/>
                    <a:ea typeface="微软雅黑" panose="020B0503020204020204" pitchFamily="34" charset="-122"/>
                  </a:rPr>
                  <a:t>Click here to add the title</a:t>
                </a:r>
                <a:endParaRPr lang="en-US" altLang="zh-CN" sz="1100" dirty="0" smtClean="0">
                  <a:latin typeface="微软雅黑" panose="020B0503020204020204" pitchFamily="34" charset="-122"/>
                  <a:ea typeface="微软雅黑" panose="020B0503020204020204" pitchFamily="34" charset="-122"/>
                </a:endParaRPr>
              </a:p>
            </p:txBody>
          </p:sp>
        </p:grpSp>
      </p:grpSp>
      <p:cxnSp>
        <p:nvCxnSpPr>
          <p:cNvPr id="64" name="Straight Connector 125"/>
          <p:cNvCxnSpPr/>
          <p:nvPr/>
        </p:nvCxnSpPr>
        <p:spPr>
          <a:xfrm>
            <a:off x="464456" y="4445269"/>
            <a:ext cx="11160000" cy="0"/>
          </a:xfrm>
          <a:prstGeom prst="line">
            <a:avLst/>
          </a:prstGeom>
          <a:ln w="12700">
            <a:solidFill>
              <a:schemeClr val="bg1">
                <a:lumMod val="65000"/>
              </a:schemeClr>
            </a:solidFill>
            <a:prstDash val="sysDot"/>
            <a:headEnd type="oval" w="med" len="med"/>
            <a:tailEnd type="oval"/>
          </a:ln>
        </p:spPr>
        <p:style>
          <a:lnRef idx="1">
            <a:schemeClr val="accent1"/>
          </a:lnRef>
          <a:fillRef idx="0">
            <a:schemeClr val="accent1"/>
          </a:fillRef>
          <a:effectRef idx="0">
            <a:schemeClr val="accent1"/>
          </a:effectRef>
          <a:fontRef idx="minor">
            <a:schemeClr val="tx1"/>
          </a:fontRef>
        </p:style>
      </p:cxnSp>
      <p:sp>
        <p:nvSpPr>
          <p:cNvPr id="65" name="椭圆 64"/>
          <p:cNvSpPr/>
          <p:nvPr/>
        </p:nvSpPr>
        <p:spPr>
          <a:xfrm>
            <a:off x="1225512" y="4969811"/>
            <a:ext cx="740780" cy="740780"/>
          </a:xfrm>
          <a:prstGeom prst="ellipse">
            <a:avLst/>
          </a:prstGeom>
          <a:solidFill>
            <a:srgbClr val="7C98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latin typeface="微软雅黑" panose="020B0503020204020204" pitchFamily="34" charset="-122"/>
              <a:ea typeface="微软雅黑" panose="020B0503020204020204" pitchFamily="34" charset="-122"/>
            </a:endParaRPr>
          </a:p>
        </p:txBody>
      </p:sp>
      <p:sp>
        <p:nvSpPr>
          <p:cNvPr id="66" name="矩形 65"/>
          <p:cNvSpPr/>
          <p:nvPr/>
        </p:nvSpPr>
        <p:spPr>
          <a:xfrm>
            <a:off x="2269767" y="5017036"/>
            <a:ext cx="1259601" cy="646331"/>
          </a:xfrm>
          <a:prstGeom prst="rect">
            <a:avLst/>
          </a:prstGeom>
        </p:spPr>
        <p:txBody>
          <a:bodyPr wrap="square">
            <a:spAutoFit/>
          </a:bodyPr>
          <a:p>
            <a:r>
              <a:rPr lang="zh-CN" altLang="en-US" sz="2000" u="none" strike="noStrike" dirty="0">
                <a:solidFill>
                  <a:srgbClr val="518D49"/>
                </a:solidFill>
                <a:effectLst/>
                <a:latin typeface="微软雅黑" panose="020B0503020204020204" pitchFamily="34" charset="-122"/>
                <a:ea typeface="微软雅黑" panose="020B0503020204020204" pitchFamily="34" charset="-122"/>
              </a:rPr>
              <a:t>关键词</a:t>
            </a:r>
            <a:endParaRPr lang="en-US" altLang="zh-CN" sz="2000" u="none" strike="noStrike" dirty="0">
              <a:solidFill>
                <a:srgbClr val="518D49"/>
              </a:solidFill>
              <a:effectLst/>
              <a:latin typeface="微软雅黑" panose="020B0503020204020204" pitchFamily="34" charset="-122"/>
              <a:ea typeface="微软雅黑" panose="020B0503020204020204" pitchFamily="34" charset="-122"/>
            </a:endParaRPr>
          </a:p>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点添加标题</a:t>
            </a:r>
            <a:endParaRPr lang="zh-CN" altLang="en-US" sz="1600" u="none" strike="noStrike" dirty="0">
              <a:solidFill>
                <a:schemeClr val="tx1">
                  <a:lumMod val="65000"/>
                  <a:lumOff val="35000"/>
                </a:schemeClr>
              </a:solidFill>
              <a:effectLst/>
              <a:latin typeface="微软雅黑" panose="020B0503020204020204" pitchFamily="34" charset="-122"/>
              <a:ea typeface="微软雅黑" panose="020B0503020204020204" pitchFamily="34" charset="-122"/>
            </a:endParaRPr>
          </a:p>
        </p:txBody>
      </p:sp>
      <p:sp>
        <p:nvSpPr>
          <p:cNvPr id="67" name="Rectangle 44"/>
          <p:cNvSpPr/>
          <p:nvPr/>
        </p:nvSpPr>
        <p:spPr>
          <a:xfrm>
            <a:off x="2130734" y="5091904"/>
            <a:ext cx="55756" cy="493382"/>
          </a:xfrm>
          <a:prstGeom prst="rect">
            <a:avLst/>
          </a:prstGeom>
          <a:solidFill>
            <a:srgbClr val="7C984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en-US">
              <a:latin typeface="微软雅黑" panose="020B0503020204020204" pitchFamily="34" charset="-122"/>
              <a:ea typeface="微软雅黑" panose="020B0503020204020204" pitchFamily="34" charset="-122"/>
            </a:endParaRPr>
          </a:p>
        </p:txBody>
      </p:sp>
      <p:sp>
        <p:nvSpPr>
          <p:cNvPr id="68" name="椭圆 67"/>
          <p:cNvSpPr/>
          <p:nvPr/>
        </p:nvSpPr>
        <p:spPr>
          <a:xfrm>
            <a:off x="3704552" y="4957111"/>
            <a:ext cx="740780" cy="740780"/>
          </a:xfrm>
          <a:prstGeom prst="ellipse">
            <a:avLst/>
          </a:prstGeom>
          <a:solidFill>
            <a:srgbClr val="7C98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latin typeface="微软雅黑" panose="020B0503020204020204" pitchFamily="34" charset="-122"/>
              <a:ea typeface="微软雅黑" panose="020B0503020204020204" pitchFamily="34" charset="-122"/>
            </a:endParaRPr>
          </a:p>
        </p:txBody>
      </p:sp>
      <p:sp>
        <p:nvSpPr>
          <p:cNvPr id="69" name="矩形 68"/>
          <p:cNvSpPr/>
          <p:nvPr/>
        </p:nvSpPr>
        <p:spPr>
          <a:xfrm>
            <a:off x="4748807" y="5017036"/>
            <a:ext cx="1259601" cy="646331"/>
          </a:xfrm>
          <a:prstGeom prst="rect">
            <a:avLst/>
          </a:prstGeom>
        </p:spPr>
        <p:txBody>
          <a:bodyPr wrap="square">
            <a:spAutoFit/>
          </a:bodyPr>
          <a:p>
            <a:r>
              <a:rPr lang="zh-CN" altLang="en-US" sz="2000" dirty="0">
                <a:solidFill>
                  <a:srgbClr val="518D49"/>
                </a:solidFill>
                <a:latin typeface="微软雅黑" panose="020B0503020204020204" pitchFamily="34" charset="-122"/>
                <a:ea typeface="微软雅黑" panose="020B0503020204020204" pitchFamily="34" charset="-122"/>
              </a:rPr>
              <a:t>关键词</a:t>
            </a:r>
            <a:endParaRPr lang="en-US" altLang="zh-CN" sz="2000" dirty="0">
              <a:solidFill>
                <a:srgbClr val="518D49"/>
              </a:solidFill>
              <a:latin typeface="微软雅黑" panose="020B0503020204020204" pitchFamily="34" charset="-122"/>
              <a:ea typeface="微软雅黑" panose="020B0503020204020204" pitchFamily="34" charset="-122"/>
            </a:endParaRPr>
          </a:p>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点添加标题</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0" name="Rectangle 44"/>
          <p:cNvSpPr/>
          <p:nvPr/>
        </p:nvSpPr>
        <p:spPr>
          <a:xfrm>
            <a:off x="4609774" y="5091904"/>
            <a:ext cx="55756" cy="493382"/>
          </a:xfrm>
          <a:prstGeom prst="rect">
            <a:avLst/>
          </a:prstGeom>
          <a:solidFill>
            <a:srgbClr val="7C984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en-US">
              <a:latin typeface="微软雅黑" panose="020B0503020204020204" pitchFamily="34" charset="-122"/>
              <a:ea typeface="微软雅黑" panose="020B0503020204020204" pitchFamily="34" charset="-122"/>
            </a:endParaRPr>
          </a:p>
        </p:txBody>
      </p:sp>
      <p:sp>
        <p:nvSpPr>
          <p:cNvPr id="71" name="椭圆 70"/>
          <p:cNvSpPr/>
          <p:nvPr/>
        </p:nvSpPr>
        <p:spPr>
          <a:xfrm>
            <a:off x="6183592" y="4957111"/>
            <a:ext cx="740780" cy="740780"/>
          </a:xfrm>
          <a:prstGeom prst="ellipse">
            <a:avLst/>
          </a:prstGeom>
          <a:solidFill>
            <a:srgbClr val="7C98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latin typeface="微软雅黑" panose="020B0503020204020204" pitchFamily="34" charset="-122"/>
              <a:ea typeface="微软雅黑" panose="020B0503020204020204" pitchFamily="34" charset="-122"/>
            </a:endParaRPr>
          </a:p>
        </p:txBody>
      </p:sp>
      <p:sp>
        <p:nvSpPr>
          <p:cNvPr id="72" name="矩形 71"/>
          <p:cNvSpPr/>
          <p:nvPr/>
        </p:nvSpPr>
        <p:spPr>
          <a:xfrm>
            <a:off x="7227847" y="5017036"/>
            <a:ext cx="1259601" cy="646331"/>
          </a:xfrm>
          <a:prstGeom prst="rect">
            <a:avLst/>
          </a:prstGeom>
        </p:spPr>
        <p:txBody>
          <a:bodyPr wrap="square">
            <a:spAutoFit/>
          </a:bodyPr>
          <a:p>
            <a:r>
              <a:rPr lang="zh-CN" altLang="en-US" sz="2000" dirty="0">
                <a:solidFill>
                  <a:srgbClr val="518D49"/>
                </a:solidFill>
                <a:latin typeface="微软雅黑" panose="020B0503020204020204" pitchFamily="34" charset="-122"/>
                <a:ea typeface="微软雅黑" panose="020B0503020204020204" pitchFamily="34" charset="-122"/>
              </a:rPr>
              <a:t>关键词</a:t>
            </a:r>
            <a:endParaRPr lang="en-US" altLang="zh-CN" sz="2000" dirty="0">
              <a:solidFill>
                <a:srgbClr val="518D49"/>
              </a:solidFill>
              <a:latin typeface="微软雅黑" panose="020B0503020204020204" pitchFamily="34" charset="-122"/>
              <a:ea typeface="微软雅黑" panose="020B0503020204020204" pitchFamily="34" charset="-122"/>
            </a:endParaRPr>
          </a:p>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点添加标题</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3" name="Rectangle 44"/>
          <p:cNvSpPr/>
          <p:nvPr/>
        </p:nvSpPr>
        <p:spPr>
          <a:xfrm>
            <a:off x="7088814" y="5091904"/>
            <a:ext cx="55756" cy="493382"/>
          </a:xfrm>
          <a:prstGeom prst="rect">
            <a:avLst/>
          </a:prstGeom>
          <a:solidFill>
            <a:srgbClr val="7C984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en-US">
              <a:latin typeface="微软雅黑" panose="020B0503020204020204" pitchFamily="34" charset="-122"/>
              <a:ea typeface="微软雅黑" panose="020B0503020204020204" pitchFamily="34" charset="-122"/>
            </a:endParaRPr>
          </a:p>
        </p:txBody>
      </p:sp>
      <p:sp>
        <p:nvSpPr>
          <p:cNvPr id="74" name="椭圆 73"/>
          <p:cNvSpPr/>
          <p:nvPr/>
        </p:nvSpPr>
        <p:spPr>
          <a:xfrm>
            <a:off x="8662632" y="4969811"/>
            <a:ext cx="740780" cy="740780"/>
          </a:xfrm>
          <a:prstGeom prst="ellipse">
            <a:avLst/>
          </a:prstGeom>
          <a:solidFill>
            <a:srgbClr val="7C98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latin typeface="微软雅黑" panose="020B0503020204020204" pitchFamily="34" charset="-122"/>
              <a:ea typeface="微软雅黑" panose="020B0503020204020204" pitchFamily="34" charset="-122"/>
            </a:endParaRPr>
          </a:p>
        </p:txBody>
      </p:sp>
      <p:sp>
        <p:nvSpPr>
          <p:cNvPr id="75" name="矩形 74"/>
          <p:cNvSpPr/>
          <p:nvPr/>
        </p:nvSpPr>
        <p:spPr>
          <a:xfrm>
            <a:off x="9706887" y="5017036"/>
            <a:ext cx="1259601" cy="646331"/>
          </a:xfrm>
          <a:prstGeom prst="rect">
            <a:avLst/>
          </a:prstGeom>
        </p:spPr>
        <p:txBody>
          <a:bodyPr wrap="square">
            <a:spAutoFit/>
          </a:bodyPr>
          <a:p>
            <a:r>
              <a:rPr lang="zh-CN" altLang="en-US" sz="2000" dirty="0">
                <a:solidFill>
                  <a:srgbClr val="518D49"/>
                </a:solidFill>
                <a:latin typeface="微软雅黑" panose="020B0503020204020204" pitchFamily="34" charset="-122"/>
                <a:ea typeface="微软雅黑" panose="020B0503020204020204" pitchFamily="34" charset="-122"/>
              </a:rPr>
              <a:t>关键词</a:t>
            </a:r>
            <a:endParaRPr lang="en-US" altLang="zh-CN" sz="2000" dirty="0">
              <a:solidFill>
                <a:srgbClr val="518D49"/>
              </a:solidFill>
              <a:latin typeface="微软雅黑" panose="020B0503020204020204" pitchFamily="34" charset="-122"/>
              <a:ea typeface="微软雅黑" panose="020B0503020204020204" pitchFamily="34" charset="-122"/>
            </a:endParaRPr>
          </a:p>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点添加标题</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6" name="Rectangle 44"/>
          <p:cNvSpPr/>
          <p:nvPr/>
        </p:nvSpPr>
        <p:spPr>
          <a:xfrm>
            <a:off x="9567854" y="5091904"/>
            <a:ext cx="55756" cy="493382"/>
          </a:xfrm>
          <a:prstGeom prst="rect">
            <a:avLst/>
          </a:prstGeom>
          <a:solidFill>
            <a:srgbClr val="7C984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en-US">
              <a:latin typeface="微软雅黑" panose="020B0503020204020204" pitchFamily="34" charset="-122"/>
              <a:ea typeface="微软雅黑" panose="020B0503020204020204" pitchFamily="34" charset="-122"/>
            </a:endParaRPr>
          </a:p>
        </p:txBody>
      </p:sp>
      <p:sp>
        <p:nvSpPr>
          <p:cNvPr id="77" name="Freeform 368"/>
          <p:cNvSpPr>
            <a:spLocks noEditPoints="1"/>
          </p:cNvSpPr>
          <p:nvPr/>
        </p:nvSpPr>
        <p:spPr bwMode="auto">
          <a:xfrm>
            <a:off x="3925146" y="5186490"/>
            <a:ext cx="299592" cy="307423"/>
          </a:xfrm>
          <a:custGeom>
            <a:avLst/>
            <a:gdLst>
              <a:gd name="T0" fmla="*/ 71 w 205"/>
              <a:gd name="T1" fmla="*/ 196 h 209"/>
              <a:gd name="T2" fmla="*/ 12 w 205"/>
              <a:gd name="T3" fmla="*/ 55 h 209"/>
              <a:gd name="T4" fmla="*/ 24 w 205"/>
              <a:gd name="T5" fmla="*/ 53 h 209"/>
              <a:gd name="T6" fmla="*/ 115 w 205"/>
              <a:gd name="T7" fmla="*/ 80 h 209"/>
              <a:gd name="T8" fmla="*/ 119 w 205"/>
              <a:gd name="T9" fmla="*/ 54 h 209"/>
              <a:gd name="T10" fmla="*/ 135 w 205"/>
              <a:gd name="T11" fmla="*/ 48 h 209"/>
              <a:gd name="T12" fmla="*/ 157 w 205"/>
              <a:gd name="T13" fmla="*/ 70 h 209"/>
              <a:gd name="T14" fmla="*/ 135 w 205"/>
              <a:gd name="T15" fmla="*/ 92 h 209"/>
              <a:gd name="T16" fmla="*/ 100 w 205"/>
              <a:gd name="T17" fmla="*/ 129 h 209"/>
              <a:gd name="T18" fmla="*/ 156 w 205"/>
              <a:gd name="T19" fmla="*/ 195 h 209"/>
              <a:gd name="T20" fmla="*/ 104 w 205"/>
              <a:gd name="T21" fmla="*/ 18 h 209"/>
              <a:gd name="T22" fmla="*/ 98 w 205"/>
              <a:gd name="T23" fmla="*/ 16 h 209"/>
              <a:gd name="T24" fmla="*/ 108 w 205"/>
              <a:gd name="T25" fmla="*/ 6 h 209"/>
              <a:gd name="T26" fmla="*/ 163 w 205"/>
              <a:gd name="T27" fmla="*/ 5 h 209"/>
              <a:gd name="T28" fmla="*/ 205 w 205"/>
              <a:gd name="T29" fmla="*/ 68 h 209"/>
              <a:gd name="T30" fmla="*/ 194 w 205"/>
              <a:gd name="T31" fmla="*/ 105 h 209"/>
              <a:gd name="T32" fmla="*/ 187 w 205"/>
              <a:gd name="T33" fmla="*/ 100 h 209"/>
              <a:gd name="T34" fmla="*/ 197 w 205"/>
              <a:gd name="T35" fmla="*/ 68 h 209"/>
              <a:gd name="T36" fmla="*/ 160 w 205"/>
              <a:gd name="T37" fmla="*/ 13 h 209"/>
              <a:gd name="T38" fmla="*/ 104 w 205"/>
              <a:gd name="T39" fmla="*/ 18 h 209"/>
              <a:gd name="T40" fmla="*/ 125 w 205"/>
              <a:gd name="T41" fmla="*/ 39 h 209"/>
              <a:gd name="T42" fmla="*/ 122 w 205"/>
              <a:gd name="T43" fmla="*/ 32 h 209"/>
              <a:gd name="T44" fmla="*/ 133 w 205"/>
              <a:gd name="T45" fmla="*/ 29 h 209"/>
              <a:gd name="T46" fmla="*/ 137 w 205"/>
              <a:gd name="T47" fmla="*/ 28 h 209"/>
              <a:gd name="T48" fmla="*/ 165 w 205"/>
              <a:gd name="T49" fmla="*/ 40 h 209"/>
              <a:gd name="T50" fmla="*/ 173 w 205"/>
              <a:gd name="T51" fmla="*/ 53 h 209"/>
              <a:gd name="T52" fmla="*/ 173 w 205"/>
              <a:gd name="T53" fmla="*/ 83 h 209"/>
              <a:gd name="T54" fmla="*/ 165 w 205"/>
              <a:gd name="T55" fmla="*/ 80 h 209"/>
              <a:gd name="T56" fmla="*/ 165 w 205"/>
              <a:gd name="T57" fmla="*/ 56 h 209"/>
              <a:gd name="T58" fmla="*/ 149 w 205"/>
              <a:gd name="T59" fmla="*/ 39 h 209"/>
              <a:gd name="T60" fmla="*/ 134 w 205"/>
              <a:gd name="T61" fmla="*/ 37 h 209"/>
              <a:gd name="T62" fmla="*/ 125 w 205"/>
              <a:gd name="T63" fmla="*/ 39 h 209"/>
              <a:gd name="T64" fmla="*/ 135 w 205"/>
              <a:gd name="T65" fmla="*/ 56 h 209"/>
              <a:gd name="T66" fmla="*/ 121 w 205"/>
              <a:gd name="T67" fmla="*/ 70 h 209"/>
              <a:gd name="T68" fmla="*/ 135 w 205"/>
              <a:gd name="T69" fmla="*/ 83 h 209"/>
              <a:gd name="T70" fmla="*/ 148 w 205"/>
              <a:gd name="T71" fmla="*/ 70 h 209"/>
              <a:gd name="T72" fmla="*/ 135 w 205"/>
              <a:gd name="T73" fmla="*/ 56 h 209"/>
              <a:gd name="T74" fmla="*/ 81 w 205"/>
              <a:gd name="T75" fmla="*/ 110 h 209"/>
              <a:gd name="T76" fmla="*/ 113 w 205"/>
              <a:gd name="T77" fmla="*/ 92 h 209"/>
              <a:gd name="T78" fmla="*/ 77 w 205"/>
              <a:gd name="T79" fmla="*/ 183 h 209"/>
              <a:gd name="T80" fmla="*/ 138 w 205"/>
              <a:gd name="T81" fmla="*/ 187 h 209"/>
              <a:gd name="T82" fmla="*/ 26 w 205"/>
              <a:gd name="T83" fmla="*/ 131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5" h="209">
                <a:moveTo>
                  <a:pt x="153" y="196"/>
                </a:moveTo>
                <a:cubicBezTo>
                  <a:pt x="125" y="209"/>
                  <a:pt x="96" y="207"/>
                  <a:pt x="71" y="196"/>
                </a:cubicBezTo>
                <a:cubicBezTo>
                  <a:pt x="46" y="184"/>
                  <a:pt x="24" y="163"/>
                  <a:pt x="13" y="137"/>
                </a:cubicBezTo>
                <a:cubicBezTo>
                  <a:pt x="2" y="112"/>
                  <a:pt x="0" y="83"/>
                  <a:pt x="12" y="55"/>
                </a:cubicBezTo>
                <a:cubicBezTo>
                  <a:pt x="14" y="51"/>
                  <a:pt x="18" y="50"/>
                  <a:pt x="22" y="51"/>
                </a:cubicBezTo>
                <a:cubicBezTo>
                  <a:pt x="22" y="52"/>
                  <a:pt x="23" y="52"/>
                  <a:pt x="24" y="53"/>
                </a:cubicBezTo>
                <a:cubicBezTo>
                  <a:pt x="75" y="104"/>
                  <a:pt x="75" y="104"/>
                  <a:pt x="75" y="104"/>
                </a:cubicBezTo>
                <a:cubicBezTo>
                  <a:pt x="115" y="80"/>
                  <a:pt x="115" y="80"/>
                  <a:pt x="115" y="80"/>
                </a:cubicBezTo>
                <a:cubicBezTo>
                  <a:pt x="114" y="77"/>
                  <a:pt x="113" y="73"/>
                  <a:pt x="113" y="70"/>
                </a:cubicBezTo>
                <a:cubicBezTo>
                  <a:pt x="113" y="64"/>
                  <a:pt x="115" y="58"/>
                  <a:pt x="119" y="54"/>
                </a:cubicBezTo>
                <a:cubicBezTo>
                  <a:pt x="124" y="50"/>
                  <a:pt x="129" y="48"/>
                  <a:pt x="135" y="48"/>
                </a:cubicBezTo>
                <a:cubicBezTo>
                  <a:pt x="135" y="48"/>
                  <a:pt x="135" y="48"/>
                  <a:pt x="135" y="48"/>
                </a:cubicBezTo>
                <a:cubicBezTo>
                  <a:pt x="140" y="48"/>
                  <a:pt x="146" y="50"/>
                  <a:pt x="150" y="54"/>
                </a:cubicBezTo>
                <a:cubicBezTo>
                  <a:pt x="155" y="59"/>
                  <a:pt x="157" y="64"/>
                  <a:pt x="157" y="70"/>
                </a:cubicBezTo>
                <a:cubicBezTo>
                  <a:pt x="157" y="75"/>
                  <a:pt x="155" y="81"/>
                  <a:pt x="150" y="85"/>
                </a:cubicBezTo>
                <a:cubicBezTo>
                  <a:pt x="146" y="90"/>
                  <a:pt x="140" y="92"/>
                  <a:pt x="135" y="92"/>
                </a:cubicBezTo>
                <a:cubicBezTo>
                  <a:pt x="131" y="92"/>
                  <a:pt x="128" y="91"/>
                  <a:pt x="125" y="89"/>
                </a:cubicBezTo>
                <a:cubicBezTo>
                  <a:pt x="100" y="129"/>
                  <a:pt x="100" y="129"/>
                  <a:pt x="100" y="129"/>
                </a:cubicBezTo>
                <a:cubicBezTo>
                  <a:pt x="156" y="185"/>
                  <a:pt x="156" y="185"/>
                  <a:pt x="156" y="185"/>
                </a:cubicBezTo>
                <a:cubicBezTo>
                  <a:pt x="159" y="188"/>
                  <a:pt x="159" y="192"/>
                  <a:pt x="156" y="195"/>
                </a:cubicBezTo>
                <a:cubicBezTo>
                  <a:pt x="155" y="195"/>
                  <a:pt x="154" y="196"/>
                  <a:pt x="153" y="196"/>
                </a:cubicBezTo>
                <a:close/>
                <a:moveTo>
                  <a:pt x="104" y="18"/>
                </a:moveTo>
                <a:cubicBezTo>
                  <a:pt x="104" y="18"/>
                  <a:pt x="104" y="18"/>
                  <a:pt x="104" y="18"/>
                </a:cubicBezTo>
                <a:cubicBezTo>
                  <a:pt x="102" y="19"/>
                  <a:pt x="100" y="18"/>
                  <a:pt x="98" y="16"/>
                </a:cubicBezTo>
                <a:cubicBezTo>
                  <a:pt x="97" y="14"/>
                  <a:pt x="98" y="12"/>
                  <a:pt x="100" y="10"/>
                </a:cubicBezTo>
                <a:cubicBezTo>
                  <a:pt x="100" y="10"/>
                  <a:pt x="108" y="6"/>
                  <a:pt x="108" y="6"/>
                </a:cubicBezTo>
                <a:cubicBezTo>
                  <a:pt x="117" y="2"/>
                  <a:pt x="127" y="0"/>
                  <a:pt x="137" y="0"/>
                </a:cubicBezTo>
                <a:cubicBezTo>
                  <a:pt x="146" y="0"/>
                  <a:pt x="155" y="1"/>
                  <a:pt x="163" y="5"/>
                </a:cubicBezTo>
                <a:cubicBezTo>
                  <a:pt x="179" y="12"/>
                  <a:pt x="193" y="25"/>
                  <a:pt x="200" y="42"/>
                </a:cubicBezTo>
                <a:cubicBezTo>
                  <a:pt x="203" y="50"/>
                  <a:pt x="205" y="59"/>
                  <a:pt x="205" y="68"/>
                </a:cubicBezTo>
                <a:cubicBezTo>
                  <a:pt x="205" y="78"/>
                  <a:pt x="203" y="87"/>
                  <a:pt x="199" y="97"/>
                </a:cubicBezTo>
                <a:cubicBezTo>
                  <a:pt x="197" y="99"/>
                  <a:pt x="196" y="102"/>
                  <a:pt x="194" y="105"/>
                </a:cubicBezTo>
                <a:cubicBezTo>
                  <a:pt x="193" y="107"/>
                  <a:pt x="190" y="107"/>
                  <a:pt x="188" y="106"/>
                </a:cubicBezTo>
                <a:cubicBezTo>
                  <a:pt x="186" y="105"/>
                  <a:pt x="186" y="102"/>
                  <a:pt x="187" y="100"/>
                </a:cubicBezTo>
                <a:cubicBezTo>
                  <a:pt x="189" y="98"/>
                  <a:pt x="190" y="96"/>
                  <a:pt x="191" y="93"/>
                </a:cubicBezTo>
                <a:cubicBezTo>
                  <a:pt x="195" y="85"/>
                  <a:pt x="197" y="77"/>
                  <a:pt x="197" y="68"/>
                </a:cubicBezTo>
                <a:cubicBezTo>
                  <a:pt x="197" y="60"/>
                  <a:pt x="195" y="52"/>
                  <a:pt x="192" y="45"/>
                </a:cubicBezTo>
                <a:cubicBezTo>
                  <a:pt x="186" y="30"/>
                  <a:pt x="174" y="19"/>
                  <a:pt x="160" y="13"/>
                </a:cubicBezTo>
                <a:cubicBezTo>
                  <a:pt x="153" y="10"/>
                  <a:pt x="145" y="8"/>
                  <a:pt x="137" y="8"/>
                </a:cubicBezTo>
                <a:cubicBezTo>
                  <a:pt x="125" y="8"/>
                  <a:pt x="114" y="11"/>
                  <a:pt x="104" y="18"/>
                </a:cubicBezTo>
                <a:close/>
                <a:moveTo>
                  <a:pt x="125" y="39"/>
                </a:moveTo>
                <a:cubicBezTo>
                  <a:pt x="125" y="39"/>
                  <a:pt x="125" y="39"/>
                  <a:pt x="125" y="39"/>
                </a:cubicBezTo>
                <a:cubicBezTo>
                  <a:pt x="123" y="40"/>
                  <a:pt x="120" y="39"/>
                  <a:pt x="119" y="37"/>
                </a:cubicBezTo>
                <a:cubicBezTo>
                  <a:pt x="118" y="35"/>
                  <a:pt x="119" y="32"/>
                  <a:pt x="122" y="32"/>
                </a:cubicBezTo>
                <a:cubicBezTo>
                  <a:pt x="123" y="31"/>
                  <a:pt x="124" y="31"/>
                  <a:pt x="125" y="30"/>
                </a:cubicBezTo>
                <a:cubicBezTo>
                  <a:pt x="128" y="29"/>
                  <a:pt x="130" y="29"/>
                  <a:pt x="133" y="29"/>
                </a:cubicBezTo>
                <a:cubicBezTo>
                  <a:pt x="133" y="29"/>
                  <a:pt x="133" y="29"/>
                  <a:pt x="133" y="29"/>
                </a:cubicBezTo>
                <a:cubicBezTo>
                  <a:pt x="134" y="28"/>
                  <a:pt x="136" y="28"/>
                  <a:pt x="137" y="28"/>
                </a:cubicBezTo>
                <a:cubicBezTo>
                  <a:pt x="142" y="28"/>
                  <a:pt x="147" y="29"/>
                  <a:pt x="152" y="31"/>
                </a:cubicBezTo>
                <a:cubicBezTo>
                  <a:pt x="157" y="33"/>
                  <a:pt x="161" y="36"/>
                  <a:pt x="165" y="40"/>
                </a:cubicBezTo>
                <a:cubicBezTo>
                  <a:pt x="168" y="44"/>
                  <a:pt x="171" y="48"/>
                  <a:pt x="173" y="53"/>
                </a:cubicBezTo>
                <a:cubicBezTo>
                  <a:pt x="173" y="53"/>
                  <a:pt x="173" y="53"/>
                  <a:pt x="173" y="53"/>
                </a:cubicBezTo>
                <a:cubicBezTo>
                  <a:pt x="177" y="61"/>
                  <a:pt x="177" y="71"/>
                  <a:pt x="174" y="79"/>
                </a:cubicBezTo>
                <a:cubicBezTo>
                  <a:pt x="174" y="81"/>
                  <a:pt x="174" y="82"/>
                  <a:pt x="173" y="83"/>
                </a:cubicBezTo>
                <a:cubicBezTo>
                  <a:pt x="172" y="85"/>
                  <a:pt x="170" y="86"/>
                  <a:pt x="168" y="85"/>
                </a:cubicBezTo>
                <a:cubicBezTo>
                  <a:pt x="165" y="84"/>
                  <a:pt x="164" y="82"/>
                  <a:pt x="165" y="80"/>
                </a:cubicBezTo>
                <a:cubicBezTo>
                  <a:pt x="168" y="72"/>
                  <a:pt x="168" y="64"/>
                  <a:pt x="165" y="56"/>
                </a:cubicBezTo>
                <a:cubicBezTo>
                  <a:pt x="165" y="56"/>
                  <a:pt x="165" y="56"/>
                  <a:pt x="165" y="56"/>
                </a:cubicBezTo>
                <a:cubicBezTo>
                  <a:pt x="164" y="52"/>
                  <a:pt x="161" y="49"/>
                  <a:pt x="159" y="46"/>
                </a:cubicBezTo>
                <a:cubicBezTo>
                  <a:pt x="156" y="43"/>
                  <a:pt x="152" y="41"/>
                  <a:pt x="149" y="39"/>
                </a:cubicBezTo>
                <a:cubicBezTo>
                  <a:pt x="145" y="38"/>
                  <a:pt x="141" y="37"/>
                  <a:pt x="137" y="37"/>
                </a:cubicBezTo>
                <a:cubicBezTo>
                  <a:pt x="136" y="37"/>
                  <a:pt x="135" y="37"/>
                  <a:pt x="134" y="37"/>
                </a:cubicBezTo>
                <a:cubicBezTo>
                  <a:pt x="134" y="37"/>
                  <a:pt x="134" y="37"/>
                  <a:pt x="134" y="37"/>
                </a:cubicBezTo>
                <a:cubicBezTo>
                  <a:pt x="131" y="37"/>
                  <a:pt x="128" y="38"/>
                  <a:pt x="125" y="39"/>
                </a:cubicBezTo>
                <a:close/>
                <a:moveTo>
                  <a:pt x="135" y="56"/>
                </a:moveTo>
                <a:cubicBezTo>
                  <a:pt x="135" y="56"/>
                  <a:pt x="135" y="56"/>
                  <a:pt x="135" y="56"/>
                </a:cubicBezTo>
                <a:cubicBezTo>
                  <a:pt x="131" y="56"/>
                  <a:pt x="128" y="58"/>
                  <a:pt x="125" y="60"/>
                </a:cubicBezTo>
                <a:cubicBezTo>
                  <a:pt x="123" y="63"/>
                  <a:pt x="121" y="66"/>
                  <a:pt x="121" y="70"/>
                </a:cubicBezTo>
                <a:cubicBezTo>
                  <a:pt x="121" y="73"/>
                  <a:pt x="123" y="77"/>
                  <a:pt x="125" y="79"/>
                </a:cubicBezTo>
                <a:cubicBezTo>
                  <a:pt x="128" y="82"/>
                  <a:pt x="131" y="83"/>
                  <a:pt x="135" y="83"/>
                </a:cubicBezTo>
                <a:cubicBezTo>
                  <a:pt x="138" y="83"/>
                  <a:pt x="142" y="82"/>
                  <a:pt x="144" y="79"/>
                </a:cubicBezTo>
                <a:cubicBezTo>
                  <a:pt x="147" y="77"/>
                  <a:pt x="148" y="73"/>
                  <a:pt x="148" y="70"/>
                </a:cubicBezTo>
                <a:cubicBezTo>
                  <a:pt x="148" y="66"/>
                  <a:pt x="147" y="63"/>
                  <a:pt x="144" y="60"/>
                </a:cubicBezTo>
                <a:cubicBezTo>
                  <a:pt x="142" y="58"/>
                  <a:pt x="138" y="56"/>
                  <a:pt x="135" y="56"/>
                </a:cubicBezTo>
                <a:close/>
                <a:moveTo>
                  <a:pt x="81" y="110"/>
                </a:moveTo>
                <a:cubicBezTo>
                  <a:pt x="81" y="110"/>
                  <a:pt x="81" y="110"/>
                  <a:pt x="81" y="110"/>
                </a:cubicBezTo>
                <a:cubicBezTo>
                  <a:pt x="94" y="123"/>
                  <a:pt x="94" y="123"/>
                  <a:pt x="94" y="123"/>
                </a:cubicBezTo>
                <a:cubicBezTo>
                  <a:pt x="113" y="92"/>
                  <a:pt x="113" y="92"/>
                  <a:pt x="113" y="92"/>
                </a:cubicBezTo>
                <a:cubicBezTo>
                  <a:pt x="81" y="110"/>
                  <a:pt x="81" y="110"/>
                  <a:pt x="81" y="110"/>
                </a:cubicBezTo>
                <a:close/>
                <a:moveTo>
                  <a:pt x="77" y="183"/>
                </a:moveTo>
                <a:cubicBezTo>
                  <a:pt x="77" y="183"/>
                  <a:pt x="77" y="183"/>
                  <a:pt x="77" y="183"/>
                </a:cubicBezTo>
                <a:cubicBezTo>
                  <a:pt x="96" y="191"/>
                  <a:pt x="117" y="193"/>
                  <a:pt x="138" y="187"/>
                </a:cubicBezTo>
                <a:cubicBezTo>
                  <a:pt x="22" y="70"/>
                  <a:pt x="22" y="70"/>
                  <a:pt x="22" y="70"/>
                </a:cubicBezTo>
                <a:cubicBezTo>
                  <a:pt x="15" y="91"/>
                  <a:pt x="17" y="113"/>
                  <a:pt x="26" y="131"/>
                </a:cubicBezTo>
                <a:cubicBezTo>
                  <a:pt x="36" y="154"/>
                  <a:pt x="55" y="173"/>
                  <a:pt x="77" y="183"/>
                </a:cubicBezTo>
                <a:close/>
              </a:path>
            </a:pathLst>
          </a:custGeom>
          <a:solidFill>
            <a:schemeClr val="bg1"/>
          </a:solidFill>
          <a:ln>
            <a:noFill/>
          </a:ln>
        </p:spPr>
        <p:txBody>
          <a:bodyPr vert="horz" wrap="square" lIns="91440" tIns="45720" rIns="91440" bIns="45720" numCol="1" anchor="t" anchorCtr="0" compatLnSpc="1"/>
          <a:p>
            <a:endParaRPr lang="zh-CN" altLang="en-US">
              <a:latin typeface="微软雅黑" panose="020B0503020204020204" pitchFamily="34" charset="-122"/>
              <a:ea typeface="微软雅黑" panose="020B0503020204020204" pitchFamily="34" charset="-122"/>
            </a:endParaRPr>
          </a:p>
        </p:txBody>
      </p:sp>
      <p:sp>
        <p:nvSpPr>
          <p:cNvPr id="78" name="Freeform 382"/>
          <p:cNvSpPr>
            <a:spLocks noEditPoints="1"/>
          </p:cNvSpPr>
          <p:nvPr/>
        </p:nvSpPr>
        <p:spPr bwMode="auto">
          <a:xfrm>
            <a:off x="6421810" y="5207050"/>
            <a:ext cx="264345" cy="266303"/>
          </a:xfrm>
          <a:custGeom>
            <a:avLst/>
            <a:gdLst>
              <a:gd name="T0" fmla="*/ 56 w 181"/>
              <a:gd name="T1" fmla="*/ 73 h 181"/>
              <a:gd name="T2" fmla="*/ 109 w 181"/>
              <a:gd name="T3" fmla="*/ 91 h 181"/>
              <a:gd name="T4" fmla="*/ 50 w 181"/>
              <a:gd name="T5" fmla="*/ 67 h 181"/>
              <a:gd name="T6" fmla="*/ 68 w 181"/>
              <a:gd name="T7" fmla="*/ 49 h 181"/>
              <a:gd name="T8" fmla="*/ 38 w 181"/>
              <a:gd name="T9" fmla="*/ 56 h 181"/>
              <a:gd name="T10" fmla="*/ 61 w 181"/>
              <a:gd name="T11" fmla="*/ 23 h 181"/>
              <a:gd name="T12" fmla="*/ 61 w 181"/>
              <a:gd name="T13" fmla="*/ 23 h 181"/>
              <a:gd name="T14" fmla="*/ 108 w 181"/>
              <a:gd name="T15" fmla="*/ 58 h 181"/>
              <a:gd name="T16" fmla="*/ 97 w 181"/>
              <a:gd name="T17" fmla="*/ 46 h 181"/>
              <a:gd name="T18" fmla="*/ 130 w 181"/>
              <a:gd name="T19" fmla="*/ 2 h 181"/>
              <a:gd name="T20" fmla="*/ 174 w 181"/>
              <a:gd name="T21" fmla="*/ 36 h 181"/>
              <a:gd name="T22" fmla="*/ 174 w 181"/>
              <a:gd name="T23" fmla="*/ 46 h 181"/>
              <a:gd name="T24" fmla="*/ 131 w 181"/>
              <a:gd name="T25" fmla="*/ 80 h 181"/>
              <a:gd name="T26" fmla="*/ 118 w 181"/>
              <a:gd name="T27" fmla="*/ 68 h 181"/>
              <a:gd name="T28" fmla="*/ 112 w 181"/>
              <a:gd name="T29" fmla="*/ 74 h 181"/>
              <a:gd name="T30" fmla="*/ 124 w 181"/>
              <a:gd name="T31" fmla="*/ 96 h 181"/>
              <a:gd name="T32" fmla="*/ 96 w 181"/>
              <a:gd name="T33" fmla="*/ 124 h 181"/>
              <a:gd name="T34" fmla="*/ 86 w 181"/>
              <a:gd name="T35" fmla="*/ 124 h 181"/>
              <a:gd name="T36" fmla="*/ 69 w 181"/>
              <a:gd name="T37" fmla="*/ 117 h 181"/>
              <a:gd name="T38" fmla="*/ 80 w 181"/>
              <a:gd name="T39" fmla="*/ 130 h 181"/>
              <a:gd name="T40" fmla="*/ 47 w 181"/>
              <a:gd name="T41" fmla="*/ 173 h 181"/>
              <a:gd name="T42" fmla="*/ 37 w 181"/>
              <a:gd name="T43" fmla="*/ 173 h 181"/>
              <a:gd name="T44" fmla="*/ 3 w 181"/>
              <a:gd name="T45" fmla="*/ 129 h 181"/>
              <a:gd name="T46" fmla="*/ 36 w 181"/>
              <a:gd name="T47" fmla="*/ 96 h 181"/>
              <a:gd name="T48" fmla="*/ 46 w 181"/>
              <a:gd name="T49" fmla="*/ 96 h 181"/>
              <a:gd name="T50" fmla="*/ 59 w 181"/>
              <a:gd name="T51" fmla="*/ 107 h 181"/>
              <a:gd name="T52" fmla="*/ 23 w 181"/>
              <a:gd name="T53" fmla="*/ 61 h 181"/>
              <a:gd name="T54" fmla="*/ 23 w 181"/>
              <a:gd name="T55" fmla="*/ 51 h 181"/>
              <a:gd name="T56" fmla="*/ 61 w 181"/>
              <a:gd name="T57" fmla="*/ 23 h 181"/>
              <a:gd name="T58" fmla="*/ 41 w 181"/>
              <a:gd name="T59" fmla="*/ 111 h 181"/>
              <a:gd name="T60" fmla="*/ 42 w 181"/>
              <a:gd name="T61" fmla="*/ 158 h 181"/>
              <a:gd name="T62" fmla="*/ 41 w 181"/>
              <a:gd name="T63" fmla="*/ 111 h 181"/>
              <a:gd name="T64" fmla="*/ 136 w 181"/>
              <a:gd name="T65" fmla="*/ 65 h 181"/>
              <a:gd name="T66" fmla="*/ 135 w 181"/>
              <a:gd name="T67" fmla="*/ 17 h 181"/>
              <a:gd name="T68" fmla="*/ 136 w 181"/>
              <a:gd name="T69" fmla="*/ 65 h 181"/>
              <a:gd name="T70" fmla="*/ 163 w 181"/>
              <a:gd name="T71" fmla="*/ 80 h 181"/>
              <a:gd name="T72" fmla="*/ 170 w 181"/>
              <a:gd name="T73" fmla="*/ 75 h 181"/>
              <a:gd name="T74" fmla="*/ 181 w 181"/>
              <a:gd name="T75" fmla="*/ 113 h 181"/>
              <a:gd name="T76" fmla="*/ 139 w 181"/>
              <a:gd name="T77" fmla="*/ 176 h 181"/>
              <a:gd name="T78" fmla="*/ 85 w 181"/>
              <a:gd name="T79" fmla="*/ 175 h 181"/>
              <a:gd name="T80" fmla="*/ 75 w 181"/>
              <a:gd name="T81" fmla="*/ 164 h 181"/>
              <a:gd name="T82" fmla="*/ 88 w 181"/>
              <a:gd name="T83" fmla="*/ 167 h 181"/>
              <a:gd name="T84" fmla="*/ 136 w 181"/>
              <a:gd name="T85" fmla="*/ 168 h 181"/>
              <a:gd name="T86" fmla="*/ 173 w 181"/>
              <a:gd name="T87" fmla="*/ 113 h 181"/>
              <a:gd name="T88" fmla="*/ 142 w 181"/>
              <a:gd name="T89" fmla="*/ 101 h 181"/>
              <a:gd name="T90" fmla="*/ 144 w 181"/>
              <a:gd name="T91" fmla="*/ 95 h 181"/>
              <a:gd name="T92" fmla="*/ 151 w 181"/>
              <a:gd name="T93" fmla="*/ 101 h 181"/>
              <a:gd name="T94" fmla="*/ 152 w 181"/>
              <a:gd name="T95" fmla="*/ 109 h 181"/>
              <a:gd name="T96" fmla="*/ 150 w 181"/>
              <a:gd name="T97" fmla="*/ 128 h 181"/>
              <a:gd name="T98" fmla="*/ 128 w 181"/>
              <a:gd name="T99" fmla="*/ 149 h 181"/>
              <a:gd name="T100" fmla="*/ 102 w 181"/>
              <a:gd name="T101" fmla="*/ 150 h 181"/>
              <a:gd name="T102" fmla="*/ 96 w 181"/>
              <a:gd name="T103" fmla="*/ 143 h 181"/>
              <a:gd name="T104" fmla="*/ 125 w 181"/>
              <a:gd name="T105" fmla="*/ 141 h 181"/>
              <a:gd name="T106" fmla="*/ 135 w 181"/>
              <a:gd name="T107" fmla="*/ 135 h 181"/>
              <a:gd name="T108" fmla="*/ 144 w 181"/>
              <a:gd name="T109" fmla="*/ 113 h 181"/>
              <a:gd name="T110" fmla="*/ 144 w 181"/>
              <a:gd name="T111" fmla="*/ 11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1" h="181">
                <a:moveTo>
                  <a:pt x="74" y="55"/>
                </a:moveTo>
                <a:cubicBezTo>
                  <a:pt x="56" y="73"/>
                  <a:pt x="56" y="73"/>
                  <a:pt x="56" y="73"/>
                </a:cubicBezTo>
                <a:cubicBezTo>
                  <a:pt x="91" y="109"/>
                  <a:pt x="91" y="109"/>
                  <a:pt x="91" y="109"/>
                </a:cubicBezTo>
                <a:cubicBezTo>
                  <a:pt x="109" y="91"/>
                  <a:pt x="109" y="91"/>
                  <a:pt x="109" y="91"/>
                </a:cubicBezTo>
                <a:cubicBezTo>
                  <a:pt x="74" y="55"/>
                  <a:pt x="74" y="55"/>
                  <a:pt x="74" y="55"/>
                </a:cubicBezTo>
                <a:close/>
                <a:moveTo>
                  <a:pt x="50" y="67"/>
                </a:moveTo>
                <a:cubicBezTo>
                  <a:pt x="50" y="67"/>
                  <a:pt x="50" y="67"/>
                  <a:pt x="50" y="67"/>
                </a:cubicBezTo>
                <a:cubicBezTo>
                  <a:pt x="68" y="49"/>
                  <a:pt x="68" y="49"/>
                  <a:pt x="68" y="49"/>
                </a:cubicBezTo>
                <a:cubicBezTo>
                  <a:pt x="56" y="38"/>
                  <a:pt x="56" y="38"/>
                  <a:pt x="56" y="38"/>
                </a:cubicBezTo>
                <a:cubicBezTo>
                  <a:pt x="38" y="56"/>
                  <a:pt x="38" y="56"/>
                  <a:pt x="38" y="56"/>
                </a:cubicBezTo>
                <a:cubicBezTo>
                  <a:pt x="50" y="67"/>
                  <a:pt x="50" y="67"/>
                  <a:pt x="50" y="67"/>
                </a:cubicBezTo>
                <a:close/>
                <a:moveTo>
                  <a:pt x="61" y="23"/>
                </a:moveTo>
                <a:cubicBezTo>
                  <a:pt x="61" y="23"/>
                  <a:pt x="61" y="23"/>
                  <a:pt x="61" y="23"/>
                </a:cubicBezTo>
                <a:cubicBezTo>
                  <a:pt x="61" y="23"/>
                  <a:pt x="61" y="23"/>
                  <a:pt x="61" y="23"/>
                </a:cubicBezTo>
                <a:cubicBezTo>
                  <a:pt x="102" y="64"/>
                  <a:pt x="102" y="64"/>
                  <a:pt x="102" y="64"/>
                </a:cubicBezTo>
                <a:cubicBezTo>
                  <a:pt x="108" y="58"/>
                  <a:pt x="108" y="58"/>
                  <a:pt x="108" y="58"/>
                </a:cubicBezTo>
                <a:cubicBezTo>
                  <a:pt x="109" y="58"/>
                  <a:pt x="109" y="58"/>
                  <a:pt x="109" y="58"/>
                </a:cubicBezTo>
                <a:cubicBezTo>
                  <a:pt x="97" y="46"/>
                  <a:pt x="97" y="46"/>
                  <a:pt x="97" y="46"/>
                </a:cubicBezTo>
                <a:cubicBezTo>
                  <a:pt x="94" y="43"/>
                  <a:pt x="94" y="38"/>
                  <a:pt x="97" y="36"/>
                </a:cubicBezTo>
                <a:cubicBezTo>
                  <a:pt x="130" y="2"/>
                  <a:pt x="130" y="2"/>
                  <a:pt x="130" y="2"/>
                </a:cubicBezTo>
                <a:cubicBezTo>
                  <a:pt x="133" y="0"/>
                  <a:pt x="137" y="0"/>
                  <a:pt x="140" y="2"/>
                </a:cubicBezTo>
                <a:cubicBezTo>
                  <a:pt x="151" y="14"/>
                  <a:pt x="163" y="25"/>
                  <a:pt x="174" y="36"/>
                </a:cubicBezTo>
                <a:cubicBezTo>
                  <a:pt x="177" y="39"/>
                  <a:pt x="177" y="44"/>
                  <a:pt x="174" y="46"/>
                </a:cubicBezTo>
                <a:cubicBezTo>
                  <a:pt x="174" y="46"/>
                  <a:pt x="174" y="46"/>
                  <a:pt x="174" y="46"/>
                </a:cubicBezTo>
                <a:cubicBezTo>
                  <a:pt x="141" y="80"/>
                  <a:pt x="141" y="80"/>
                  <a:pt x="141" y="80"/>
                </a:cubicBezTo>
                <a:cubicBezTo>
                  <a:pt x="138" y="82"/>
                  <a:pt x="133" y="82"/>
                  <a:pt x="131" y="80"/>
                </a:cubicBezTo>
                <a:cubicBezTo>
                  <a:pt x="130" y="79"/>
                  <a:pt x="130" y="79"/>
                  <a:pt x="130" y="79"/>
                </a:cubicBezTo>
                <a:cubicBezTo>
                  <a:pt x="118" y="68"/>
                  <a:pt x="118" y="68"/>
                  <a:pt x="118" y="68"/>
                </a:cubicBezTo>
                <a:cubicBezTo>
                  <a:pt x="118" y="68"/>
                  <a:pt x="118" y="68"/>
                  <a:pt x="118" y="68"/>
                </a:cubicBezTo>
                <a:cubicBezTo>
                  <a:pt x="112" y="74"/>
                  <a:pt x="112" y="74"/>
                  <a:pt x="112" y="74"/>
                </a:cubicBezTo>
                <a:cubicBezTo>
                  <a:pt x="124" y="86"/>
                  <a:pt x="124" y="86"/>
                  <a:pt x="124" y="86"/>
                </a:cubicBezTo>
                <a:cubicBezTo>
                  <a:pt x="127" y="89"/>
                  <a:pt x="127" y="93"/>
                  <a:pt x="124" y="96"/>
                </a:cubicBezTo>
                <a:cubicBezTo>
                  <a:pt x="124" y="96"/>
                  <a:pt x="124" y="96"/>
                  <a:pt x="124" y="96"/>
                </a:cubicBezTo>
                <a:cubicBezTo>
                  <a:pt x="96" y="124"/>
                  <a:pt x="96" y="124"/>
                  <a:pt x="96" y="124"/>
                </a:cubicBezTo>
                <a:cubicBezTo>
                  <a:pt x="94" y="127"/>
                  <a:pt x="89" y="127"/>
                  <a:pt x="86" y="124"/>
                </a:cubicBezTo>
                <a:cubicBezTo>
                  <a:pt x="86" y="124"/>
                  <a:pt x="86" y="124"/>
                  <a:pt x="86" y="124"/>
                </a:cubicBezTo>
                <a:cubicBezTo>
                  <a:pt x="74" y="112"/>
                  <a:pt x="74" y="112"/>
                  <a:pt x="74" y="112"/>
                </a:cubicBezTo>
                <a:cubicBezTo>
                  <a:pt x="69" y="117"/>
                  <a:pt x="69" y="117"/>
                  <a:pt x="69" y="117"/>
                </a:cubicBezTo>
                <a:cubicBezTo>
                  <a:pt x="68" y="118"/>
                  <a:pt x="68" y="118"/>
                  <a:pt x="68" y="118"/>
                </a:cubicBezTo>
                <a:cubicBezTo>
                  <a:pt x="80" y="130"/>
                  <a:pt x="80" y="130"/>
                  <a:pt x="80" y="130"/>
                </a:cubicBezTo>
                <a:cubicBezTo>
                  <a:pt x="83" y="133"/>
                  <a:pt x="83" y="137"/>
                  <a:pt x="80" y="140"/>
                </a:cubicBezTo>
                <a:cubicBezTo>
                  <a:pt x="47" y="173"/>
                  <a:pt x="47" y="173"/>
                  <a:pt x="47" y="173"/>
                </a:cubicBezTo>
                <a:cubicBezTo>
                  <a:pt x="44" y="176"/>
                  <a:pt x="40" y="176"/>
                  <a:pt x="37" y="173"/>
                </a:cubicBezTo>
                <a:cubicBezTo>
                  <a:pt x="37" y="173"/>
                  <a:pt x="37" y="173"/>
                  <a:pt x="37" y="173"/>
                </a:cubicBezTo>
                <a:cubicBezTo>
                  <a:pt x="25" y="162"/>
                  <a:pt x="14" y="151"/>
                  <a:pt x="3" y="139"/>
                </a:cubicBezTo>
                <a:cubicBezTo>
                  <a:pt x="0" y="136"/>
                  <a:pt x="0" y="132"/>
                  <a:pt x="3" y="129"/>
                </a:cubicBezTo>
                <a:cubicBezTo>
                  <a:pt x="3" y="129"/>
                  <a:pt x="3" y="129"/>
                  <a:pt x="3" y="129"/>
                </a:cubicBezTo>
                <a:cubicBezTo>
                  <a:pt x="36" y="96"/>
                  <a:pt x="36" y="96"/>
                  <a:pt x="36" y="96"/>
                </a:cubicBezTo>
                <a:cubicBezTo>
                  <a:pt x="39" y="93"/>
                  <a:pt x="43" y="93"/>
                  <a:pt x="46" y="96"/>
                </a:cubicBezTo>
                <a:cubicBezTo>
                  <a:pt x="46" y="96"/>
                  <a:pt x="46" y="96"/>
                  <a:pt x="46" y="96"/>
                </a:cubicBezTo>
                <a:cubicBezTo>
                  <a:pt x="58" y="108"/>
                  <a:pt x="58" y="108"/>
                  <a:pt x="58" y="108"/>
                </a:cubicBezTo>
                <a:cubicBezTo>
                  <a:pt x="59" y="107"/>
                  <a:pt x="59" y="107"/>
                  <a:pt x="59" y="107"/>
                </a:cubicBezTo>
                <a:cubicBezTo>
                  <a:pt x="64" y="102"/>
                  <a:pt x="64" y="102"/>
                  <a:pt x="64" y="102"/>
                </a:cubicBezTo>
                <a:cubicBezTo>
                  <a:pt x="23" y="61"/>
                  <a:pt x="23" y="61"/>
                  <a:pt x="23" y="61"/>
                </a:cubicBezTo>
                <a:cubicBezTo>
                  <a:pt x="20" y="58"/>
                  <a:pt x="20" y="53"/>
                  <a:pt x="23" y="51"/>
                </a:cubicBezTo>
                <a:cubicBezTo>
                  <a:pt x="23" y="51"/>
                  <a:pt x="23" y="51"/>
                  <a:pt x="23" y="51"/>
                </a:cubicBezTo>
                <a:cubicBezTo>
                  <a:pt x="51" y="23"/>
                  <a:pt x="51" y="23"/>
                  <a:pt x="51" y="23"/>
                </a:cubicBezTo>
                <a:cubicBezTo>
                  <a:pt x="54" y="20"/>
                  <a:pt x="58" y="20"/>
                  <a:pt x="61" y="23"/>
                </a:cubicBezTo>
                <a:close/>
                <a:moveTo>
                  <a:pt x="41" y="111"/>
                </a:moveTo>
                <a:cubicBezTo>
                  <a:pt x="41" y="111"/>
                  <a:pt x="41" y="111"/>
                  <a:pt x="41" y="111"/>
                </a:cubicBezTo>
                <a:cubicBezTo>
                  <a:pt x="18" y="134"/>
                  <a:pt x="18" y="134"/>
                  <a:pt x="18" y="134"/>
                </a:cubicBezTo>
                <a:cubicBezTo>
                  <a:pt x="26" y="142"/>
                  <a:pt x="34" y="150"/>
                  <a:pt x="42" y="158"/>
                </a:cubicBezTo>
                <a:cubicBezTo>
                  <a:pt x="65" y="135"/>
                  <a:pt x="65" y="135"/>
                  <a:pt x="65" y="135"/>
                </a:cubicBezTo>
                <a:cubicBezTo>
                  <a:pt x="41" y="111"/>
                  <a:pt x="41" y="111"/>
                  <a:pt x="41" y="111"/>
                </a:cubicBezTo>
                <a:close/>
                <a:moveTo>
                  <a:pt x="136" y="65"/>
                </a:moveTo>
                <a:cubicBezTo>
                  <a:pt x="136" y="65"/>
                  <a:pt x="136" y="65"/>
                  <a:pt x="136" y="65"/>
                </a:cubicBezTo>
                <a:cubicBezTo>
                  <a:pt x="159" y="41"/>
                  <a:pt x="159" y="41"/>
                  <a:pt x="159" y="41"/>
                </a:cubicBezTo>
                <a:cubicBezTo>
                  <a:pt x="151" y="33"/>
                  <a:pt x="143" y="25"/>
                  <a:pt x="135" y="17"/>
                </a:cubicBezTo>
                <a:cubicBezTo>
                  <a:pt x="111" y="41"/>
                  <a:pt x="111" y="41"/>
                  <a:pt x="111" y="41"/>
                </a:cubicBezTo>
                <a:cubicBezTo>
                  <a:pt x="136" y="65"/>
                  <a:pt x="136" y="65"/>
                  <a:pt x="136" y="65"/>
                </a:cubicBezTo>
                <a:close/>
                <a:moveTo>
                  <a:pt x="163" y="80"/>
                </a:moveTo>
                <a:cubicBezTo>
                  <a:pt x="163" y="80"/>
                  <a:pt x="163" y="80"/>
                  <a:pt x="163" y="80"/>
                </a:cubicBezTo>
                <a:cubicBezTo>
                  <a:pt x="162" y="78"/>
                  <a:pt x="163" y="75"/>
                  <a:pt x="165" y="74"/>
                </a:cubicBezTo>
                <a:cubicBezTo>
                  <a:pt x="167" y="73"/>
                  <a:pt x="169" y="74"/>
                  <a:pt x="170" y="75"/>
                </a:cubicBezTo>
                <a:cubicBezTo>
                  <a:pt x="171" y="76"/>
                  <a:pt x="175" y="84"/>
                  <a:pt x="175" y="84"/>
                </a:cubicBezTo>
                <a:cubicBezTo>
                  <a:pt x="179" y="93"/>
                  <a:pt x="181" y="103"/>
                  <a:pt x="181" y="113"/>
                </a:cubicBezTo>
                <a:cubicBezTo>
                  <a:pt x="181" y="122"/>
                  <a:pt x="180" y="131"/>
                  <a:pt x="176" y="139"/>
                </a:cubicBezTo>
                <a:cubicBezTo>
                  <a:pt x="169" y="155"/>
                  <a:pt x="156" y="169"/>
                  <a:pt x="139" y="176"/>
                </a:cubicBezTo>
                <a:cubicBezTo>
                  <a:pt x="131" y="179"/>
                  <a:pt x="122" y="181"/>
                  <a:pt x="113" y="181"/>
                </a:cubicBezTo>
                <a:cubicBezTo>
                  <a:pt x="103" y="181"/>
                  <a:pt x="93" y="179"/>
                  <a:pt x="85" y="175"/>
                </a:cubicBezTo>
                <a:cubicBezTo>
                  <a:pt x="82" y="173"/>
                  <a:pt x="79" y="172"/>
                  <a:pt x="76" y="170"/>
                </a:cubicBezTo>
                <a:cubicBezTo>
                  <a:pt x="74" y="169"/>
                  <a:pt x="74" y="166"/>
                  <a:pt x="75" y="164"/>
                </a:cubicBezTo>
                <a:cubicBezTo>
                  <a:pt x="76" y="162"/>
                  <a:pt x="79" y="162"/>
                  <a:pt x="81" y="163"/>
                </a:cubicBezTo>
                <a:cubicBezTo>
                  <a:pt x="83" y="164"/>
                  <a:pt x="85" y="166"/>
                  <a:pt x="88" y="167"/>
                </a:cubicBezTo>
                <a:cubicBezTo>
                  <a:pt x="96" y="170"/>
                  <a:pt x="104" y="172"/>
                  <a:pt x="113" y="172"/>
                </a:cubicBezTo>
                <a:cubicBezTo>
                  <a:pt x="121" y="172"/>
                  <a:pt x="129" y="171"/>
                  <a:pt x="136" y="168"/>
                </a:cubicBezTo>
                <a:cubicBezTo>
                  <a:pt x="151" y="162"/>
                  <a:pt x="162" y="150"/>
                  <a:pt x="168" y="135"/>
                </a:cubicBezTo>
                <a:cubicBezTo>
                  <a:pt x="171" y="128"/>
                  <a:pt x="173" y="121"/>
                  <a:pt x="173" y="113"/>
                </a:cubicBezTo>
                <a:cubicBezTo>
                  <a:pt x="173" y="101"/>
                  <a:pt x="170" y="90"/>
                  <a:pt x="163" y="80"/>
                </a:cubicBezTo>
                <a:close/>
                <a:moveTo>
                  <a:pt x="142" y="101"/>
                </a:moveTo>
                <a:cubicBezTo>
                  <a:pt x="142" y="101"/>
                  <a:pt x="142" y="101"/>
                  <a:pt x="142" y="101"/>
                </a:cubicBezTo>
                <a:cubicBezTo>
                  <a:pt x="141" y="99"/>
                  <a:pt x="142" y="96"/>
                  <a:pt x="144" y="95"/>
                </a:cubicBezTo>
                <a:cubicBezTo>
                  <a:pt x="146" y="94"/>
                  <a:pt x="149" y="95"/>
                  <a:pt x="149" y="97"/>
                </a:cubicBezTo>
                <a:cubicBezTo>
                  <a:pt x="150" y="99"/>
                  <a:pt x="150" y="100"/>
                  <a:pt x="151" y="101"/>
                </a:cubicBezTo>
                <a:cubicBezTo>
                  <a:pt x="152" y="104"/>
                  <a:pt x="152" y="106"/>
                  <a:pt x="152" y="109"/>
                </a:cubicBezTo>
                <a:cubicBezTo>
                  <a:pt x="152" y="109"/>
                  <a:pt x="152" y="109"/>
                  <a:pt x="152" y="109"/>
                </a:cubicBezTo>
                <a:cubicBezTo>
                  <a:pt x="152" y="110"/>
                  <a:pt x="153" y="111"/>
                  <a:pt x="153" y="113"/>
                </a:cubicBezTo>
                <a:cubicBezTo>
                  <a:pt x="153" y="118"/>
                  <a:pt x="151" y="123"/>
                  <a:pt x="150" y="128"/>
                </a:cubicBezTo>
                <a:cubicBezTo>
                  <a:pt x="148" y="132"/>
                  <a:pt x="145" y="137"/>
                  <a:pt x="141" y="140"/>
                </a:cubicBezTo>
                <a:cubicBezTo>
                  <a:pt x="137" y="144"/>
                  <a:pt x="133" y="147"/>
                  <a:pt x="128" y="149"/>
                </a:cubicBezTo>
                <a:cubicBezTo>
                  <a:pt x="128" y="149"/>
                  <a:pt x="128" y="149"/>
                  <a:pt x="128" y="149"/>
                </a:cubicBezTo>
                <a:cubicBezTo>
                  <a:pt x="120" y="153"/>
                  <a:pt x="110" y="153"/>
                  <a:pt x="102" y="150"/>
                </a:cubicBezTo>
                <a:cubicBezTo>
                  <a:pt x="100" y="150"/>
                  <a:pt x="99" y="149"/>
                  <a:pt x="98" y="149"/>
                </a:cubicBezTo>
                <a:cubicBezTo>
                  <a:pt x="96" y="148"/>
                  <a:pt x="95" y="146"/>
                  <a:pt x="96" y="143"/>
                </a:cubicBezTo>
                <a:cubicBezTo>
                  <a:pt x="97" y="141"/>
                  <a:pt x="99" y="140"/>
                  <a:pt x="101" y="141"/>
                </a:cubicBezTo>
                <a:cubicBezTo>
                  <a:pt x="109" y="144"/>
                  <a:pt x="117" y="144"/>
                  <a:pt x="125" y="141"/>
                </a:cubicBezTo>
                <a:cubicBezTo>
                  <a:pt x="125" y="141"/>
                  <a:pt x="125" y="141"/>
                  <a:pt x="125" y="141"/>
                </a:cubicBezTo>
                <a:cubicBezTo>
                  <a:pt x="129" y="140"/>
                  <a:pt x="132" y="137"/>
                  <a:pt x="135" y="135"/>
                </a:cubicBezTo>
                <a:cubicBezTo>
                  <a:pt x="138" y="132"/>
                  <a:pt x="140" y="128"/>
                  <a:pt x="142" y="124"/>
                </a:cubicBezTo>
                <a:cubicBezTo>
                  <a:pt x="143" y="121"/>
                  <a:pt x="144" y="117"/>
                  <a:pt x="144" y="113"/>
                </a:cubicBezTo>
                <a:cubicBezTo>
                  <a:pt x="144" y="111"/>
                  <a:pt x="144" y="110"/>
                  <a:pt x="144" y="110"/>
                </a:cubicBezTo>
                <a:cubicBezTo>
                  <a:pt x="144" y="110"/>
                  <a:pt x="144" y="110"/>
                  <a:pt x="144" y="110"/>
                </a:cubicBezTo>
                <a:cubicBezTo>
                  <a:pt x="144" y="106"/>
                  <a:pt x="143" y="104"/>
                  <a:pt x="142" y="101"/>
                </a:cubicBezTo>
                <a:close/>
              </a:path>
            </a:pathLst>
          </a:custGeom>
          <a:solidFill>
            <a:schemeClr val="bg1"/>
          </a:solidFill>
          <a:ln>
            <a:noFill/>
          </a:ln>
        </p:spPr>
        <p:txBody>
          <a:bodyPr vert="horz" wrap="square" lIns="91440" tIns="45720" rIns="91440" bIns="45720" numCol="1" anchor="t" anchorCtr="0" compatLnSpc="1"/>
          <a:p>
            <a:endParaRPr lang="zh-CN" altLang="en-US">
              <a:latin typeface="微软雅黑" panose="020B0503020204020204" pitchFamily="34" charset="-122"/>
              <a:ea typeface="微软雅黑" panose="020B0503020204020204" pitchFamily="34" charset="-122"/>
            </a:endParaRPr>
          </a:p>
        </p:txBody>
      </p:sp>
      <p:sp>
        <p:nvSpPr>
          <p:cNvPr id="79" name="Freeform 433"/>
          <p:cNvSpPr>
            <a:spLocks noEditPoints="1"/>
          </p:cNvSpPr>
          <p:nvPr/>
        </p:nvSpPr>
        <p:spPr bwMode="auto">
          <a:xfrm>
            <a:off x="1460792" y="5212924"/>
            <a:ext cx="270220" cy="254555"/>
          </a:xfrm>
          <a:custGeom>
            <a:avLst/>
            <a:gdLst>
              <a:gd name="T0" fmla="*/ 92 w 184"/>
              <a:gd name="T1" fmla="*/ 0 h 174"/>
              <a:gd name="T2" fmla="*/ 151 w 184"/>
              <a:gd name="T3" fmla="*/ 21 h 174"/>
              <a:gd name="T4" fmla="*/ 183 w 184"/>
              <a:gd name="T5" fmla="*/ 75 h 174"/>
              <a:gd name="T6" fmla="*/ 178 w 184"/>
              <a:gd name="T7" fmla="*/ 84 h 174"/>
              <a:gd name="T8" fmla="*/ 176 w 184"/>
              <a:gd name="T9" fmla="*/ 84 h 174"/>
              <a:gd name="T10" fmla="*/ 176 w 184"/>
              <a:gd name="T11" fmla="*/ 84 h 174"/>
              <a:gd name="T12" fmla="*/ 95 w 184"/>
              <a:gd name="T13" fmla="*/ 172 h 174"/>
              <a:gd name="T14" fmla="*/ 95 w 184"/>
              <a:gd name="T15" fmla="*/ 172 h 174"/>
              <a:gd name="T16" fmla="*/ 95 w 184"/>
              <a:gd name="T17" fmla="*/ 173 h 174"/>
              <a:gd name="T18" fmla="*/ 95 w 184"/>
              <a:gd name="T19" fmla="*/ 173 h 174"/>
              <a:gd name="T20" fmla="*/ 88 w 184"/>
              <a:gd name="T21" fmla="*/ 172 h 174"/>
              <a:gd name="T22" fmla="*/ 8 w 184"/>
              <a:gd name="T23" fmla="*/ 84 h 174"/>
              <a:gd name="T24" fmla="*/ 7 w 184"/>
              <a:gd name="T25" fmla="*/ 84 h 174"/>
              <a:gd name="T26" fmla="*/ 0 w 184"/>
              <a:gd name="T27" fmla="*/ 77 h 174"/>
              <a:gd name="T28" fmla="*/ 0 w 184"/>
              <a:gd name="T29" fmla="*/ 75 h 174"/>
              <a:gd name="T30" fmla="*/ 32 w 184"/>
              <a:gd name="T31" fmla="*/ 21 h 174"/>
              <a:gd name="T32" fmla="*/ 92 w 184"/>
              <a:gd name="T33" fmla="*/ 0 h 174"/>
              <a:gd name="T34" fmla="*/ 71 w 184"/>
              <a:gd name="T35" fmla="*/ 141 h 174"/>
              <a:gd name="T36" fmla="*/ 71 w 184"/>
              <a:gd name="T37" fmla="*/ 141 h 174"/>
              <a:gd name="T38" fmla="*/ 40 w 184"/>
              <a:gd name="T39" fmla="*/ 84 h 174"/>
              <a:gd name="T40" fmla="*/ 19 w 184"/>
              <a:gd name="T41" fmla="*/ 84 h 174"/>
              <a:gd name="T42" fmla="*/ 71 w 184"/>
              <a:gd name="T43" fmla="*/ 141 h 174"/>
              <a:gd name="T44" fmla="*/ 87 w 184"/>
              <a:gd name="T45" fmla="*/ 153 h 174"/>
              <a:gd name="T46" fmla="*/ 87 w 184"/>
              <a:gd name="T47" fmla="*/ 153 h 174"/>
              <a:gd name="T48" fmla="*/ 87 w 184"/>
              <a:gd name="T49" fmla="*/ 84 h 174"/>
              <a:gd name="T50" fmla="*/ 50 w 184"/>
              <a:gd name="T51" fmla="*/ 84 h 174"/>
              <a:gd name="T52" fmla="*/ 87 w 184"/>
              <a:gd name="T53" fmla="*/ 153 h 174"/>
              <a:gd name="T54" fmla="*/ 164 w 184"/>
              <a:gd name="T55" fmla="*/ 84 h 174"/>
              <a:gd name="T56" fmla="*/ 164 w 184"/>
              <a:gd name="T57" fmla="*/ 84 h 174"/>
              <a:gd name="T58" fmla="*/ 143 w 184"/>
              <a:gd name="T59" fmla="*/ 84 h 174"/>
              <a:gd name="T60" fmla="*/ 112 w 184"/>
              <a:gd name="T61" fmla="*/ 141 h 174"/>
              <a:gd name="T62" fmla="*/ 164 w 184"/>
              <a:gd name="T63" fmla="*/ 84 h 174"/>
              <a:gd name="T64" fmla="*/ 133 w 184"/>
              <a:gd name="T65" fmla="*/ 84 h 174"/>
              <a:gd name="T66" fmla="*/ 133 w 184"/>
              <a:gd name="T67" fmla="*/ 84 h 174"/>
              <a:gd name="T68" fmla="*/ 96 w 184"/>
              <a:gd name="T69" fmla="*/ 84 h 174"/>
              <a:gd name="T70" fmla="*/ 96 w 184"/>
              <a:gd name="T71" fmla="*/ 153 h 174"/>
              <a:gd name="T72" fmla="*/ 133 w 184"/>
              <a:gd name="T73" fmla="*/ 84 h 174"/>
              <a:gd name="T74" fmla="*/ 142 w 184"/>
              <a:gd name="T75" fmla="*/ 32 h 174"/>
              <a:gd name="T76" fmla="*/ 142 w 184"/>
              <a:gd name="T77" fmla="*/ 32 h 174"/>
              <a:gd name="T78" fmla="*/ 92 w 184"/>
              <a:gd name="T79" fmla="*/ 14 h 174"/>
              <a:gd name="T80" fmla="*/ 41 w 184"/>
              <a:gd name="T81" fmla="*/ 32 h 174"/>
              <a:gd name="T82" fmla="*/ 16 w 184"/>
              <a:gd name="T83" fmla="*/ 70 h 174"/>
              <a:gd name="T84" fmla="*/ 167 w 184"/>
              <a:gd name="T85" fmla="*/ 70 h 174"/>
              <a:gd name="T86" fmla="*/ 142 w 184"/>
              <a:gd name="T87" fmla="*/ 32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4" h="174">
                <a:moveTo>
                  <a:pt x="92" y="0"/>
                </a:moveTo>
                <a:cubicBezTo>
                  <a:pt x="114" y="0"/>
                  <a:pt x="135" y="8"/>
                  <a:pt x="151" y="21"/>
                </a:cubicBezTo>
                <a:cubicBezTo>
                  <a:pt x="167" y="35"/>
                  <a:pt x="179" y="54"/>
                  <a:pt x="183" y="75"/>
                </a:cubicBezTo>
                <a:cubicBezTo>
                  <a:pt x="184" y="79"/>
                  <a:pt x="181" y="83"/>
                  <a:pt x="178" y="84"/>
                </a:cubicBezTo>
                <a:cubicBezTo>
                  <a:pt x="177" y="84"/>
                  <a:pt x="177" y="84"/>
                  <a:pt x="176" y="84"/>
                </a:cubicBezTo>
                <a:cubicBezTo>
                  <a:pt x="176" y="84"/>
                  <a:pt x="176" y="84"/>
                  <a:pt x="176" y="84"/>
                </a:cubicBezTo>
                <a:cubicBezTo>
                  <a:pt x="95" y="172"/>
                  <a:pt x="95" y="172"/>
                  <a:pt x="95" y="172"/>
                </a:cubicBezTo>
                <a:cubicBezTo>
                  <a:pt x="95" y="172"/>
                  <a:pt x="95" y="172"/>
                  <a:pt x="95" y="172"/>
                </a:cubicBezTo>
                <a:cubicBezTo>
                  <a:pt x="95" y="172"/>
                  <a:pt x="95" y="173"/>
                  <a:pt x="95" y="173"/>
                </a:cubicBezTo>
                <a:cubicBezTo>
                  <a:pt x="95" y="173"/>
                  <a:pt x="95" y="173"/>
                  <a:pt x="95" y="173"/>
                </a:cubicBezTo>
                <a:cubicBezTo>
                  <a:pt x="93" y="174"/>
                  <a:pt x="90" y="174"/>
                  <a:pt x="88" y="172"/>
                </a:cubicBezTo>
                <a:cubicBezTo>
                  <a:pt x="8" y="84"/>
                  <a:pt x="8" y="84"/>
                  <a:pt x="8" y="84"/>
                </a:cubicBezTo>
                <a:cubicBezTo>
                  <a:pt x="7" y="84"/>
                  <a:pt x="7" y="84"/>
                  <a:pt x="7" y="84"/>
                </a:cubicBezTo>
                <a:cubicBezTo>
                  <a:pt x="3" y="84"/>
                  <a:pt x="0" y="80"/>
                  <a:pt x="0" y="77"/>
                </a:cubicBezTo>
                <a:cubicBezTo>
                  <a:pt x="0" y="76"/>
                  <a:pt x="0" y="75"/>
                  <a:pt x="0" y="75"/>
                </a:cubicBezTo>
                <a:cubicBezTo>
                  <a:pt x="4" y="53"/>
                  <a:pt x="16" y="35"/>
                  <a:pt x="32" y="21"/>
                </a:cubicBezTo>
                <a:cubicBezTo>
                  <a:pt x="49" y="8"/>
                  <a:pt x="69" y="0"/>
                  <a:pt x="92" y="0"/>
                </a:cubicBezTo>
                <a:close/>
                <a:moveTo>
                  <a:pt x="71" y="141"/>
                </a:moveTo>
                <a:cubicBezTo>
                  <a:pt x="71" y="141"/>
                  <a:pt x="71" y="141"/>
                  <a:pt x="71" y="141"/>
                </a:cubicBezTo>
                <a:cubicBezTo>
                  <a:pt x="40" y="84"/>
                  <a:pt x="40" y="84"/>
                  <a:pt x="40" y="84"/>
                </a:cubicBezTo>
                <a:cubicBezTo>
                  <a:pt x="19" y="84"/>
                  <a:pt x="19" y="84"/>
                  <a:pt x="19" y="84"/>
                </a:cubicBezTo>
                <a:cubicBezTo>
                  <a:pt x="71" y="141"/>
                  <a:pt x="71" y="141"/>
                  <a:pt x="71" y="141"/>
                </a:cubicBezTo>
                <a:close/>
                <a:moveTo>
                  <a:pt x="87" y="153"/>
                </a:moveTo>
                <a:cubicBezTo>
                  <a:pt x="87" y="153"/>
                  <a:pt x="87" y="153"/>
                  <a:pt x="87" y="153"/>
                </a:cubicBezTo>
                <a:cubicBezTo>
                  <a:pt x="87" y="84"/>
                  <a:pt x="87" y="84"/>
                  <a:pt x="87" y="84"/>
                </a:cubicBezTo>
                <a:cubicBezTo>
                  <a:pt x="50" y="84"/>
                  <a:pt x="50" y="84"/>
                  <a:pt x="50" y="84"/>
                </a:cubicBezTo>
                <a:cubicBezTo>
                  <a:pt x="87" y="153"/>
                  <a:pt x="87" y="153"/>
                  <a:pt x="87" y="153"/>
                </a:cubicBezTo>
                <a:close/>
                <a:moveTo>
                  <a:pt x="164" y="84"/>
                </a:moveTo>
                <a:cubicBezTo>
                  <a:pt x="164" y="84"/>
                  <a:pt x="164" y="84"/>
                  <a:pt x="164" y="84"/>
                </a:cubicBezTo>
                <a:cubicBezTo>
                  <a:pt x="143" y="84"/>
                  <a:pt x="143" y="84"/>
                  <a:pt x="143" y="84"/>
                </a:cubicBezTo>
                <a:cubicBezTo>
                  <a:pt x="112" y="141"/>
                  <a:pt x="112" y="141"/>
                  <a:pt x="112" y="141"/>
                </a:cubicBezTo>
                <a:cubicBezTo>
                  <a:pt x="164" y="84"/>
                  <a:pt x="164" y="84"/>
                  <a:pt x="164" y="84"/>
                </a:cubicBezTo>
                <a:close/>
                <a:moveTo>
                  <a:pt x="133" y="84"/>
                </a:moveTo>
                <a:cubicBezTo>
                  <a:pt x="133" y="84"/>
                  <a:pt x="133" y="84"/>
                  <a:pt x="133" y="84"/>
                </a:cubicBezTo>
                <a:cubicBezTo>
                  <a:pt x="96" y="84"/>
                  <a:pt x="96" y="84"/>
                  <a:pt x="96" y="84"/>
                </a:cubicBezTo>
                <a:cubicBezTo>
                  <a:pt x="96" y="153"/>
                  <a:pt x="96" y="153"/>
                  <a:pt x="96" y="153"/>
                </a:cubicBezTo>
                <a:cubicBezTo>
                  <a:pt x="133" y="84"/>
                  <a:pt x="133" y="84"/>
                  <a:pt x="133" y="84"/>
                </a:cubicBezTo>
                <a:close/>
                <a:moveTo>
                  <a:pt x="142" y="32"/>
                </a:moveTo>
                <a:cubicBezTo>
                  <a:pt x="142" y="32"/>
                  <a:pt x="142" y="32"/>
                  <a:pt x="142" y="32"/>
                </a:cubicBezTo>
                <a:cubicBezTo>
                  <a:pt x="128" y="21"/>
                  <a:pt x="111" y="14"/>
                  <a:pt x="92" y="14"/>
                </a:cubicBezTo>
                <a:cubicBezTo>
                  <a:pt x="72" y="14"/>
                  <a:pt x="55" y="21"/>
                  <a:pt x="41" y="32"/>
                </a:cubicBezTo>
                <a:cubicBezTo>
                  <a:pt x="30" y="42"/>
                  <a:pt x="21" y="55"/>
                  <a:pt x="16" y="70"/>
                </a:cubicBezTo>
                <a:cubicBezTo>
                  <a:pt x="167" y="70"/>
                  <a:pt x="167" y="70"/>
                  <a:pt x="167" y="70"/>
                </a:cubicBezTo>
                <a:cubicBezTo>
                  <a:pt x="163" y="55"/>
                  <a:pt x="154" y="42"/>
                  <a:pt x="142" y="32"/>
                </a:cubicBezTo>
                <a:close/>
              </a:path>
            </a:pathLst>
          </a:custGeom>
          <a:solidFill>
            <a:schemeClr val="bg1"/>
          </a:solidFill>
          <a:ln>
            <a:noFill/>
          </a:ln>
        </p:spPr>
        <p:txBody>
          <a:bodyPr vert="horz" wrap="square" lIns="91440" tIns="45720" rIns="91440" bIns="45720" numCol="1" anchor="t" anchorCtr="0" compatLnSpc="1"/>
          <a:p>
            <a:endParaRPr lang="zh-CN" altLang="en-US">
              <a:latin typeface="微软雅黑" panose="020B0503020204020204" pitchFamily="34" charset="-122"/>
              <a:ea typeface="微软雅黑" panose="020B0503020204020204" pitchFamily="34" charset="-122"/>
            </a:endParaRPr>
          </a:p>
        </p:txBody>
      </p:sp>
      <p:sp>
        <p:nvSpPr>
          <p:cNvPr id="80" name="Freeform 429"/>
          <p:cNvSpPr>
            <a:spLocks noEditPoints="1"/>
          </p:cNvSpPr>
          <p:nvPr/>
        </p:nvSpPr>
        <p:spPr bwMode="auto">
          <a:xfrm>
            <a:off x="8898891" y="5206070"/>
            <a:ext cx="268262" cy="268262"/>
          </a:xfrm>
          <a:custGeom>
            <a:avLst/>
            <a:gdLst>
              <a:gd name="T0" fmla="*/ 184 w 184"/>
              <a:gd name="T1" fmla="*/ 92 h 184"/>
              <a:gd name="T2" fmla="*/ 0 w 184"/>
              <a:gd name="T3" fmla="*/ 92 h 184"/>
              <a:gd name="T4" fmla="*/ 62 w 184"/>
              <a:gd name="T5" fmla="*/ 35 h 184"/>
              <a:gd name="T6" fmla="*/ 69 w 184"/>
              <a:gd name="T7" fmla="*/ 42 h 184"/>
              <a:gd name="T8" fmla="*/ 55 w 184"/>
              <a:gd name="T9" fmla="*/ 42 h 184"/>
              <a:gd name="T10" fmla="*/ 68 w 184"/>
              <a:gd name="T11" fmla="*/ 139 h 184"/>
              <a:gd name="T12" fmla="*/ 72 w 184"/>
              <a:gd name="T13" fmla="*/ 143 h 184"/>
              <a:gd name="T14" fmla="*/ 64 w 184"/>
              <a:gd name="T15" fmla="*/ 143 h 184"/>
              <a:gd name="T16" fmla="*/ 127 w 184"/>
              <a:gd name="T17" fmla="*/ 116 h 184"/>
              <a:gd name="T18" fmla="*/ 131 w 184"/>
              <a:gd name="T19" fmla="*/ 120 h 184"/>
              <a:gd name="T20" fmla="*/ 123 w 184"/>
              <a:gd name="T21" fmla="*/ 120 h 184"/>
              <a:gd name="T22" fmla="*/ 81 w 184"/>
              <a:gd name="T23" fmla="*/ 27 h 184"/>
              <a:gd name="T24" fmla="*/ 86 w 184"/>
              <a:gd name="T25" fmla="*/ 31 h 184"/>
              <a:gd name="T26" fmla="*/ 77 w 184"/>
              <a:gd name="T27" fmla="*/ 31 h 184"/>
              <a:gd name="T28" fmla="*/ 93 w 184"/>
              <a:gd name="T29" fmla="*/ 133 h 184"/>
              <a:gd name="T30" fmla="*/ 98 w 184"/>
              <a:gd name="T31" fmla="*/ 137 h 184"/>
              <a:gd name="T32" fmla="*/ 89 w 184"/>
              <a:gd name="T33" fmla="*/ 137 h 184"/>
              <a:gd name="T34" fmla="*/ 45 w 184"/>
              <a:gd name="T35" fmla="*/ 108 h 184"/>
              <a:gd name="T36" fmla="*/ 52 w 184"/>
              <a:gd name="T37" fmla="*/ 115 h 184"/>
              <a:gd name="T38" fmla="*/ 38 w 184"/>
              <a:gd name="T39" fmla="*/ 115 h 184"/>
              <a:gd name="T40" fmla="*/ 41 w 184"/>
              <a:gd name="T41" fmla="*/ 70 h 184"/>
              <a:gd name="T42" fmla="*/ 48 w 184"/>
              <a:gd name="T43" fmla="*/ 77 h 184"/>
              <a:gd name="T44" fmla="*/ 34 w 184"/>
              <a:gd name="T45" fmla="*/ 77 h 184"/>
              <a:gd name="T46" fmla="*/ 84 w 184"/>
              <a:gd name="T47" fmla="*/ 53 h 184"/>
              <a:gd name="T48" fmla="*/ 91 w 184"/>
              <a:gd name="T49" fmla="*/ 60 h 184"/>
              <a:gd name="T50" fmla="*/ 77 w 184"/>
              <a:gd name="T51" fmla="*/ 60 h 184"/>
              <a:gd name="T52" fmla="*/ 92 w 184"/>
              <a:gd name="T53" fmla="*/ 85 h 184"/>
              <a:gd name="T54" fmla="*/ 93 w 184"/>
              <a:gd name="T55" fmla="*/ 85 h 184"/>
              <a:gd name="T56" fmla="*/ 92 w 184"/>
              <a:gd name="T57" fmla="*/ 14 h 184"/>
              <a:gd name="T58" fmla="*/ 92 w 184"/>
              <a:gd name="T59" fmla="*/ 170 h 184"/>
              <a:gd name="T60" fmla="*/ 150 w 184"/>
              <a:gd name="T61" fmla="*/ 40 h 184"/>
              <a:gd name="T62" fmla="*/ 99 w 184"/>
              <a:gd name="T63" fmla="*/ 92 h 184"/>
              <a:gd name="T64" fmla="*/ 85 w 184"/>
              <a:gd name="T65" fmla="*/ 92 h 184"/>
              <a:gd name="T66" fmla="*/ 105 w 184"/>
              <a:gd name="T67" fmla="*/ 30 h 184"/>
              <a:gd name="T68" fmla="*/ 112 w 184"/>
              <a:gd name="T69" fmla="*/ 37 h 184"/>
              <a:gd name="T70" fmla="*/ 98 w 184"/>
              <a:gd name="T71" fmla="*/ 3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4" h="184">
                <a:moveTo>
                  <a:pt x="92" y="0"/>
                </a:moveTo>
                <a:cubicBezTo>
                  <a:pt x="143" y="0"/>
                  <a:pt x="184" y="41"/>
                  <a:pt x="184" y="92"/>
                </a:cubicBezTo>
                <a:cubicBezTo>
                  <a:pt x="184" y="143"/>
                  <a:pt x="143" y="184"/>
                  <a:pt x="92" y="184"/>
                </a:cubicBezTo>
                <a:cubicBezTo>
                  <a:pt x="42" y="184"/>
                  <a:pt x="0" y="143"/>
                  <a:pt x="0" y="92"/>
                </a:cubicBezTo>
                <a:cubicBezTo>
                  <a:pt x="0" y="41"/>
                  <a:pt x="42" y="0"/>
                  <a:pt x="92" y="0"/>
                </a:cubicBezTo>
                <a:close/>
                <a:moveTo>
                  <a:pt x="62" y="35"/>
                </a:moveTo>
                <a:cubicBezTo>
                  <a:pt x="62" y="35"/>
                  <a:pt x="62" y="35"/>
                  <a:pt x="62" y="35"/>
                </a:cubicBezTo>
                <a:cubicBezTo>
                  <a:pt x="66" y="35"/>
                  <a:pt x="69" y="38"/>
                  <a:pt x="69" y="42"/>
                </a:cubicBezTo>
                <a:cubicBezTo>
                  <a:pt x="69" y="46"/>
                  <a:pt x="66" y="49"/>
                  <a:pt x="62" y="49"/>
                </a:cubicBezTo>
                <a:cubicBezTo>
                  <a:pt x="59" y="49"/>
                  <a:pt x="55" y="46"/>
                  <a:pt x="55" y="42"/>
                </a:cubicBezTo>
                <a:cubicBezTo>
                  <a:pt x="55" y="38"/>
                  <a:pt x="59" y="35"/>
                  <a:pt x="62" y="35"/>
                </a:cubicBezTo>
                <a:close/>
                <a:moveTo>
                  <a:pt x="68" y="139"/>
                </a:moveTo>
                <a:cubicBezTo>
                  <a:pt x="68" y="139"/>
                  <a:pt x="68" y="139"/>
                  <a:pt x="68" y="139"/>
                </a:cubicBezTo>
                <a:cubicBezTo>
                  <a:pt x="70" y="139"/>
                  <a:pt x="72" y="141"/>
                  <a:pt x="72" y="143"/>
                </a:cubicBezTo>
                <a:cubicBezTo>
                  <a:pt x="72" y="145"/>
                  <a:pt x="70" y="147"/>
                  <a:pt x="68" y="147"/>
                </a:cubicBezTo>
                <a:cubicBezTo>
                  <a:pt x="66" y="147"/>
                  <a:pt x="64" y="145"/>
                  <a:pt x="64" y="143"/>
                </a:cubicBezTo>
                <a:cubicBezTo>
                  <a:pt x="64" y="141"/>
                  <a:pt x="66" y="139"/>
                  <a:pt x="68" y="139"/>
                </a:cubicBezTo>
                <a:close/>
                <a:moveTo>
                  <a:pt x="127" y="116"/>
                </a:moveTo>
                <a:cubicBezTo>
                  <a:pt x="127" y="116"/>
                  <a:pt x="127" y="116"/>
                  <a:pt x="127" y="116"/>
                </a:cubicBezTo>
                <a:cubicBezTo>
                  <a:pt x="130" y="116"/>
                  <a:pt x="131" y="118"/>
                  <a:pt x="131" y="120"/>
                </a:cubicBezTo>
                <a:cubicBezTo>
                  <a:pt x="131" y="122"/>
                  <a:pt x="130" y="124"/>
                  <a:pt x="127" y="124"/>
                </a:cubicBezTo>
                <a:cubicBezTo>
                  <a:pt x="125" y="124"/>
                  <a:pt x="123" y="122"/>
                  <a:pt x="123" y="120"/>
                </a:cubicBezTo>
                <a:cubicBezTo>
                  <a:pt x="123" y="118"/>
                  <a:pt x="125" y="116"/>
                  <a:pt x="127" y="116"/>
                </a:cubicBezTo>
                <a:close/>
                <a:moveTo>
                  <a:pt x="81" y="27"/>
                </a:moveTo>
                <a:cubicBezTo>
                  <a:pt x="81" y="27"/>
                  <a:pt x="81" y="27"/>
                  <a:pt x="81" y="27"/>
                </a:cubicBezTo>
                <a:cubicBezTo>
                  <a:pt x="84" y="27"/>
                  <a:pt x="86" y="29"/>
                  <a:pt x="86" y="31"/>
                </a:cubicBezTo>
                <a:cubicBezTo>
                  <a:pt x="86" y="33"/>
                  <a:pt x="84" y="35"/>
                  <a:pt x="81" y="35"/>
                </a:cubicBezTo>
                <a:cubicBezTo>
                  <a:pt x="79" y="35"/>
                  <a:pt x="77" y="33"/>
                  <a:pt x="77" y="31"/>
                </a:cubicBezTo>
                <a:cubicBezTo>
                  <a:pt x="77" y="29"/>
                  <a:pt x="79" y="27"/>
                  <a:pt x="81" y="27"/>
                </a:cubicBezTo>
                <a:close/>
                <a:moveTo>
                  <a:pt x="93" y="133"/>
                </a:moveTo>
                <a:cubicBezTo>
                  <a:pt x="93" y="133"/>
                  <a:pt x="93" y="133"/>
                  <a:pt x="93" y="133"/>
                </a:cubicBezTo>
                <a:cubicBezTo>
                  <a:pt x="96" y="133"/>
                  <a:pt x="98" y="135"/>
                  <a:pt x="98" y="137"/>
                </a:cubicBezTo>
                <a:cubicBezTo>
                  <a:pt x="98" y="139"/>
                  <a:pt x="96" y="141"/>
                  <a:pt x="93" y="141"/>
                </a:cubicBezTo>
                <a:cubicBezTo>
                  <a:pt x="91" y="141"/>
                  <a:pt x="89" y="139"/>
                  <a:pt x="89" y="137"/>
                </a:cubicBezTo>
                <a:cubicBezTo>
                  <a:pt x="89" y="135"/>
                  <a:pt x="91" y="133"/>
                  <a:pt x="93" y="133"/>
                </a:cubicBezTo>
                <a:close/>
                <a:moveTo>
                  <a:pt x="45" y="108"/>
                </a:moveTo>
                <a:cubicBezTo>
                  <a:pt x="45" y="108"/>
                  <a:pt x="45" y="108"/>
                  <a:pt x="45" y="108"/>
                </a:cubicBezTo>
                <a:cubicBezTo>
                  <a:pt x="49" y="108"/>
                  <a:pt x="52" y="112"/>
                  <a:pt x="52" y="115"/>
                </a:cubicBezTo>
                <a:cubicBezTo>
                  <a:pt x="52" y="119"/>
                  <a:pt x="49" y="123"/>
                  <a:pt x="45" y="123"/>
                </a:cubicBezTo>
                <a:cubicBezTo>
                  <a:pt x="41" y="123"/>
                  <a:pt x="38" y="119"/>
                  <a:pt x="38" y="115"/>
                </a:cubicBezTo>
                <a:cubicBezTo>
                  <a:pt x="38" y="112"/>
                  <a:pt x="41" y="108"/>
                  <a:pt x="45" y="108"/>
                </a:cubicBezTo>
                <a:close/>
                <a:moveTo>
                  <a:pt x="41" y="70"/>
                </a:moveTo>
                <a:cubicBezTo>
                  <a:pt x="41" y="70"/>
                  <a:pt x="41" y="70"/>
                  <a:pt x="41" y="70"/>
                </a:cubicBezTo>
                <a:cubicBezTo>
                  <a:pt x="45" y="70"/>
                  <a:pt x="48" y="73"/>
                  <a:pt x="48" y="77"/>
                </a:cubicBezTo>
                <a:cubicBezTo>
                  <a:pt x="48" y="81"/>
                  <a:pt x="45" y="84"/>
                  <a:pt x="41" y="84"/>
                </a:cubicBezTo>
                <a:cubicBezTo>
                  <a:pt x="37" y="84"/>
                  <a:pt x="34" y="81"/>
                  <a:pt x="34" y="77"/>
                </a:cubicBezTo>
                <a:cubicBezTo>
                  <a:pt x="34" y="73"/>
                  <a:pt x="37" y="70"/>
                  <a:pt x="41" y="70"/>
                </a:cubicBezTo>
                <a:close/>
                <a:moveTo>
                  <a:pt x="84" y="53"/>
                </a:moveTo>
                <a:cubicBezTo>
                  <a:pt x="84" y="53"/>
                  <a:pt x="84" y="53"/>
                  <a:pt x="84" y="53"/>
                </a:cubicBezTo>
                <a:cubicBezTo>
                  <a:pt x="88" y="53"/>
                  <a:pt x="91" y="56"/>
                  <a:pt x="91" y="60"/>
                </a:cubicBezTo>
                <a:cubicBezTo>
                  <a:pt x="91" y="64"/>
                  <a:pt x="88" y="67"/>
                  <a:pt x="84" y="67"/>
                </a:cubicBezTo>
                <a:cubicBezTo>
                  <a:pt x="81" y="67"/>
                  <a:pt x="77" y="64"/>
                  <a:pt x="77" y="60"/>
                </a:cubicBezTo>
                <a:cubicBezTo>
                  <a:pt x="77" y="56"/>
                  <a:pt x="81" y="53"/>
                  <a:pt x="84" y="53"/>
                </a:cubicBezTo>
                <a:close/>
                <a:moveTo>
                  <a:pt x="92" y="85"/>
                </a:moveTo>
                <a:cubicBezTo>
                  <a:pt x="92" y="85"/>
                  <a:pt x="92" y="85"/>
                  <a:pt x="92" y="85"/>
                </a:cubicBezTo>
                <a:cubicBezTo>
                  <a:pt x="92" y="85"/>
                  <a:pt x="93" y="85"/>
                  <a:pt x="93" y="85"/>
                </a:cubicBezTo>
                <a:cubicBezTo>
                  <a:pt x="144" y="34"/>
                  <a:pt x="144" y="34"/>
                  <a:pt x="144" y="34"/>
                </a:cubicBezTo>
                <a:cubicBezTo>
                  <a:pt x="130" y="22"/>
                  <a:pt x="112" y="14"/>
                  <a:pt x="92" y="14"/>
                </a:cubicBezTo>
                <a:cubicBezTo>
                  <a:pt x="49" y="14"/>
                  <a:pt x="14" y="49"/>
                  <a:pt x="14" y="92"/>
                </a:cubicBezTo>
                <a:cubicBezTo>
                  <a:pt x="14" y="135"/>
                  <a:pt x="49" y="170"/>
                  <a:pt x="92" y="170"/>
                </a:cubicBezTo>
                <a:cubicBezTo>
                  <a:pt x="135" y="170"/>
                  <a:pt x="170" y="135"/>
                  <a:pt x="170" y="92"/>
                </a:cubicBezTo>
                <a:cubicBezTo>
                  <a:pt x="170" y="72"/>
                  <a:pt x="162" y="54"/>
                  <a:pt x="150" y="40"/>
                </a:cubicBezTo>
                <a:cubicBezTo>
                  <a:pt x="99" y="91"/>
                  <a:pt x="99" y="91"/>
                  <a:pt x="99" y="91"/>
                </a:cubicBezTo>
                <a:cubicBezTo>
                  <a:pt x="99" y="91"/>
                  <a:pt x="99" y="92"/>
                  <a:pt x="99" y="92"/>
                </a:cubicBezTo>
                <a:cubicBezTo>
                  <a:pt x="99" y="96"/>
                  <a:pt x="96" y="99"/>
                  <a:pt x="92" y="99"/>
                </a:cubicBezTo>
                <a:cubicBezTo>
                  <a:pt x="88" y="99"/>
                  <a:pt x="85" y="96"/>
                  <a:pt x="85" y="92"/>
                </a:cubicBezTo>
                <a:cubicBezTo>
                  <a:pt x="85" y="88"/>
                  <a:pt x="88" y="85"/>
                  <a:pt x="92" y="85"/>
                </a:cubicBezTo>
                <a:close/>
                <a:moveTo>
                  <a:pt x="105" y="30"/>
                </a:moveTo>
                <a:cubicBezTo>
                  <a:pt x="105" y="30"/>
                  <a:pt x="105" y="30"/>
                  <a:pt x="105" y="30"/>
                </a:cubicBezTo>
                <a:cubicBezTo>
                  <a:pt x="109" y="30"/>
                  <a:pt x="112" y="33"/>
                  <a:pt x="112" y="37"/>
                </a:cubicBezTo>
                <a:cubicBezTo>
                  <a:pt x="112" y="41"/>
                  <a:pt x="109" y="44"/>
                  <a:pt x="105" y="44"/>
                </a:cubicBezTo>
                <a:cubicBezTo>
                  <a:pt x="101" y="44"/>
                  <a:pt x="98" y="41"/>
                  <a:pt x="98" y="37"/>
                </a:cubicBezTo>
                <a:cubicBezTo>
                  <a:pt x="98" y="33"/>
                  <a:pt x="101" y="30"/>
                  <a:pt x="105" y="30"/>
                </a:cubicBezTo>
                <a:close/>
              </a:path>
            </a:pathLst>
          </a:custGeom>
          <a:solidFill>
            <a:schemeClr val="bg1"/>
          </a:solidFill>
          <a:ln>
            <a:noFill/>
          </a:ln>
        </p:spPr>
        <p:txBody>
          <a:bodyPr vert="horz" wrap="square" lIns="91440" tIns="45720" rIns="91440" bIns="45720" numCol="1" anchor="t" anchorCtr="0" compatLnSpc="1"/>
          <a:p>
            <a:endParaRPr lang="zh-CN" altLang="en-US">
              <a:latin typeface="微软雅黑" panose="020B0503020204020204" pitchFamily="34" charset="-122"/>
              <a:ea typeface="微软雅黑" panose="020B0503020204020204" pitchFamily="34" charset="-122"/>
            </a:endParaRPr>
          </a:p>
        </p:txBody>
      </p:sp>
      <p:sp>
        <p:nvSpPr>
          <p:cNvPr id="81" name="文本框 80"/>
          <p:cNvSpPr txBox="1"/>
          <p:nvPr/>
        </p:nvSpPr>
        <p:spPr>
          <a:xfrm>
            <a:off x="1999203" y="2463281"/>
            <a:ext cx="3029191" cy="415498"/>
          </a:xfrm>
          <a:prstGeom prst="rect">
            <a:avLst/>
          </a:prstGeom>
          <a:noFill/>
        </p:spPr>
        <p:txBody>
          <a:bodyPr vert="horz" wrap="square" rtlCol="0">
            <a:spAutoFit/>
          </a:bodyPr>
          <a:p>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Event planning is an effective behavior to increase market share. </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2" name="文本框 81"/>
          <p:cNvSpPr txBox="1"/>
          <p:nvPr/>
        </p:nvSpPr>
        <p:spPr>
          <a:xfrm>
            <a:off x="1999203" y="2063171"/>
            <a:ext cx="3271319" cy="369332"/>
          </a:xfrm>
          <a:prstGeom prst="rect">
            <a:avLst/>
          </a:prstGeom>
          <a:noFill/>
        </p:spPr>
        <p:txBody>
          <a:bodyPr vert="horz" wrap="square" rtlCol="0">
            <a:spAutoFit/>
          </a:bodyPr>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关键词</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3" name="文本框 82"/>
          <p:cNvSpPr txBox="1"/>
          <p:nvPr/>
        </p:nvSpPr>
        <p:spPr>
          <a:xfrm>
            <a:off x="1999203" y="3556762"/>
            <a:ext cx="3029191" cy="415498"/>
          </a:xfrm>
          <a:prstGeom prst="rect">
            <a:avLst/>
          </a:prstGeom>
          <a:noFill/>
        </p:spPr>
        <p:txBody>
          <a:bodyPr vert="horz" wrap="square" rtlCol="0">
            <a:spAutoFit/>
          </a:bodyPr>
          <a:p>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Event planning is an effective behavior to increase market share. </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4" name="文本框 83"/>
          <p:cNvSpPr txBox="1"/>
          <p:nvPr/>
        </p:nvSpPr>
        <p:spPr>
          <a:xfrm>
            <a:off x="1999203" y="3156652"/>
            <a:ext cx="3271319" cy="369332"/>
          </a:xfrm>
          <a:prstGeom prst="rect">
            <a:avLst/>
          </a:prstGeom>
          <a:noFill/>
        </p:spPr>
        <p:txBody>
          <a:bodyPr vert="horz" wrap="square" rtlCol="0">
            <a:spAutoFit/>
          </a:bodyPr>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关键词</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5" name="文本框 84"/>
          <p:cNvSpPr txBox="1"/>
          <p:nvPr/>
        </p:nvSpPr>
        <p:spPr>
          <a:xfrm>
            <a:off x="7144570" y="2463281"/>
            <a:ext cx="3029191" cy="415498"/>
          </a:xfrm>
          <a:prstGeom prst="rect">
            <a:avLst/>
          </a:prstGeom>
          <a:noFill/>
        </p:spPr>
        <p:txBody>
          <a:bodyPr vert="horz" wrap="square" rtlCol="0">
            <a:spAutoFit/>
          </a:bodyPr>
          <a:p>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Event planning is an effective behavior to increase market share. </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6" name="文本框 85"/>
          <p:cNvSpPr txBox="1"/>
          <p:nvPr/>
        </p:nvSpPr>
        <p:spPr>
          <a:xfrm>
            <a:off x="7144570" y="2063171"/>
            <a:ext cx="3271319" cy="369332"/>
          </a:xfrm>
          <a:prstGeom prst="rect">
            <a:avLst/>
          </a:prstGeom>
          <a:noFill/>
        </p:spPr>
        <p:txBody>
          <a:bodyPr vert="horz" wrap="square" rtlCol="0">
            <a:spAutoFit/>
          </a:bodyPr>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关键词</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7" name="文本框 86"/>
          <p:cNvSpPr txBox="1"/>
          <p:nvPr/>
        </p:nvSpPr>
        <p:spPr>
          <a:xfrm>
            <a:off x="7144570" y="3556762"/>
            <a:ext cx="3029191" cy="415498"/>
          </a:xfrm>
          <a:prstGeom prst="rect">
            <a:avLst/>
          </a:prstGeom>
          <a:noFill/>
        </p:spPr>
        <p:txBody>
          <a:bodyPr vert="horz" wrap="square" rtlCol="0">
            <a:spAutoFit/>
          </a:bodyPr>
          <a:p>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Event planning is an effective behavior to increase market share. </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8" name="文本框 87"/>
          <p:cNvSpPr txBox="1"/>
          <p:nvPr/>
        </p:nvSpPr>
        <p:spPr>
          <a:xfrm>
            <a:off x="7144570" y="3156652"/>
            <a:ext cx="3271319" cy="369332"/>
          </a:xfrm>
          <a:prstGeom prst="rect">
            <a:avLst/>
          </a:prstGeom>
          <a:noFill/>
        </p:spPr>
        <p:txBody>
          <a:bodyPr vert="horz" wrap="square" rtlCol="0">
            <a:spAutoFit/>
          </a:bodyPr>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关键词</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9" name="文本框 88"/>
          <p:cNvSpPr txBox="1"/>
          <p:nvPr/>
        </p:nvSpPr>
        <p:spPr>
          <a:xfrm>
            <a:off x="1521660" y="2063171"/>
            <a:ext cx="546945" cy="461665"/>
          </a:xfrm>
          <a:prstGeom prst="rect">
            <a:avLst/>
          </a:prstGeom>
          <a:noFill/>
        </p:spPr>
        <p:txBody>
          <a:bodyPr wrap="none" rtlCol="0">
            <a:spAutoFit/>
          </a:bodyPr>
          <a:p>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rPr>
              <a:t>01</a:t>
            </a:r>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0" name="文本框 89"/>
          <p:cNvSpPr txBox="1"/>
          <p:nvPr/>
        </p:nvSpPr>
        <p:spPr>
          <a:xfrm>
            <a:off x="1521660" y="3137633"/>
            <a:ext cx="546945" cy="461665"/>
          </a:xfrm>
          <a:prstGeom prst="rect">
            <a:avLst/>
          </a:prstGeom>
          <a:noFill/>
        </p:spPr>
        <p:txBody>
          <a:bodyPr wrap="none" rtlCol="0">
            <a:spAutoFit/>
          </a:bodyPr>
          <a:p>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rPr>
              <a:t>03</a:t>
            </a:r>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1" name="文本框 90"/>
          <p:cNvSpPr txBox="1"/>
          <p:nvPr/>
        </p:nvSpPr>
        <p:spPr>
          <a:xfrm>
            <a:off x="6647777" y="2063171"/>
            <a:ext cx="546945" cy="461665"/>
          </a:xfrm>
          <a:prstGeom prst="rect">
            <a:avLst/>
          </a:prstGeom>
          <a:noFill/>
        </p:spPr>
        <p:txBody>
          <a:bodyPr wrap="none" rtlCol="0">
            <a:spAutoFit/>
          </a:bodyPr>
          <a:p>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rPr>
              <a:t>02</a:t>
            </a:r>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2" name="文本框 91"/>
          <p:cNvSpPr txBox="1"/>
          <p:nvPr/>
        </p:nvSpPr>
        <p:spPr>
          <a:xfrm>
            <a:off x="6647777" y="3137633"/>
            <a:ext cx="546945" cy="461665"/>
          </a:xfrm>
          <a:prstGeom prst="rect">
            <a:avLst/>
          </a:prstGeom>
          <a:noFill/>
        </p:spPr>
        <p:txBody>
          <a:bodyPr wrap="none" rtlCol="0">
            <a:spAutoFit/>
          </a:bodyPr>
          <a:p>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rPr>
              <a:t>04</a:t>
            </a:r>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0" y="0"/>
            <a:ext cx="4089400" cy="1758950"/>
            <a:chOff x="0" y="0"/>
            <a:chExt cx="6440" cy="2770"/>
          </a:xfrm>
        </p:grpSpPr>
        <p:pic>
          <p:nvPicPr>
            <p:cNvPr id="43" name="图片 42" descr="hb"/>
            <p:cNvPicPr>
              <a:picLocks noChangeAspect="1"/>
            </p:cNvPicPr>
            <p:nvPr>
              <p:custDataLst>
                <p:tags r:id="rId1"/>
              </p:custDataLst>
            </p:nvPr>
          </p:nvPicPr>
          <p:blipFill>
            <a:blip r:embed="rId2"/>
            <a:srcRect l="11308" r="17833" b="14229"/>
            <a:stretch>
              <a:fillRect/>
            </a:stretch>
          </p:blipFill>
          <p:spPr>
            <a:xfrm rot="10800000" flipH="1">
              <a:off x="0" y="0"/>
              <a:ext cx="4953" cy="2770"/>
            </a:xfrm>
            <a:prstGeom prst="rect">
              <a:avLst/>
            </a:prstGeom>
          </p:spPr>
        </p:pic>
        <p:grpSp>
          <p:nvGrpSpPr>
            <p:cNvPr id="46" name="组合 45"/>
            <p:cNvGrpSpPr/>
            <p:nvPr/>
          </p:nvGrpSpPr>
          <p:grpSpPr>
            <a:xfrm>
              <a:off x="1640" y="626"/>
              <a:ext cx="4800" cy="1137"/>
              <a:chOff x="3311144" y="2670048"/>
              <a:chExt cx="3048000" cy="721755"/>
            </a:xfrm>
          </p:grpSpPr>
          <p:sp>
            <p:nvSpPr>
              <p:cNvPr id="47" name="文本框 46"/>
              <p:cNvSpPr txBox="1"/>
              <p:nvPr/>
            </p:nvSpPr>
            <p:spPr>
              <a:xfrm>
                <a:off x="3311144" y="2670048"/>
                <a:ext cx="3048000" cy="460375"/>
              </a:xfrm>
              <a:prstGeom prst="rect">
                <a:avLst/>
              </a:prstGeom>
              <a:noFill/>
            </p:spPr>
            <p:txBody>
              <a:bodyPr wrap="square" rtlCol="0">
                <a:spAutoFit/>
              </a:bodyPr>
              <a:p>
                <a:pPr algn="dist"/>
                <a:r>
                  <a:rPr lang="zh-CN" altLang="en-US" sz="2400" dirty="0" smtClean="0">
                    <a:latin typeface="微软雅黑" panose="020B0503020204020204" pitchFamily="34" charset="-122"/>
                    <a:ea typeface="微软雅黑" panose="020B0503020204020204" pitchFamily="34" charset="-122"/>
                  </a:rPr>
                  <a:t>点击此处添加标题</a:t>
                </a:r>
                <a:endParaRPr lang="zh-CN" altLang="en-US" sz="2400" dirty="0" smtClean="0">
                  <a:latin typeface="微软雅黑" panose="020B0503020204020204" pitchFamily="34" charset="-122"/>
                  <a:ea typeface="微软雅黑" panose="020B0503020204020204" pitchFamily="34" charset="-122"/>
                </a:endParaRPr>
              </a:p>
            </p:txBody>
          </p:sp>
          <p:sp>
            <p:nvSpPr>
              <p:cNvPr id="48" name="文本框 47"/>
              <p:cNvSpPr txBox="1"/>
              <p:nvPr/>
            </p:nvSpPr>
            <p:spPr>
              <a:xfrm>
                <a:off x="3324098" y="3130193"/>
                <a:ext cx="2496312" cy="261610"/>
              </a:xfrm>
              <a:prstGeom prst="rect">
                <a:avLst/>
              </a:prstGeom>
              <a:noFill/>
            </p:spPr>
            <p:txBody>
              <a:bodyPr wrap="square" rtlCol="0">
                <a:spAutoFit/>
              </a:bodyPr>
              <a:p>
                <a:pPr algn="dist"/>
                <a:r>
                  <a:rPr lang="en-US" altLang="zh-CN" sz="1100" dirty="0" smtClean="0">
                    <a:latin typeface="微软雅黑" panose="020B0503020204020204" pitchFamily="34" charset="-122"/>
                    <a:ea typeface="微软雅黑" panose="020B0503020204020204" pitchFamily="34" charset="-122"/>
                  </a:rPr>
                  <a:t>Click here to add the title</a:t>
                </a:r>
                <a:endParaRPr lang="en-US" altLang="zh-CN" sz="1100" dirty="0" smtClean="0">
                  <a:latin typeface="微软雅黑" panose="020B0503020204020204" pitchFamily="34" charset="-122"/>
                  <a:ea typeface="微软雅黑" panose="020B0503020204020204" pitchFamily="34" charset="-122"/>
                </a:endParaRPr>
              </a:p>
            </p:txBody>
          </p:sp>
        </p:grpSp>
      </p:grpSp>
      <p:cxnSp>
        <p:nvCxnSpPr>
          <p:cNvPr id="26" name="Straight Connector 75"/>
          <p:cNvCxnSpPr/>
          <p:nvPr/>
        </p:nvCxnSpPr>
        <p:spPr>
          <a:xfrm flipH="1">
            <a:off x="7979410" y="3036570"/>
            <a:ext cx="861060" cy="0"/>
          </a:xfrm>
          <a:prstGeom prst="line">
            <a:avLst/>
          </a:prstGeom>
          <a:ln w="12700">
            <a:solidFill>
              <a:schemeClr val="bg1">
                <a:lumMod val="65000"/>
              </a:schemeClr>
            </a:solidFill>
            <a:headEnd type="none" w="lg" len="lg"/>
            <a:tailEnd type="oval" w="med" len="med"/>
          </a:ln>
        </p:spPr>
        <p:style>
          <a:lnRef idx="1">
            <a:schemeClr val="accent1"/>
          </a:lnRef>
          <a:fillRef idx="0">
            <a:schemeClr val="accent1"/>
          </a:fillRef>
          <a:effectRef idx="0">
            <a:schemeClr val="accent1"/>
          </a:effectRef>
          <a:fontRef idx="minor">
            <a:schemeClr val="tx1"/>
          </a:fontRef>
        </p:style>
      </p:cxnSp>
      <p:sp>
        <p:nvSpPr>
          <p:cNvPr id="28" name="Rounded Rectangle 31"/>
          <p:cNvSpPr/>
          <p:nvPr/>
        </p:nvSpPr>
        <p:spPr>
          <a:xfrm>
            <a:off x="8835390" y="2435225"/>
            <a:ext cx="3032125" cy="1271270"/>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latin typeface="微软雅黑" panose="020B0503020204020204" pitchFamily="34" charset="-122"/>
              <a:ea typeface="微软雅黑" panose="020B0503020204020204" pitchFamily="34" charset="-122"/>
            </a:endParaRPr>
          </a:p>
        </p:txBody>
      </p:sp>
      <p:cxnSp>
        <p:nvCxnSpPr>
          <p:cNvPr id="30" name="Straight Connector 76"/>
          <p:cNvCxnSpPr/>
          <p:nvPr/>
        </p:nvCxnSpPr>
        <p:spPr>
          <a:xfrm flipH="1">
            <a:off x="7967980" y="4878070"/>
            <a:ext cx="861060" cy="0"/>
          </a:xfrm>
          <a:prstGeom prst="line">
            <a:avLst/>
          </a:prstGeom>
          <a:ln w="12700">
            <a:solidFill>
              <a:schemeClr val="bg1">
                <a:lumMod val="65000"/>
              </a:schemeClr>
            </a:solidFill>
            <a:headEnd type="none" w="lg" len="lg"/>
            <a:tailEnd type="oval" w="med" len="med"/>
          </a:ln>
        </p:spPr>
        <p:style>
          <a:lnRef idx="1">
            <a:schemeClr val="accent1"/>
          </a:lnRef>
          <a:fillRef idx="0">
            <a:schemeClr val="accent1"/>
          </a:fillRef>
          <a:effectRef idx="0">
            <a:schemeClr val="accent1"/>
          </a:effectRef>
          <a:fontRef idx="minor">
            <a:schemeClr val="tx1"/>
          </a:fontRef>
        </p:style>
      </p:cxnSp>
      <p:sp>
        <p:nvSpPr>
          <p:cNvPr id="31" name="Rounded Rectangle 86"/>
          <p:cNvSpPr/>
          <p:nvPr/>
        </p:nvSpPr>
        <p:spPr>
          <a:xfrm>
            <a:off x="8835390" y="4231005"/>
            <a:ext cx="3032125" cy="1271270"/>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latin typeface="微软雅黑" panose="020B0503020204020204" pitchFamily="34" charset="-122"/>
              <a:ea typeface="微软雅黑" panose="020B0503020204020204" pitchFamily="34" charset="-122"/>
            </a:endParaRPr>
          </a:p>
        </p:txBody>
      </p:sp>
      <p:cxnSp>
        <p:nvCxnSpPr>
          <p:cNvPr id="32" name="Straight Connector 73"/>
          <p:cNvCxnSpPr/>
          <p:nvPr/>
        </p:nvCxnSpPr>
        <p:spPr>
          <a:xfrm flipH="1">
            <a:off x="3526790" y="3036570"/>
            <a:ext cx="861060" cy="0"/>
          </a:xfrm>
          <a:prstGeom prst="line">
            <a:avLst/>
          </a:prstGeom>
          <a:ln w="12700">
            <a:solidFill>
              <a:schemeClr val="bg1">
                <a:lumMod val="65000"/>
              </a:schemeClr>
            </a:solidFill>
            <a:headEnd type="oval" w="med" len="med"/>
            <a:tailEnd type="none" w="lg" len="lg"/>
          </a:ln>
        </p:spPr>
        <p:style>
          <a:lnRef idx="1">
            <a:schemeClr val="accent1"/>
          </a:lnRef>
          <a:fillRef idx="0">
            <a:schemeClr val="accent1"/>
          </a:fillRef>
          <a:effectRef idx="0">
            <a:schemeClr val="accent1"/>
          </a:effectRef>
          <a:fontRef idx="minor">
            <a:schemeClr val="tx1"/>
          </a:fontRef>
        </p:style>
      </p:cxnSp>
      <p:sp>
        <p:nvSpPr>
          <p:cNvPr id="33" name="Rounded Rectangle 87"/>
          <p:cNvSpPr/>
          <p:nvPr/>
        </p:nvSpPr>
        <p:spPr>
          <a:xfrm>
            <a:off x="485775" y="2435225"/>
            <a:ext cx="3032125" cy="1271270"/>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latin typeface="微软雅黑" panose="020B0503020204020204" pitchFamily="34" charset="-122"/>
              <a:ea typeface="微软雅黑" panose="020B0503020204020204" pitchFamily="34" charset="-122"/>
            </a:endParaRPr>
          </a:p>
        </p:txBody>
      </p:sp>
      <p:cxnSp>
        <p:nvCxnSpPr>
          <p:cNvPr id="34" name="Straight Connector 74"/>
          <p:cNvCxnSpPr/>
          <p:nvPr/>
        </p:nvCxnSpPr>
        <p:spPr>
          <a:xfrm flipH="1">
            <a:off x="3526790" y="4872990"/>
            <a:ext cx="861060" cy="0"/>
          </a:xfrm>
          <a:prstGeom prst="line">
            <a:avLst/>
          </a:prstGeom>
          <a:ln w="12700">
            <a:solidFill>
              <a:schemeClr val="bg1">
                <a:lumMod val="65000"/>
              </a:schemeClr>
            </a:solidFill>
            <a:headEnd type="oval" w="med" len="med"/>
            <a:tailEnd type="none" w="lg" len="lg"/>
          </a:ln>
        </p:spPr>
        <p:style>
          <a:lnRef idx="1">
            <a:schemeClr val="accent1"/>
          </a:lnRef>
          <a:fillRef idx="0">
            <a:schemeClr val="accent1"/>
          </a:fillRef>
          <a:effectRef idx="0">
            <a:schemeClr val="accent1"/>
          </a:effectRef>
          <a:fontRef idx="minor">
            <a:schemeClr val="tx1"/>
          </a:fontRef>
        </p:style>
      </p:cxnSp>
      <p:sp>
        <p:nvSpPr>
          <p:cNvPr id="35" name="Rounded Rectangle 88"/>
          <p:cNvSpPr/>
          <p:nvPr/>
        </p:nvSpPr>
        <p:spPr>
          <a:xfrm>
            <a:off x="485775" y="4231005"/>
            <a:ext cx="3032125" cy="1271270"/>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latin typeface="微软雅黑" panose="020B0503020204020204" pitchFamily="34" charset="-122"/>
              <a:ea typeface="微软雅黑" panose="020B0503020204020204" pitchFamily="34" charset="-122"/>
            </a:endParaRPr>
          </a:p>
        </p:txBody>
      </p:sp>
      <p:sp>
        <p:nvSpPr>
          <p:cNvPr id="36" name="Freeform 24"/>
          <p:cNvSpPr/>
          <p:nvPr/>
        </p:nvSpPr>
        <p:spPr>
          <a:xfrm>
            <a:off x="4490085" y="2289810"/>
            <a:ext cx="1658620" cy="3280410"/>
          </a:xfrm>
          <a:custGeom>
            <a:avLst/>
            <a:gdLst>
              <a:gd name="connsiteX0" fmla="*/ 279481 w 2743466"/>
              <a:gd name="connsiteY0" fmla="*/ 0 h 1676548"/>
              <a:gd name="connsiteX1" fmla="*/ 2463985 w 2743466"/>
              <a:gd name="connsiteY1" fmla="*/ 0 h 1676548"/>
              <a:gd name="connsiteX2" fmla="*/ 2743466 w 2743466"/>
              <a:gd name="connsiteY2" fmla="*/ 279481 h 1676548"/>
              <a:gd name="connsiteX3" fmla="*/ 2743466 w 2743466"/>
              <a:gd name="connsiteY3" fmla="*/ 1676548 h 1676548"/>
              <a:gd name="connsiteX4" fmla="*/ 2743466 w 2743466"/>
              <a:gd name="connsiteY4" fmla="*/ 1676548 h 1676548"/>
              <a:gd name="connsiteX5" fmla="*/ 0 w 2743466"/>
              <a:gd name="connsiteY5" fmla="*/ 1676548 h 1676548"/>
              <a:gd name="connsiteX6" fmla="*/ 0 w 2743466"/>
              <a:gd name="connsiteY6" fmla="*/ 1676548 h 1676548"/>
              <a:gd name="connsiteX7" fmla="*/ 0 w 2743466"/>
              <a:gd name="connsiteY7" fmla="*/ 279481 h 1676548"/>
              <a:gd name="connsiteX8" fmla="*/ 279481 w 2743466"/>
              <a:gd name="connsiteY8" fmla="*/ 0 h 1676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43466" h="1676548">
                <a:moveTo>
                  <a:pt x="1" y="1505756"/>
                </a:moveTo>
                <a:lnTo>
                  <a:pt x="1" y="170792"/>
                </a:lnTo>
                <a:cubicBezTo>
                  <a:pt x="1" y="76466"/>
                  <a:pt x="204757" y="0"/>
                  <a:pt x="457337" y="0"/>
                </a:cubicBezTo>
                <a:lnTo>
                  <a:pt x="2743465" y="0"/>
                </a:lnTo>
                <a:lnTo>
                  <a:pt x="2743465" y="0"/>
                </a:lnTo>
                <a:lnTo>
                  <a:pt x="2743465" y="1676548"/>
                </a:lnTo>
                <a:lnTo>
                  <a:pt x="2743465" y="1676548"/>
                </a:lnTo>
                <a:lnTo>
                  <a:pt x="457337" y="1676548"/>
                </a:lnTo>
                <a:cubicBezTo>
                  <a:pt x="204757" y="1676548"/>
                  <a:pt x="1" y="1600082"/>
                  <a:pt x="1" y="1505756"/>
                </a:cubicBezTo>
                <a:close/>
              </a:path>
            </a:pathLst>
          </a:custGeom>
          <a:solidFill>
            <a:srgbClr val="7C9841"/>
          </a:solidFill>
          <a:ln>
            <a:noFill/>
          </a:ln>
        </p:spPr>
        <p:style>
          <a:lnRef idx="2">
            <a:scrgbClr r="0" g="0" b="0"/>
          </a:lnRef>
          <a:fillRef idx="1">
            <a:scrgbClr r="0" g="0" b="0"/>
          </a:fillRef>
          <a:effectRef idx="0">
            <a:schemeClr val="accent2">
              <a:tint val="50000"/>
              <a:hueOff val="0"/>
              <a:satOff val="0"/>
              <a:lumOff val="0"/>
              <a:alphaOff val="0"/>
            </a:schemeClr>
          </a:effectRef>
          <a:fontRef idx="minor">
            <a:schemeClr val="lt1">
              <a:hueOff val="0"/>
              <a:satOff val="0"/>
              <a:lumOff val="0"/>
              <a:alphaOff val="0"/>
            </a:schemeClr>
          </a:fontRef>
        </p:style>
        <p:txBody>
          <a:bodyPr spcFirstLastPara="0" vert="horz" wrap="square" lIns="238067" tIns="342208" rIns="234316" bIns="342206" numCol="1" spcCol="1270" anchor="t" anchorCtr="0">
            <a:noAutofit/>
          </a:bodyPr>
          <a:lstStyle/>
          <a:p>
            <a:pPr lvl="0" algn="l" defTabSz="1822450">
              <a:lnSpc>
                <a:spcPct val="90000"/>
              </a:lnSpc>
              <a:spcBef>
                <a:spcPct val="0"/>
              </a:spcBef>
              <a:spcAft>
                <a:spcPct val="35000"/>
              </a:spcAft>
            </a:pPr>
            <a:endParaRPr lang="id-ID" sz="4400" kern="1200">
              <a:latin typeface="微软雅黑" panose="020B0503020204020204" pitchFamily="34" charset="-122"/>
              <a:ea typeface="微软雅黑" panose="020B0503020204020204" pitchFamily="34" charset="-122"/>
            </a:endParaRPr>
          </a:p>
        </p:txBody>
      </p:sp>
      <p:sp>
        <p:nvSpPr>
          <p:cNvPr id="37" name="Freeform 25"/>
          <p:cNvSpPr/>
          <p:nvPr/>
        </p:nvSpPr>
        <p:spPr>
          <a:xfrm>
            <a:off x="6239510" y="2289810"/>
            <a:ext cx="1657985" cy="3280410"/>
          </a:xfrm>
          <a:custGeom>
            <a:avLst/>
            <a:gdLst>
              <a:gd name="connsiteX0" fmla="*/ 279481 w 2743466"/>
              <a:gd name="connsiteY0" fmla="*/ 0 h 1676548"/>
              <a:gd name="connsiteX1" fmla="*/ 2463985 w 2743466"/>
              <a:gd name="connsiteY1" fmla="*/ 0 h 1676548"/>
              <a:gd name="connsiteX2" fmla="*/ 2743466 w 2743466"/>
              <a:gd name="connsiteY2" fmla="*/ 279481 h 1676548"/>
              <a:gd name="connsiteX3" fmla="*/ 2743466 w 2743466"/>
              <a:gd name="connsiteY3" fmla="*/ 1676548 h 1676548"/>
              <a:gd name="connsiteX4" fmla="*/ 2743466 w 2743466"/>
              <a:gd name="connsiteY4" fmla="*/ 1676548 h 1676548"/>
              <a:gd name="connsiteX5" fmla="*/ 0 w 2743466"/>
              <a:gd name="connsiteY5" fmla="*/ 1676548 h 1676548"/>
              <a:gd name="connsiteX6" fmla="*/ 0 w 2743466"/>
              <a:gd name="connsiteY6" fmla="*/ 1676548 h 1676548"/>
              <a:gd name="connsiteX7" fmla="*/ 0 w 2743466"/>
              <a:gd name="connsiteY7" fmla="*/ 279481 h 1676548"/>
              <a:gd name="connsiteX8" fmla="*/ 279481 w 2743466"/>
              <a:gd name="connsiteY8" fmla="*/ 0 h 1676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43466" h="1676548">
                <a:moveTo>
                  <a:pt x="2743466" y="170792"/>
                </a:moveTo>
                <a:lnTo>
                  <a:pt x="2743466" y="1505756"/>
                </a:lnTo>
                <a:cubicBezTo>
                  <a:pt x="2743466" y="1600082"/>
                  <a:pt x="2538709" y="1676548"/>
                  <a:pt x="2286129" y="1676548"/>
                </a:cubicBezTo>
                <a:lnTo>
                  <a:pt x="0" y="1676548"/>
                </a:lnTo>
                <a:lnTo>
                  <a:pt x="0" y="1676548"/>
                </a:lnTo>
                <a:lnTo>
                  <a:pt x="0" y="0"/>
                </a:lnTo>
                <a:lnTo>
                  <a:pt x="0" y="0"/>
                </a:lnTo>
                <a:lnTo>
                  <a:pt x="2286129" y="0"/>
                </a:lnTo>
                <a:cubicBezTo>
                  <a:pt x="2538709" y="0"/>
                  <a:pt x="2743466" y="76466"/>
                  <a:pt x="2743466" y="170792"/>
                </a:cubicBezTo>
                <a:close/>
              </a:path>
            </a:pathLst>
          </a:custGeom>
          <a:solidFill>
            <a:srgbClr val="7C9841"/>
          </a:solidFill>
          <a:ln>
            <a:noFill/>
          </a:ln>
        </p:spPr>
        <p:style>
          <a:lnRef idx="2">
            <a:scrgbClr r="0" g="0" b="0"/>
          </a:lnRef>
          <a:fillRef idx="1">
            <a:scrgbClr r="0" g="0" b="0"/>
          </a:fillRef>
          <a:effectRef idx="0">
            <a:schemeClr val="accent2">
              <a:tint val="50000"/>
              <a:hueOff val="-1487505"/>
              <a:satOff val="-69011"/>
              <a:lumOff val="5210"/>
              <a:alphaOff val="0"/>
            </a:schemeClr>
          </a:effectRef>
          <a:fontRef idx="minor">
            <a:schemeClr val="lt1">
              <a:hueOff val="0"/>
              <a:satOff val="0"/>
              <a:lumOff val="0"/>
              <a:alphaOff val="0"/>
            </a:schemeClr>
          </a:fontRef>
        </p:style>
        <p:txBody>
          <a:bodyPr spcFirstLastPara="0" vert="horz" wrap="square" lIns="234315" tIns="342208" rIns="238067" bIns="342206" numCol="1" spcCol="1270" anchor="t" anchorCtr="0">
            <a:noAutofit/>
          </a:bodyPr>
          <a:lstStyle/>
          <a:p>
            <a:pPr lvl="0" algn="l" defTabSz="1822450">
              <a:lnSpc>
                <a:spcPct val="90000"/>
              </a:lnSpc>
              <a:spcBef>
                <a:spcPct val="0"/>
              </a:spcBef>
              <a:spcAft>
                <a:spcPct val="35000"/>
              </a:spcAft>
            </a:pPr>
            <a:endParaRPr lang="id-ID" sz="4400" kern="1200" dirty="0">
              <a:latin typeface="微软雅黑" panose="020B0503020204020204" pitchFamily="34" charset="-122"/>
              <a:ea typeface="微软雅黑" panose="020B0503020204020204" pitchFamily="34" charset="-122"/>
            </a:endParaRPr>
          </a:p>
        </p:txBody>
      </p:sp>
      <p:sp>
        <p:nvSpPr>
          <p:cNvPr id="38" name="Block Arc 26"/>
          <p:cNvSpPr/>
          <p:nvPr/>
        </p:nvSpPr>
        <p:spPr>
          <a:xfrm>
            <a:off x="5763260" y="1951990"/>
            <a:ext cx="861060" cy="645795"/>
          </a:xfrm>
          <a:prstGeom prst="blockArc">
            <a:avLst/>
          </a:prstGeom>
          <a:solidFill>
            <a:srgbClr val="7C9841"/>
          </a:solidFill>
          <a:ln w="25400">
            <a:solidFill>
              <a:schemeClr val="bg1"/>
            </a:solidFill>
          </a:ln>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endParaRPr lang="zh-CN" altLang="en-US" sz="2000">
              <a:latin typeface="微软雅黑" panose="020B0503020204020204" pitchFamily="34" charset="-122"/>
              <a:ea typeface="微软雅黑" panose="020B0503020204020204" pitchFamily="34" charset="-122"/>
            </a:endParaRPr>
          </a:p>
        </p:txBody>
      </p:sp>
      <p:sp>
        <p:nvSpPr>
          <p:cNvPr id="39" name="Block Arc 27"/>
          <p:cNvSpPr/>
          <p:nvPr/>
        </p:nvSpPr>
        <p:spPr>
          <a:xfrm rot="10800000">
            <a:off x="5763260" y="5261610"/>
            <a:ext cx="861060" cy="645795"/>
          </a:xfrm>
          <a:prstGeom prst="blockArc">
            <a:avLst/>
          </a:prstGeom>
          <a:solidFill>
            <a:srgbClr val="7C9841"/>
          </a:solidFill>
          <a:ln w="25400">
            <a:solidFill>
              <a:schemeClr val="bg1"/>
            </a:solidFill>
          </a:ln>
        </p:spPr>
        <p:style>
          <a:lnRef idx="2">
            <a:scrgbClr r="0" g="0" b="0"/>
          </a:lnRef>
          <a:fillRef idx="1">
            <a:schemeClr val="accent2">
              <a:hueOff val="-1433582"/>
              <a:satOff val="-34541"/>
              <a:lumOff val="-20782"/>
              <a:alphaOff val="0"/>
            </a:schemeClr>
          </a:fillRef>
          <a:effectRef idx="0">
            <a:schemeClr val="accent2">
              <a:hueOff val="-1433582"/>
              <a:satOff val="-34541"/>
              <a:lumOff val="-20782"/>
              <a:alphaOff val="0"/>
            </a:schemeClr>
          </a:effectRef>
          <a:fontRef idx="minor">
            <a:schemeClr val="lt1"/>
          </a:fontRef>
        </p:style>
        <p:txBody>
          <a:bodyPr/>
          <a:lstStyle/>
          <a:p>
            <a:endParaRPr lang="zh-CN" altLang="en-US" sz="2000">
              <a:latin typeface="微软雅黑" panose="020B0503020204020204" pitchFamily="34" charset="-122"/>
              <a:ea typeface="微软雅黑" panose="020B0503020204020204" pitchFamily="34" charset="-122"/>
            </a:endParaRPr>
          </a:p>
        </p:txBody>
      </p:sp>
      <p:sp>
        <p:nvSpPr>
          <p:cNvPr id="40" name="Rectangle 85"/>
          <p:cNvSpPr/>
          <p:nvPr/>
        </p:nvSpPr>
        <p:spPr>
          <a:xfrm>
            <a:off x="6438900" y="5232400"/>
            <a:ext cx="546735" cy="279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微软雅黑" panose="020B0503020204020204" pitchFamily="34" charset="-122"/>
              <a:ea typeface="微软雅黑" panose="020B0503020204020204" pitchFamily="34" charset="-122"/>
            </a:endParaRPr>
          </a:p>
        </p:txBody>
      </p:sp>
      <p:sp>
        <p:nvSpPr>
          <p:cNvPr id="41" name="TextBox 2588"/>
          <p:cNvSpPr txBox="1">
            <a:spLocks noChangeArrowheads="1"/>
          </p:cNvSpPr>
          <p:nvPr/>
        </p:nvSpPr>
        <p:spPr bwMode="auto">
          <a:xfrm>
            <a:off x="452120" y="2548255"/>
            <a:ext cx="226250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Light" panose="020B0306030504020204" pitchFamily="34" charset="0"/>
              </a:defRPr>
            </a:lvl1pPr>
            <a:lvl2pPr marL="742950" indent="-285750">
              <a:defRPr>
                <a:solidFill>
                  <a:schemeClr val="tx1"/>
                </a:solidFill>
                <a:latin typeface="Open Sans Light" panose="020B0306030504020204" pitchFamily="34" charset="0"/>
              </a:defRPr>
            </a:lvl2pPr>
            <a:lvl3pPr marL="1143000" indent="-228600">
              <a:defRPr>
                <a:solidFill>
                  <a:schemeClr val="tx1"/>
                </a:solidFill>
                <a:latin typeface="Open Sans Light" panose="020B0306030504020204" pitchFamily="34" charset="0"/>
              </a:defRPr>
            </a:lvl3pPr>
            <a:lvl4pPr marL="1600200" indent="-228600">
              <a:defRPr>
                <a:solidFill>
                  <a:schemeClr val="tx1"/>
                </a:solidFill>
                <a:latin typeface="Open Sans Light" panose="020B0306030504020204" pitchFamily="34" charset="0"/>
              </a:defRPr>
            </a:lvl4pPr>
            <a:lvl5pPr marL="2057400" indent="-228600">
              <a:defRPr>
                <a:solidFill>
                  <a:schemeClr val="tx1"/>
                </a:solidFill>
                <a:latin typeface="Open Sans Light" panose="020B0306030504020204" pitchFamily="34" charset="0"/>
              </a:defRPr>
            </a:lvl5pPr>
            <a:lvl6pPr marL="2514600" indent="-228600" fontAlgn="base">
              <a:spcBef>
                <a:spcPct val="0"/>
              </a:spcBef>
              <a:spcAft>
                <a:spcPct val="0"/>
              </a:spcAft>
              <a:defRPr>
                <a:solidFill>
                  <a:schemeClr val="tx1"/>
                </a:solidFill>
                <a:latin typeface="Open Sans Light" panose="020B0306030504020204" pitchFamily="34" charset="0"/>
              </a:defRPr>
            </a:lvl6pPr>
            <a:lvl7pPr marL="2971800" indent="-228600" fontAlgn="base">
              <a:spcBef>
                <a:spcPct val="0"/>
              </a:spcBef>
              <a:spcAft>
                <a:spcPct val="0"/>
              </a:spcAft>
              <a:defRPr>
                <a:solidFill>
                  <a:schemeClr val="tx1"/>
                </a:solidFill>
                <a:latin typeface="Open Sans Light" panose="020B0306030504020204" pitchFamily="34" charset="0"/>
              </a:defRPr>
            </a:lvl7pPr>
            <a:lvl8pPr marL="3429000" indent="-228600" fontAlgn="base">
              <a:spcBef>
                <a:spcPct val="0"/>
              </a:spcBef>
              <a:spcAft>
                <a:spcPct val="0"/>
              </a:spcAft>
              <a:defRPr>
                <a:solidFill>
                  <a:schemeClr val="tx1"/>
                </a:solidFill>
                <a:latin typeface="Open Sans Light" panose="020B0306030504020204" pitchFamily="34" charset="0"/>
              </a:defRPr>
            </a:lvl8pPr>
            <a:lvl9pPr marL="3886200" indent="-228600" fontAlgn="base">
              <a:spcBef>
                <a:spcPct val="0"/>
              </a:spcBef>
              <a:spcAft>
                <a:spcPct val="0"/>
              </a:spcAft>
              <a:defRPr>
                <a:solidFill>
                  <a:schemeClr val="tx1"/>
                </a:solidFill>
                <a:latin typeface="Open Sans Light" panose="020B0306030504020204" pitchFamily="34" charset="0"/>
              </a:defRPr>
            </a:lvl9pPr>
          </a:lstStyle>
          <a:p>
            <a:pPr algn="r" fontAlgn="base">
              <a:spcBef>
                <a:spcPct val="0"/>
              </a:spcBef>
              <a:spcAft>
                <a:spcPct val="0"/>
              </a:spcAft>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关键词</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TextBox 2589"/>
          <p:cNvSpPr txBox="1"/>
          <p:nvPr/>
        </p:nvSpPr>
        <p:spPr>
          <a:xfrm>
            <a:off x="427355" y="2933700"/>
            <a:ext cx="2287905" cy="645160"/>
          </a:xfrm>
          <a:prstGeom prst="rect">
            <a:avLst/>
          </a:prstGeom>
          <a:noFill/>
        </p:spPr>
        <p:txBody>
          <a:bodyPr wrap="square">
            <a:spAutoFit/>
          </a:bodyPr>
          <a:lstStyle/>
          <a:p>
            <a:pPr algn="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Event planning is an effective behavior to increase market share. </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5" name="TextBox 2588"/>
          <p:cNvSpPr txBox="1">
            <a:spLocks noChangeArrowheads="1"/>
          </p:cNvSpPr>
          <p:nvPr/>
        </p:nvSpPr>
        <p:spPr bwMode="auto">
          <a:xfrm>
            <a:off x="439420" y="4345940"/>
            <a:ext cx="226250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Light" panose="020B0306030504020204" pitchFamily="34" charset="0"/>
              </a:defRPr>
            </a:lvl1pPr>
            <a:lvl2pPr marL="742950" indent="-285750">
              <a:defRPr>
                <a:solidFill>
                  <a:schemeClr val="tx1"/>
                </a:solidFill>
                <a:latin typeface="Open Sans Light" panose="020B0306030504020204" pitchFamily="34" charset="0"/>
              </a:defRPr>
            </a:lvl2pPr>
            <a:lvl3pPr marL="1143000" indent="-228600">
              <a:defRPr>
                <a:solidFill>
                  <a:schemeClr val="tx1"/>
                </a:solidFill>
                <a:latin typeface="Open Sans Light" panose="020B0306030504020204" pitchFamily="34" charset="0"/>
              </a:defRPr>
            </a:lvl3pPr>
            <a:lvl4pPr marL="1600200" indent="-228600">
              <a:defRPr>
                <a:solidFill>
                  <a:schemeClr val="tx1"/>
                </a:solidFill>
                <a:latin typeface="Open Sans Light" panose="020B0306030504020204" pitchFamily="34" charset="0"/>
              </a:defRPr>
            </a:lvl4pPr>
            <a:lvl5pPr marL="2057400" indent="-228600">
              <a:defRPr>
                <a:solidFill>
                  <a:schemeClr val="tx1"/>
                </a:solidFill>
                <a:latin typeface="Open Sans Light" panose="020B0306030504020204" pitchFamily="34" charset="0"/>
              </a:defRPr>
            </a:lvl5pPr>
            <a:lvl6pPr marL="2514600" indent="-228600" fontAlgn="base">
              <a:spcBef>
                <a:spcPct val="0"/>
              </a:spcBef>
              <a:spcAft>
                <a:spcPct val="0"/>
              </a:spcAft>
              <a:defRPr>
                <a:solidFill>
                  <a:schemeClr val="tx1"/>
                </a:solidFill>
                <a:latin typeface="Open Sans Light" panose="020B0306030504020204" pitchFamily="34" charset="0"/>
              </a:defRPr>
            </a:lvl6pPr>
            <a:lvl7pPr marL="2971800" indent="-228600" fontAlgn="base">
              <a:spcBef>
                <a:spcPct val="0"/>
              </a:spcBef>
              <a:spcAft>
                <a:spcPct val="0"/>
              </a:spcAft>
              <a:defRPr>
                <a:solidFill>
                  <a:schemeClr val="tx1"/>
                </a:solidFill>
                <a:latin typeface="Open Sans Light" panose="020B0306030504020204" pitchFamily="34" charset="0"/>
              </a:defRPr>
            </a:lvl7pPr>
            <a:lvl8pPr marL="3429000" indent="-228600" fontAlgn="base">
              <a:spcBef>
                <a:spcPct val="0"/>
              </a:spcBef>
              <a:spcAft>
                <a:spcPct val="0"/>
              </a:spcAft>
              <a:defRPr>
                <a:solidFill>
                  <a:schemeClr val="tx1"/>
                </a:solidFill>
                <a:latin typeface="Open Sans Light" panose="020B0306030504020204" pitchFamily="34" charset="0"/>
              </a:defRPr>
            </a:lvl8pPr>
            <a:lvl9pPr marL="3886200" indent="-228600" fontAlgn="base">
              <a:spcBef>
                <a:spcPct val="0"/>
              </a:spcBef>
              <a:spcAft>
                <a:spcPct val="0"/>
              </a:spcAft>
              <a:defRPr>
                <a:solidFill>
                  <a:schemeClr val="tx1"/>
                </a:solidFill>
                <a:latin typeface="Open Sans Light" panose="020B0306030504020204" pitchFamily="34" charset="0"/>
              </a:defRPr>
            </a:lvl9pPr>
          </a:lstStyle>
          <a:p>
            <a:pPr algn="r" fontAlgn="base">
              <a:spcBef>
                <a:spcPct val="0"/>
              </a:spcBef>
              <a:spcAft>
                <a:spcPct val="0"/>
              </a:spcAft>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关键词</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9" name="TextBox 2589"/>
          <p:cNvSpPr txBox="1"/>
          <p:nvPr/>
        </p:nvSpPr>
        <p:spPr>
          <a:xfrm>
            <a:off x="414655" y="4732020"/>
            <a:ext cx="2287905" cy="645160"/>
          </a:xfrm>
          <a:prstGeom prst="rect">
            <a:avLst/>
          </a:prstGeom>
          <a:noFill/>
        </p:spPr>
        <p:txBody>
          <a:bodyPr wrap="square">
            <a:spAutoFit/>
          </a:bodyPr>
          <a:lstStyle/>
          <a:p>
            <a:pPr algn="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Event planning is an effective behavior to increase market share. </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0" name="Freeform 161"/>
          <p:cNvSpPr>
            <a:spLocks noEditPoints="1"/>
          </p:cNvSpPr>
          <p:nvPr/>
        </p:nvSpPr>
        <p:spPr bwMode="auto">
          <a:xfrm>
            <a:off x="2907665" y="2638425"/>
            <a:ext cx="348615" cy="346075"/>
          </a:xfrm>
          <a:custGeom>
            <a:avLst/>
            <a:gdLst>
              <a:gd name="T0" fmla="*/ 33 w 182"/>
              <a:gd name="T1" fmla="*/ 67 h 181"/>
              <a:gd name="T2" fmla="*/ 29 w 182"/>
              <a:gd name="T3" fmla="*/ 98 h 181"/>
              <a:gd name="T4" fmla="*/ 149 w 182"/>
              <a:gd name="T5" fmla="*/ 102 h 181"/>
              <a:gd name="T6" fmla="*/ 154 w 182"/>
              <a:gd name="T7" fmla="*/ 71 h 181"/>
              <a:gd name="T8" fmla="*/ 62 w 182"/>
              <a:gd name="T9" fmla="*/ 93 h 181"/>
              <a:gd name="T10" fmla="*/ 37 w 182"/>
              <a:gd name="T11" fmla="*/ 93 h 181"/>
              <a:gd name="T12" fmla="*/ 62 w 182"/>
              <a:gd name="T13" fmla="*/ 75 h 181"/>
              <a:gd name="T14" fmla="*/ 145 w 182"/>
              <a:gd name="T15" fmla="*/ 93 h 181"/>
              <a:gd name="T16" fmla="*/ 76 w 182"/>
              <a:gd name="T17" fmla="*/ 93 h 181"/>
              <a:gd name="T18" fmla="*/ 145 w 182"/>
              <a:gd name="T19" fmla="*/ 75 h 181"/>
              <a:gd name="T20" fmla="*/ 173 w 182"/>
              <a:gd name="T21" fmla="*/ 50 h 181"/>
              <a:gd name="T22" fmla="*/ 172 w 182"/>
              <a:gd name="T23" fmla="*/ 50 h 181"/>
              <a:gd name="T24" fmla="*/ 144 w 182"/>
              <a:gd name="T25" fmla="*/ 40 h 181"/>
              <a:gd name="T26" fmla="*/ 113 w 182"/>
              <a:gd name="T27" fmla="*/ 22 h 181"/>
              <a:gd name="T28" fmla="*/ 71 w 182"/>
              <a:gd name="T29" fmla="*/ 1 h 181"/>
              <a:gd name="T30" fmla="*/ 67 w 182"/>
              <a:gd name="T31" fmla="*/ 8 h 181"/>
              <a:gd name="T32" fmla="*/ 106 w 182"/>
              <a:gd name="T33" fmla="*/ 34 h 181"/>
              <a:gd name="T34" fmla="*/ 35 w 182"/>
              <a:gd name="T35" fmla="*/ 40 h 181"/>
              <a:gd name="T36" fmla="*/ 10 w 182"/>
              <a:gd name="T37" fmla="*/ 50 h 181"/>
              <a:gd name="T38" fmla="*/ 0 w 182"/>
              <a:gd name="T39" fmla="*/ 146 h 181"/>
              <a:gd name="T40" fmla="*/ 10 w 182"/>
              <a:gd name="T41" fmla="*/ 171 h 181"/>
              <a:gd name="T42" fmla="*/ 147 w 182"/>
              <a:gd name="T43" fmla="*/ 181 h 181"/>
              <a:gd name="T44" fmla="*/ 172 w 182"/>
              <a:gd name="T45" fmla="*/ 171 h 181"/>
              <a:gd name="T46" fmla="*/ 182 w 182"/>
              <a:gd name="T47" fmla="*/ 146 h 181"/>
              <a:gd name="T48" fmla="*/ 173 w 182"/>
              <a:gd name="T49" fmla="*/ 50 h 181"/>
              <a:gd name="T50" fmla="*/ 168 w 182"/>
              <a:gd name="T51" fmla="*/ 146 h 181"/>
              <a:gd name="T52" fmla="*/ 162 w 182"/>
              <a:gd name="T53" fmla="*/ 161 h 181"/>
              <a:gd name="T54" fmla="*/ 35 w 182"/>
              <a:gd name="T55" fmla="*/ 167 h 181"/>
              <a:gd name="T56" fmla="*/ 20 w 182"/>
              <a:gd name="T57" fmla="*/ 160 h 181"/>
              <a:gd name="T58" fmla="*/ 14 w 182"/>
              <a:gd name="T59" fmla="*/ 75 h 181"/>
              <a:gd name="T60" fmla="*/ 21 w 182"/>
              <a:gd name="T61" fmla="*/ 60 h 181"/>
              <a:gd name="T62" fmla="*/ 147 w 182"/>
              <a:gd name="T63" fmla="*/ 54 h 181"/>
              <a:gd name="T64" fmla="*/ 162 w 182"/>
              <a:gd name="T65" fmla="*/ 60 h 181"/>
              <a:gd name="T66" fmla="*/ 168 w 182"/>
              <a:gd name="T67" fmla="*/ 146 h 181"/>
              <a:gd name="T68" fmla="*/ 146 w 182"/>
              <a:gd name="T69" fmla="*/ 116 h 181"/>
              <a:gd name="T70" fmla="*/ 110 w 182"/>
              <a:gd name="T71" fmla="*/ 116 h 181"/>
              <a:gd name="T72" fmla="*/ 102 w 182"/>
              <a:gd name="T73" fmla="*/ 134 h 181"/>
              <a:gd name="T74" fmla="*/ 110 w 182"/>
              <a:gd name="T75" fmla="*/ 152 h 181"/>
              <a:gd name="T76" fmla="*/ 128 w 182"/>
              <a:gd name="T77" fmla="*/ 160 h 181"/>
              <a:gd name="T78" fmla="*/ 146 w 182"/>
              <a:gd name="T79" fmla="*/ 152 h 181"/>
              <a:gd name="T80" fmla="*/ 146 w 182"/>
              <a:gd name="T81" fmla="*/ 116 h 181"/>
              <a:gd name="T82" fmla="*/ 140 w 182"/>
              <a:gd name="T83" fmla="*/ 146 h 181"/>
              <a:gd name="T84" fmla="*/ 116 w 182"/>
              <a:gd name="T85" fmla="*/ 146 h 181"/>
              <a:gd name="T86" fmla="*/ 116 w 182"/>
              <a:gd name="T87" fmla="*/ 122 h 181"/>
              <a:gd name="T88" fmla="*/ 128 w 182"/>
              <a:gd name="T89" fmla="*/ 117 h 181"/>
              <a:gd name="T90" fmla="*/ 140 w 182"/>
              <a:gd name="T91" fmla="*/ 122 h 181"/>
              <a:gd name="T92" fmla="*/ 140 w 182"/>
              <a:gd name="T93" fmla="*/ 146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2" h="181">
                <a:moveTo>
                  <a:pt x="149" y="67"/>
                </a:moveTo>
                <a:cubicBezTo>
                  <a:pt x="33" y="67"/>
                  <a:pt x="33" y="67"/>
                  <a:pt x="33" y="67"/>
                </a:cubicBezTo>
                <a:cubicBezTo>
                  <a:pt x="31" y="67"/>
                  <a:pt x="29" y="69"/>
                  <a:pt x="29" y="71"/>
                </a:cubicBezTo>
                <a:cubicBezTo>
                  <a:pt x="29" y="98"/>
                  <a:pt x="29" y="98"/>
                  <a:pt x="29" y="98"/>
                </a:cubicBezTo>
                <a:cubicBezTo>
                  <a:pt x="29" y="100"/>
                  <a:pt x="31" y="102"/>
                  <a:pt x="33" y="102"/>
                </a:cubicBezTo>
                <a:cubicBezTo>
                  <a:pt x="149" y="102"/>
                  <a:pt x="149" y="102"/>
                  <a:pt x="149" y="102"/>
                </a:cubicBezTo>
                <a:cubicBezTo>
                  <a:pt x="152" y="102"/>
                  <a:pt x="154" y="100"/>
                  <a:pt x="154" y="98"/>
                </a:cubicBezTo>
                <a:cubicBezTo>
                  <a:pt x="154" y="71"/>
                  <a:pt x="154" y="71"/>
                  <a:pt x="154" y="71"/>
                </a:cubicBezTo>
                <a:cubicBezTo>
                  <a:pt x="154" y="69"/>
                  <a:pt x="152" y="67"/>
                  <a:pt x="149" y="67"/>
                </a:cubicBezTo>
                <a:close/>
                <a:moveTo>
                  <a:pt x="62" y="93"/>
                </a:moveTo>
                <a:cubicBezTo>
                  <a:pt x="62" y="93"/>
                  <a:pt x="62" y="93"/>
                  <a:pt x="62" y="93"/>
                </a:cubicBezTo>
                <a:cubicBezTo>
                  <a:pt x="37" y="93"/>
                  <a:pt x="37" y="93"/>
                  <a:pt x="37" y="93"/>
                </a:cubicBezTo>
                <a:cubicBezTo>
                  <a:pt x="37" y="75"/>
                  <a:pt x="37" y="75"/>
                  <a:pt x="37" y="75"/>
                </a:cubicBezTo>
                <a:cubicBezTo>
                  <a:pt x="62" y="75"/>
                  <a:pt x="62" y="75"/>
                  <a:pt x="62" y="75"/>
                </a:cubicBezTo>
                <a:cubicBezTo>
                  <a:pt x="62" y="93"/>
                  <a:pt x="62" y="93"/>
                  <a:pt x="62" y="93"/>
                </a:cubicBezTo>
                <a:close/>
                <a:moveTo>
                  <a:pt x="145" y="93"/>
                </a:moveTo>
                <a:cubicBezTo>
                  <a:pt x="145" y="93"/>
                  <a:pt x="145" y="93"/>
                  <a:pt x="145" y="93"/>
                </a:cubicBezTo>
                <a:cubicBezTo>
                  <a:pt x="76" y="93"/>
                  <a:pt x="76" y="93"/>
                  <a:pt x="76" y="93"/>
                </a:cubicBezTo>
                <a:cubicBezTo>
                  <a:pt x="76" y="75"/>
                  <a:pt x="76" y="75"/>
                  <a:pt x="76" y="75"/>
                </a:cubicBezTo>
                <a:cubicBezTo>
                  <a:pt x="145" y="75"/>
                  <a:pt x="145" y="75"/>
                  <a:pt x="145" y="75"/>
                </a:cubicBezTo>
                <a:cubicBezTo>
                  <a:pt x="145" y="93"/>
                  <a:pt x="145" y="93"/>
                  <a:pt x="145" y="93"/>
                </a:cubicBezTo>
                <a:close/>
                <a:moveTo>
                  <a:pt x="173" y="50"/>
                </a:moveTo>
                <a:cubicBezTo>
                  <a:pt x="173" y="50"/>
                  <a:pt x="173" y="50"/>
                  <a:pt x="173" y="50"/>
                </a:cubicBezTo>
                <a:cubicBezTo>
                  <a:pt x="172" y="50"/>
                  <a:pt x="172" y="50"/>
                  <a:pt x="172" y="50"/>
                </a:cubicBezTo>
                <a:cubicBezTo>
                  <a:pt x="166" y="44"/>
                  <a:pt x="157" y="40"/>
                  <a:pt x="147" y="40"/>
                </a:cubicBezTo>
                <a:cubicBezTo>
                  <a:pt x="144" y="40"/>
                  <a:pt x="144" y="40"/>
                  <a:pt x="144" y="40"/>
                </a:cubicBezTo>
                <a:cubicBezTo>
                  <a:pt x="143" y="39"/>
                  <a:pt x="143" y="39"/>
                  <a:pt x="143" y="39"/>
                </a:cubicBezTo>
                <a:cubicBezTo>
                  <a:pt x="113" y="22"/>
                  <a:pt x="113" y="22"/>
                  <a:pt x="113" y="22"/>
                </a:cubicBezTo>
                <a:cubicBezTo>
                  <a:pt x="111" y="21"/>
                  <a:pt x="109" y="21"/>
                  <a:pt x="107" y="22"/>
                </a:cubicBezTo>
                <a:cubicBezTo>
                  <a:pt x="71" y="1"/>
                  <a:pt x="71" y="1"/>
                  <a:pt x="71" y="1"/>
                </a:cubicBezTo>
                <a:cubicBezTo>
                  <a:pt x="69" y="0"/>
                  <a:pt x="66" y="0"/>
                  <a:pt x="65" y="2"/>
                </a:cubicBezTo>
                <a:cubicBezTo>
                  <a:pt x="64" y="4"/>
                  <a:pt x="65" y="7"/>
                  <a:pt x="67" y="8"/>
                </a:cubicBezTo>
                <a:cubicBezTo>
                  <a:pt x="102" y="29"/>
                  <a:pt x="102" y="29"/>
                  <a:pt x="102" y="29"/>
                </a:cubicBezTo>
                <a:cubicBezTo>
                  <a:pt x="103" y="31"/>
                  <a:pt x="104" y="33"/>
                  <a:pt x="106" y="34"/>
                </a:cubicBezTo>
                <a:cubicBezTo>
                  <a:pt x="116" y="40"/>
                  <a:pt x="116" y="40"/>
                  <a:pt x="116" y="40"/>
                </a:cubicBezTo>
                <a:cubicBezTo>
                  <a:pt x="35" y="40"/>
                  <a:pt x="35" y="40"/>
                  <a:pt x="35" y="40"/>
                </a:cubicBezTo>
                <a:cubicBezTo>
                  <a:pt x="26" y="40"/>
                  <a:pt x="17" y="43"/>
                  <a:pt x="11" y="50"/>
                </a:cubicBezTo>
                <a:cubicBezTo>
                  <a:pt x="10" y="50"/>
                  <a:pt x="10" y="50"/>
                  <a:pt x="10" y="50"/>
                </a:cubicBezTo>
                <a:cubicBezTo>
                  <a:pt x="4" y="56"/>
                  <a:pt x="0" y="65"/>
                  <a:pt x="0" y="75"/>
                </a:cubicBezTo>
                <a:cubicBezTo>
                  <a:pt x="0" y="146"/>
                  <a:pt x="0" y="146"/>
                  <a:pt x="0" y="146"/>
                </a:cubicBezTo>
                <a:cubicBezTo>
                  <a:pt x="0" y="155"/>
                  <a:pt x="4" y="164"/>
                  <a:pt x="10" y="170"/>
                </a:cubicBezTo>
                <a:cubicBezTo>
                  <a:pt x="10" y="171"/>
                  <a:pt x="10" y="171"/>
                  <a:pt x="10" y="171"/>
                </a:cubicBezTo>
                <a:cubicBezTo>
                  <a:pt x="17" y="177"/>
                  <a:pt x="26" y="181"/>
                  <a:pt x="35" y="181"/>
                </a:cubicBezTo>
                <a:cubicBezTo>
                  <a:pt x="147" y="181"/>
                  <a:pt x="147" y="181"/>
                  <a:pt x="147" y="181"/>
                </a:cubicBezTo>
                <a:cubicBezTo>
                  <a:pt x="157" y="181"/>
                  <a:pt x="166" y="177"/>
                  <a:pt x="172" y="171"/>
                </a:cubicBezTo>
                <a:cubicBezTo>
                  <a:pt x="172" y="171"/>
                  <a:pt x="172" y="171"/>
                  <a:pt x="172" y="171"/>
                </a:cubicBezTo>
                <a:cubicBezTo>
                  <a:pt x="172" y="171"/>
                  <a:pt x="172" y="171"/>
                  <a:pt x="172" y="171"/>
                </a:cubicBezTo>
                <a:cubicBezTo>
                  <a:pt x="179" y="164"/>
                  <a:pt x="182" y="155"/>
                  <a:pt x="182" y="146"/>
                </a:cubicBezTo>
                <a:cubicBezTo>
                  <a:pt x="182" y="75"/>
                  <a:pt x="182" y="75"/>
                  <a:pt x="182" y="75"/>
                </a:cubicBezTo>
                <a:cubicBezTo>
                  <a:pt x="182" y="65"/>
                  <a:pt x="179" y="57"/>
                  <a:pt x="173" y="50"/>
                </a:cubicBezTo>
                <a:close/>
                <a:moveTo>
                  <a:pt x="168" y="146"/>
                </a:moveTo>
                <a:cubicBezTo>
                  <a:pt x="168" y="146"/>
                  <a:pt x="168" y="146"/>
                  <a:pt x="168" y="146"/>
                </a:cubicBezTo>
                <a:cubicBezTo>
                  <a:pt x="168" y="152"/>
                  <a:pt x="166" y="157"/>
                  <a:pt x="162" y="161"/>
                </a:cubicBezTo>
                <a:cubicBezTo>
                  <a:pt x="162" y="161"/>
                  <a:pt x="162" y="161"/>
                  <a:pt x="162" y="161"/>
                </a:cubicBezTo>
                <a:cubicBezTo>
                  <a:pt x="158" y="164"/>
                  <a:pt x="153" y="167"/>
                  <a:pt x="147" y="167"/>
                </a:cubicBezTo>
                <a:cubicBezTo>
                  <a:pt x="35" y="167"/>
                  <a:pt x="35" y="167"/>
                  <a:pt x="35" y="167"/>
                </a:cubicBezTo>
                <a:cubicBezTo>
                  <a:pt x="29" y="167"/>
                  <a:pt x="24" y="164"/>
                  <a:pt x="20" y="161"/>
                </a:cubicBezTo>
                <a:cubicBezTo>
                  <a:pt x="20" y="160"/>
                  <a:pt x="20" y="160"/>
                  <a:pt x="20" y="160"/>
                </a:cubicBezTo>
                <a:cubicBezTo>
                  <a:pt x="16" y="156"/>
                  <a:pt x="14" y="151"/>
                  <a:pt x="14" y="146"/>
                </a:cubicBezTo>
                <a:cubicBezTo>
                  <a:pt x="14" y="75"/>
                  <a:pt x="14" y="75"/>
                  <a:pt x="14" y="75"/>
                </a:cubicBezTo>
                <a:cubicBezTo>
                  <a:pt x="14" y="69"/>
                  <a:pt x="17" y="64"/>
                  <a:pt x="20" y="60"/>
                </a:cubicBezTo>
                <a:cubicBezTo>
                  <a:pt x="21" y="60"/>
                  <a:pt x="21" y="60"/>
                  <a:pt x="21" y="60"/>
                </a:cubicBezTo>
                <a:cubicBezTo>
                  <a:pt x="24" y="56"/>
                  <a:pt x="30" y="54"/>
                  <a:pt x="35" y="54"/>
                </a:cubicBezTo>
                <a:cubicBezTo>
                  <a:pt x="147" y="54"/>
                  <a:pt x="147" y="54"/>
                  <a:pt x="147" y="54"/>
                </a:cubicBezTo>
                <a:cubicBezTo>
                  <a:pt x="153" y="54"/>
                  <a:pt x="158" y="56"/>
                  <a:pt x="162" y="60"/>
                </a:cubicBezTo>
                <a:cubicBezTo>
                  <a:pt x="162" y="60"/>
                  <a:pt x="162" y="60"/>
                  <a:pt x="162" y="60"/>
                </a:cubicBezTo>
                <a:cubicBezTo>
                  <a:pt x="166" y="64"/>
                  <a:pt x="168" y="69"/>
                  <a:pt x="168" y="75"/>
                </a:cubicBezTo>
                <a:cubicBezTo>
                  <a:pt x="168" y="146"/>
                  <a:pt x="168" y="146"/>
                  <a:pt x="168" y="146"/>
                </a:cubicBezTo>
                <a:close/>
                <a:moveTo>
                  <a:pt x="146" y="116"/>
                </a:moveTo>
                <a:cubicBezTo>
                  <a:pt x="146" y="116"/>
                  <a:pt x="146" y="116"/>
                  <a:pt x="146" y="116"/>
                </a:cubicBezTo>
                <a:cubicBezTo>
                  <a:pt x="141" y="111"/>
                  <a:pt x="135" y="108"/>
                  <a:pt x="128" y="108"/>
                </a:cubicBezTo>
                <a:cubicBezTo>
                  <a:pt x="121" y="108"/>
                  <a:pt x="114" y="111"/>
                  <a:pt x="110" y="116"/>
                </a:cubicBezTo>
                <a:cubicBezTo>
                  <a:pt x="110" y="116"/>
                  <a:pt x="110" y="116"/>
                  <a:pt x="110" y="116"/>
                </a:cubicBezTo>
                <a:cubicBezTo>
                  <a:pt x="105" y="120"/>
                  <a:pt x="102" y="127"/>
                  <a:pt x="102" y="134"/>
                </a:cubicBezTo>
                <a:cubicBezTo>
                  <a:pt x="102" y="141"/>
                  <a:pt x="105" y="147"/>
                  <a:pt x="110" y="152"/>
                </a:cubicBezTo>
                <a:cubicBezTo>
                  <a:pt x="110" y="152"/>
                  <a:pt x="110" y="152"/>
                  <a:pt x="110" y="152"/>
                </a:cubicBezTo>
                <a:cubicBezTo>
                  <a:pt x="110" y="152"/>
                  <a:pt x="110" y="152"/>
                  <a:pt x="110" y="152"/>
                </a:cubicBezTo>
                <a:cubicBezTo>
                  <a:pt x="114" y="157"/>
                  <a:pt x="121" y="160"/>
                  <a:pt x="128" y="160"/>
                </a:cubicBezTo>
                <a:cubicBezTo>
                  <a:pt x="135" y="160"/>
                  <a:pt x="141" y="157"/>
                  <a:pt x="146" y="152"/>
                </a:cubicBezTo>
                <a:cubicBezTo>
                  <a:pt x="146" y="152"/>
                  <a:pt x="146" y="152"/>
                  <a:pt x="146" y="152"/>
                </a:cubicBezTo>
                <a:cubicBezTo>
                  <a:pt x="151" y="147"/>
                  <a:pt x="154" y="141"/>
                  <a:pt x="154" y="134"/>
                </a:cubicBezTo>
                <a:cubicBezTo>
                  <a:pt x="154" y="127"/>
                  <a:pt x="151" y="120"/>
                  <a:pt x="146" y="116"/>
                </a:cubicBezTo>
                <a:close/>
                <a:moveTo>
                  <a:pt x="140" y="146"/>
                </a:moveTo>
                <a:cubicBezTo>
                  <a:pt x="140" y="146"/>
                  <a:pt x="140" y="146"/>
                  <a:pt x="140" y="146"/>
                </a:cubicBezTo>
                <a:cubicBezTo>
                  <a:pt x="137" y="149"/>
                  <a:pt x="133" y="151"/>
                  <a:pt x="128" y="151"/>
                </a:cubicBezTo>
                <a:cubicBezTo>
                  <a:pt x="123" y="151"/>
                  <a:pt x="119" y="149"/>
                  <a:pt x="116" y="146"/>
                </a:cubicBezTo>
                <a:cubicBezTo>
                  <a:pt x="113" y="143"/>
                  <a:pt x="111" y="139"/>
                  <a:pt x="111" y="134"/>
                </a:cubicBezTo>
                <a:cubicBezTo>
                  <a:pt x="111" y="129"/>
                  <a:pt x="113" y="125"/>
                  <a:pt x="116" y="122"/>
                </a:cubicBezTo>
                <a:cubicBezTo>
                  <a:pt x="116" y="122"/>
                  <a:pt x="116" y="122"/>
                  <a:pt x="116" y="122"/>
                </a:cubicBezTo>
                <a:cubicBezTo>
                  <a:pt x="119" y="118"/>
                  <a:pt x="123" y="117"/>
                  <a:pt x="128" y="117"/>
                </a:cubicBezTo>
                <a:cubicBezTo>
                  <a:pt x="133" y="117"/>
                  <a:pt x="137" y="119"/>
                  <a:pt x="140" y="122"/>
                </a:cubicBezTo>
                <a:cubicBezTo>
                  <a:pt x="140" y="122"/>
                  <a:pt x="140" y="122"/>
                  <a:pt x="140" y="122"/>
                </a:cubicBezTo>
                <a:cubicBezTo>
                  <a:pt x="143" y="125"/>
                  <a:pt x="145" y="129"/>
                  <a:pt x="145" y="134"/>
                </a:cubicBezTo>
                <a:cubicBezTo>
                  <a:pt x="145" y="139"/>
                  <a:pt x="143" y="143"/>
                  <a:pt x="140" y="146"/>
                </a:cubicBezTo>
                <a:close/>
              </a:path>
            </a:pathLst>
          </a:custGeom>
          <a:solidFill>
            <a:srgbClr val="7271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latin typeface="微软雅黑" panose="020B0503020204020204" pitchFamily="34" charset="-122"/>
              <a:ea typeface="微软雅黑" panose="020B0503020204020204" pitchFamily="34" charset="-122"/>
            </a:endParaRPr>
          </a:p>
        </p:txBody>
      </p:sp>
      <p:sp>
        <p:nvSpPr>
          <p:cNvPr id="51" name="TextBox 2588"/>
          <p:cNvSpPr txBox="1">
            <a:spLocks noChangeArrowheads="1"/>
          </p:cNvSpPr>
          <p:nvPr/>
        </p:nvSpPr>
        <p:spPr bwMode="auto">
          <a:xfrm>
            <a:off x="9568180" y="4351020"/>
            <a:ext cx="226250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Light" panose="020B0306030504020204" pitchFamily="34" charset="0"/>
              </a:defRPr>
            </a:lvl1pPr>
            <a:lvl2pPr marL="742950" indent="-285750">
              <a:defRPr>
                <a:solidFill>
                  <a:schemeClr val="tx1"/>
                </a:solidFill>
                <a:latin typeface="Open Sans Light" panose="020B0306030504020204" pitchFamily="34" charset="0"/>
              </a:defRPr>
            </a:lvl2pPr>
            <a:lvl3pPr marL="1143000" indent="-228600">
              <a:defRPr>
                <a:solidFill>
                  <a:schemeClr val="tx1"/>
                </a:solidFill>
                <a:latin typeface="Open Sans Light" panose="020B0306030504020204" pitchFamily="34" charset="0"/>
              </a:defRPr>
            </a:lvl3pPr>
            <a:lvl4pPr marL="1600200" indent="-228600">
              <a:defRPr>
                <a:solidFill>
                  <a:schemeClr val="tx1"/>
                </a:solidFill>
                <a:latin typeface="Open Sans Light" panose="020B0306030504020204" pitchFamily="34" charset="0"/>
              </a:defRPr>
            </a:lvl4pPr>
            <a:lvl5pPr marL="2057400" indent="-228600">
              <a:defRPr>
                <a:solidFill>
                  <a:schemeClr val="tx1"/>
                </a:solidFill>
                <a:latin typeface="Open Sans Light" panose="020B0306030504020204" pitchFamily="34" charset="0"/>
              </a:defRPr>
            </a:lvl5pPr>
            <a:lvl6pPr marL="2514600" indent="-228600" fontAlgn="base">
              <a:spcBef>
                <a:spcPct val="0"/>
              </a:spcBef>
              <a:spcAft>
                <a:spcPct val="0"/>
              </a:spcAft>
              <a:defRPr>
                <a:solidFill>
                  <a:schemeClr val="tx1"/>
                </a:solidFill>
                <a:latin typeface="Open Sans Light" panose="020B0306030504020204" pitchFamily="34" charset="0"/>
              </a:defRPr>
            </a:lvl6pPr>
            <a:lvl7pPr marL="2971800" indent="-228600" fontAlgn="base">
              <a:spcBef>
                <a:spcPct val="0"/>
              </a:spcBef>
              <a:spcAft>
                <a:spcPct val="0"/>
              </a:spcAft>
              <a:defRPr>
                <a:solidFill>
                  <a:schemeClr val="tx1"/>
                </a:solidFill>
                <a:latin typeface="Open Sans Light" panose="020B0306030504020204" pitchFamily="34" charset="0"/>
              </a:defRPr>
            </a:lvl7pPr>
            <a:lvl8pPr marL="3429000" indent="-228600" fontAlgn="base">
              <a:spcBef>
                <a:spcPct val="0"/>
              </a:spcBef>
              <a:spcAft>
                <a:spcPct val="0"/>
              </a:spcAft>
              <a:defRPr>
                <a:solidFill>
                  <a:schemeClr val="tx1"/>
                </a:solidFill>
                <a:latin typeface="Open Sans Light" panose="020B0306030504020204" pitchFamily="34" charset="0"/>
              </a:defRPr>
            </a:lvl8pPr>
            <a:lvl9pPr marL="3886200" indent="-228600" fontAlgn="base">
              <a:spcBef>
                <a:spcPct val="0"/>
              </a:spcBef>
              <a:spcAft>
                <a:spcPct val="0"/>
              </a:spcAft>
              <a:defRPr>
                <a:solidFill>
                  <a:schemeClr val="tx1"/>
                </a:solidFill>
                <a:latin typeface="Open Sans Light" panose="020B0306030504020204" pitchFamily="34" charset="0"/>
              </a:defRPr>
            </a:lvl9pPr>
          </a:lstStyle>
          <a:p>
            <a:pPr fontAlgn="base">
              <a:spcBef>
                <a:spcPct val="0"/>
              </a:spcBef>
              <a:spcAft>
                <a:spcPct val="0"/>
              </a:spcAft>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关键词</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2" name="TextBox 2589"/>
          <p:cNvSpPr txBox="1"/>
          <p:nvPr/>
        </p:nvSpPr>
        <p:spPr>
          <a:xfrm>
            <a:off x="9568180" y="4736465"/>
            <a:ext cx="2262505" cy="645160"/>
          </a:xfrm>
          <a:prstGeom prst="rect">
            <a:avLst/>
          </a:prstGeom>
          <a:noFill/>
        </p:spPr>
        <p:txBody>
          <a:bodyPr wrap="square">
            <a:spAutoFit/>
          </a:bodyPr>
          <a:lstStyle/>
          <a:p>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Event planning is an effective behavior to increase market share. </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3" name="Freeform 164"/>
          <p:cNvSpPr>
            <a:spLocks noEditPoints="1"/>
          </p:cNvSpPr>
          <p:nvPr/>
        </p:nvSpPr>
        <p:spPr bwMode="auto">
          <a:xfrm>
            <a:off x="9077325" y="4460240"/>
            <a:ext cx="446405" cy="327660"/>
          </a:xfrm>
          <a:custGeom>
            <a:avLst/>
            <a:gdLst>
              <a:gd name="T0" fmla="*/ 159 w 234"/>
              <a:gd name="T1" fmla="*/ 78 h 171"/>
              <a:gd name="T2" fmla="*/ 146 w 234"/>
              <a:gd name="T3" fmla="*/ 78 h 171"/>
              <a:gd name="T4" fmla="*/ 173 w 234"/>
              <a:gd name="T5" fmla="*/ 8 h 171"/>
              <a:gd name="T6" fmla="*/ 169 w 234"/>
              <a:gd name="T7" fmla="*/ 4 h 171"/>
              <a:gd name="T8" fmla="*/ 216 w 234"/>
              <a:gd name="T9" fmla="*/ 18 h 171"/>
              <a:gd name="T10" fmla="*/ 230 w 234"/>
              <a:gd name="T11" fmla="*/ 66 h 171"/>
              <a:gd name="T12" fmla="*/ 210 w 234"/>
              <a:gd name="T13" fmla="*/ 24 h 171"/>
              <a:gd name="T14" fmla="*/ 173 w 234"/>
              <a:gd name="T15" fmla="*/ 33 h 171"/>
              <a:gd name="T16" fmla="*/ 193 w 234"/>
              <a:gd name="T17" fmla="*/ 42 h 171"/>
              <a:gd name="T18" fmla="*/ 201 w 234"/>
              <a:gd name="T19" fmla="*/ 61 h 171"/>
              <a:gd name="T20" fmla="*/ 209 w 234"/>
              <a:gd name="T21" fmla="*/ 61 h 171"/>
              <a:gd name="T22" fmla="*/ 199 w 234"/>
              <a:gd name="T23" fmla="*/ 36 h 171"/>
              <a:gd name="T24" fmla="*/ 169 w 234"/>
              <a:gd name="T25" fmla="*/ 29 h 171"/>
              <a:gd name="T26" fmla="*/ 45 w 234"/>
              <a:gd name="T27" fmla="*/ 44 h 171"/>
              <a:gd name="T28" fmla="*/ 21 w 234"/>
              <a:gd name="T29" fmla="*/ 44 h 171"/>
              <a:gd name="T30" fmla="*/ 43 w 234"/>
              <a:gd name="T31" fmla="*/ 48 h 171"/>
              <a:gd name="T32" fmla="*/ 13 w 234"/>
              <a:gd name="T33" fmla="*/ 48 h 171"/>
              <a:gd name="T34" fmla="*/ 8 w 234"/>
              <a:gd name="T35" fmla="*/ 48 h 171"/>
              <a:gd name="T36" fmla="*/ 0 w 234"/>
              <a:gd name="T37" fmla="*/ 55 h 171"/>
              <a:gd name="T38" fmla="*/ 0 w 234"/>
              <a:gd name="T39" fmla="*/ 164 h 171"/>
              <a:gd name="T40" fmla="*/ 177 w 234"/>
              <a:gd name="T41" fmla="*/ 171 h 171"/>
              <a:gd name="T42" fmla="*/ 184 w 234"/>
              <a:gd name="T43" fmla="*/ 164 h 171"/>
              <a:gd name="T44" fmla="*/ 184 w 234"/>
              <a:gd name="T45" fmla="*/ 55 h 171"/>
              <a:gd name="T46" fmla="*/ 141 w 234"/>
              <a:gd name="T47" fmla="*/ 48 h 171"/>
              <a:gd name="T48" fmla="*/ 127 w 234"/>
              <a:gd name="T49" fmla="*/ 22 h 171"/>
              <a:gd name="T50" fmla="*/ 51 w 234"/>
              <a:gd name="T51" fmla="*/ 27 h 171"/>
              <a:gd name="T52" fmla="*/ 17 w 234"/>
              <a:gd name="T53" fmla="*/ 36 h 171"/>
              <a:gd name="T54" fmla="*/ 13 w 234"/>
              <a:gd name="T55" fmla="*/ 40 h 171"/>
              <a:gd name="T56" fmla="*/ 92 w 234"/>
              <a:gd name="T57" fmla="*/ 76 h 171"/>
              <a:gd name="T58" fmla="*/ 109 w 234"/>
              <a:gd name="T59" fmla="*/ 83 h 171"/>
              <a:gd name="T60" fmla="*/ 92 w 234"/>
              <a:gd name="T61" fmla="*/ 123 h 171"/>
              <a:gd name="T62" fmla="*/ 92 w 234"/>
              <a:gd name="T63" fmla="*/ 76 h 171"/>
              <a:gd name="T64" fmla="*/ 103 w 234"/>
              <a:gd name="T65" fmla="*/ 89 h 171"/>
              <a:gd name="T66" fmla="*/ 92 w 234"/>
              <a:gd name="T67" fmla="*/ 115 h 171"/>
              <a:gd name="T68" fmla="*/ 92 w 234"/>
              <a:gd name="T69" fmla="*/ 85 h 171"/>
              <a:gd name="T70" fmla="*/ 48 w 234"/>
              <a:gd name="T71" fmla="*/ 62 h 171"/>
              <a:gd name="T72" fmla="*/ 15 w 234"/>
              <a:gd name="T73" fmla="*/ 62 h 171"/>
              <a:gd name="T74" fmla="*/ 170 w 234"/>
              <a:gd name="T75" fmla="*/ 157 h 171"/>
              <a:gd name="T76" fmla="*/ 136 w 234"/>
              <a:gd name="T77" fmla="*/ 62 h 171"/>
              <a:gd name="T78" fmla="*/ 122 w 234"/>
              <a:gd name="T79" fmla="*/ 36 h 171"/>
              <a:gd name="T80" fmla="*/ 55 w 234"/>
              <a:gd name="T81" fmla="*/ 57 h 171"/>
              <a:gd name="T82" fmla="*/ 92 w 234"/>
              <a:gd name="T83" fmla="*/ 51 h 171"/>
              <a:gd name="T84" fmla="*/ 141 w 234"/>
              <a:gd name="T85" fmla="*/ 100 h 171"/>
              <a:gd name="T86" fmla="*/ 43 w 234"/>
              <a:gd name="T87" fmla="*/ 100 h 171"/>
              <a:gd name="T88" fmla="*/ 92 w 234"/>
              <a:gd name="T89" fmla="*/ 65 h 171"/>
              <a:gd name="T90" fmla="*/ 127 w 234"/>
              <a:gd name="T91" fmla="*/ 100 h 171"/>
              <a:gd name="T92" fmla="*/ 58 w 234"/>
              <a:gd name="T93" fmla="*/ 10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4" h="171">
                <a:moveTo>
                  <a:pt x="152" y="71"/>
                </a:moveTo>
                <a:cubicBezTo>
                  <a:pt x="156" y="71"/>
                  <a:pt x="159" y="74"/>
                  <a:pt x="159" y="78"/>
                </a:cubicBezTo>
                <a:cubicBezTo>
                  <a:pt x="159" y="82"/>
                  <a:pt x="156" y="85"/>
                  <a:pt x="152" y="85"/>
                </a:cubicBezTo>
                <a:cubicBezTo>
                  <a:pt x="149" y="85"/>
                  <a:pt x="146" y="82"/>
                  <a:pt x="146" y="78"/>
                </a:cubicBezTo>
                <a:cubicBezTo>
                  <a:pt x="146" y="74"/>
                  <a:pt x="149" y="71"/>
                  <a:pt x="152" y="71"/>
                </a:cubicBezTo>
                <a:close/>
                <a:moveTo>
                  <a:pt x="173" y="8"/>
                </a:moveTo>
                <a:cubicBezTo>
                  <a:pt x="173" y="8"/>
                  <a:pt x="173" y="8"/>
                  <a:pt x="173" y="8"/>
                </a:cubicBezTo>
                <a:cubicBezTo>
                  <a:pt x="171" y="8"/>
                  <a:pt x="169" y="7"/>
                  <a:pt x="169" y="4"/>
                </a:cubicBezTo>
                <a:cubicBezTo>
                  <a:pt x="169" y="2"/>
                  <a:pt x="171" y="0"/>
                  <a:pt x="173" y="0"/>
                </a:cubicBezTo>
                <a:cubicBezTo>
                  <a:pt x="190" y="0"/>
                  <a:pt x="205" y="7"/>
                  <a:pt x="216" y="18"/>
                </a:cubicBezTo>
                <a:cubicBezTo>
                  <a:pt x="227" y="29"/>
                  <a:pt x="234" y="44"/>
                  <a:pt x="234" y="61"/>
                </a:cubicBezTo>
                <a:cubicBezTo>
                  <a:pt x="234" y="64"/>
                  <a:pt x="232" y="66"/>
                  <a:pt x="230" y="66"/>
                </a:cubicBezTo>
                <a:cubicBezTo>
                  <a:pt x="228" y="66"/>
                  <a:pt x="226" y="64"/>
                  <a:pt x="226" y="61"/>
                </a:cubicBezTo>
                <a:cubicBezTo>
                  <a:pt x="226" y="47"/>
                  <a:pt x="220" y="33"/>
                  <a:pt x="210" y="24"/>
                </a:cubicBezTo>
                <a:cubicBezTo>
                  <a:pt x="201" y="14"/>
                  <a:pt x="188" y="8"/>
                  <a:pt x="173" y="8"/>
                </a:cubicBezTo>
                <a:close/>
                <a:moveTo>
                  <a:pt x="173" y="33"/>
                </a:moveTo>
                <a:cubicBezTo>
                  <a:pt x="173" y="33"/>
                  <a:pt x="173" y="33"/>
                  <a:pt x="173" y="33"/>
                </a:cubicBezTo>
                <a:cubicBezTo>
                  <a:pt x="181" y="33"/>
                  <a:pt x="188" y="37"/>
                  <a:pt x="193" y="42"/>
                </a:cubicBezTo>
                <a:cubicBezTo>
                  <a:pt x="193" y="42"/>
                  <a:pt x="193" y="42"/>
                  <a:pt x="193" y="42"/>
                </a:cubicBezTo>
                <a:cubicBezTo>
                  <a:pt x="198" y="47"/>
                  <a:pt x="201" y="54"/>
                  <a:pt x="201" y="61"/>
                </a:cubicBezTo>
                <a:cubicBezTo>
                  <a:pt x="201" y="64"/>
                  <a:pt x="203" y="66"/>
                  <a:pt x="205" y="66"/>
                </a:cubicBezTo>
                <a:cubicBezTo>
                  <a:pt x="207" y="66"/>
                  <a:pt x="209" y="64"/>
                  <a:pt x="209" y="61"/>
                </a:cubicBezTo>
                <a:cubicBezTo>
                  <a:pt x="209" y="51"/>
                  <a:pt x="205" y="42"/>
                  <a:pt x="199" y="36"/>
                </a:cubicBezTo>
                <a:cubicBezTo>
                  <a:pt x="199" y="36"/>
                  <a:pt x="199" y="36"/>
                  <a:pt x="199" y="36"/>
                </a:cubicBezTo>
                <a:cubicBezTo>
                  <a:pt x="192" y="29"/>
                  <a:pt x="183" y="25"/>
                  <a:pt x="173" y="25"/>
                </a:cubicBezTo>
                <a:cubicBezTo>
                  <a:pt x="171" y="25"/>
                  <a:pt x="169" y="27"/>
                  <a:pt x="169" y="29"/>
                </a:cubicBezTo>
                <a:cubicBezTo>
                  <a:pt x="169" y="32"/>
                  <a:pt x="171" y="33"/>
                  <a:pt x="173" y="33"/>
                </a:cubicBezTo>
                <a:close/>
                <a:moveTo>
                  <a:pt x="45" y="44"/>
                </a:moveTo>
                <a:cubicBezTo>
                  <a:pt x="45" y="44"/>
                  <a:pt x="45" y="44"/>
                  <a:pt x="45" y="44"/>
                </a:cubicBezTo>
                <a:cubicBezTo>
                  <a:pt x="21" y="44"/>
                  <a:pt x="21" y="44"/>
                  <a:pt x="21" y="44"/>
                </a:cubicBezTo>
                <a:cubicBezTo>
                  <a:pt x="21" y="48"/>
                  <a:pt x="21" y="48"/>
                  <a:pt x="21" y="48"/>
                </a:cubicBezTo>
                <a:cubicBezTo>
                  <a:pt x="43" y="48"/>
                  <a:pt x="43" y="48"/>
                  <a:pt x="43" y="48"/>
                </a:cubicBezTo>
                <a:cubicBezTo>
                  <a:pt x="45" y="44"/>
                  <a:pt x="45" y="44"/>
                  <a:pt x="45" y="44"/>
                </a:cubicBezTo>
                <a:close/>
                <a:moveTo>
                  <a:pt x="13" y="48"/>
                </a:moveTo>
                <a:cubicBezTo>
                  <a:pt x="13" y="48"/>
                  <a:pt x="13" y="48"/>
                  <a:pt x="13" y="48"/>
                </a:cubicBezTo>
                <a:cubicBezTo>
                  <a:pt x="8" y="48"/>
                  <a:pt x="8" y="48"/>
                  <a:pt x="8" y="48"/>
                </a:cubicBezTo>
                <a:cubicBezTo>
                  <a:pt x="7" y="48"/>
                  <a:pt x="7" y="48"/>
                  <a:pt x="7" y="48"/>
                </a:cubicBezTo>
                <a:cubicBezTo>
                  <a:pt x="4" y="48"/>
                  <a:pt x="0" y="51"/>
                  <a:pt x="0" y="55"/>
                </a:cubicBezTo>
                <a:cubicBezTo>
                  <a:pt x="0" y="163"/>
                  <a:pt x="0" y="163"/>
                  <a:pt x="0" y="163"/>
                </a:cubicBezTo>
                <a:cubicBezTo>
                  <a:pt x="0" y="164"/>
                  <a:pt x="0" y="164"/>
                  <a:pt x="0" y="164"/>
                </a:cubicBezTo>
                <a:cubicBezTo>
                  <a:pt x="0" y="167"/>
                  <a:pt x="4" y="171"/>
                  <a:pt x="7" y="171"/>
                </a:cubicBezTo>
                <a:cubicBezTo>
                  <a:pt x="177" y="171"/>
                  <a:pt x="177" y="171"/>
                  <a:pt x="177" y="171"/>
                </a:cubicBezTo>
                <a:cubicBezTo>
                  <a:pt x="177" y="171"/>
                  <a:pt x="177" y="171"/>
                  <a:pt x="177" y="171"/>
                </a:cubicBezTo>
                <a:cubicBezTo>
                  <a:pt x="181" y="171"/>
                  <a:pt x="184" y="167"/>
                  <a:pt x="184" y="164"/>
                </a:cubicBezTo>
                <a:cubicBezTo>
                  <a:pt x="184" y="55"/>
                  <a:pt x="184" y="55"/>
                  <a:pt x="184" y="55"/>
                </a:cubicBezTo>
                <a:cubicBezTo>
                  <a:pt x="184" y="55"/>
                  <a:pt x="184" y="55"/>
                  <a:pt x="184" y="55"/>
                </a:cubicBezTo>
                <a:cubicBezTo>
                  <a:pt x="184" y="51"/>
                  <a:pt x="181" y="48"/>
                  <a:pt x="177" y="48"/>
                </a:cubicBezTo>
                <a:cubicBezTo>
                  <a:pt x="141" y="48"/>
                  <a:pt x="141" y="48"/>
                  <a:pt x="141" y="48"/>
                </a:cubicBezTo>
                <a:cubicBezTo>
                  <a:pt x="133" y="27"/>
                  <a:pt x="133" y="27"/>
                  <a:pt x="133" y="27"/>
                </a:cubicBezTo>
                <a:cubicBezTo>
                  <a:pt x="133" y="25"/>
                  <a:pt x="130" y="22"/>
                  <a:pt x="127" y="22"/>
                </a:cubicBezTo>
                <a:cubicBezTo>
                  <a:pt x="58" y="22"/>
                  <a:pt x="58" y="22"/>
                  <a:pt x="58" y="22"/>
                </a:cubicBezTo>
                <a:cubicBezTo>
                  <a:pt x="55" y="22"/>
                  <a:pt x="52" y="24"/>
                  <a:pt x="51" y="27"/>
                </a:cubicBezTo>
                <a:cubicBezTo>
                  <a:pt x="48" y="36"/>
                  <a:pt x="48" y="36"/>
                  <a:pt x="48" y="36"/>
                </a:cubicBezTo>
                <a:cubicBezTo>
                  <a:pt x="17" y="36"/>
                  <a:pt x="17" y="36"/>
                  <a:pt x="17" y="36"/>
                </a:cubicBezTo>
                <a:cubicBezTo>
                  <a:pt x="15" y="36"/>
                  <a:pt x="13" y="38"/>
                  <a:pt x="13" y="40"/>
                </a:cubicBezTo>
                <a:cubicBezTo>
                  <a:pt x="13" y="40"/>
                  <a:pt x="13" y="40"/>
                  <a:pt x="13" y="40"/>
                </a:cubicBezTo>
                <a:cubicBezTo>
                  <a:pt x="13" y="48"/>
                  <a:pt x="13" y="48"/>
                  <a:pt x="13" y="48"/>
                </a:cubicBezTo>
                <a:close/>
                <a:moveTo>
                  <a:pt x="92" y="76"/>
                </a:moveTo>
                <a:cubicBezTo>
                  <a:pt x="92" y="76"/>
                  <a:pt x="92" y="76"/>
                  <a:pt x="92" y="76"/>
                </a:cubicBezTo>
                <a:cubicBezTo>
                  <a:pt x="99" y="76"/>
                  <a:pt x="105" y="79"/>
                  <a:pt x="109" y="83"/>
                </a:cubicBezTo>
                <a:cubicBezTo>
                  <a:pt x="113" y="87"/>
                  <a:pt x="116" y="93"/>
                  <a:pt x="116" y="100"/>
                </a:cubicBezTo>
                <a:cubicBezTo>
                  <a:pt x="116" y="113"/>
                  <a:pt x="105" y="123"/>
                  <a:pt x="92" y="123"/>
                </a:cubicBezTo>
                <a:cubicBezTo>
                  <a:pt x="79" y="123"/>
                  <a:pt x="68" y="113"/>
                  <a:pt x="68" y="100"/>
                </a:cubicBezTo>
                <a:cubicBezTo>
                  <a:pt x="68" y="87"/>
                  <a:pt x="79" y="76"/>
                  <a:pt x="92" y="76"/>
                </a:cubicBezTo>
                <a:close/>
                <a:moveTo>
                  <a:pt x="103" y="89"/>
                </a:moveTo>
                <a:cubicBezTo>
                  <a:pt x="103" y="89"/>
                  <a:pt x="103" y="89"/>
                  <a:pt x="103" y="89"/>
                </a:cubicBezTo>
                <a:cubicBezTo>
                  <a:pt x="106" y="92"/>
                  <a:pt x="107" y="96"/>
                  <a:pt x="107" y="100"/>
                </a:cubicBezTo>
                <a:cubicBezTo>
                  <a:pt x="107" y="108"/>
                  <a:pt x="100" y="115"/>
                  <a:pt x="92" y="115"/>
                </a:cubicBezTo>
                <a:cubicBezTo>
                  <a:pt x="84" y="115"/>
                  <a:pt x="77" y="108"/>
                  <a:pt x="77" y="100"/>
                </a:cubicBezTo>
                <a:cubicBezTo>
                  <a:pt x="77" y="91"/>
                  <a:pt x="84" y="85"/>
                  <a:pt x="92" y="85"/>
                </a:cubicBezTo>
                <a:cubicBezTo>
                  <a:pt x="96" y="85"/>
                  <a:pt x="100" y="86"/>
                  <a:pt x="103" y="89"/>
                </a:cubicBezTo>
                <a:close/>
                <a:moveTo>
                  <a:pt x="48" y="62"/>
                </a:moveTo>
                <a:cubicBezTo>
                  <a:pt x="48" y="62"/>
                  <a:pt x="48" y="62"/>
                  <a:pt x="48" y="62"/>
                </a:cubicBezTo>
                <a:cubicBezTo>
                  <a:pt x="15" y="62"/>
                  <a:pt x="15" y="62"/>
                  <a:pt x="15" y="62"/>
                </a:cubicBezTo>
                <a:cubicBezTo>
                  <a:pt x="15" y="157"/>
                  <a:pt x="15" y="157"/>
                  <a:pt x="15" y="157"/>
                </a:cubicBezTo>
                <a:cubicBezTo>
                  <a:pt x="170" y="157"/>
                  <a:pt x="170" y="157"/>
                  <a:pt x="170" y="157"/>
                </a:cubicBezTo>
                <a:cubicBezTo>
                  <a:pt x="170" y="62"/>
                  <a:pt x="170" y="62"/>
                  <a:pt x="170" y="62"/>
                </a:cubicBezTo>
                <a:cubicBezTo>
                  <a:pt x="136" y="62"/>
                  <a:pt x="136" y="62"/>
                  <a:pt x="136" y="62"/>
                </a:cubicBezTo>
                <a:cubicBezTo>
                  <a:pt x="133" y="62"/>
                  <a:pt x="130" y="60"/>
                  <a:pt x="129" y="57"/>
                </a:cubicBezTo>
                <a:cubicBezTo>
                  <a:pt x="122" y="36"/>
                  <a:pt x="122" y="36"/>
                  <a:pt x="122" y="36"/>
                </a:cubicBezTo>
                <a:cubicBezTo>
                  <a:pt x="63" y="36"/>
                  <a:pt x="63" y="36"/>
                  <a:pt x="63" y="36"/>
                </a:cubicBezTo>
                <a:cubicBezTo>
                  <a:pt x="55" y="57"/>
                  <a:pt x="55" y="57"/>
                  <a:pt x="55" y="57"/>
                </a:cubicBezTo>
                <a:cubicBezTo>
                  <a:pt x="54" y="60"/>
                  <a:pt x="52" y="62"/>
                  <a:pt x="48" y="62"/>
                </a:cubicBezTo>
                <a:close/>
                <a:moveTo>
                  <a:pt x="92" y="51"/>
                </a:moveTo>
                <a:cubicBezTo>
                  <a:pt x="92" y="51"/>
                  <a:pt x="92" y="51"/>
                  <a:pt x="92" y="51"/>
                </a:cubicBezTo>
                <a:cubicBezTo>
                  <a:pt x="119" y="51"/>
                  <a:pt x="141" y="73"/>
                  <a:pt x="141" y="100"/>
                </a:cubicBezTo>
                <a:cubicBezTo>
                  <a:pt x="141" y="126"/>
                  <a:pt x="119" y="148"/>
                  <a:pt x="92" y="148"/>
                </a:cubicBezTo>
                <a:cubicBezTo>
                  <a:pt x="65" y="148"/>
                  <a:pt x="43" y="126"/>
                  <a:pt x="43" y="100"/>
                </a:cubicBezTo>
                <a:cubicBezTo>
                  <a:pt x="43" y="73"/>
                  <a:pt x="65" y="51"/>
                  <a:pt x="92" y="51"/>
                </a:cubicBezTo>
                <a:close/>
                <a:moveTo>
                  <a:pt x="92" y="65"/>
                </a:moveTo>
                <a:cubicBezTo>
                  <a:pt x="92" y="65"/>
                  <a:pt x="92" y="65"/>
                  <a:pt x="92" y="65"/>
                </a:cubicBezTo>
                <a:cubicBezTo>
                  <a:pt x="111" y="65"/>
                  <a:pt x="127" y="81"/>
                  <a:pt x="127" y="100"/>
                </a:cubicBezTo>
                <a:cubicBezTo>
                  <a:pt x="127" y="119"/>
                  <a:pt x="111" y="134"/>
                  <a:pt x="92" y="134"/>
                </a:cubicBezTo>
                <a:cubicBezTo>
                  <a:pt x="73" y="134"/>
                  <a:pt x="58" y="119"/>
                  <a:pt x="58" y="100"/>
                </a:cubicBezTo>
                <a:cubicBezTo>
                  <a:pt x="58" y="81"/>
                  <a:pt x="73" y="65"/>
                  <a:pt x="92" y="65"/>
                </a:cubicBezTo>
                <a:close/>
              </a:path>
            </a:pathLst>
          </a:custGeom>
          <a:solidFill>
            <a:srgbClr val="7271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4" name="Freeform 174"/>
          <p:cNvSpPr>
            <a:spLocks noEditPoints="1"/>
          </p:cNvSpPr>
          <p:nvPr/>
        </p:nvSpPr>
        <p:spPr bwMode="auto">
          <a:xfrm>
            <a:off x="2861310" y="4449445"/>
            <a:ext cx="441325" cy="426085"/>
          </a:xfrm>
          <a:custGeom>
            <a:avLst/>
            <a:gdLst>
              <a:gd name="T0" fmla="*/ 33 w 231"/>
              <a:gd name="T1" fmla="*/ 45 h 223"/>
              <a:gd name="T2" fmla="*/ 0 w 231"/>
              <a:gd name="T3" fmla="*/ 78 h 223"/>
              <a:gd name="T4" fmla="*/ 10 w 231"/>
              <a:gd name="T5" fmla="*/ 175 h 223"/>
              <a:gd name="T6" fmla="*/ 151 w 231"/>
              <a:gd name="T7" fmla="*/ 185 h 223"/>
              <a:gd name="T8" fmla="*/ 184 w 231"/>
              <a:gd name="T9" fmla="*/ 152 h 223"/>
              <a:gd name="T10" fmla="*/ 174 w 231"/>
              <a:gd name="T11" fmla="*/ 55 h 223"/>
              <a:gd name="T12" fmla="*/ 170 w 231"/>
              <a:gd name="T13" fmla="*/ 152 h 223"/>
              <a:gd name="T14" fmla="*/ 164 w 231"/>
              <a:gd name="T15" fmla="*/ 166 h 223"/>
              <a:gd name="T16" fmla="*/ 33 w 231"/>
              <a:gd name="T17" fmla="*/ 171 h 223"/>
              <a:gd name="T18" fmla="*/ 14 w 231"/>
              <a:gd name="T19" fmla="*/ 152 h 223"/>
              <a:gd name="T20" fmla="*/ 20 w 231"/>
              <a:gd name="T21" fmla="*/ 65 h 223"/>
              <a:gd name="T22" fmla="*/ 151 w 231"/>
              <a:gd name="T23" fmla="*/ 59 h 223"/>
              <a:gd name="T24" fmla="*/ 170 w 231"/>
              <a:gd name="T25" fmla="*/ 78 h 223"/>
              <a:gd name="T26" fmla="*/ 213 w 231"/>
              <a:gd name="T27" fmla="*/ 18 h 223"/>
              <a:gd name="T28" fmla="*/ 170 w 231"/>
              <a:gd name="T29" fmla="*/ 0 h 223"/>
              <a:gd name="T30" fmla="*/ 170 w 231"/>
              <a:gd name="T31" fmla="*/ 8 h 223"/>
              <a:gd name="T32" fmla="*/ 223 w 231"/>
              <a:gd name="T33" fmla="*/ 61 h 223"/>
              <a:gd name="T34" fmla="*/ 231 w 231"/>
              <a:gd name="T35" fmla="*/ 61 h 223"/>
              <a:gd name="T36" fmla="*/ 196 w 231"/>
              <a:gd name="T37" fmla="*/ 35 h 223"/>
              <a:gd name="T38" fmla="*/ 170 w 231"/>
              <a:gd name="T39" fmla="*/ 25 h 223"/>
              <a:gd name="T40" fmla="*/ 170 w 231"/>
              <a:gd name="T41" fmla="*/ 33 h 223"/>
              <a:gd name="T42" fmla="*/ 190 w 231"/>
              <a:gd name="T43" fmla="*/ 41 h 223"/>
              <a:gd name="T44" fmla="*/ 202 w 231"/>
              <a:gd name="T45" fmla="*/ 65 h 223"/>
              <a:gd name="T46" fmla="*/ 196 w 231"/>
              <a:gd name="T47" fmla="*/ 36 h 223"/>
              <a:gd name="T48" fmla="*/ 94 w 231"/>
              <a:gd name="T49" fmla="*/ 94 h 223"/>
              <a:gd name="T50" fmla="*/ 94 w 231"/>
              <a:gd name="T51" fmla="*/ 94 h 223"/>
              <a:gd name="T52" fmla="*/ 61 w 231"/>
              <a:gd name="T53" fmla="*/ 75 h 223"/>
              <a:gd name="T54" fmla="*/ 57 w 231"/>
              <a:gd name="T55" fmla="*/ 150 h 223"/>
              <a:gd name="T56" fmla="*/ 63 w 231"/>
              <a:gd name="T57" fmla="*/ 154 h 223"/>
              <a:gd name="T58" fmla="*/ 125 w 231"/>
              <a:gd name="T59" fmla="*/ 119 h 223"/>
              <a:gd name="T60" fmla="*/ 125 w 231"/>
              <a:gd name="T61" fmla="*/ 111 h 223"/>
              <a:gd name="T62" fmla="*/ 90 w 231"/>
              <a:gd name="T63" fmla="*/ 129 h 223"/>
              <a:gd name="T64" fmla="*/ 66 w 231"/>
              <a:gd name="T65" fmla="*/ 143 h 223"/>
              <a:gd name="T66" fmla="*/ 90 w 231"/>
              <a:gd name="T67" fmla="*/ 101 h 223"/>
              <a:gd name="T68" fmla="*/ 114 w 231"/>
              <a:gd name="T69" fmla="*/ 115 h 223"/>
              <a:gd name="T70" fmla="*/ 177 w 231"/>
              <a:gd name="T71" fmla="*/ 203 h 223"/>
              <a:gd name="T72" fmla="*/ 75 w 231"/>
              <a:gd name="T73" fmla="*/ 203 h 223"/>
              <a:gd name="T74" fmla="*/ 60 w 231"/>
              <a:gd name="T75" fmla="*/ 191 h 223"/>
              <a:gd name="T76" fmla="*/ 44 w 231"/>
              <a:gd name="T77" fmla="*/ 203 h 223"/>
              <a:gd name="T78" fmla="*/ 3 w 231"/>
              <a:gd name="T79" fmla="*/ 207 h 223"/>
              <a:gd name="T80" fmla="*/ 44 w 231"/>
              <a:gd name="T81" fmla="*/ 211 h 223"/>
              <a:gd name="T82" fmla="*/ 60 w 231"/>
              <a:gd name="T83" fmla="*/ 223 h 223"/>
              <a:gd name="T84" fmla="*/ 75 w 231"/>
              <a:gd name="T85" fmla="*/ 211 h 223"/>
              <a:gd name="T86" fmla="*/ 181 w 231"/>
              <a:gd name="T87" fmla="*/ 207 h 223"/>
              <a:gd name="T88" fmla="*/ 65 w 231"/>
              <a:gd name="T89" fmla="*/ 212 h 223"/>
              <a:gd name="T90" fmla="*/ 65 w 231"/>
              <a:gd name="T91" fmla="*/ 212 h 223"/>
              <a:gd name="T92" fmla="*/ 54 w 231"/>
              <a:gd name="T93" fmla="*/ 212 h 223"/>
              <a:gd name="T94" fmla="*/ 52 w 231"/>
              <a:gd name="T95" fmla="*/ 207 h 223"/>
              <a:gd name="T96" fmla="*/ 54 w 231"/>
              <a:gd name="T97" fmla="*/ 202 h 223"/>
              <a:gd name="T98" fmla="*/ 65 w 231"/>
              <a:gd name="T99" fmla="*/ 202 h 223"/>
              <a:gd name="T100" fmla="*/ 67 w 231"/>
              <a:gd name="T101" fmla="*/ 207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31" h="223">
                <a:moveTo>
                  <a:pt x="151" y="45"/>
                </a:moveTo>
                <a:cubicBezTo>
                  <a:pt x="33" y="45"/>
                  <a:pt x="33" y="45"/>
                  <a:pt x="33" y="45"/>
                </a:cubicBezTo>
                <a:cubicBezTo>
                  <a:pt x="24" y="45"/>
                  <a:pt x="16" y="49"/>
                  <a:pt x="10" y="55"/>
                </a:cubicBezTo>
                <a:cubicBezTo>
                  <a:pt x="4" y="61"/>
                  <a:pt x="0" y="69"/>
                  <a:pt x="0" y="78"/>
                </a:cubicBezTo>
                <a:cubicBezTo>
                  <a:pt x="0" y="152"/>
                  <a:pt x="0" y="152"/>
                  <a:pt x="0" y="152"/>
                </a:cubicBezTo>
                <a:cubicBezTo>
                  <a:pt x="0" y="161"/>
                  <a:pt x="4" y="169"/>
                  <a:pt x="10" y="175"/>
                </a:cubicBezTo>
                <a:cubicBezTo>
                  <a:pt x="16" y="181"/>
                  <a:pt x="24" y="185"/>
                  <a:pt x="33" y="185"/>
                </a:cubicBezTo>
                <a:cubicBezTo>
                  <a:pt x="151" y="185"/>
                  <a:pt x="151" y="185"/>
                  <a:pt x="151" y="185"/>
                </a:cubicBezTo>
                <a:cubicBezTo>
                  <a:pt x="160" y="185"/>
                  <a:pt x="168" y="181"/>
                  <a:pt x="174" y="175"/>
                </a:cubicBezTo>
                <a:cubicBezTo>
                  <a:pt x="180" y="169"/>
                  <a:pt x="184" y="161"/>
                  <a:pt x="184" y="152"/>
                </a:cubicBezTo>
                <a:cubicBezTo>
                  <a:pt x="184" y="78"/>
                  <a:pt x="184" y="78"/>
                  <a:pt x="184" y="78"/>
                </a:cubicBezTo>
                <a:cubicBezTo>
                  <a:pt x="184" y="69"/>
                  <a:pt x="180" y="61"/>
                  <a:pt x="174" y="55"/>
                </a:cubicBezTo>
                <a:cubicBezTo>
                  <a:pt x="168" y="49"/>
                  <a:pt x="160" y="45"/>
                  <a:pt x="151" y="45"/>
                </a:cubicBezTo>
                <a:close/>
                <a:moveTo>
                  <a:pt x="170" y="152"/>
                </a:moveTo>
                <a:cubicBezTo>
                  <a:pt x="170" y="152"/>
                  <a:pt x="170" y="152"/>
                  <a:pt x="170" y="152"/>
                </a:cubicBezTo>
                <a:cubicBezTo>
                  <a:pt x="170" y="157"/>
                  <a:pt x="168" y="162"/>
                  <a:pt x="164" y="166"/>
                </a:cubicBezTo>
                <a:cubicBezTo>
                  <a:pt x="161" y="169"/>
                  <a:pt x="156" y="171"/>
                  <a:pt x="151" y="171"/>
                </a:cubicBezTo>
                <a:cubicBezTo>
                  <a:pt x="33" y="171"/>
                  <a:pt x="33" y="171"/>
                  <a:pt x="33" y="171"/>
                </a:cubicBezTo>
                <a:cubicBezTo>
                  <a:pt x="28" y="171"/>
                  <a:pt x="23" y="169"/>
                  <a:pt x="20" y="166"/>
                </a:cubicBezTo>
                <a:cubicBezTo>
                  <a:pt x="17" y="162"/>
                  <a:pt x="14" y="157"/>
                  <a:pt x="14" y="152"/>
                </a:cubicBezTo>
                <a:cubicBezTo>
                  <a:pt x="14" y="78"/>
                  <a:pt x="14" y="78"/>
                  <a:pt x="14" y="78"/>
                </a:cubicBezTo>
                <a:cubicBezTo>
                  <a:pt x="14" y="73"/>
                  <a:pt x="17" y="68"/>
                  <a:pt x="20" y="65"/>
                </a:cubicBezTo>
                <a:cubicBezTo>
                  <a:pt x="23" y="61"/>
                  <a:pt x="28" y="59"/>
                  <a:pt x="33" y="59"/>
                </a:cubicBezTo>
                <a:cubicBezTo>
                  <a:pt x="151" y="59"/>
                  <a:pt x="151" y="59"/>
                  <a:pt x="151" y="59"/>
                </a:cubicBezTo>
                <a:cubicBezTo>
                  <a:pt x="156" y="59"/>
                  <a:pt x="161" y="61"/>
                  <a:pt x="164" y="65"/>
                </a:cubicBezTo>
                <a:cubicBezTo>
                  <a:pt x="168" y="68"/>
                  <a:pt x="170" y="73"/>
                  <a:pt x="170" y="78"/>
                </a:cubicBezTo>
                <a:cubicBezTo>
                  <a:pt x="170" y="152"/>
                  <a:pt x="170" y="152"/>
                  <a:pt x="170" y="152"/>
                </a:cubicBezTo>
                <a:close/>
                <a:moveTo>
                  <a:pt x="213" y="18"/>
                </a:moveTo>
                <a:cubicBezTo>
                  <a:pt x="213" y="18"/>
                  <a:pt x="213" y="18"/>
                  <a:pt x="213" y="18"/>
                </a:cubicBezTo>
                <a:cubicBezTo>
                  <a:pt x="202" y="6"/>
                  <a:pt x="187" y="0"/>
                  <a:pt x="170" y="0"/>
                </a:cubicBezTo>
                <a:cubicBezTo>
                  <a:pt x="168" y="0"/>
                  <a:pt x="166" y="1"/>
                  <a:pt x="166" y="4"/>
                </a:cubicBezTo>
                <a:cubicBezTo>
                  <a:pt x="166" y="6"/>
                  <a:pt x="168" y="8"/>
                  <a:pt x="170" y="8"/>
                </a:cubicBezTo>
                <a:cubicBezTo>
                  <a:pt x="185" y="8"/>
                  <a:pt x="198" y="14"/>
                  <a:pt x="207" y="24"/>
                </a:cubicBezTo>
                <a:cubicBezTo>
                  <a:pt x="217" y="33"/>
                  <a:pt x="223" y="46"/>
                  <a:pt x="223" y="61"/>
                </a:cubicBezTo>
                <a:cubicBezTo>
                  <a:pt x="223" y="63"/>
                  <a:pt x="225" y="65"/>
                  <a:pt x="227" y="65"/>
                </a:cubicBezTo>
                <a:cubicBezTo>
                  <a:pt x="229" y="65"/>
                  <a:pt x="231" y="63"/>
                  <a:pt x="231" y="61"/>
                </a:cubicBezTo>
                <a:cubicBezTo>
                  <a:pt x="231" y="44"/>
                  <a:pt x="225" y="29"/>
                  <a:pt x="213" y="18"/>
                </a:cubicBezTo>
                <a:close/>
                <a:moveTo>
                  <a:pt x="196" y="35"/>
                </a:moveTo>
                <a:cubicBezTo>
                  <a:pt x="196" y="35"/>
                  <a:pt x="196" y="35"/>
                  <a:pt x="196" y="35"/>
                </a:cubicBezTo>
                <a:cubicBezTo>
                  <a:pt x="189" y="29"/>
                  <a:pt x="180" y="25"/>
                  <a:pt x="170" y="25"/>
                </a:cubicBezTo>
                <a:cubicBezTo>
                  <a:pt x="168" y="25"/>
                  <a:pt x="166" y="26"/>
                  <a:pt x="166" y="29"/>
                </a:cubicBezTo>
                <a:cubicBezTo>
                  <a:pt x="166" y="31"/>
                  <a:pt x="168" y="33"/>
                  <a:pt x="170" y="33"/>
                </a:cubicBezTo>
                <a:cubicBezTo>
                  <a:pt x="178" y="33"/>
                  <a:pt x="185" y="36"/>
                  <a:pt x="190" y="41"/>
                </a:cubicBezTo>
                <a:cubicBezTo>
                  <a:pt x="190" y="41"/>
                  <a:pt x="190" y="41"/>
                  <a:pt x="190" y="41"/>
                </a:cubicBezTo>
                <a:cubicBezTo>
                  <a:pt x="195" y="46"/>
                  <a:pt x="198" y="53"/>
                  <a:pt x="198" y="61"/>
                </a:cubicBezTo>
                <a:cubicBezTo>
                  <a:pt x="198" y="63"/>
                  <a:pt x="200" y="65"/>
                  <a:pt x="202" y="65"/>
                </a:cubicBezTo>
                <a:cubicBezTo>
                  <a:pt x="204" y="65"/>
                  <a:pt x="206" y="63"/>
                  <a:pt x="206" y="61"/>
                </a:cubicBezTo>
                <a:cubicBezTo>
                  <a:pt x="206" y="51"/>
                  <a:pt x="202" y="42"/>
                  <a:pt x="196" y="36"/>
                </a:cubicBezTo>
                <a:cubicBezTo>
                  <a:pt x="196" y="35"/>
                  <a:pt x="196" y="35"/>
                  <a:pt x="196" y="35"/>
                </a:cubicBezTo>
                <a:close/>
                <a:moveTo>
                  <a:pt x="94" y="94"/>
                </a:moveTo>
                <a:cubicBezTo>
                  <a:pt x="94" y="94"/>
                  <a:pt x="94" y="94"/>
                  <a:pt x="94" y="94"/>
                </a:cubicBezTo>
                <a:cubicBezTo>
                  <a:pt x="94" y="94"/>
                  <a:pt x="94" y="94"/>
                  <a:pt x="94" y="94"/>
                </a:cubicBezTo>
                <a:cubicBezTo>
                  <a:pt x="64" y="76"/>
                  <a:pt x="64" y="76"/>
                  <a:pt x="64" y="76"/>
                </a:cubicBezTo>
                <a:cubicBezTo>
                  <a:pt x="63" y="76"/>
                  <a:pt x="62" y="75"/>
                  <a:pt x="61" y="75"/>
                </a:cubicBezTo>
                <a:cubicBezTo>
                  <a:pt x="59" y="75"/>
                  <a:pt x="57" y="77"/>
                  <a:pt x="57" y="79"/>
                </a:cubicBezTo>
                <a:cubicBezTo>
                  <a:pt x="57" y="150"/>
                  <a:pt x="57" y="150"/>
                  <a:pt x="57" y="150"/>
                </a:cubicBezTo>
                <a:cubicBezTo>
                  <a:pt x="57" y="151"/>
                  <a:pt x="57" y="152"/>
                  <a:pt x="58" y="153"/>
                </a:cubicBezTo>
                <a:cubicBezTo>
                  <a:pt x="59" y="155"/>
                  <a:pt x="61" y="155"/>
                  <a:pt x="63" y="154"/>
                </a:cubicBezTo>
                <a:cubicBezTo>
                  <a:pt x="94" y="136"/>
                  <a:pt x="94" y="136"/>
                  <a:pt x="94" y="136"/>
                </a:cubicBezTo>
                <a:cubicBezTo>
                  <a:pt x="125" y="119"/>
                  <a:pt x="125" y="119"/>
                  <a:pt x="125" y="119"/>
                </a:cubicBezTo>
                <a:cubicBezTo>
                  <a:pt x="125" y="118"/>
                  <a:pt x="126" y="118"/>
                  <a:pt x="126" y="117"/>
                </a:cubicBezTo>
                <a:cubicBezTo>
                  <a:pt x="128" y="115"/>
                  <a:pt x="127" y="112"/>
                  <a:pt x="125" y="111"/>
                </a:cubicBezTo>
                <a:cubicBezTo>
                  <a:pt x="94" y="94"/>
                  <a:pt x="94" y="94"/>
                  <a:pt x="94" y="94"/>
                </a:cubicBezTo>
                <a:close/>
                <a:moveTo>
                  <a:pt x="90" y="129"/>
                </a:moveTo>
                <a:cubicBezTo>
                  <a:pt x="90" y="129"/>
                  <a:pt x="90" y="129"/>
                  <a:pt x="90" y="129"/>
                </a:cubicBezTo>
                <a:cubicBezTo>
                  <a:pt x="66" y="143"/>
                  <a:pt x="66" y="143"/>
                  <a:pt x="66" y="143"/>
                </a:cubicBezTo>
                <a:cubicBezTo>
                  <a:pt x="66" y="87"/>
                  <a:pt x="66" y="87"/>
                  <a:pt x="66" y="87"/>
                </a:cubicBezTo>
                <a:cubicBezTo>
                  <a:pt x="90" y="101"/>
                  <a:pt x="90" y="101"/>
                  <a:pt x="90" y="101"/>
                </a:cubicBezTo>
                <a:cubicBezTo>
                  <a:pt x="90" y="101"/>
                  <a:pt x="90" y="101"/>
                  <a:pt x="90" y="101"/>
                </a:cubicBezTo>
                <a:cubicBezTo>
                  <a:pt x="114" y="115"/>
                  <a:pt x="114" y="115"/>
                  <a:pt x="114" y="115"/>
                </a:cubicBezTo>
                <a:cubicBezTo>
                  <a:pt x="90" y="129"/>
                  <a:pt x="90" y="129"/>
                  <a:pt x="90" y="129"/>
                </a:cubicBezTo>
                <a:close/>
                <a:moveTo>
                  <a:pt x="177" y="203"/>
                </a:moveTo>
                <a:cubicBezTo>
                  <a:pt x="177" y="203"/>
                  <a:pt x="177" y="203"/>
                  <a:pt x="177" y="203"/>
                </a:cubicBezTo>
                <a:cubicBezTo>
                  <a:pt x="75" y="203"/>
                  <a:pt x="75" y="203"/>
                  <a:pt x="75" y="203"/>
                </a:cubicBezTo>
                <a:cubicBezTo>
                  <a:pt x="74" y="200"/>
                  <a:pt x="73" y="198"/>
                  <a:pt x="71" y="196"/>
                </a:cubicBezTo>
                <a:cubicBezTo>
                  <a:pt x="68" y="193"/>
                  <a:pt x="64" y="191"/>
                  <a:pt x="60" y="191"/>
                </a:cubicBezTo>
                <a:cubicBezTo>
                  <a:pt x="55" y="191"/>
                  <a:pt x="51" y="193"/>
                  <a:pt x="48" y="196"/>
                </a:cubicBezTo>
                <a:cubicBezTo>
                  <a:pt x="46" y="198"/>
                  <a:pt x="45" y="200"/>
                  <a:pt x="44" y="203"/>
                </a:cubicBezTo>
                <a:cubicBezTo>
                  <a:pt x="7" y="203"/>
                  <a:pt x="7" y="203"/>
                  <a:pt x="7" y="203"/>
                </a:cubicBezTo>
                <a:cubicBezTo>
                  <a:pt x="5" y="203"/>
                  <a:pt x="3" y="204"/>
                  <a:pt x="3" y="207"/>
                </a:cubicBezTo>
                <a:cubicBezTo>
                  <a:pt x="3" y="209"/>
                  <a:pt x="5" y="211"/>
                  <a:pt x="7" y="211"/>
                </a:cubicBezTo>
                <a:cubicBezTo>
                  <a:pt x="44" y="211"/>
                  <a:pt x="44" y="211"/>
                  <a:pt x="44" y="211"/>
                </a:cubicBezTo>
                <a:cubicBezTo>
                  <a:pt x="45" y="214"/>
                  <a:pt x="46" y="216"/>
                  <a:pt x="48" y="218"/>
                </a:cubicBezTo>
                <a:cubicBezTo>
                  <a:pt x="51" y="221"/>
                  <a:pt x="55" y="223"/>
                  <a:pt x="60" y="223"/>
                </a:cubicBezTo>
                <a:cubicBezTo>
                  <a:pt x="64" y="223"/>
                  <a:pt x="68" y="221"/>
                  <a:pt x="71" y="218"/>
                </a:cubicBezTo>
                <a:cubicBezTo>
                  <a:pt x="73" y="216"/>
                  <a:pt x="74" y="214"/>
                  <a:pt x="75" y="211"/>
                </a:cubicBezTo>
                <a:cubicBezTo>
                  <a:pt x="177" y="211"/>
                  <a:pt x="177" y="211"/>
                  <a:pt x="177" y="211"/>
                </a:cubicBezTo>
                <a:cubicBezTo>
                  <a:pt x="179" y="211"/>
                  <a:pt x="181" y="209"/>
                  <a:pt x="181" y="207"/>
                </a:cubicBezTo>
                <a:cubicBezTo>
                  <a:pt x="181" y="204"/>
                  <a:pt x="179" y="203"/>
                  <a:pt x="177" y="203"/>
                </a:cubicBezTo>
                <a:close/>
                <a:moveTo>
                  <a:pt x="65" y="212"/>
                </a:moveTo>
                <a:cubicBezTo>
                  <a:pt x="65" y="212"/>
                  <a:pt x="65" y="212"/>
                  <a:pt x="65" y="212"/>
                </a:cubicBezTo>
                <a:cubicBezTo>
                  <a:pt x="65" y="212"/>
                  <a:pt x="65" y="212"/>
                  <a:pt x="65" y="212"/>
                </a:cubicBezTo>
                <a:cubicBezTo>
                  <a:pt x="63" y="213"/>
                  <a:pt x="62" y="214"/>
                  <a:pt x="60" y="214"/>
                </a:cubicBezTo>
                <a:cubicBezTo>
                  <a:pt x="57" y="214"/>
                  <a:pt x="56" y="213"/>
                  <a:pt x="54" y="212"/>
                </a:cubicBezTo>
                <a:cubicBezTo>
                  <a:pt x="54" y="212"/>
                  <a:pt x="54" y="212"/>
                  <a:pt x="54" y="212"/>
                </a:cubicBezTo>
                <a:cubicBezTo>
                  <a:pt x="53" y="211"/>
                  <a:pt x="52" y="209"/>
                  <a:pt x="52" y="207"/>
                </a:cubicBezTo>
                <a:cubicBezTo>
                  <a:pt x="52" y="205"/>
                  <a:pt x="53" y="203"/>
                  <a:pt x="54" y="202"/>
                </a:cubicBezTo>
                <a:cubicBezTo>
                  <a:pt x="54" y="202"/>
                  <a:pt x="54" y="202"/>
                  <a:pt x="54" y="202"/>
                </a:cubicBezTo>
                <a:cubicBezTo>
                  <a:pt x="56" y="200"/>
                  <a:pt x="57" y="199"/>
                  <a:pt x="60" y="199"/>
                </a:cubicBezTo>
                <a:cubicBezTo>
                  <a:pt x="62" y="199"/>
                  <a:pt x="63" y="200"/>
                  <a:pt x="65" y="202"/>
                </a:cubicBezTo>
                <a:cubicBezTo>
                  <a:pt x="65" y="202"/>
                  <a:pt x="65" y="202"/>
                  <a:pt x="65" y="202"/>
                </a:cubicBezTo>
                <a:cubicBezTo>
                  <a:pt x="66" y="203"/>
                  <a:pt x="67" y="205"/>
                  <a:pt x="67" y="207"/>
                </a:cubicBezTo>
                <a:cubicBezTo>
                  <a:pt x="67" y="209"/>
                  <a:pt x="66" y="211"/>
                  <a:pt x="65" y="212"/>
                </a:cubicBezTo>
                <a:close/>
              </a:path>
            </a:pathLst>
          </a:custGeom>
          <a:solidFill>
            <a:srgbClr val="7271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latin typeface="微软雅黑" panose="020B0503020204020204" pitchFamily="34" charset="-122"/>
              <a:ea typeface="微软雅黑" panose="020B0503020204020204" pitchFamily="34" charset="-122"/>
            </a:endParaRPr>
          </a:p>
        </p:txBody>
      </p:sp>
      <p:sp>
        <p:nvSpPr>
          <p:cNvPr id="55" name="TextBox 2588"/>
          <p:cNvSpPr txBox="1">
            <a:spLocks noChangeArrowheads="1"/>
          </p:cNvSpPr>
          <p:nvPr/>
        </p:nvSpPr>
        <p:spPr bwMode="auto">
          <a:xfrm>
            <a:off x="9568180" y="2552065"/>
            <a:ext cx="226250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Light" panose="020B0306030504020204" pitchFamily="34" charset="0"/>
              </a:defRPr>
            </a:lvl1pPr>
            <a:lvl2pPr marL="742950" indent="-285750">
              <a:defRPr>
                <a:solidFill>
                  <a:schemeClr val="tx1"/>
                </a:solidFill>
                <a:latin typeface="Open Sans Light" panose="020B0306030504020204" pitchFamily="34" charset="0"/>
              </a:defRPr>
            </a:lvl2pPr>
            <a:lvl3pPr marL="1143000" indent="-228600">
              <a:defRPr>
                <a:solidFill>
                  <a:schemeClr val="tx1"/>
                </a:solidFill>
                <a:latin typeface="Open Sans Light" panose="020B0306030504020204" pitchFamily="34" charset="0"/>
              </a:defRPr>
            </a:lvl3pPr>
            <a:lvl4pPr marL="1600200" indent="-228600">
              <a:defRPr>
                <a:solidFill>
                  <a:schemeClr val="tx1"/>
                </a:solidFill>
                <a:latin typeface="Open Sans Light" panose="020B0306030504020204" pitchFamily="34" charset="0"/>
              </a:defRPr>
            </a:lvl4pPr>
            <a:lvl5pPr marL="2057400" indent="-228600">
              <a:defRPr>
                <a:solidFill>
                  <a:schemeClr val="tx1"/>
                </a:solidFill>
                <a:latin typeface="Open Sans Light" panose="020B0306030504020204" pitchFamily="34" charset="0"/>
              </a:defRPr>
            </a:lvl5pPr>
            <a:lvl6pPr marL="2514600" indent="-228600" fontAlgn="base">
              <a:spcBef>
                <a:spcPct val="0"/>
              </a:spcBef>
              <a:spcAft>
                <a:spcPct val="0"/>
              </a:spcAft>
              <a:defRPr>
                <a:solidFill>
                  <a:schemeClr val="tx1"/>
                </a:solidFill>
                <a:latin typeface="Open Sans Light" panose="020B0306030504020204" pitchFamily="34" charset="0"/>
              </a:defRPr>
            </a:lvl6pPr>
            <a:lvl7pPr marL="2971800" indent="-228600" fontAlgn="base">
              <a:spcBef>
                <a:spcPct val="0"/>
              </a:spcBef>
              <a:spcAft>
                <a:spcPct val="0"/>
              </a:spcAft>
              <a:defRPr>
                <a:solidFill>
                  <a:schemeClr val="tx1"/>
                </a:solidFill>
                <a:latin typeface="Open Sans Light" panose="020B0306030504020204" pitchFamily="34" charset="0"/>
              </a:defRPr>
            </a:lvl7pPr>
            <a:lvl8pPr marL="3429000" indent="-228600" fontAlgn="base">
              <a:spcBef>
                <a:spcPct val="0"/>
              </a:spcBef>
              <a:spcAft>
                <a:spcPct val="0"/>
              </a:spcAft>
              <a:defRPr>
                <a:solidFill>
                  <a:schemeClr val="tx1"/>
                </a:solidFill>
                <a:latin typeface="Open Sans Light" panose="020B0306030504020204" pitchFamily="34" charset="0"/>
              </a:defRPr>
            </a:lvl8pPr>
            <a:lvl9pPr marL="3886200" indent="-228600" fontAlgn="base">
              <a:spcBef>
                <a:spcPct val="0"/>
              </a:spcBef>
              <a:spcAft>
                <a:spcPct val="0"/>
              </a:spcAft>
              <a:defRPr>
                <a:solidFill>
                  <a:schemeClr val="tx1"/>
                </a:solidFill>
                <a:latin typeface="Open Sans Light" panose="020B0306030504020204" pitchFamily="34" charset="0"/>
              </a:defRPr>
            </a:lvl9pPr>
          </a:lstStyle>
          <a:p>
            <a:pPr fontAlgn="base">
              <a:spcBef>
                <a:spcPct val="0"/>
              </a:spcBef>
              <a:spcAft>
                <a:spcPct val="0"/>
              </a:spcAft>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关键词</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6" name="TextBox 2589"/>
          <p:cNvSpPr txBox="1"/>
          <p:nvPr/>
        </p:nvSpPr>
        <p:spPr>
          <a:xfrm>
            <a:off x="9568180" y="2937510"/>
            <a:ext cx="2262505" cy="645160"/>
          </a:xfrm>
          <a:prstGeom prst="rect">
            <a:avLst/>
          </a:prstGeom>
          <a:noFill/>
        </p:spPr>
        <p:txBody>
          <a:bodyPr wrap="square">
            <a:spAutoFit/>
          </a:bodyPr>
          <a:lstStyle/>
          <a:p>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Event planning is an effective behavior to increase market share. </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7" name="Freeform 179"/>
          <p:cNvSpPr>
            <a:spLocks noEditPoints="1"/>
          </p:cNvSpPr>
          <p:nvPr/>
        </p:nvSpPr>
        <p:spPr bwMode="auto">
          <a:xfrm>
            <a:off x="9081135" y="2651125"/>
            <a:ext cx="438785" cy="358775"/>
          </a:xfrm>
          <a:custGeom>
            <a:avLst/>
            <a:gdLst>
              <a:gd name="T0" fmla="*/ 156 w 230"/>
              <a:gd name="T1" fmla="*/ 119 h 187"/>
              <a:gd name="T2" fmla="*/ 142 w 230"/>
              <a:gd name="T3" fmla="*/ 119 h 187"/>
              <a:gd name="T4" fmla="*/ 139 w 230"/>
              <a:gd name="T5" fmla="*/ 159 h 187"/>
              <a:gd name="T6" fmla="*/ 139 w 230"/>
              <a:gd name="T7" fmla="*/ 159 h 187"/>
              <a:gd name="T8" fmla="*/ 158 w 230"/>
              <a:gd name="T9" fmla="*/ 160 h 187"/>
              <a:gd name="T10" fmla="*/ 162 w 230"/>
              <a:gd name="T11" fmla="*/ 150 h 187"/>
              <a:gd name="T12" fmla="*/ 149 w 230"/>
              <a:gd name="T13" fmla="*/ 137 h 187"/>
              <a:gd name="T14" fmla="*/ 139 w 230"/>
              <a:gd name="T15" fmla="*/ 141 h 187"/>
              <a:gd name="T16" fmla="*/ 139 w 230"/>
              <a:gd name="T17" fmla="*/ 159 h 187"/>
              <a:gd name="T18" fmla="*/ 145 w 230"/>
              <a:gd name="T19" fmla="*/ 147 h 187"/>
              <a:gd name="T20" fmla="*/ 145 w 230"/>
              <a:gd name="T21" fmla="*/ 147 h 187"/>
              <a:gd name="T22" fmla="*/ 152 w 230"/>
              <a:gd name="T23" fmla="*/ 147 h 187"/>
              <a:gd name="T24" fmla="*/ 153 w 230"/>
              <a:gd name="T25" fmla="*/ 150 h 187"/>
              <a:gd name="T26" fmla="*/ 152 w 230"/>
              <a:gd name="T27" fmla="*/ 153 h 187"/>
              <a:gd name="T28" fmla="*/ 145 w 230"/>
              <a:gd name="T29" fmla="*/ 153 h 187"/>
              <a:gd name="T30" fmla="*/ 144 w 230"/>
              <a:gd name="T31" fmla="*/ 150 h 187"/>
              <a:gd name="T32" fmla="*/ 149 w 230"/>
              <a:gd name="T33" fmla="*/ 101 h 187"/>
              <a:gd name="T34" fmla="*/ 156 w 230"/>
              <a:gd name="T35" fmla="*/ 93 h 187"/>
              <a:gd name="T36" fmla="*/ 142 w 230"/>
              <a:gd name="T37" fmla="*/ 93 h 187"/>
              <a:gd name="T38" fmla="*/ 26 w 230"/>
              <a:gd name="T39" fmla="*/ 162 h 187"/>
              <a:gd name="T40" fmla="*/ 26 w 230"/>
              <a:gd name="T41" fmla="*/ 162 h 187"/>
              <a:gd name="T42" fmla="*/ 37 w 230"/>
              <a:gd name="T43" fmla="*/ 166 h 187"/>
              <a:gd name="T44" fmla="*/ 128 w 230"/>
              <a:gd name="T45" fmla="*/ 162 h 187"/>
              <a:gd name="T46" fmla="*/ 132 w 230"/>
              <a:gd name="T47" fmla="*/ 81 h 187"/>
              <a:gd name="T48" fmla="*/ 128 w 230"/>
              <a:gd name="T49" fmla="*/ 70 h 187"/>
              <a:gd name="T50" fmla="*/ 118 w 230"/>
              <a:gd name="T51" fmla="*/ 66 h 187"/>
              <a:gd name="T52" fmla="*/ 26 w 230"/>
              <a:gd name="T53" fmla="*/ 70 h 187"/>
              <a:gd name="T54" fmla="*/ 22 w 230"/>
              <a:gd name="T55" fmla="*/ 151 h 187"/>
              <a:gd name="T56" fmla="*/ 26 w 230"/>
              <a:gd name="T57" fmla="*/ 162 h 187"/>
              <a:gd name="T58" fmla="*/ 30 w 230"/>
              <a:gd name="T59" fmla="*/ 81 h 187"/>
              <a:gd name="T60" fmla="*/ 32 w 230"/>
              <a:gd name="T61" fmla="*/ 76 h 187"/>
              <a:gd name="T62" fmla="*/ 118 w 230"/>
              <a:gd name="T63" fmla="*/ 74 h 187"/>
              <a:gd name="T64" fmla="*/ 124 w 230"/>
              <a:gd name="T65" fmla="*/ 81 h 187"/>
              <a:gd name="T66" fmla="*/ 122 w 230"/>
              <a:gd name="T67" fmla="*/ 156 h 187"/>
              <a:gd name="T68" fmla="*/ 37 w 230"/>
              <a:gd name="T69" fmla="*/ 158 h 187"/>
              <a:gd name="T70" fmla="*/ 32 w 230"/>
              <a:gd name="T71" fmla="*/ 156 h 187"/>
              <a:gd name="T72" fmla="*/ 30 w 230"/>
              <a:gd name="T73" fmla="*/ 81 h 187"/>
              <a:gd name="T74" fmla="*/ 176 w 230"/>
              <a:gd name="T75" fmla="*/ 46 h 187"/>
              <a:gd name="T76" fmla="*/ 90 w 230"/>
              <a:gd name="T77" fmla="*/ 17 h 187"/>
              <a:gd name="T78" fmla="*/ 84 w 230"/>
              <a:gd name="T79" fmla="*/ 11 h 187"/>
              <a:gd name="T80" fmla="*/ 23 w 230"/>
              <a:gd name="T81" fmla="*/ 11 h 187"/>
              <a:gd name="T82" fmla="*/ 17 w 230"/>
              <a:gd name="T83" fmla="*/ 17 h 187"/>
              <a:gd name="T84" fmla="*/ 7 w 230"/>
              <a:gd name="T85" fmla="*/ 46 h 187"/>
              <a:gd name="T86" fmla="*/ 0 w 230"/>
              <a:gd name="T87" fmla="*/ 180 h 187"/>
              <a:gd name="T88" fmla="*/ 176 w 230"/>
              <a:gd name="T89" fmla="*/ 187 h 187"/>
              <a:gd name="T90" fmla="*/ 183 w 230"/>
              <a:gd name="T91" fmla="*/ 53 h 187"/>
              <a:gd name="T92" fmla="*/ 169 w 230"/>
              <a:gd name="T93" fmla="*/ 173 h 187"/>
              <a:gd name="T94" fmla="*/ 14 w 230"/>
              <a:gd name="T95" fmla="*/ 173 h 187"/>
              <a:gd name="T96" fmla="*/ 169 w 230"/>
              <a:gd name="T97" fmla="*/ 60 h 187"/>
              <a:gd name="T98" fmla="*/ 212 w 230"/>
              <a:gd name="T99" fmla="*/ 17 h 187"/>
              <a:gd name="T100" fmla="*/ 169 w 230"/>
              <a:gd name="T101" fmla="*/ 0 h 187"/>
              <a:gd name="T102" fmla="*/ 169 w 230"/>
              <a:gd name="T103" fmla="*/ 8 h 187"/>
              <a:gd name="T104" fmla="*/ 222 w 230"/>
              <a:gd name="T105" fmla="*/ 61 h 187"/>
              <a:gd name="T106" fmla="*/ 230 w 230"/>
              <a:gd name="T107" fmla="*/ 61 h 187"/>
              <a:gd name="T108" fmla="*/ 195 w 230"/>
              <a:gd name="T109" fmla="*/ 35 h 187"/>
              <a:gd name="T110" fmla="*/ 169 w 230"/>
              <a:gd name="T111" fmla="*/ 25 h 187"/>
              <a:gd name="T112" fmla="*/ 169 w 230"/>
              <a:gd name="T113" fmla="*/ 33 h 187"/>
              <a:gd name="T114" fmla="*/ 189 w 230"/>
              <a:gd name="T115" fmla="*/ 41 h 187"/>
              <a:gd name="T116" fmla="*/ 201 w 230"/>
              <a:gd name="T117" fmla="*/ 65 h 187"/>
              <a:gd name="T118" fmla="*/ 195 w 230"/>
              <a:gd name="T119" fmla="*/ 35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0" h="187">
                <a:moveTo>
                  <a:pt x="149" y="126"/>
                </a:moveTo>
                <a:cubicBezTo>
                  <a:pt x="153" y="126"/>
                  <a:pt x="156" y="123"/>
                  <a:pt x="156" y="119"/>
                </a:cubicBezTo>
                <a:cubicBezTo>
                  <a:pt x="156" y="115"/>
                  <a:pt x="153" y="112"/>
                  <a:pt x="149" y="112"/>
                </a:cubicBezTo>
                <a:cubicBezTo>
                  <a:pt x="145" y="112"/>
                  <a:pt x="142" y="115"/>
                  <a:pt x="142" y="119"/>
                </a:cubicBezTo>
                <a:cubicBezTo>
                  <a:pt x="142" y="123"/>
                  <a:pt x="145" y="126"/>
                  <a:pt x="149" y="126"/>
                </a:cubicBezTo>
                <a:close/>
                <a:moveTo>
                  <a:pt x="139" y="159"/>
                </a:moveTo>
                <a:cubicBezTo>
                  <a:pt x="139" y="159"/>
                  <a:pt x="139" y="159"/>
                  <a:pt x="139" y="159"/>
                </a:cubicBezTo>
                <a:cubicBezTo>
                  <a:pt x="139" y="159"/>
                  <a:pt x="139" y="159"/>
                  <a:pt x="139" y="159"/>
                </a:cubicBezTo>
                <a:cubicBezTo>
                  <a:pt x="142" y="162"/>
                  <a:pt x="145" y="163"/>
                  <a:pt x="149" y="163"/>
                </a:cubicBezTo>
                <a:cubicBezTo>
                  <a:pt x="152" y="163"/>
                  <a:pt x="155" y="162"/>
                  <a:pt x="158" y="160"/>
                </a:cubicBezTo>
                <a:cubicBezTo>
                  <a:pt x="158" y="159"/>
                  <a:pt x="158" y="159"/>
                  <a:pt x="158" y="159"/>
                </a:cubicBezTo>
                <a:cubicBezTo>
                  <a:pt x="160" y="157"/>
                  <a:pt x="162" y="154"/>
                  <a:pt x="162" y="150"/>
                </a:cubicBezTo>
                <a:cubicBezTo>
                  <a:pt x="162" y="146"/>
                  <a:pt x="160" y="143"/>
                  <a:pt x="158" y="141"/>
                </a:cubicBezTo>
                <a:cubicBezTo>
                  <a:pt x="156" y="138"/>
                  <a:pt x="152" y="137"/>
                  <a:pt x="149" y="137"/>
                </a:cubicBezTo>
                <a:cubicBezTo>
                  <a:pt x="145" y="137"/>
                  <a:pt x="142" y="138"/>
                  <a:pt x="139" y="141"/>
                </a:cubicBezTo>
                <a:cubicBezTo>
                  <a:pt x="139" y="141"/>
                  <a:pt x="139" y="141"/>
                  <a:pt x="139" y="141"/>
                </a:cubicBezTo>
                <a:cubicBezTo>
                  <a:pt x="137" y="143"/>
                  <a:pt x="136" y="146"/>
                  <a:pt x="136" y="150"/>
                </a:cubicBezTo>
                <a:cubicBezTo>
                  <a:pt x="136" y="153"/>
                  <a:pt x="137" y="157"/>
                  <a:pt x="139" y="159"/>
                </a:cubicBezTo>
                <a:close/>
                <a:moveTo>
                  <a:pt x="145" y="147"/>
                </a:moveTo>
                <a:cubicBezTo>
                  <a:pt x="145" y="147"/>
                  <a:pt x="145" y="147"/>
                  <a:pt x="145" y="147"/>
                </a:cubicBezTo>
                <a:cubicBezTo>
                  <a:pt x="145" y="147"/>
                  <a:pt x="145" y="147"/>
                  <a:pt x="145" y="147"/>
                </a:cubicBezTo>
                <a:cubicBezTo>
                  <a:pt x="145" y="147"/>
                  <a:pt x="145" y="147"/>
                  <a:pt x="145" y="147"/>
                </a:cubicBezTo>
                <a:cubicBezTo>
                  <a:pt x="146" y="146"/>
                  <a:pt x="147" y="145"/>
                  <a:pt x="149" y="145"/>
                </a:cubicBezTo>
                <a:cubicBezTo>
                  <a:pt x="150" y="145"/>
                  <a:pt x="151" y="146"/>
                  <a:pt x="152" y="147"/>
                </a:cubicBezTo>
                <a:cubicBezTo>
                  <a:pt x="152" y="147"/>
                  <a:pt x="152" y="147"/>
                  <a:pt x="152" y="147"/>
                </a:cubicBezTo>
                <a:cubicBezTo>
                  <a:pt x="153" y="148"/>
                  <a:pt x="153" y="149"/>
                  <a:pt x="153" y="150"/>
                </a:cubicBezTo>
                <a:cubicBezTo>
                  <a:pt x="153" y="151"/>
                  <a:pt x="153" y="152"/>
                  <a:pt x="152" y="153"/>
                </a:cubicBezTo>
                <a:cubicBezTo>
                  <a:pt x="152" y="153"/>
                  <a:pt x="152" y="153"/>
                  <a:pt x="152" y="153"/>
                </a:cubicBezTo>
                <a:cubicBezTo>
                  <a:pt x="151" y="154"/>
                  <a:pt x="150" y="155"/>
                  <a:pt x="149" y="155"/>
                </a:cubicBezTo>
                <a:cubicBezTo>
                  <a:pt x="147" y="155"/>
                  <a:pt x="146" y="154"/>
                  <a:pt x="145" y="153"/>
                </a:cubicBezTo>
                <a:cubicBezTo>
                  <a:pt x="145" y="153"/>
                  <a:pt x="145" y="153"/>
                  <a:pt x="145" y="153"/>
                </a:cubicBezTo>
                <a:cubicBezTo>
                  <a:pt x="144" y="152"/>
                  <a:pt x="144" y="151"/>
                  <a:pt x="144" y="150"/>
                </a:cubicBezTo>
                <a:cubicBezTo>
                  <a:pt x="144" y="149"/>
                  <a:pt x="144" y="148"/>
                  <a:pt x="145" y="147"/>
                </a:cubicBezTo>
                <a:close/>
                <a:moveTo>
                  <a:pt x="149" y="101"/>
                </a:moveTo>
                <a:cubicBezTo>
                  <a:pt x="149" y="101"/>
                  <a:pt x="149" y="101"/>
                  <a:pt x="149" y="101"/>
                </a:cubicBezTo>
                <a:cubicBezTo>
                  <a:pt x="153" y="101"/>
                  <a:pt x="156" y="97"/>
                  <a:pt x="156" y="93"/>
                </a:cubicBezTo>
                <a:cubicBezTo>
                  <a:pt x="156" y="90"/>
                  <a:pt x="153" y="86"/>
                  <a:pt x="149" y="86"/>
                </a:cubicBezTo>
                <a:cubicBezTo>
                  <a:pt x="145" y="86"/>
                  <a:pt x="142" y="90"/>
                  <a:pt x="142" y="93"/>
                </a:cubicBezTo>
                <a:cubicBezTo>
                  <a:pt x="142" y="97"/>
                  <a:pt x="145" y="101"/>
                  <a:pt x="149" y="101"/>
                </a:cubicBezTo>
                <a:close/>
                <a:moveTo>
                  <a:pt x="26" y="162"/>
                </a:moveTo>
                <a:cubicBezTo>
                  <a:pt x="26" y="162"/>
                  <a:pt x="26" y="162"/>
                  <a:pt x="26" y="162"/>
                </a:cubicBezTo>
                <a:cubicBezTo>
                  <a:pt x="26" y="162"/>
                  <a:pt x="26" y="162"/>
                  <a:pt x="26" y="162"/>
                </a:cubicBezTo>
                <a:cubicBezTo>
                  <a:pt x="26" y="162"/>
                  <a:pt x="26" y="162"/>
                  <a:pt x="26" y="162"/>
                </a:cubicBezTo>
                <a:cubicBezTo>
                  <a:pt x="29" y="165"/>
                  <a:pt x="33" y="166"/>
                  <a:pt x="37" y="166"/>
                </a:cubicBezTo>
                <a:cubicBezTo>
                  <a:pt x="118" y="166"/>
                  <a:pt x="118" y="166"/>
                  <a:pt x="118" y="166"/>
                </a:cubicBezTo>
                <a:cubicBezTo>
                  <a:pt x="122" y="166"/>
                  <a:pt x="125" y="165"/>
                  <a:pt x="128" y="162"/>
                </a:cubicBezTo>
                <a:cubicBezTo>
                  <a:pt x="131" y="159"/>
                  <a:pt x="132" y="156"/>
                  <a:pt x="132" y="151"/>
                </a:cubicBezTo>
                <a:cubicBezTo>
                  <a:pt x="132" y="81"/>
                  <a:pt x="132" y="81"/>
                  <a:pt x="132" y="81"/>
                </a:cubicBezTo>
                <a:cubicBezTo>
                  <a:pt x="132" y="77"/>
                  <a:pt x="131" y="73"/>
                  <a:pt x="128" y="70"/>
                </a:cubicBezTo>
                <a:cubicBezTo>
                  <a:pt x="128" y="70"/>
                  <a:pt x="128" y="70"/>
                  <a:pt x="128" y="70"/>
                </a:cubicBezTo>
                <a:cubicBezTo>
                  <a:pt x="128" y="70"/>
                  <a:pt x="128" y="70"/>
                  <a:pt x="128" y="70"/>
                </a:cubicBezTo>
                <a:cubicBezTo>
                  <a:pt x="125" y="67"/>
                  <a:pt x="122" y="66"/>
                  <a:pt x="118" y="66"/>
                </a:cubicBezTo>
                <a:cubicBezTo>
                  <a:pt x="37" y="66"/>
                  <a:pt x="37" y="66"/>
                  <a:pt x="37" y="66"/>
                </a:cubicBezTo>
                <a:cubicBezTo>
                  <a:pt x="33" y="66"/>
                  <a:pt x="29" y="67"/>
                  <a:pt x="26" y="70"/>
                </a:cubicBezTo>
                <a:cubicBezTo>
                  <a:pt x="24" y="73"/>
                  <a:pt x="22" y="77"/>
                  <a:pt x="22" y="81"/>
                </a:cubicBezTo>
                <a:cubicBezTo>
                  <a:pt x="22" y="151"/>
                  <a:pt x="22" y="151"/>
                  <a:pt x="22" y="151"/>
                </a:cubicBezTo>
                <a:cubicBezTo>
                  <a:pt x="22" y="155"/>
                  <a:pt x="24" y="159"/>
                  <a:pt x="26" y="162"/>
                </a:cubicBezTo>
                <a:cubicBezTo>
                  <a:pt x="26" y="162"/>
                  <a:pt x="26" y="162"/>
                  <a:pt x="26" y="162"/>
                </a:cubicBezTo>
                <a:close/>
                <a:moveTo>
                  <a:pt x="30" y="81"/>
                </a:moveTo>
                <a:cubicBezTo>
                  <a:pt x="30" y="81"/>
                  <a:pt x="30" y="81"/>
                  <a:pt x="30" y="81"/>
                </a:cubicBezTo>
                <a:cubicBezTo>
                  <a:pt x="30" y="79"/>
                  <a:pt x="31" y="77"/>
                  <a:pt x="32" y="76"/>
                </a:cubicBezTo>
                <a:cubicBezTo>
                  <a:pt x="32" y="76"/>
                  <a:pt x="32" y="76"/>
                  <a:pt x="32" y="76"/>
                </a:cubicBezTo>
                <a:cubicBezTo>
                  <a:pt x="34" y="75"/>
                  <a:pt x="35" y="74"/>
                  <a:pt x="37" y="74"/>
                </a:cubicBezTo>
                <a:cubicBezTo>
                  <a:pt x="118" y="74"/>
                  <a:pt x="118" y="74"/>
                  <a:pt x="118" y="74"/>
                </a:cubicBezTo>
                <a:cubicBezTo>
                  <a:pt x="119" y="74"/>
                  <a:pt x="121" y="75"/>
                  <a:pt x="122" y="76"/>
                </a:cubicBezTo>
                <a:cubicBezTo>
                  <a:pt x="123" y="77"/>
                  <a:pt x="124" y="79"/>
                  <a:pt x="124" y="81"/>
                </a:cubicBezTo>
                <a:cubicBezTo>
                  <a:pt x="124" y="151"/>
                  <a:pt x="124" y="151"/>
                  <a:pt x="124" y="151"/>
                </a:cubicBezTo>
                <a:cubicBezTo>
                  <a:pt x="124" y="153"/>
                  <a:pt x="123" y="155"/>
                  <a:pt x="122" y="156"/>
                </a:cubicBezTo>
                <a:cubicBezTo>
                  <a:pt x="121" y="157"/>
                  <a:pt x="119" y="158"/>
                  <a:pt x="118" y="158"/>
                </a:cubicBezTo>
                <a:cubicBezTo>
                  <a:pt x="37" y="158"/>
                  <a:pt x="37" y="158"/>
                  <a:pt x="37" y="158"/>
                </a:cubicBezTo>
                <a:cubicBezTo>
                  <a:pt x="35" y="158"/>
                  <a:pt x="34" y="157"/>
                  <a:pt x="32" y="156"/>
                </a:cubicBezTo>
                <a:cubicBezTo>
                  <a:pt x="32" y="156"/>
                  <a:pt x="32" y="156"/>
                  <a:pt x="32" y="156"/>
                </a:cubicBezTo>
                <a:cubicBezTo>
                  <a:pt x="31" y="155"/>
                  <a:pt x="30" y="153"/>
                  <a:pt x="30" y="151"/>
                </a:cubicBezTo>
                <a:cubicBezTo>
                  <a:pt x="30" y="81"/>
                  <a:pt x="30" y="81"/>
                  <a:pt x="30" y="81"/>
                </a:cubicBezTo>
                <a:close/>
                <a:moveTo>
                  <a:pt x="176" y="46"/>
                </a:moveTo>
                <a:cubicBezTo>
                  <a:pt x="176" y="46"/>
                  <a:pt x="176" y="46"/>
                  <a:pt x="176" y="46"/>
                </a:cubicBezTo>
                <a:cubicBezTo>
                  <a:pt x="62" y="46"/>
                  <a:pt x="62" y="46"/>
                  <a:pt x="62" y="46"/>
                </a:cubicBezTo>
                <a:cubicBezTo>
                  <a:pt x="90" y="17"/>
                  <a:pt x="90" y="17"/>
                  <a:pt x="90" y="17"/>
                </a:cubicBezTo>
                <a:cubicBezTo>
                  <a:pt x="92" y="15"/>
                  <a:pt x="92" y="12"/>
                  <a:pt x="90" y="11"/>
                </a:cubicBezTo>
                <a:cubicBezTo>
                  <a:pt x="89" y="9"/>
                  <a:pt x="86" y="9"/>
                  <a:pt x="84" y="11"/>
                </a:cubicBezTo>
                <a:cubicBezTo>
                  <a:pt x="54" y="41"/>
                  <a:pt x="54" y="41"/>
                  <a:pt x="54" y="41"/>
                </a:cubicBezTo>
                <a:cubicBezTo>
                  <a:pt x="23" y="11"/>
                  <a:pt x="23" y="11"/>
                  <a:pt x="23" y="11"/>
                </a:cubicBezTo>
                <a:cubicBezTo>
                  <a:pt x="22" y="9"/>
                  <a:pt x="19" y="9"/>
                  <a:pt x="17" y="11"/>
                </a:cubicBezTo>
                <a:cubicBezTo>
                  <a:pt x="16" y="12"/>
                  <a:pt x="16" y="15"/>
                  <a:pt x="17" y="17"/>
                </a:cubicBezTo>
                <a:cubicBezTo>
                  <a:pt x="46" y="46"/>
                  <a:pt x="46" y="46"/>
                  <a:pt x="46" y="46"/>
                </a:cubicBezTo>
                <a:cubicBezTo>
                  <a:pt x="7" y="46"/>
                  <a:pt x="7" y="46"/>
                  <a:pt x="7" y="46"/>
                </a:cubicBezTo>
                <a:cubicBezTo>
                  <a:pt x="3" y="46"/>
                  <a:pt x="0" y="49"/>
                  <a:pt x="0" y="53"/>
                </a:cubicBezTo>
                <a:cubicBezTo>
                  <a:pt x="0" y="180"/>
                  <a:pt x="0" y="180"/>
                  <a:pt x="0" y="180"/>
                </a:cubicBezTo>
                <a:cubicBezTo>
                  <a:pt x="0" y="183"/>
                  <a:pt x="3" y="187"/>
                  <a:pt x="7" y="187"/>
                </a:cubicBezTo>
                <a:cubicBezTo>
                  <a:pt x="176" y="187"/>
                  <a:pt x="176" y="187"/>
                  <a:pt x="176" y="187"/>
                </a:cubicBezTo>
                <a:cubicBezTo>
                  <a:pt x="180" y="187"/>
                  <a:pt x="183" y="183"/>
                  <a:pt x="183" y="180"/>
                </a:cubicBezTo>
                <a:cubicBezTo>
                  <a:pt x="183" y="53"/>
                  <a:pt x="183" y="53"/>
                  <a:pt x="183" y="53"/>
                </a:cubicBezTo>
                <a:cubicBezTo>
                  <a:pt x="183" y="49"/>
                  <a:pt x="180" y="46"/>
                  <a:pt x="176" y="46"/>
                </a:cubicBezTo>
                <a:close/>
                <a:moveTo>
                  <a:pt x="169" y="173"/>
                </a:moveTo>
                <a:cubicBezTo>
                  <a:pt x="169" y="173"/>
                  <a:pt x="169" y="173"/>
                  <a:pt x="169" y="173"/>
                </a:cubicBezTo>
                <a:cubicBezTo>
                  <a:pt x="14" y="173"/>
                  <a:pt x="14" y="173"/>
                  <a:pt x="14" y="173"/>
                </a:cubicBezTo>
                <a:cubicBezTo>
                  <a:pt x="14" y="60"/>
                  <a:pt x="14" y="60"/>
                  <a:pt x="14" y="60"/>
                </a:cubicBezTo>
                <a:cubicBezTo>
                  <a:pt x="169" y="60"/>
                  <a:pt x="169" y="60"/>
                  <a:pt x="169" y="60"/>
                </a:cubicBezTo>
                <a:cubicBezTo>
                  <a:pt x="169" y="173"/>
                  <a:pt x="169" y="173"/>
                  <a:pt x="169" y="173"/>
                </a:cubicBezTo>
                <a:close/>
                <a:moveTo>
                  <a:pt x="212" y="17"/>
                </a:moveTo>
                <a:cubicBezTo>
                  <a:pt x="212" y="17"/>
                  <a:pt x="212" y="17"/>
                  <a:pt x="212" y="17"/>
                </a:cubicBezTo>
                <a:cubicBezTo>
                  <a:pt x="201" y="6"/>
                  <a:pt x="186" y="0"/>
                  <a:pt x="169" y="0"/>
                </a:cubicBezTo>
                <a:cubicBezTo>
                  <a:pt x="167" y="0"/>
                  <a:pt x="165" y="1"/>
                  <a:pt x="165" y="4"/>
                </a:cubicBezTo>
                <a:cubicBezTo>
                  <a:pt x="165" y="6"/>
                  <a:pt x="167" y="8"/>
                  <a:pt x="169" y="8"/>
                </a:cubicBezTo>
                <a:cubicBezTo>
                  <a:pt x="184" y="8"/>
                  <a:pt x="197" y="14"/>
                  <a:pt x="207" y="23"/>
                </a:cubicBezTo>
                <a:cubicBezTo>
                  <a:pt x="216" y="33"/>
                  <a:pt x="222" y="46"/>
                  <a:pt x="222" y="61"/>
                </a:cubicBezTo>
                <a:cubicBezTo>
                  <a:pt x="222" y="63"/>
                  <a:pt x="224" y="65"/>
                  <a:pt x="226" y="65"/>
                </a:cubicBezTo>
                <a:cubicBezTo>
                  <a:pt x="229" y="65"/>
                  <a:pt x="230" y="63"/>
                  <a:pt x="230" y="61"/>
                </a:cubicBezTo>
                <a:cubicBezTo>
                  <a:pt x="230" y="44"/>
                  <a:pt x="224" y="29"/>
                  <a:pt x="212" y="17"/>
                </a:cubicBezTo>
                <a:close/>
                <a:moveTo>
                  <a:pt x="195" y="35"/>
                </a:moveTo>
                <a:cubicBezTo>
                  <a:pt x="195" y="35"/>
                  <a:pt x="195" y="35"/>
                  <a:pt x="195" y="35"/>
                </a:cubicBezTo>
                <a:cubicBezTo>
                  <a:pt x="188" y="29"/>
                  <a:pt x="179" y="25"/>
                  <a:pt x="169" y="25"/>
                </a:cubicBezTo>
                <a:cubicBezTo>
                  <a:pt x="167" y="25"/>
                  <a:pt x="165" y="26"/>
                  <a:pt x="165" y="29"/>
                </a:cubicBezTo>
                <a:cubicBezTo>
                  <a:pt x="165" y="31"/>
                  <a:pt x="167" y="33"/>
                  <a:pt x="169" y="33"/>
                </a:cubicBezTo>
                <a:cubicBezTo>
                  <a:pt x="177" y="33"/>
                  <a:pt x="184" y="36"/>
                  <a:pt x="189" y="41"/>
                </a:cubicBezTo>
                <a:cubicBezTo>
                  <a:pt x="189" y="41"/>
                  <a:pt x="189" y="41"/>
                  <a:pt x="189" y="41"/>
                </a:cubicBezTo>
                <a:cubicBezTo>
                  <a:pt x="194" y="46"/>
                  <a:pt x="197" y="53"/>
                  <a:pt x="197" y="61"/>
                </a:cubicBezTo>
                <a:cubicBezTo>
                  <a:pt x="197" y="63"/>
                  <a:pt x="199" y="65"/>
                  <a:pt x="201" y="65"/>
                </a:cubicBezTo>
                <a:cubicBezTo>
                  <a:pt x="204" y="65"/>
                  <a:pt x="205" y="63"/>
                  <a:pt x="205" y="61"/>
                </a:cubicBezTo>
                <a:cubicBezTo>
                  <a:pt x="205" y="51"/>
                  <a:pt x="202" y="42"/>
                  <a:pt x="195" y="35"/>
                </a:cubicBezTo>
                <a:cubicBezTo>
                  <a:pt x="195" y="35"/>
                  <a:pt x="195" y="35"/>
                  <a:pt x="195" y="35"/>
                </a:cubicBezTo>
                <a:close/>
              </a:path>
            </a:pathLst>
          </a:custGeom>
          <a:solidFill>
            <a:srgbClr val="7271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8" name="TextBox 25"/>
          <p:cNvSpPr txBox="1"/>
          <p:nvPr/>
        </p:nvSpPr>
        <p:spPr>
          <a:xfrm>
            <a:off x="4572000" y="3088005"/>
            <a:ext cx="1507490" cy="1753235"/>
          </a:xfrm>
          <a:prstGeom prst="rect">
            <a:avLst/>
          </a:prstGeom>
          <a:noFill/>
        </p:spPr>
        <p:txBody>
          <a:bodyPr wrap="square" rtlCol="0">
            <a:spAutoFit/>
          </a:bodyPr>
          <a:lstStyle/>
          <a:p>
            <a:pPr algn="r"/>
            <a:r>
              <a:rPr lang="en-US" altLang="zh-CN" sz="1200" dirty="0">
                <a:solidFill>
                  <a:schemeClr val="bg1"/>
                </a:solidFill>
                <a:latin typeface="微软雅黑" panose="020B0503020204020204" pitchFamily="34" charset="-122"/>
                <a:ea typeface="微软雅黑" panose="020B0503020204020204" pitchFamily="34" charset="-122"/>
              </a:rPr>
              <a:t>An action plan with executable, actionable and creative ideas can effectively enhance the company's reputation and brand reputation.</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59" name="TextBox 25"/>
          <p:cNvSpPr txBox="1"/>
          <p:nvPr/>
        </p:nvSpPr>
        <p:spPr>
          <a:xfrm>
            <a:off x="6320155" y="3086735"/>
            <a:ext cx="1507490" cy="1753235"/>
          </a:xfrm>
          <a:prstGeom prst="rect">
            <a:avLst/>
          </a:prstGeom>
          <a:noFill/>
        </p:spPr>
        <p:txBody>
          <a:bodyPr wrap="square" rtlCol="0">
            <a:spAutoFit/>
          </a:bodyPr>
          <a:lstStyle/>
          <a:p>
            <a:r>
              <a:rPr lang="en-US" altLang="zh-CN" sz="1200" dirty="0">
                <a:solidFill>
                  <a:schemeClr val="bg1"/>
                </a:solidFill>
                <a:latin typeface="微软雅黑" panose="020B0503020204020204" pitchFamily="34" charset="-122"/>
                <a:ea typeface="微软雅黑" panose="020B0503020204020204" pitchFamily="34" charset="-122"/>
              </a:rPr>
              <a:t>An action plan with executable, actionable and creative ideas can effectively enhance the company's reputation and brand reputation.</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60" name="TextBox 2588"/>
          <p:cNvSpPr txBox="1">
            <a:spLocks noChangeArrowheads="1"/>
          </p:cNvSpPr>
          <p:nvPr/>
        </p:nvSpPr>
        <p:spPr bwMode="auto">
          <a:xfrm>
            <a:off x="6330315" y="2666365"/>
            <a:ext cx="2262505"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Light" panose="020B0306030504020204" pitchFamily="34" charset="0"/>
              </a:defRPr>
            </a:lvl1pPr>
            <a:lvl2pPr marL="742950" indent="-285750">
              <a:defRPr>
                <a:solidFill>
                  <a:schemeClr val="tx1"/>
                </a:solidFill>
                <a:latin typeface="Open Sans Light" panose="020B0306030504020204" pitchFamily="34" charset="0"/>
              </a:defRPr>
            </a:lvl2pPr>
            <a:lvl3pPr marL="1143000" indent="-228600">
              <a:defRPr>
                <a:solidFill>
                  <a:schemeClr val="tx1"/>
                </a:solidFill>
                <a:latin typeface="Open Sans Light" panose="020B0306030504020204" pitchFamily="34" charset="0"/>
              </a:defRPr>
            </a:lvl3pPr>
            <a:lvl4pPr marL="1600200" indent="-228600">
              <a:defRPr>
                <a:solidFill>
                  <a:schemeClr val="tx1"/>
                </a:solidFill>
                <a:latin typeface="Open Sans Light" panose="020B0306030504020204" pitchFamily="34" charset="0"/>
              </a:defRPr>
            </a:lvl4pPr>
            <a:lvl5pPr marL="2057400" indent="-228600">
              <a:defRPr>
                <a:solidFill>
                  <a:schemeClr val="tx1"/>
                </a:solidFill>
                <a:latin typeface="Open Sans Light" panose="020B0306030504020204" pitchFamily="34" charset="0"/>
              </a:defRPr>
            </a:lvl5pPr>
            <a:lvl6pPr marL="2514600" indent="-228600" fontAlgn="base">
              <a:spcBef>
                <a:spcPct val="0"/>
              </a:spcBef>
              <a:spcAft>
                <a:spcPct val="0"/>
              </a:spcAft>
              <a:defRPr>
                <a:solidFill>
                  <a:schemeClr val="tx1"/>
                </a:solidFill>
                <a:latin typeface="Open Sans Light" panose="020B0306030504020204" pitchFamily="34" charset="0"/>
              </a:defRPr>
            </a:lvl6pPr>
            <a:lvl7pPr marL="2971800" indent="-228600" fontAlgn="base">
              <a:spcBef>
                <a:spcPct val="0"/>
              </a:spcBef>
              <a:spcAft>
                <a:spcPct val="0"/>
              </a:spcAft>
              <a:defRPr>
                <a:solidFill>
                  <a:schemeClr val="tx1"/>
                </a:solidFill>
                <a:latin typeface="Open Sans Light" panose="020B0306030504020204" pitchFamily="34" charset="0"/>
              </a:defRPr>
            </a:lvl7pPr>
            <a:lvl8pPr marL="3429000" indent="-228600" fontAlgn="base">
              <a:spcBef>
                <a:spcPct val="0"/>
              </a:spcBef>
              <a:spcAft>
                <a:spcPct val="0"/>
              </a:spcAft>
              <a:defRPr>
                <a:solidFill>
                  <a:schemeClr val="tx1"/>
                </a:solidFill>
                <a:latin typeface="Open Sans Light" panose="020B0306030504020204" pitchFamily="34" charset="0"/>
              </a:defRPr>
            </a:lvl8pPr>
            <a:lvl9pPr marL="3886200" indent="-228600" fontAlgn="base">
              <a:spcBef>
                <a:spcPct val="0"/>
              </a:spcBef>
              <a:spcAft>
                <a:spcPct val="0"/>
              </a:spcAft>
              <a:defRPr>
                <a:solidFill>
                  <a:schemeClr val="tx1"/>
                </a:solidFill>
                <a:latin typeface="Open Sans Light" panose="020B0306030504020204" pitchFamily="34" charset="0"/>
              </a:defRPr>
            </a:lvl9pPr>
          </a:lstStyle>
          <a:p>
            <a:pPr fontAlgn="base">
              <a:spcBef>
                <a:spcPct val="0"/>
              </a:spcBef>
              <a:spcAft>
                <a:spcPct val="0"/>
              </a:spcAft>
            </a:pPr>
            <a:r>
              <a:rPr lang="zh-CN" altLang="en-US" sz="2000" dirty="0">
                <a:solidFill>
                  <a:schemeClr val="bg1"/>
                </a:solidFill>
                <a:latin typeface="微软雅黑" panose="020B0503020204020204" pitchFamily="34" charset="-122"/>
                <a:ea typeface="微软雅黑" panose="020B0503020204020204" pitchFamily="34" charset="-122"/>
              </a:rPr>
              <a:t>关键词</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61" name="TextBox 2588"/>
          <p:cNvSpPr txBox="1">
            <a:spLocks noChangeArrowheads="1"/>
          </p:cNvSpPr>
          <p:nvPr/>
        </p:nvSpPr>
        <p:spPr bwMode="auto">
          <a:xfrm>
            <a:off x="3822065" y="2666365"/>
            <a:ext cx="2262505"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Light" panose="020B0306030504020204" pitchFamily="34" charset="0"/>
              </a:defRPr>
            </a:lvl1pPr>
            <a:lvl2pPr marL="742950" indent="-285750">
              <a:defRPr>
                <a:solidFill>
                  <a:schemeClr val="tx1"/>
                </a:solidFill>
                <a:latin typeface="Open Sans Light" panose="020B0306030504020204" pitchFamily="34" charset="0"/>
              </a:defRPr>
            </a:lvl2pPr>
            <a:lvl3pPr marL="1143000" indent="-228600">
              <a:defRPr>
                <a:solidFill>
                  <a:schemeClr val="tx1"/>
                </a:solidFill>
                <a:latin typeface="Open Sans Light" panose="020B0306030504020204" pitchFamily="34" charset="0"/>
              </a:defRPr>
            </a:lvl3pPr>
            <a:lvl4pPr marL="1600200" indent="-228600">
              <a:defRPr>
                <a:solidFill>
                  <a:schemeClr val="tx1"/>
                </a:solidFill>
                <a:latin typeface="Open Sans Light" panose="020B0306030504020204" pitchFamily="34" charset="0"/>
              </a:defRPr>
            </a:lvl4pPr>
            <a:lvl5pPr marL="2057400" indent="-228600">
              <a:defRPr>
                <a:solidFill>
                  <a:schemeClr val="tx1"/>
                </a:solidFill>
                <a:latin typeface="Open Sans Light" panose="020B0306030504020204" pitchFamily="34" charset="0"/>
              </a:defRPr>
            </a:lvl5pPr>
            <a:lvl6pPr marL="2514600" indent="-228600" fontAlgn="base">
              <a:spcBef>
                <a:spcPct val="0"/>
              </a:spcBef>
              <a:spcAft>
                <a:spcPct val="0"/>
              </a:spcAft>
              <a:defRPr>
                <a:solidFill>
                  <a:schemeClr val="tx1"/>
                </a:solidFill>
                <a:latin typeface="Open Sans Light" panose="020B0306030504020204" pitchFamily="34" charset="0"/>
              </a:defRPr>
            </a:lvl6pPr>
            <a:lvl7pPr marL="2971800" indent="-228600" fontAlgn="base">
              <a:spcBef>
                <a:spcPct val="0"/>
              </a:spcBef>
              <a:spcAft>
                <a:spcPct val="0"/>
              </a:spcAft>
              <a:defRPr>
                <a:solidFill>
                  <a:schemeClr val="tx1"/>
                </a:solidFill>
                <a:latin typeface="Open Sans Light" panose="020B0306030504020204" pitchFamily="34" charset="0"/>
              </a:defRPr>
            </a:lvl7pPr>
            <a:lvl8pPr marL="3429000" indent="-228600" fontAlgn="base">
              <a:spcBef>
                <a:spcPct val="0"/>
              </a:spcBef>
              <a:spcAft>
                <a:spcPct val="0"/>
              </a:spcAft>
              <a:defRPr>
                <a:solidFill>
                  <a:schemeClr val="tx1"/>
                </a:solidFill>
                <a:latin typeface="Open Sans Light" panose="020B0306030504020204" pitchFamily="34" charset="0"/>
              </a:defRPr>
            </a:lvl8pPr>
            <a:lvl9pPr marL="3886200" indent="-228600" fontAlgn="base">
              <a:spcBef>
                <a:spcPct val="0"/>
              </a:spcBef>
              <a:spcAft>
                <a:spcPct val="0"/>
              </a:spcAft>
              <a:defRPr>
                <a:solidFill>
                  <a:schemeClr val="tx1"/>
                </a:solidFill>
                <a:latin typeface="Open Sans Light" panose="020B0306030504020204" pitchFamily="34" charset="0"/>
              </a:defRPr>
            </a:lvl9pPr>
          </a:lstStyle>
          <a:p>
            <a:pPr algn="r" fontAlgn="base">
              <a:spcBef>
                <a:spcPct val="0"/>
              </a:spcBef>
              <a:spcAft>
                <a:spcPct val="0"/>
              </a:spcAft>
            </a:pPr>
            <a:r>
              <a:rPr lang="zh-CN" altLang="en-US" sz="2000" dirty="0">
                <a:solidFill>
                  <a:schemeClr val="bg1"/>
                </a:solidFill>
                <a:latin typeface="微软雅黑" panose="020B0503020204020204" pitchFamily="34" charset="-122"/>
                <a:ea typeface="微软雅黑" panose="020B0503020204020204" pitchFamily="34" charset="-122"/>
              </a:rPr>
              <a:t>关键词</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62" name="Rectangle 85"/>
          <p:cNvSpPr/>
          <p:nvPr/>
        </p:nvSpPr>
        <p:spPr>
          <a:xfrm>
            <a:off x="5425440" y="5232400"/>
            <a:ext cx="546735" cy="279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0" y="0"/>
            <a:ext cx="4089400" cy="1758950"/>
            <a:chOff x="0" y="0"/>
            <a:chExt cx="6440" cy="2770"/>
          </a:xfrm>
        </p:grpSpPr>
        <p:pic>
          <p:nvPicPr>
            <p:cNvPr id="43" name="图片 42" descr="hb"/>
            <p:cNvPicPr>
              <a:picLocks noChangeAspect="1"/>
            </p:cNvPicPr>
            <p:nvPr>
              <p:custDataLst>
                <p:tags r:id="rId1"/>
              </p:custDataLst>
            </p:nvPr>
          </p:nvPicPr>
          <p:blipFill>
            <a:blip r:embed="rId2"/>
            <a:srcRect l="11308" r="17833" b="14229"/>
            <a:stretch>
              <a:fillRect/>
            </a:stretch>
          </p:blipFill>
          <p:spPr>
            <a:xfrm rot="10800000" flipH="1">
              <a:off x="0" y="0"/>
              <a:ext cx="4953" cy="2770"/>
            </a:xfrm>
            <a:prstGeom prst="rect">
              <a:avLst/>
            </a:prstGeom>
          </p:spPr>
        </p:pic>
        <p:grpSp>
          <p:nvGrpSpPr>
            <p:cNvPr id="46" name="组合 45"/>
            <p:cNvGrpSpPr/>
            <p:nvPr/>
          </p:nvGrpSpPr>
          <p:grpSpPr>
            <a:xfrm>
              <a:off x="1640" y="626"/>
              <a:ext cx="4800" cy="1137"/>
              <a:chOff x="3311144" y="2670048"/>
              <a:chExt cx="3048000" cy="721755"/>
            </a:xfrm>
          </p:grpSpPr>
          <p:sp>
            <p:nvSpPr>
              <p:cNvPr id="47" name="文本框 46"/>
              <p:cNvSpPr txBox="1"/>
              <p:nvPr/>
            </p:nvSpPr>
            <p:spPr>
              <a:xfrm>
                <a:off x="3311144" y="2670048"/>
                <a:ext cx="3048000" cy="460375"/>
              </a:xfrm>
              <a:prstGeom prst="rect">
                <a:avLst/>
              </a:prstGeom>
              <a:noFill/>
            </p:spPr>
            <p:txBody>
              <a:bodyPr wrap="square" rtlCol="0">
                <a:spAutoFit/>
              </a:bodyPr>
              <a:p>
                <a:pPr algn="dist"/>
                <a:r>
                  <a:rPr lang="zh-CN" altLang="en-US" sz="2400" dirty="0" smtClean="0">
                    <a:latin typeface="微软雅黑" panose="020B0503020204020204" pitchFamily="34" charset="-122"/>
                    <a:ea typeface="微软雅黑" panose="020B0503020204020204" pitchFamily="34" charset="-122"/>
                  </a:rPr>
                  <a:t>点击此处添加标题</a:t>
                </a:r>
                <a:endParaRPr lang="zh-CN" altLang="en-US" sz="2400" dirty="0" smtClean="0">
                  <a:latin typeface="微软雅黑" panose="020B0503020204020204" pitchFamily="34" charset="-122"/>
                  <a:ea typeface="微软雅黑" panose="020B0503020204020204" pitchFamily="34" charset="-122"/>
                </a:endParaRPr>
              </a:p>
            </p:txBody>
          </p:sp>
          <p:sp>
            <p:nvSpPr>
              <p:cNvPr id="48" name="文本框 47"/>
              <p:cNvSpPr txBox="1"/>
              <p:nvPr/>
            </p:nvSpPr>
            <p:spPr>
              <a:xfrm>
                <a:off x="3324098" y="3130193"/>
                <a:ext cx="2496312" cy="261610"/>
              </a:xfrm>
              <a:prstGeom prst="rect">
                <a:avLst/>
              </a:prstGeom>
              <a:noFill/>
            </p:spPr>
            <p:txBody>
              <a:bodyPr wrap="square" rtlCol="0">
                <a:spAutoFit/>
              </a:bodyPr>
              <a:p>
                <a:pPr algn="dist"/>
                <a:r>
                  <a:rPr lang="en-US" altLang="zh-CN" sz="1100" dirty="0" smtClean="0">
                    <a:latin typeface="微软雅黑" panose="020B0503020204020204" pitchFamily="34" charset="-122"/>
                    <a:ea typeface="微软雅黑" panose="020B0503020204020204" pitchFamily="34" charset="-122"/>
                  </a:rPr>
                  <a:t>Click here to add the title</a:t>
                </a:r>
                <a:endParaRPr lang="en-US" altLang="zh-CN" sz="1100" dirty="0" smtClean="0">
                  <a:latin typeface="微软雅黑" panose="020B0503020204020204" pitchFamily="34" charset="-122"/>
                  <a:ea typeface="微软雅黑" panose="020B0503020204020204" pitchFamily="34" charset="-122"/>
                </a:endParaRPr>
              </a:p>
            </p:txBody>
          </p:sp>
        </p:grpSp>
      </p:grpSp>
      <p:grpSp>
        <p:nvGrpSpPr>
          <p:cNvPr id="25" name="组合 24"/>
          <p:cNvGrpSpPr/>
          <p:nvPr/>
        </p:nvGrpSpPr>
        <p:grpSpPr>
          <a:xfrm>
            <a:off x="1204382" y="2120265"/>
            <a:ext cx="10368915" cy="3954011"/>
            <a:chOff x="2605" y="4038"/>
            <a:chExt cx="14182" cy="5408"/>
          </a:xfrm>
        </p:grpSpPr>
        <p:sp>
          <p:nvSpPr>
            <p:cNvPr id="4" name="文本框 22"/>
            <p:cNvSpPr txBox="1">
              <a:spLocks noChangeArrowheads="1"/>
            </p:cNvSpPr>
            <p:nvPr/>
          </p:nvSpPr>
          <p:spPr bwMode="auto">
            <a:xfrm>
              <a:off x="2605" y="6680"/>
              <a:ext cx="3543" cy="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rPr>
                <a:t>输入对这个数据的描述</a:t>
              </a: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文本框 23"/>
            <p:cNvSpPr txBox="1">
              <a:spLocks noChangeArrowheads="1"/>
            </p:cNvSpPr>
            <p:nvPr/>
          </p:nvSpPr>
          <p:spPr bwMode="auto">
            <a:xfrm>
              <a:off x="2605" y="8142"/>
              <a:ext cx="14182" cy="1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mn-ea"/>
                </a:rPr>
                <a:t>An action plan with executable, actionable and creative ideas can effectively enhance the company's reputation and brand reputation.An action plan with executable, actionable and creative ideas can effectively enhance the company's reputation and brand reputation.</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Freeform 10"/>
            <p:cNvSpPr>
              <a:spLocks noEditPoints="1"/>
            </p:cNvSpPr>
            <p:nvPr/>
          </p:nvSpPr>
          <p:spPr bwMode="auto">
            <a:xfrm>
              <a:off x="13078" y="4198"/>
              <a:ext cx="2130" cy="1955"/>
            </a:xfrm>
            <a:custGeom>
              <a:avLst/>
              <a:gdLst>
                <a:gd name="T0" fmla="*/ 2147483647 w 210"/>
                <a:gd name="T1" fmla="*/ 0 h 192"/>
                <a:gd name="T2" fmla="*/ 2147483647 w 210"/>
                <a:gd name="T3" fmla="*/ 418062800 h 192"/>
                <a:gd name="T4" fmla="*/ 2147483647 w 210"/>
                <a:gd name="T5" fmla="*/ 2147483647 h 192"/>
                <a:gd name="T6" fmla="*/ 1534860859 w 210"/>
                <a:gd name="T7" fmla="*/ 710702881 h 192"/>
                <a:gd name="T8" fmla="*/ 1866725103 w 210"/>
                <a:gd name="T9" fmla="*/ 1003342962 h 192"/>
                <a:gd name="T10" fmla="*/ 2147483647 w 210"/>
                <a:gd name="T11" fmla="*/ 1505014443 h 192"/>
                <a:gd name="T12" fmla="*/ 1534860859 w 210"/>
                <a:gd name="T13" fmla="*/ 1881269670 h 192"/>
                <a:gd name="T14" fmla="*/ 1866725103 w 210"/>
                <a:gd name="T15" fmla="*/ 2147483647 h 192"/>
                <a:gd name="T16" fmla="*/ 2147483647 w 210"/>
                <a:gd name="T17" fmla="*/ 2147483647 h 192"/>
                <a:gd name="T18" fmla="*/ 1534860859 w 210"/>
                <a:gd name="T19" fmla="*/ 2147483647 h 192"/>
                <a:gd name="T20" fmla="*/ 1866725103 w 210"/>
                <a:gd name="T21" fmla="*/ 2147483647 h 192"/>
                <a:gd name="T22" fmla="*/ 2147483647 w 210"/>
                <a:gd name="T23" fmla="*/ 2147483647 h 192"/>
                <a:gd name="T24" fmla="*/ 1534860859 w 210"/>
                <a:gd name="T25" fmla="*/ 2147483647 h 192"/>
                <a:gd name="T26" fmla="*/ 1866725103 w 210"/>
                <a:gd name="T27" fmla="*/ 2147483647 h 192"/>
                <a:gd name="T28" fmla="*/ 2147483647 w 210"/>
                <a:gd name="T29" fmla="*/ 2147483647 h 192"/>
                <a:gd name="T30" fmla="*/ 1534860859 w 210"/>
                <a:gd name="T31" fmla="*/ 2147483647 h 192"/>
                <a:gd name="T32" fmla="*/ 1866725103 w 210"/>
                <a:gd name="T33" fmla="*/ 2147483647 h 192"/>
                <a:gd name="T34" fmla="*/ 2147483647 w 210"/>
                <a:gd name="T35" fmla="*/ 2147483647 h 192"/>
                <a:gd name="T36" fmla="*/ 1534860859 w 210"/>
                <a:gd name="T37" fmla="*/ 2147483647 h 192"/>
                <a:gd name="T38" fmla="*/ 1534860859 w 210"/>
                <a:gd name="T39" fmla="*/ 2147483647 h 192"/>
                <a:gd name="T40" fmla="*/ 2147483647 w 210"/>
                <a:gd name="T41" fmla="*/ 2147483647 h 192"/>
                <a:gd name="T42" fmla="*/ 2147483647 w 210"/>
                <a:gd name="T43" fmla="*/ 2147483647 h 192"/>
                <a:gd name="T44" fmla="*/ 2147483647 w 210"/>
                <a:gd name="T45" fmla="*/ 2147483647 h 192"/>
                <a:gd name="T46" fmla="*/ 871138811 w 210"/>
                <a:gd name="T47" fmla="*/ 2147483647 h 192"/>
                <a:gd name="T48" fmla="*/ 871138811 w 210"/>
                <a:gd name="T49" fmla="*/ 2147483647 h 192"/>
                <a:gd name="T50" fmla="*/ 0 w 210"/>
                <a:gd name="T51" fmla="*/ 2147483647 h 192"/>
                <a:gd name="T52" fmla="*/ 871138811 w 210"/>
                <a:gd name="T53" fmla="*/ 2147483647 h 192"/>
                <a:gd name="T54" fmla="*/ 0 w 210"/>
                <a:gd name="T55" fmla="*/ 2147483647 h 192"/>
                <a:gd name="T56" fmla="*/ 871138811 w 210"/>
                <a:gd name="T57" fmla="*/ 2147483647 h 192"/>
                <a:gd name="T58" fmla="*/ 0 w 210"/>
                <a:gd name="T59" fmla="*/ 2147483647 h 192"/>
                <a:gd name="T60" fmla="*/ 871138811 w 210"/>
                <a:gd name="T61" fmla="*/ 2147483647 h 192"/>
                <a:gd name="T62" fmla="*/ 0 w 210"/>
                <a:gd name="T63" fmla="*/ 2147483647 h 192"/>
                <a:gd name="T64" fmla="*/ 871138811 w 210"/>
                <a:gd name="T65" fmla="*/ 2147483647 h 192"/>
                <a:gd name="T66" fmla="*/ 0 w 210"/>
                <a:gd name="T67" fmla="*/ 1881269670 h 192"/>
                <a:gd name="T68" fmla="*/ 871138811 w 210"/>
                <a:gd name="T69" fmla="*/ 418062800 h 192"/>
                <a:gd name="T70" fmla="*/ 1244481255 w 210"/>
                <a:gd name="T71" fmla="*/ 0 h 192"/>
                <a:gd name="T72" fmla="*/ 2147483647 w 210"/>
                <a:gd name="T73" fmla="*/ 2147483647 h 192"/>
                <a:gd name="T74" fmla="*/ 2147483647 w 210"/>
                <a:gd name="T75" fmla="*/ 2147483647 h 192"/>
                <a:gd name="T76" fmla="*/ 2147483647 w 210"/>
                <a:gd name="T77" fmla="*/ 2147483647 h 192"/>
                <a:gd name="T78" fmla="*/ 2147483647 w 210"/>
                <a:gd name="T79" fmla="*/ 2147483647 h 192"/>
                <a:gd name="T80" fmla="*/ 2147483647 w 210"/>
                <a:gd name="T81" fmla="*/ 2147483647 h 192"/>
                <a:gd name="T82" fmla="*/ 2147483647 w 210"/>
                <a:gd name="T83" fmla="*/ 2147483647 h 192"/>
                <a:gd name="T84" fmla="*/ 2147483647 w 210"/>
                <a:gd name="T85" fmla="*/ 2147483647 h 192"/>
                <a:gd name="T86" fmla="*/ 2147483647 w 210"/>
                <a:gd name="T87" fmla="*/ 2147483647 h 192"/>
                <a:gd name="T88" fmla="*/ 2147483647 w 210"/>
                <a:gd name="T89" fmla="*/ 2147483647 h 192"/>
                <a:gd name="T90" fmla="*/ 2147483647 w 210"/>
                <a:gd name="T91" fmla="*/ 1379598189 h 192"/>
                <a:gd name="T92" fmla="*/ 2147483647 w 210"/>
                <a:gd name="T93" fmla="*/ 1714045843 h 192"/>
                <a:gd name="T94" fmla="*/ 2147483647 w 210"/>
                <a:gd name="T95" fmla="*/ 1379598189 h 192"/>
                <a:gd name="T96" fmla="*/ 2147483647 w 210"/>
                <a:gd name="T97" fmla="*/ 2147483647 h 192"/>
                <a:gd name="T98" fmla="*/ 2147483647 w 210"/>
                <a:gd name="T99" fmla="*/ 2147483647 h 192"/>
                <a:gd name="T100" fmla="*/ 2147483647 w 210"/>
                <a:gd name="T101" fmla="*/ 2147483647 h 192"/>
                <a:gd name="T102" fmla="*/ 2147483647 w 210"/>
                <a:gd name="T103" fmla="*/ 2147483647 h 192"/>
                <a:gd name="T104" fmla="*/ 2147483647 w 210"/>
                <a:gd name="T105" fmla="*/ 1797654523 h 192"/>
                <a:gd name="T106" fmla="*/ 2147483647 w 210"/>
                <a:gd name="T107" fmla="*/ 2147483647 h 192"/>
                <a:gd name="T108" fmla="*/ 2147483647 w 210"/>
                <a:gd name="T109" fmla="*/ 1797654523 h 19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10" h="192">
                  <a:moveTo>
                    <a:pt x="30" y="0"/>
                  </a:moveTo>
                  <a:lnTo>
                    <a:pt x="163" y="0"/>
                  </a:lnTo>
                  <a:lnTo>
                    <a:pt x="172" y="0"/>
                  </a:lnTo>
                  <a:lnTo>
                    <a:pt x="172" y="10"/>
                  </a:lnTo>
                  <a:lnTo>
                    <a:pt x="172" y="41"/>
                  </a:lnTo>
                  <a:lnTo>
                    <a:pt x="156" y="55"/>
                  </a:lnTo>
                  <a:lnTo>
                    <a:pt x="156" y="17"/>
                  </a:lnTo>
                  <a:lnTo>
                    <a:pt x="37" y="17"/>
                  </a:lnTo>
                  <a:lnTo>
                    <a:pt x="37" y="29"/>
                  </a:lnTo>
                  <a:lnTo>
                    <a:pt x="45" y="24"/>
                  </a:lnTo>
                  <a:lnTo>
                    <a:pt x="54" y="22"/>
                  </a:lnTo>
                  <a:lnTo>
                    <a:pt x="59" y="36"/>
                  </a:lnTo>
                  <a:lnTo>
                    <a:pt x="52" y="41"/>
                  </a:lnTo>
                  <a:lnTo>
                    <a:pt x="37" y="45"/>
                  </a:lnTo>
                  <a:lnTo>
                    <a:pt x="37" y="55"/>
                  </a:lnTo>
                  <a:lnTo>
                    <a:pt x="45" y="52"/>
                  </a:lnTo>
                  <a:lnTo>
                    <a:pt x="54" y="48"/>
                  </a:lnTo>
                  <a:lnTo>
                    <a:pt x="59" y="64"/>
                  </a:lnTo>
                  <a:lnTo>
                    <a:pt x="52" y="67"/>
                  </a:lnTo>
                  <a:lnTo>
                    <a:pt x="37" y="74"/>
                  </a:lnTo>
                  <a:lnTo>
                    <a:pt x="37" y="83"/>
                  </a:lnTo>
                  <a:lnTo>
                    <a:pt x="45" y="78"/>
                  </a:lnTo>
                  <a:lnTo>
                    <a:pt x="54" y="76"/>
                  </a:lnTo>
                  <a:lnTo>
                    <a:pt x="59" y="90"/>
                  </a:lnTo>
                  <a:lnTo>
                    <a:pt x="52" y="95"/>
                  </a:lnTo>
                  <a:lnTo>
                    <a:pt x="37" y="100"/>
                  </a:lnTo>
                  <a:lnTo>
                    <a:pt x="37" y="109"/>
                  </a:lnTo>
                  <a:lnTo>
                    <a:pt x="45" y="104"/>
                  </a:lnTo>
                  <a:lnTo>
                    <a:pt x="54" y="102"/>
                  </a:lnTo>
                  <a:lnTo>
                    <a:pt x="59" y="116"/>
                  </a:lnTo>
                  <a:lnTo>
                    <a:pt x="52" y="121"/>
                  </a:lnTo>
                  <a:lnTo>
                    <a:pt x="37" y="128"/>
                  </a:lnTo>
                  <a:lnTo>
                    <a:pt x="37" y="137"/>
                  </a:lnTo>
                  <a:lnTo>
                    <a:pt x="45" y="135"/>
                  </a:lnTo>
                  <a:lnTo>
                    <a:pt x="54" y="130"/>
                  </a:lnTo>
                  <a:lnTo>
                    <a:pt x="59" y="147"/>
                  </a:lnTo>
                  <a:lnTo>
                    <a:pt x="52" y="149"/>
                  </a:lnTo>
                  <a:lnTo>
                    <a:pt x="37" y="156"/>
                  </a:lnTo>
                  <a:lnTo>
                    <a:pt x="37" y="170"/>
                  </a:lnTo>
                  <a:lnTo>
                    <a:pt x="37" y="175"/>
                  </a:lnTo>
                  <a:lnTo>
                    <a:pt x="156" y="175"/>
                  </a:lnTo>
                  <a:lnTo>
                    <a:pt x="156" y="137"/>
                  </a:lnTo>
                  <a:lnTo>
                    <a:pt x="172" y="123"/>
                  </a:lnTo>
                  <a:lnTo>
                    <a:pt x="172" y="182"/>
                  </a:lnTo>
                  <a:lnTo>
                    <a:pt x="172" y="192"/>
                  </a:lnTo>
                  <a:lnTo>
                    <a:pt x="163" y="192"/>
                  </a:lnTo>
                  <a:lnTo>
                    <a:pt x="30" y="192"/>
                  </a:lnTo>
                  <a:lnTo>
                    <a:pt x="21" y="192"/>
                  </a:lnTo>
                  <a:lnTo>
                    <a:pt x="21" y="182"/>
                  </a:lnTo>
                  <a:lnTo>
                    <a:pt x="21" y="170"/>
                  </a:lnTo>
                  <a:lnTo>
                    <a:pt x="4" y="170"/>
                  </a:lnTo>
                  <a:lnTo>
                    <a:pt x="0" y="154"/>
                  </a:lnTo>
                  <a:lnTo>
                    <a:pt x="21" y="144"/>
                  </a:lnTo>
                  <a:lnTo>
                    <a:pt x="21" y="140"/>
                  </a:lnTo>
                  <a:lnTo>
                    <a:pt x="4" y="140"/>
                  </a:lnTo>
                  <a:lnTo>
                    <a:pt x="0" y="126"/>
                  </a:lnTo>
                  <a:lnTo>
                    <a:pt x="21" y="116"/>
                  </a:lnTo>
                  <a:lnTo>
                    <a:pt x="21" y="114"/>
                  </a:lnTo>
                  <a:lnTo>
                    <a:pt x="4" y="114"/>
                  </a:lnTo>
                  <a:lnTo>
                    <a:pt x="0" y="97"/>
                  </a:lnTo>
                  <a:lnTo>
                    <a:pt x="21" y="90"/>
                  </a:lnTo>
                  <a:lnTo>
                    <a:pt x="21" y="88"/>
                  </a:lnTo>
                  <a:lnTo>
                    <a:pt x="4" y="88"/>
                  </a:lnTo>
                  <a:lnTo>
                    <a:pt x="0" y="71"/>
                  </a:lnTo>
                  <a:lnTo>
                    <a:pt x="21" y="62"/>
                  </a:lnTo>
                  <a:lnTo>
                    <a:pt x="21" y="59"/>
                  </a:lnTo>
                  <a:lnTo>
                    <a:pt x="4" y="59"/>
                  </a:lnTo>
                  <a:lnTo>
                    <a:pt x="0" y="45"/>
                  </a:lnTo>
                  <a:lnTo>
                    <a:pt x="21" y="36"/>
                  </a:lnTo>
                  <a:lnTo>
                    <a:pt x="21" y="10"/>
                  </a:lnTo>
                  <a:lnTo>
                    <a:pt x="21" y="0"/>
                  </a:lnTo>
                  <a:lnTo>
                    <a:pt x="30" y="0"/>
                  </a:lnTo>
                  <a:close/>
                  <a:moveTo>
                    <a:pt x="73" y="92"/>
                  </a:moveTo>
                  <a:lnTo>
                    <a:pt x="73" y="102"/>
                  </a:lnTo>
                  <a:lnTo>
                    <a:pt x="96" y="102"/>
                  </a:lnTo>
                  <a:lnTo>
                    <a:pt x="96" y="92"/>
                  </a:lnTo>
                  <a:lnTo>
                    <a:pt x="73" y="92"/>
                  </a:lnTo>
                  <a:close/>
                  <a:moveTo>
                    <a:pt x="73" y="71"/>
                  </a:moveTo>
                  <a:lnTo>
                    <a:pt x="73" y="81"/>
                  </a:lnTo>
                  <a:lnTo>
                    <a:pt x="115" y="81"/>
                  </a:lnTo>
                  <a:lnTo>
                    <a:pt x="115" y="71"/>
                  </a:lnTo>
                  <a:lnTo>
                    <a:pt x="73" y="71"/>
                  </a:lnTo>
                  <a:close/>
                  <a:moveTo>
                    <a:pt x="73" y="52"/>
                  </a:moveTo>
                  <a:lnTo>
                    <a:pt x="73" y="62"/>
                  </a:lnTo>
                  <a:lnTo>
                    <a:pt x="134" y="62"/>
                  </a:lnTo>
                  <a:lnTo>
                    <a:pt x="134" y="52"/>
                  </a:lnTo>
                  <a:lnTo>
                    <a:pt x="73" y="52"/>
                  </a:lnTo>
                  <a:close/>
                  <a:moveTo>
                    <a:pt x="73" y="33"/>
                  </a:moveTo>
                  <a:lnTo>
                    <a:pt x="73" y="41"/>
                  </a:lnTo>
                  <a:lnTo>
                    <a:pt x="134" y="41"/>
                  </a:lnTo>
                  <a:lnTo>
                    <a:pt x="134" y="33"/>
                  </a:lnTo>
                  <a:lnTo>
                    <a:pt x="73" y="33"/>
                  </a:lnTo>
                  <a:close/>
                  <a:moveTo>
                    <a:pt x="96" y="152"/>
                  </a:moveTo>
                  <a:lnTo>
                    <a:pt x="111" y="152"/>
                  </a:lnTo>
                  <a:lnTo>
                    <a:pt x="122" y="152"/>
                  </a:lnTo>
                  <a:lnTo>
                    <a:pt x="111" y="137"/>
                  </a:lnTo>
                  <a:lnTo>
                    <a:pt x="99" y="126"/>
                  </a:lnTo>
                  <a:lnTo>
                    <a:pt x="99" y="140"/>
                  </a:lnTo>
                  <a:lnTo>
                    <a:pt x="96" y="152"/>
                  </a:lnTo>
                  <a:close/>
                  <a:moveTo>
                    <a:pt x="186" y="43"/>
                  </a:moveTo>
                  <a:lnTo>
                    <a:pt x="111" y="116"/>
                  </a:lnTo>
                  <a:lnTo>
                    <a:pt x="134" y="140"/>
                  </a:lnTo>
                  <a:lnTo>
                    <a:pt x="210" y="67"/>
                  </a:lnTo>
                  <a:lnTo>
                    <a:pt x="186" y="43"/>
                  </a:lnTo>
                  <a:close/>
                </a:path>
              </a:pathLst>
            </a:custGeom>
            <a:solidFill>
              <a:srgbClr val="7C9841"/>
            </a:solidFill>
            <a:ln>
              <a:noFill/>
            </a:ln>
          </p:spPr>
          <p:txBody>
            <a:bodyPr lIns="121920" tIns="60960" rIns="121920" bIns="60960"/>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Freeform 19"/>
            <p:cNvSpPr>
              <a:spLocks noEditPoints="1"/>
            </p:cNvSpPr>
            <p:nvPr/>
          </p:nvSpPr>
          <p:spPr bwMode="auto">
            <a:xfrm>
              <a:off x="8148" y="5158"/>
              <a:ext cx="2297" cy="1990"/>
            </a:xfrm>
            <a:custGeom>
              <a:avLst/>
              <a:gdLst>
                <a:gd name="T0" fmla="*/ 2147483647 w 222"/>
                <a:gd name="T1" fmla="*/ 874867017 h 234"/>
                <a:gd name="T2" fmla="*/ 2147483647 w 222"/>
                <a:gd name="T3" fmla="*/ 262461185 h 234"/>
                <a:gd name="T4" fmla="*/ 2147483647 w 222"/>
                <a:gd name="T5" fmla="*/ 554083524 h 234"/>
                <a:gd name="T6" fmla="*/ 302310224 w 222"/>
                <a:gd name="T7" fmla="*/ 2147483647 h 234"/>
                <a:gd name="T8" fmla="*/ 1338794912 w 222"/>
                <a:gd name="T9" fmla="*/ 2147483647 h 234"/>
                <a:gd name="T10" fmla="*/ 1338794912 w 222"/>
                <a:gd name="T11" fmla="*/ 2147483647 h 234"/>
                <a:gd name="T12" fmla="*/ 2147483647 w 222"/>
                <a:gd name="T13" fmla="*/ 2147483647 h 234"/>
                <a:gd name="T14" fmla="*/ 2147483647 w 222"/>
                <a:gd name="T15" fmla="*/ 2147483647 h 234"/>
                <a:gd name="T16" fmla="*/ 2147483647 w 222"/>
                <a:gd name="T17" fmla="*/ 2147483647 h 234"/>
                <a:gd name="T18" fmla="*/ 2147483647 w 222"/>
                <a:gd name="T19" fmla="*/ 2147483647 h 234"/>
                <a:gd name="T20" fmla="*/ 2147483647 w 222"/>
                <a:gd name="T21" fmla="*/ 2147483647 h 234"/>
                <a:gd name="T22" fmla="*/ 2147483647 w 222"/>
                <a:gd name="T23" fmla="*/ 2147483647 h 234"/>
                <a:gd name="T24" fmla="*/ 2147483647 w 222"/>
                <a:gd name="T25" fmla="*/ 554083524 h 234"/>
                <a:gd name="T26" fmla="*/ 2147483647 w 222"/>
                <a:gd name="T27" fmla="*/ 0 h 234"/>
                <a:gd name="T28" fmla="*/ 2147483647 w 222"/>
                <a:gd name="T29" fmla="*/ 0 h 234"/>
                <a:gd name="T30" fmla="*/ 2147483647 w 222"/>
                <a:gd name="T31" fmla="*/ 554083524 h 234"/>
                <a:gd name="T32" fmla="*/ 2147483647 w 222"/>
                <a:gd name="T33" fmla="*/ 2147483647 h 234"/>
                <a:gd name="T34" fmla="*/ 2147483647 w 222"/>
                <a:gd name="T35" fmla="*/ 2147483647 h 234"/>
                <a:gd name="T36" fmla="*/ 2147483647 w 222"/>
                <a:gd name="T37" fmla="*/ 2147483647 h 234"/>
                <a:gd name="T38" fmla="*/ 2147483647 w 222"/>
                <a:gd name="T39" fmla="*/ 2147483647 h 234"/>
                <a:gd name="T40" fmla="*/ 1641105136 w 222"/>
                <a:gd name="T41" fmla="*/ 2147483647 h 234"/>
                <a:gd name="T42" fmla="*/ 86371533 w 222"/>
                <a:gd name="T43" fmla="*/ 2147483647 h 234"/>
                <a:gd name="T44" fmla="*/ 0 w 222"/>
                <a:gd name="T45" fmla="*/ 2147483647 h 234"/>
                <a:gd name="T46" fmla="*/ 0 w 222"/>
                <a:gd name="T47" fmla="*/ 2147483647 h 234"/>
                <a:gd name="T48" fmla="*/ 1943408789 w 222"/>
                <a:gd name="T49" fmla="*/ 2147483647 h 234"/>
                <a:gd name="T50" fmla="*/ 2029786894 w 222"/>
                <a:gd name="T51" fmla="*/ 2147483647 h 234"/>
                <a:gd name="T52" fmla="*/ 2147483647 w 222"/>
                <a:gd name="T53" fmla="*/ 2147483647 h 234"/>
                <a:gd name="T54" fmla="*/ 2147483647 w 222"/>
                <a:gd name="T55" fmla="*/ 2147483647 h 234"/>
                <a:gd name="T56" fmla="*/ 2147483647 w 222"/>
                <a:gd name="T57" fmla="*/ 2147483647 h 234"/>
                <a:gd name="T58" fmla="*/ 2147483647 w 222"/>
                <a:gd name="T59" fmla="*/ 2147483647 h 234"/>
                <a:gd name="T60" fmla="*/ 2147483647 w 222"/>
                <a:gd name="T61" fmla="*/ 2147483647 h 234"/>
                <a:gd name="T62" fmla="*/ 2147483647 w 222"/>
                <a:gd name="T63" fmla="*/ 2147483647 h 234"/>
                <a:gd name="T64" fmla="*/ 2147483647 w 222"/>
                <a:gd name="T65" fmla="*/ 2147483647 h 234"/>
                <a:gd name="T66" fmla="*/ 2147483647 w 222"/>
                <a:gd name="T67" fmla="*/ 2147483647 h 234"/>
                <a:gd name="T68" fmla="*/ 2147483647 w 222"/>
                <a:gd name="T69" fmla="*/ 874867017 h 234"/>
                <a:gd name="T70" fmla="*/ 2147483647 w 222"/>
                <a:gd name="T71" fmla="*/ 2147483647 h 234"/>
                <a:gd name="T72" fmla="*/ 1641105136 w 222"/>
                <a:gd name="T73" fmla="*/ 2147483647 h 234"/>
                <a:gd name="T74" fmla="*/ 2029786894 w 222"/>
                <a:gd name="T75" fmla="*/ 2147483647 h 234"/>
                <a:gd name="T76" fmla="*/ 734174463 w 222"/>
                <a:gd name="T77" fmla="*/ 2147483647 h 234"/>
                <a:gd name="T78" fmla="*/ 2147483647 w 222"/>
                <a:gd name="T79" fmla="*/ 1079005894 h 234"/>
                <a:gd name="T80" fmla="*/ 2147483647 w 222"/>
                <a:gd name="T81" fmla="*/ 1079005894 h 23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22" h="234">
                  <a:moveTo>
                    <a:pt x="149" y="19"/>
                  </a:moveTo>
                  <a:lnTo>
                    <a:pt x="170" y="30"/>
                  </a:lnTo>
                  <a:lnTo>
                    <a:pt x="201" y="19"/>
                  </a:lnTo>
                  <a:lnTo>
                    <a:pt x="180" y="9"/>
                  </a:lnTo>
                  <a:lnTo>
                    <a:pt x="149" y="19"/>
                  </a:lnTo>
                  <a:close/>
                  <a:moveTo>
                    <a:pt x="31" y="170"/>
                  </a:moveTo>
                  <a:lnTo>
                    <a:pt x="7" y="158"/>
                  </a:lnTo>
                  <a:lnTo>
                    <a:pt x="7" y="212"/>
                  </a:lnTo>
                  <a:lnTo>
                    <a:pt x="31" y="222"/>
                  </a:lnTo>
                  <a:lnTo>
                    <a:pt x="31" y="170"/>
                  </a:lnTo>
                  <a:close/>
                  <a:moveTo>
                    <a:pt x="85" y="104"/>
                  </a:moveTo>
                  <a:lnTo>
                    <a:pt x="106" y="115"/>
                  </a:lnTo>
                  <a:lnTo>
                    <a:pt x="137" y="101"/>
                  </a:lnTo>
                  <a:lnTo>
                    <a:pt x="116" y="92"/>
                  </a:lnTo>
                  <a:lnTo>
                    <a:pt x="85" y="104"/>
                  </a:lnTo>
                  <a:close/>
                  <a:moveTo>
                    <a:pt x="69" y="104"/>
                  </a:moveTo>
                  <a:lnTo>
                    <a:pt x="76" y="99"/>
                  </a:lnTo>
                  <a:lnTo>
                    <a:pt x="113" y="85"/>
                  </a:lnTo>
                  <a:lnTo>
                    <a:pt x="116" y="82"/>
                  </a:lnTo>
                  <a:lnTo>
                    <a:pt x="116" y="85"/>
                  </a:lnTo>
                  <a:lnTo>
                    <a:pt x="132" y="92"/>
                  </a:lnTo>
                  <a:lnTo>
                    <a:pt x="132" y="26"/>
                  </a:lnTo>
                  <a:lnTo>
                    <a:pt x="132" y="19"/>
                  </a:lnTo>
                  <a:lnTo>
                    <a:pt x="139" y="16"/>
                  </a:lnTo>
                  <a:lnTo>
                    <a:pt x="180" y="0"/>
                  </a:lnTo>
                  <a:lnTo>
                    <a:pt x="182" y="0"/>
                  </a:lnTo>
                  <a:lnTo>
                    <a:pt x="213" y="16"/>
                  </a:lnTo>
                  <a:lnTo>
                    <a:pt x="222" y="19"/>
                  </a:lnTo>
                  <a:lnTo>
                    <a:pt x="222" y="167"/>
                  </a:lnTo>
                  <a:lnTo>
                    <a:pt x="170" y="186"/>
                  </a:lnTo>
                  <a:lnTo>
                    <a:pt x="165" y="184"/>
                  </a:lnTo>
                  <a:lnTo>
                    <a:pt x="156" y="179"/>
                  </a:lnTo>
                  <a:lnTo>
                    <a:pt x="156" y="191"/>
                  </a:lnTo>
                  <a:lnTo>
                    <a:pt x="106" y="210"/>
                  </a:lnTo>
                  <a:lnTo>
                    <a:pt x="99" y="208"/>
                  </a:lnTo>
                  <a:lnTo>
                    <a:pt x="87" y="200"/>
                  </a:lnTo>
                  <a:lnTo>
                    <a:pt x="87" y="217"/>
                  </a:lnTo>
                  <a:lnTo>
                    <a:pt x="38" y="234"/>
                  </a:lnTo>
                  <a:lnTo>
                    <a:pt x="33" y="231"/>
                  </a:lnTo>
                  <a:lnTo>
                    <a:pt x="2" y="217"/>
                  </a:lnTo>
                  <a:lnTo>
                    <a:pt x="0" y="217"/>
                  </a:lnTo>
                  <a:lnTo>
                    <a:pt x="0" y="215"/>
                  </a:lnTo>
                  <a:lnTo>
                    <a:pt x="0" y="153"/>
                  </a:lnTo>
                  <a:lnTo>
                    <a:pt x="0" y="148"/>
                  </a:lnTo>
                  <a:lnTo>
                    <a:pt x="7" y="144"/>
                  </a:lnTo>
                  <a:lnTo>
                    <a:pt x="45" y="130"/>
                  </a:lnTo>
                  <a:lnTo>
                    <a:pt x="47" y="127"/>
                  </a:lnTo>
                  <a:lnTo>
                    <a:pt x="47" y="130"/>
                  </a:lnTo>
                  <a:lnTo>
                    <a:pt x="80" y="144"/>
                  </a:lnTo>
                  <a:lnTo>
                    <a:pt x="87" y="148"/>
                  </a:lnTo>
                  <a:lnTo>
                    <a:pt x="87" y="193"/>
                  </a:lnTo>
                  <a:lnTo>
                    <a:pt x="99" y="198"/>
                  </a:lnTo>
                  <a:lnTo>
                    <a:pt x="99" y="125"/>
                  </a:lnTo>
                  <a:lnTo>
                    <a:pt x="76" y="115"/>
                  </a:lnTo>
                  <a:lnTo>
                    <a:pt x="76" y="141"/>
                  </a:lnTo>
                  <a:lnTo>
                    <a:pt x="69" y="139"/>
                  </a:lnTo>
                  <a:lnTo>
                    <a:pt x="69" y="108"/>
                  </a:lnTo>
                  <a:lnTo>
                    <a:pt x="69" y="104"/>
                  </a:lnTo>
                  <a:close/>
                  <a:moveTo>
                    <a:pt x="139" y="94"/>
                  </a:moveTo>
                  <a:lnTo>
                    <a:pt x="149" y="99"/>
                  </a:lnTo>
                  <a:lnTo>
                    <a:pt x="156" y="104"/>
                  </a:lnTo>
                  <a:lnTo>
                    <a:pt x="156" y="172"/>
                  </a:lnTo>
                  <a:lnTo>
                    <a:pt x="163" y="174"/>
                  </a:lnTo>
                  <a:lnTo>
                    <a:pt x="163" y="42"/>
                  </a:lnTo>
                  <a:lnTo>
                    <a:pt x="139" y="30"/>
                  </a:lnTo>
                  <a:lnTo>
                    <a:pt x="139" y="94"/>
                  </a:lnTo>
                  <a:close/>
                  <a:moveTo>
                    <a:pt x="17" y="148"/>
                  </a:moveTo>
                  <a:lnTo>
                    <a:pt x="38" y="158"/>
                  </a:lnTo>
                  <a:lnTo>
                    <a:pt x="69" y="146"/>
                  </a:lnTo>
                  <a:lnTo>
                    <a:pt x="47" y="137"/>
                  </a:lnTo>
                  <a:lnTo>
                    <a:pt x="17" y="148"/>
                  </a:lnTo>
                  <a:close/>
                  <a:moveTo>
                    <a:pt x="170" y="37"/>
                  </a:moveTo>
                  <a:lnTo>
                    <a:pt x="173" y="37"/>
                  </a:lnTo>
                  <a:lnTo>
                    <a:pt x="170" y="37"/>
                  </a:lnTo>
                  <a:close/>
                </a:path>
              </a:pathLst>
            </a:custGeom>
            <a:solidFill>
              <a:srgbClr val="7C9841"/>
            </a:solidFill>
            <a:ln>
              <a:noFill/>
            </a:ln>
          </p:spPr>
          <p:txBody>
            <a:bodyPr lIns="121920" tIns="60960" rIns="121920" bIns="60960"/>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Freeform 103"/>
            <p:cNvSpPr>
              <a:spLocks noEditPoints="1"/>
            </p:cNvSpPr>
            <p:nvPr/>
          </p:nvSpPr>
          <p:spPr bwMode="auto">
            <a:xfrm>
              <a:off x="3105" y="4235"/>
              <a:ext cx="2543" cy="1998"/>
            </a:xfrm>
            <a:custGeom>
              <a:avLst/>
              <a:gdLst>
                <a:gd name="T0" fmla="*/ 2147483647 w 97"/>
                <a:gd name="T1" fmla="*/ 2147483647 h 75"/>
                <a:gd name="T2" fmla="*/ 2147483647 w 97"/>
                <a:gd name="T3" fmla="*/ 2147483647 h 75"/>
                <a:gd name="T4" fmla="*/ 2147483647 w 97"/>
                <a:gd name="T5" fmla="*/ 2147483647 h 75"/>
                <a:gd name="T6" fmla="*/ 2147483647 w 97"/>
                <a:gd name="T7" fmla="*/ 2147483647 h 75"/>
                <a:gd name="T8" fmla="*/ 2147483647 w 97"/>
                <a:gd name="T9" fmla="*/ 2147483647 h 75"/>
                <a:gd name="T10" fmla="*/ 2147483647 w 97"/>
                <a:gd name="T11" fmla="*/ 2147483647 h 75"/>
                <a:gd name="T12" fmla="*/ 2147483647 w 97"/>
                <a:gd name="T13" fmla="*/ 2147483647 h 75"/>
                <a:gd name="T14" fmla="*/ 2147483647 w 97"/>
                <a:gd name="T15" fmla="*/ 2147483647 h 75"/>
                <a:gd name="T16" fmla="*/ 0 w 97"/>
                <a:gd name="T17" fmla="*/ 2147483647 h 75"/>
                <a:gd name="T18" fmla="*/ 2147483647 w 97"/>
                <a:gd name="T19" fmla="*/ 2147483647 h 75"/>
                <a:gd name="T20" fmla="*/ 2147483647 w 97"/>
                <a:gd name="T21" fmla="*/ 2147483647 h 75"/>
                <a:gd name="T22" fmla="*/ 2147483647 w 97"/>
                <a:gd name="T23" fmla="*/ 2147483647 h 75"/>
                <a:gd name="T24" fmla="*/ 2147483647 w 97"/>
                <a:gd name="T25" fmla="*/ 2147483647 h 75"/>
                <a:gd name="T26" fmla="*/ 2147483647 w 97"/>
                <a:gd name="T27" fmla="*/ 2147483647 h 75"/>
                <a:gd name="T28" fmla="*/ 2147483647 w 97"/>
                <a:gd name="T29" fmla="*/ 1144091614 h 75"/>
                <a:gd name="T30" fmla="*/ 2147483647 w 97"/>
                <a:gd name="T31" fmla="*/ 572037351 h 75"/>
                <a:gd name="T32" fmla="*/ 2147483647 w 97"/>
                <a:gd name="T33" fmla="*/ 0 h 75"/>
                <a:gd name="T34" fmla="*/ 2147483647 w 97"/>
                <a:gd name="T35" fmla="*/ 2147483647 h 75"/>
                <a:gd name="T36" fmla="*/ 2147483647 w 97"/>
                <a:gd name="T37" fmla="*/ 2147483647 h 75"/>
                <a:gd name="T38" fmla="*/ 2147483647 w 97"/>
                <a:gd name="T39" fmla="*/ 2147483647 h 75"/>
                <a:gd name="T40" fmla="*/ 2147483647 w 97"/>
                <a:gd name="T41" fmla="*/ 2147483647 h 75"/>
                <a:gd name="T42" fmla="*/ 2147483647 w 97"/>
                <a:gd name="T43" fmla="*/ 2147483647 h 75"/>
                <a:gd name="T44" fmla="*/ 2147483647 w 97"/>
                <a:gd name="T45" fmla="*/ 2147483647 h 75"/>
                <a:gd name="T46" fmla="*/ 2147483647 w 97"/>
                <a:gd name="T47" fmla="*/ 2147483647 h 75"/>
                <a:gd name="T48" fmla="*/ 1385147483 w 97"/>
                <a:gd name="T49" fmla="*/ 2147483647 h 75"/>
                <a:gd name="T50" fmla="*/ 0 w 97"/>
                <a:gd name="T51" fmla="*/ 2147483647 h 75"/>
                <a:gd name="T52" fmla="*/ 2147483647 w 97"/>
                <a:gd name="T53" fmla="*/ 2147483647 h 75"/>
                <a:gd name="T54" fmla="*/ 2147483647 w 97"/>
                <a:gd name="T55" fmla="*/ 2147483647 h 75"/>
                <a:gd name="T56" fmla="*/ 2147483647 w 97"/>
                <a:gd name="T57" fmla="*/ 2147483647 h 75"/>
                <a:gd name="T58" fmla="*/ 2147483647 w 97"/>
                <a:gd name="T59" fmla="*/ 2147483647 h 75"/>
                <a:gd name="T60" fmla="*/ 1939199818 w 97"/>
                <a:gd name="T61" fmla="*/ 2147483647 h 75"/>
                <a:gd name="T62" fmla="*/ 1939199818 w 97"/>
                <a:gd name="T63" fmla="*/ 2147483647 h 75"/>
                <a:gd name="T64" fmla="*/ 2147483647 w 97"/>
                <a:gd name="T65" fmla="*/ 2147483647 h 75"/>
                <a:gd name="T66" fmla="*/ 2147483647 w 97"/>
                <a:gd name="T67" fmla="*/ 2147483647 h 75"/>
                <a:gd name="T68" fmla="*/ 2147483647 w 97"/>
                <a:gd name="T69" fmla="*/ 2147483647 h 75"/>
                <a:gd name="T70" fmla="*/ 2147483647 w 97"/>
                <a:gd name="T71" fmla="*/ 2147483647 h 75"/>
                <a:gd name="T72" fmla="*/ 2147483647 w 97"/>
                <a:gd name="T73" fmla="*/ 2147483647 h 75"/>
                <a:gd name="T74" fmla="*/ 2147483647 w 97"/>
                <a:gd name="T75" fmla="*/ 2147483647 h 75"/>
                <a:gd name="T76" fmla="*/ 2147483647 w 97"/>
                <a:gd name="T77" fmla="*/ 2147483647 h 75"/>
                <a:gd name="T78" fmla="*/ 2147483647 w 97"/>
                <a:gd name="T79" fmla="*/ 2147483647 h 75"/>
                <a:gd name="T80" fmla="*/ 2147483647 w 97"/>
                <a:gd name="T81" fmla="*/ 2147483647 h 75"/>
                <a:gd name="T82" fmla="*/ 2147483647 w 97"/>
                <a:gd name="T83" fmla="*/ 2147483647 h 75"/>
                <a:gd name="T84" fmla="*/ 2147483647 w 97"/>
                <a:gd name="T85" fmla="*/ 2147483647 h 75"/>
                <a:gd name="T86" fmla="*/ 2147483647 w 97"/>
                <a:gd name="T87" fmla="*/ 2147483647 h 75"/>
                <a:gd name="T88" fmla="*/ 2147483647 w 97"/>
                <a:gd name="T89" fmla="*/ 2147483647 h 75"/>
                <a:gd name="T90" fmla="*/ 2147483647 w 97"/>
                <a:gd name="T91" fmla="*/ 2147483647 h 75"/>
                <a:gd name="T92" fmla="*/ 2147483647 w 97"/>
                <a:gd name="T93" fmla="*/ 2147483647 h 75"/>
                <a:gd name="T94" fmla="*/ 2147483647 w 97"/>
                <a:gd name="T95" fmla="*/ 2147483647 h 75"/>
                <a:gd name="T96" fmla="*/ 2147483647 w 97"/>
                <a:gd name="T97" fmla="*/ 2147483647 h 75"/>
                <a:gd name="T98" fmla="*/ 2147483647 w 97"/>
                <a:gd name="T99" fmla="*/ 2147483647 h 7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97" h="75">
                  <a:moveTo>
                    <a:pt x="33" y="75"/>
                  </a:moveTo>
                  <a:cubicBezTo>
                    <a:pt x="37" y="75"/>
                    <a:pt x="40" y="75"/>
                    <a:pt x="44" y="75"/>
                  </a:cubicBezTo>
                  <a:cubicBezTo>
                    <a:pt x="45" y="75"/>
                    <a:pt x="47" y="74"/>
                    <a:pt x="47" y="73"/>
                  </a:cubicBezTo>
                  <a:cubicBezTo>
                    <a:pt x="47" y="49"/>
                    <a:pt x="47" y="49"/>
                    <a:pt x="47" y="49"/>
                  </a:cubicBezTo>
                  <a:cubicBezTo>
                    <a:pt x="39" y="45"/>
                    <a:pt x="39" y="45"/>
                    <a:pt x="39" y="45"/>
                  </a:cubicBezTo>
                  <a:cubicBezTo>
                    <a:pt x="30" y="50"/>
                    <a:pt x="30" y="50"/>
                    <a:pt x="30" y="50"/>
                  </a:cubicBezTo>
                  <a:cubicBezTo>
                    <a:pt x="30" y="73"/>
                    <a:pt x="30" y="73"/>
                    <a:pt x="30" y="73"/>
                  </a:cubicBezTo>
                  <a:cubicBezTo>
                    <a:pt x="30" y="74"/>
                    <a:pt x="31" y="75"/>
                    <a:pt x="33" y="75"/>
                  </a:cubicBezTo>
                  <a:close/>
                  <a:moveTo>
                    <a:pt x="0" y="49"/>
                  </a:moveTo>
                  <a:cubicBezTo>
                    <a:pt x="37" y="28"/>
                    <a:pt x="37" y="28"/>
                    <a:pt x="37" y="28"/>
                  </a:cubicBezTo>
                  <a:cubicBezTo>
                    <a:pt x="39" y="26"/>
                    <a:pt x="39" y="26"/>
                    <a:pt x="39" y="26"/>
                  </a:cubicBezTo>
                  <a:cubicBezTo>
                    <a:pt x="41" y="28"/>
                    <a:pt x="41" y="28"/>
                    <a:pt x="41" y="28"/>
                  </a:cubicBezTo>
                  <a:cubicBezTo>
                    <a:pt x="52" y="34"/>
                    <a:pt x="52" y="34"/>
                    <a:pt x="52" y="34"/>
                  </a:cubicBezTo>
                  <a:cubicBezTo>
                    <a:pt x="81" y="9"/>
                    <a:pt x="81" y="9"/>
                    <a:pt x="81" y="9"/>
                  </a:cubicBezTo>
                  <a:cubicBezTo>
                    <a:pt x="77" y="4"/>
                    <a:pt x="77" y="4"/>
                    <a:pt x="77" y="4"/>
                  </a:cubicBezTo>
                  <a:cubicBezTo>
                    <a:pt x="87" y="2"/>
                    <a:pt x="87" y="2"/>
                    <a:pt x="87" y="2"/>
                  </a:cubicBezTo>
                  <a:cubicBezTo>
                    <a:pt x="97" y="0"/>
                    <a:pt x="97" y="0"/>
                    <a:pt x="97" y="0"/>
                  </a:cubicBezTo>
                  <a:cubicBezTo>
                    <a:pt x="94" y="10"/>
                    <a:pt x="94" y="10"/>
                    <a:pt x="94" y="10"/>
                  </a:cubicBezTo>
                  <a:cubicBezTo>
                    <a:pt x="91" y="19"/>
                    <a:pt x="91" y="19"/>
                    <a:pt x="91" y="19"/>
                  </a:cubicBezTo>
                  <a:cubicBezTo>
                    <a:pt x="87" y="15"/>
                    <a:pt x="87" y="15"/>
                    <a:pt x="87" y="15"/>
                  </a:cubicBezTo>
                  <a:cubicBezTo>
                    <a:pt x="55" y="42"/>
                    <a:pt x="55" y="42"/>
                    <a:pt x="55" y="42"/>
                  </a:cubicBezTo>
                  <a:cubicBezTo>
                    <a:pt x="53" y="44"/>
                    <a:pt x="53" y="44"/>
                    <a:pt x="53" y="44"/>
                  </a:cubicBezTo>
                  <a:cubicBezTo>
                    <a:pt x="50" y="43"/>
                    <a:pt x="50" y="43"/>
                    <a:pt x="50" y="43"/>
                  </a:cubicBezTo>
                  <a:cubicBezTo>
                    <a:pt x="39" y="36"/>
                    <a:pt x="39" y="36"/>
                    <a:pt x="39" y="36"/>
                  </a:cubicBezTo>
                  <a:cubicBezTo>
                    <a:pt x="5" y="57"/>
                    <a:pt x="5" y="57"/>
                    <a:pt x="5" y="57"/>
                  </a:cubicBezTo>
                  <a:cubicBezTo>
                    <a:pt x="0" y="49"/>
                    <a:pt x="0" y="49"/>
                    <a:pt x="0" y="49"/>
                  </a:cubicBezTo>
                  <a:close/>
                  <a:moveTo>
                    <a:pt x="10" y="75"/>
                  </a:moveTo>
                  <a:cubicBezTo>
                    <a:pt x="21" y="75"/>
                    <a:pt x="21" y="75"/>
                    <a:pt x="21" y="75"/>
                  </a:cubicBezTo>
                  <a:cubicBezTo>
                    <a:pt x="22" y="75"/>
                    <a:pt x="23" y="74"/>
                    <a:pt x="23" y="73"/>
                  </a:cubicBezTo>
                  <a:cubicBezTo>
                    <a:pt x="23" y="54"/>
                    <a:pt x="23" y="54"/>
                    <a:pt x="23" y="54"/>
                  </a:cubicBezTo>
                  <a:cubicBezTo>
                    <a:pt x="7" y="64"/>
                    <a:pt x="7" y="64"/>
                    <a:pt x="7" y="64"/>
                  </a:cubicBezTo>
                  <a:cubicBezTo>
                    <a:pt x="7" y="73"/>
                    <a:pt x="7" y="73"/>
                    <a:pt x="7" y="73"/>
                  </a:cubicBezTo>
                  <a:cubicBezTo>
                    <a:pt x="7" y="74"/>
                    <a:pt x="8" y="75"/>
                    <a:pt x="10" y="75"/>
                  </a:cubicBezTo>
                  <a:close/>
                  <a:moveTo>
                    <a:pt x="56" y="75"/>
                  </a:moveTo>
                  <a:cubicBezTo>
                    <a:pt x="60" y="75"/>
                    <a:pt x="63" y="75"/>
                    <a:pt x="67" y="75"/>
                  </a:cubicBezTo>
                  <a:cubicBezTo>
                    <a:pt x="69" y="75"/>
                    <a:pt x="70" y="74"/>
                    <a:pt x="70" y="73"/>
                  </a:cubicBezTo>
                  <a:cubicBezTo>
                    <a:pt x="70" y="62"/>
                    <a:pt x="70" y="50"/>
                    <a:pt x="70" y="39"/>
                  </a:cubicBezTo>
                  <a:cubicBezTo>
                    <a:pt x="70" y="39"/>
                    <a:pt x="70" y="39"/>
                    <a:pt x="70" y="39"/>
                  </a:cubicBezTo>
                  <a:cubicBezTo>
                    <a:pt x="54" y="53"/>
                    <a:pt x="54" y="53"/>
                    <a:pt x="54" y="53"/>
                  </a:cubicBezTo>
                  <a:cubicBezTo>
                    <a:pt x="53" y="52"/>
                    <a:pt x="53" y="52"/>
                    <a:pt x="53" y="52"/>
                  </a:cubicBezTo>
                  <a:cubicBezTo>
                    <a:pt x="53" y="73"/>
                    <a:pt x="53" y="73"/>
                    <a:pt x="53" y="73"/>
                  </a:cubicBezTo>
                  <a:cubicBezTo>
                    <a:pt x="53" y="74"/>
                    <a:pt x="55" y="75"/>
                    <a:pt x="56" y="75"/>
                  </a:cubicBezTo>
                  <a:close/>
                  <a:moveTo>
                    <a:pt x="79" y="75"/>
                  </a:moveTo>
                  <a:cubicBezTo>
                    <a:pt x="90" y="75"/>
                    <a:pt x="90" y="75"/>
                    <a:pt x="90" y="75"/>
                  </a:cubicBezTo>
                  <a:cubicBezTo>
                    <a:pt x="92" y="75"/>
                    <a:pt x="93" y="74"/>
                    <a:pt x="93" y="73"/>
                  </a:cubicBezTo>
                  <a:cubicBezTo>
                    <a:pt x="93" y="32"/>
                    <a:pt x="93" y="32"/>
                    <a:pt x="93" y="32"/>
                  </a:cubicBezTo>
                  <a:cubicBezTo>
                    <a:pt x="86" y="24"/>
                    <a:pt x="86" y="24"/>
                    <a:pt x="86" y="24"/>
                  </a:cubicBezTo>
                  <a:cubicBezTo>
                    <a:pt x="77" y="33"/>
                    <a:pt x="77" y="33"/>
                    <a:pt x="77" y="33"/>
                  </a:cubicBezTo>
                  <a:cubicBezTo>
                    <a:pt x="77" y="73"/>
                    <a:pt x="77" y="73"/>
                    <a:pt x="77" y="73"/>
                  </a:cubicBezTo>
                  <a:cubicBezTo>
                    <a:pt x="77" y="74"/>
                    <a:pt x="78" y="75"/>
                    <a:pt x="79" y="75"/>
                  </a:cubicBezTo>
                  <a:close/>
                </a:path>
              </a:pathLst>
            </a:custGeom>
            <a:solidFill>
              <a:srgbClr val="7C9841"/>
            </a:solidFill>
            <a:ln>
              <a:noFill/>
            </a:ln>
          </p:spPr>
          <p:txBody>
            <a:bodyPr lIns="121920" tIns="60960" rIns="121920" bIns="60960"/>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20" name="直接连接符 28"/>
            <p:cNvCxnSpPr>
              <a:cxnSpLocks noChangeShapeType="1"/>
            </p:cNvCxnSpPr>
            <p:nvPr/>
          </p:nvCxnSpPr>
          <p:spPr bwMode="auto">
            <a:xfrm>
              <a:off x="3105" y="6430"/>
              <a:ext cx="2543" cy="0"/>
            </a:xfrm>
            <a:prstGeom prst="line">
              <a:avLst/>
            </a:prstGeom>
            <a:noFill/>
            <a:ln w="6350">
              <a:solidFill>
                <a:srgbClr val="A6A6A6"/>
              </a:solidFill>
              <a:round/>
            </a:ln>
            <a:extLst>
              <a:ext uri="{909E8E84-426E-40DD-AFC4-6F175D3DCCD1}">
                <a14:hiddenFill xmlns:a14="http://schemas.microsoft.com/office/drawing/2010/main">
                  <a:noFill/>
                </a14:hiddenFill>
              </a:ext>
            </a:extLst>
          </p:spPr>
        </p:cxnSp>
        <p:sp>
          <p:nvSpPr>
            <p:cNvPr id="21" name="文本框 32"/>
            <p:cNvSpPr txBox="1">
              <a:spLocks noChangeArrowheads="1"/>
            </p:cNvSpPr>
            <p:nvPr/>
          </p:nvSpPr>
          <p:spPr bwMode="auto">
            <a:xfrm>
              <a:off x="7620" y="4038"/>
              <a:ext cx="3543" cy="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单击输入文字内容</a:t>
              </a:r>
              <a:endPar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cxnSp>
          <p:nvCxnSpPr>
            <p:cNvPr id="22" name="直接连接符 33"/>
            <p:cNvCxnSpPr>
              <a:cxnSpLocks noChangeShapeType="1"/>
            </p:cNvCxnSpPr>
            <p:nvPr/>
          </p:nvCxnSpPr>
          <p:spPr bwMode="auto">
            <a:xfrm>
              <a:off x="8123" y="4783"/>
              <a:ext cx="2540" cy="0"/>
            </a:xfrm>
            <a:prstGeom prst="line">
              <a:avLst/>
            </a:prstGeom>
            <a:noFill/>
            <a:ln w="6350">
              <a:solidFill>
                <a:srgbClr val="A6A6A6"/>
              </a:solidFill>
              <a:round/>
            </a:ln>
            <a:extLst>
              <a:ext uri="{909E8E84-426E-40DD-AFC4-6F175D3DCCD1}">
                <a14:hiddenFill xmlns:a14="http://schemas.microsoft.com/office/drawing/2010/main">
                  <a:noFill/>
                </a14:hiddenFill>
              </a:ext>
            </a:extLst>
          </p:spPr>
        </p:cxnSp>
        <p:sp>
          <p:nvSpPr>
            <p:cNvPr id="23" name="文本框 34"/>
            <p:cNvSpPr txBox="1">
              <a:spLocks noChangeArrowheads="1"/>
            </p:cNvSpPr>
            <p:nvPr/>
          </p:nvSpPr>
          <p:spPr bwMode="auto">
            <a:xfrm>
              <a:off x="12215" y="6613"/>
              <a:ext cx="3543" cy="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rPr>
                <a:t>输入对这个数据的描述</a:t>
              </a: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24" name="直接连接符 35"/>
            <p:cNvCxnSpPr>
              <a:cxnSpLocks noChangeShapeType="1"/>
            </p:cNvCxnSpPr>
            <p:nvPr/>
          </p:nvCxnSpPr>
          <p:spPr bwMode="auto">
            <a:xfrm>
              <a:off x="12668" y="6363"/>
              <a:ext cx="2540" cy="0"/>
            </a:xfrm>
            <a:prstGeom prst="line">
              <a:avLst/>
            </a:prstGeom>
            <a:noFill/>
            <a:ln w="6350">
              <a:solidFill>
                <a:srgbClr val="A6A6A6"/>
              </a:solidFill>
              <a:round/>
            </a:ln>
            <a:extLst>
              <a:ext uri="{909E8E84-426E-40DD-AFC4-6F175D3DCCD1}">
                <a14:hiddenFill xmlns:a14="http://schemas.microsoft.com/office/drawing/2010/main">
                  <a:noFill/>
                </a14:hiddenFill>
              </a:ext>
            </a:extLst>
          </p:spPr>
        </p:cxn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hb"/>
          <p:cNvPicPr>
            <a:picLocks noChangeAspect="1"/>
          </p:cNvPicPr>
          <p:nvPr/>
        </p:nvPicPr>
        <p:blipFill>
          <a:blip r:embed="rId1"/>
          <a:srcRect l="1662" t="20964" r="60256" b="9010"/>
          <a:stretch>
            <a:fillRect/>
          </a:stretch>
        </p:blipFill>
        <p:spPr>
          <a:xfrm rot="16200000" flipH="1">
            <a:off x="10294620" y="153670"/>
            <a:ext cx="2051050" cy="1743075"/>
          </a:xfrm>
          <a:prstGeom prst="rect">
            <a:avLst/>
          </a:prstGeom>
        </p:spPr>
      </p:pic>
      <p:sp>
        <p:nvSpPr>
          <p:cNvPr id="7" name="矩形 6"/>
          <p:cNvSpPr/>
          <p:nvPr/>
        </p:nvSpPr>
        <p:spPr>
          <a:xfrm>
            <a:off x="4714875" y="3779896"/>
            <a:ext cx="2762250" cy="461665"/>
          </a:xfrm>
          <a:prstGeom prst="rect">
            <a:avLst/>
          </a:prstGeom>
        </p:spPr>
        <p:txBody>
          <a:bodyPr vert="horz" wrap="square">
            <a:spAutoFit/>
          </a:bodyPr>
          <a:p>
            <a:pPr algn="ct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请添加内容标题</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4194175" y="4180006"/>
            <a:ext cx="3803650" cy="553998"/>
          </a:xfrm>
          <a:prstGeom prst="rect">
            <a:avLst/>
          </a:prstGeom>
          <a:noFill/>
        </p:spPr>
        <p:txBody>
          <a:bodyPr vert="horz" wrap="square" rtlCol="0">
            <a:spAutoFit/>
          </a:bodyPr>
          <a:p>
            <a:pPr algn="ct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An action plan with executable, actionable and creative ideas can effectively enhance the company's reputation and brand reputation.</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5464770" y="2166540"/>
            <a:ext cx="1262460" cy="1262460"/>
          </a:xfrm>
          <a:prstGeom prst="rect">
            <a:avLst/>
          </a:prstGeom>
          <a:solidFill>
            <a:srgbClr val="7C98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5400" dirty="0">
                <a:solidFill>
                  <a:schemeClr val="bg1"/>
                </a:solidFill>
                <a:latin typeface="微软雅黑" panose="020B0503020204020204" pitchFamily="34" charset="-122"/>
                <a:ea typeface="微软雅黑" panose="020B0503020204020204" pitchFamily="34" charset="-122"/>
              </a:rPr>
              <a:t>04</a:t>
            </a:r>
            <a:endParaRPr lang="zh-CN" altLang="en-US" sz="5400" dirty="0">
              <a:solidFill>
                <a:schemeClr val="bg1"/>
              </a:solidFill>
              <a:latin typeface="微软雅黑" panose="020B0503020204020204" pitchFamily="34" charset="-122"/>
              <a:ea typeface="微软雅黑" panose="020B0503020204020204" pitchFamily="34" charset="-122"/>
            </a:endParaRPr>
          </a:p>
        </p:txBody>
      </p:sp>
      <p:grpSp>
        <p:nvGrpSpPr>
          <p:cNvPr id="42" name="组合 41"/>
          <p:cNvGrpSpPr/>
          <p:nvPr/>
        </p:nvGrpSpPr>
        <p:grpSpPr>
          <a:xfrm>
            <a:off x="-3810" y="0"/>
            <a:ext cx="3329940" cy="1303020"/>
            <a:chOff x="9095" y="6551"/>
            <a:chExt cx="8697" cy="3404"/>
          </a:xfrm>
        </p:grpSpPr>
        <p:sp>
          <p:nvSpPr>
            <p:cNvPr id="43" name="流程图: 离页连接符 42"/>
            <p:cNvSpPr/>
            <p:nvPr/>
          </p:nvSpPr>
          <p:spPr>
            <a:xfrm>
              <a:off x="9095" y="6551"/>
              <a:ext cx="1862" cy="2196"/>
            </a:xfrm>
            <a:prstGeom prst="flowChartOffpageConnector">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4" name="流程图: 离页连接符 43"/>
            <p:cNvSpPr/>
            <p:nvPr/>
          </p:nvSpPr>
          <p:spPr>
            <a:xfrm>
              <a:off x="11175" y="6551"/>
              <a:ext cx="2124" cy="3404"/>
            </a:xfrm>
            <a:prstGeom prst="flowChartOffpageConnector">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5" name="流程图: 离页连接符 44"/>
            <p:cNvSpPr/>
            <p:nvPr/>
          </p:nvSpPr>
          <p:spPr>
            <a:xfrm>
              <a:off x="13516" y="6551"/>
              <a:ext cx="2007" cy="2356"/>
            </a:xfrm>
            <a:prstGeom prst="flowChartOffpageConnector">
              <a:avLst/>
            </a:prstGeom>
            <a:solidFill>
              <a:srgbClr val="7C98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7" name="流程图: 离页连接符 56"/>
            <p:cNvSpPr/>
            <p:nvPr/>
          </p:nvSpPr>
          <p:spPr>
            <a:xfrm>
              <a:off x="15742" y="6551"/>
              <a:ext cx="2051" cy="3127"/>
            </a:xfrm>
            <a:prstGeom prst="flowChartOffpageConnector">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0" y="0"/>
            <a:ext cx="4089400" cy="1758950"/>
            <a:chOff x="0" y="0"/>
            <a:chExt cx="6440" cy="2770"/>
          </a:xfrm>
        </p:grpSpPr>
        <p:pic>
          <p:nvPicPr>
            <p:cNvPr id="43" name="图片 42" descr="hb"/>
            <p:cNvPicPr>
              <a:picLocks noChangeAspect="1"/>
            </p:cNvPicPr>
            <p:nvPr>
              <p:custDataLst>
                <p:tags r:id="rId1"/>
              </p:custDataLst>
            </p:nvPr>
          </p:nvPicPr>
          <p:blipFill>
            <a:blip r:embed="rId2"/>
            <a:srcRect l="11308" r="17833" b="14229"/>
            <a:stretch>
              <a:fillRect/>
            </a:stretch>
          </p:blipFill>
          <p:spPr>
            <a:xfrm rot="10800000" flipH="1">
              <a:off x="0" y="0"/>
              <a:ext cx="4953" cy="2770"/>
            </a:xfrm>
            <a:prstGeom prst="rect">
              <a:avLst/>
            </a:prstGeom>
          </p:spPr>
        </p:pic>
        <p:grpSp>
          <p:nvGrpSpPr>
            <p:cNvPr id="46" name="组合 45"/>
            <p:cNvGrpSpPr/>
            <p:nvPr/>
          </p:nvGrpSpPr>
          <p:grpSpPr>
            <a:xfrm>
              <a:off x="1640" y="626"/>
              <a:ext cx="4800" cy="1137"/>
              <a:chOff x="3311144" y="2670048"/>
              <a:chExt cx="3048000" cy="721755"/>
            </a:xfrm>
          </p:grpSpPr>
          <p:sp>
            <p:nvSpPr>
              <p:cNvPr id="47" name="文本框 46"/>
              <p:cNvSpPr txBox="1"/>
              <p:nvPr/>
            </p:nvSpPr>
            <p:spPr>
              <a:xfrm>
                <a:off x="3311144" y="2670048"/>
                <a:ext cx="3048000" cy="460375"/>
              </a:xfrm>
              <a:prstGeom prst="rect">
                <a:avLst/>
              </a:prstGeom>
              <a:noFill/>
            </p:spPr>
            <p:txBody>
              <a:bodyPr wrap="square" rtlCol="0">
                <a:spAutoFit/>
              </a:bodyPr>
              <a:p>
                <a:pPr algn="dist"/>
                <a:r>
                  <a:rPr lang="zh-CN" altLang="en-US" sz="2400" dirty="0" smtClean="0">
                    <a:latin typeface="微软雅黑" panose="020B0503020204020204" pitchFamily="34" charset="-122"/>
                    <a:ea typeface="微软雅黑" panose="020B0503020204020204" pitchFamily="34" charset="-122"/>
                  </a:rPr>
                  <a:t>点击此处添加标题</a:t>
                </a:r>
                <a:endParaRPr lang="zh-CN" altLang="en-US" sz="2400" dirty="0" smtClean="0">
                  <a:latin typeface="微软雅黑" panose="020B0503020204020204" pitchFamily="34" charset="-122"/>
                  <a:ea typeface="微软雅黑" panose="020B0503020204020204" pitchFamily="34" charset="-122"/>
                </a:endParaRPr>
              </a:p>
            </p:txBody>
          </p:sp>
          <p:sp>
            <p:nvSpPr>
              <p:cNvPr id="48" name="文本框 47"/>
              <p:cNvSpPr txBox="1"/>
              <p:nvPr/>
            </p:nvSpPr>
            <p:spPr>
              <a:xfrm>
                <a:off x="3324098" y="3130193"/>
                <a:ext cx="2496312" cy="261610"/>
              </a:xfrm>
              <a:prstGeom prst="rect">
                <a:avLst/>
              </a:prstGeom>
              <a:noFill/>
            </p:spPr>
            <p:txBody>
              <a:bodyPr wrap="square" rtlCol="0">
                <a:spAutoFit/>
              </a:bodyPr>
              <a:p>
                <a:pPr algn="dist"/>
                <a:r>
                  <a:rPr lang="en-US" altLang="zh-CN" sz="1100" dirty="0" smtClean="0">
                    <a:latin typeface="微软雅黑" panose="020B0503020204020204" pitchFamily="34" charset="-122"/>
                    <a:ea typeface="微软雅黑" panose="020B0503020204020204" pitchFamily="34" charset="-122"/>
                  </a:rPr>
                  <a:t>Click here to add the title</a:t>
                </a:r>
                <a:endParaRPr lang="en-US" altLang="zh-CN" sz="1100" dirty="0" smtClean="0">
                  <a:latin typeface="微软雅黑" panose="020B0503020204020204" pitchFamily="34" charset="-122"/>
                  <a:ea typeface="微软雅黑" panose="020B0503020204020204" pitchFamily="34" charset="-122"/>
                </a:endParaRPr>
              </a:p>
            </p:txBody>
          </p:sp>
        </p:grpSp>
      </p:grpSp>
      <p:grpSp>
        <p:nvGrpSpPr>
          <p:cNvPr id="8" name="组合 7"/>
          <p:cNvGrpSpPr/>
          <p:nvPr/>
        </p:nvGrpSpPr>
        <p:grpSpPr>
          <a:xfrm>
            <a:off x="3818836" y="1877649"/>
            <a:ext cx="2557091" cy="907961"/>
            <a:chOff x="3666731" y="1984470"/>
            <a:chExt cx="2636520" cy="1447800"/>
          </a:xfrm>
        </p:grpSpPr>
        <p:sp>
          <p:nvSpPr>
            <p:cNvPr id="14" name="任意多边形 13"/>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7C98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1" name="文本框 35"/>
            <p:cNvSpPr txBox="1"/>
            <p:nvPr/>
          </p:nvSpPr>
          <p:spPr>
            <a:xfrm>
              <a:off x="3971726" y="2389372"/>
              <a:ext cx="2230360" cy="638000"/>
            </a:xfrm>
            <a:prstGeom prst="rect">
              <a:avLst/>
            </a:prstGeom>
            <a:noFill/>
          </p:spPr>
          <p:txBody>
            <a:bodyPr wrap="square" rtlCol="0" anchor="ctr">
              <a:spAutoFit/>
            </a:bodyPr>
            <a:lstStyle/>
            <a:p>
              <a:pPr algn="ct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第二季度</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2" name="组合 21"/>
          <p:cNvGrpSpPr/>
          <p:nvPr/>
        </p:nvGrpSpPr>
        <p:grpSpPr>
          <a:xfrm>
            <a:off x="1694294" y="1877014"/>
            <a:ext cx="2557091" cy="907961"/>
            <a:chOff x="1449464" y="1983457"/>
            <a:chExt cx="2636520" cy="1447800"/>
          </a:xfrm>
        </p:grpSpPr>
        <p:sp>
          <p:nvSpPr>
            <p:cNvPr id="23" name="任意多边形 22"/>
            <p:cNvSpPr/>
            <p:nvPr/>
          </p:nvSpPr>
          <p:spPr>
            <a:xfrm>
              <a:off x="1449464" y="1983457"/>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7C98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4" name="文本框 43"/>
            <p:cNvSpPr txBox="1"/>
            <p:nvPr/>
          </p:nvSpPr>
          <p:spPr>
            <a:xfrm>
              <a:off x="1709209" y="2340295"/>
              <a:ext cx="2293960" cy="736153"/>
            </a:xfrm>
            <a:prstGeom prst="rect">
              <a:avLst/>
            </a:prstGeom>
            <a:noFill/>
          </p:spPr>
          <p:txBody>
            <a:bodyPr wrap="square" rtlCol="0" anchor="ctr">
              <a:spAutoFit/>
            </a:bodyPr>
            <a:lstStyle/>
            <a:p>
              <a:pPr algn="ctr">
                <a:lnSpc>
                  <a:spcPct val="120000"/>
                </a:lnSpc>
              </a:pP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第一季度</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5" name="组合 24"/>
          <p:cNvGrpSpPr/>
          <p:nvPr/>
        </p:nvGrpSpPr>
        <p:grpSpPr>
          <a:xfrm>
            <a:off x="8114276" y="1877014"/>
            <a:ext cx="2557091" cy="907961"/>
            <a:chOff x="8127453" y="1984470"/>
            <a:chExt cx="2636520" cy="1447800"/>
          </a:xfrm>
        </p:grpSpPr>
        <p:sp>
          <p:nvSpPr>
            <p:cNvPr id="26" name="任意多边形 25"/>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7C98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7" name="文本框 46"/>
            <p:cNvSpPr txBox="1"/>
            <p:nvPr/>
          </p:nvSpPr>
          <p:spPr>
            <a:xfrm>
              <a:off x="8439016" y="2340295"/>
              <a:ext cx="2230360" cy="736153"/>
            </a:xfrm>
            <a:prstGeom prst="rect">
              <a:avLst/>
            </a:prstGeom>
            <a:noFill/>
          </p:spPr>
          <p:txBody>
            <a:bodyPr wrap="square" rtlCol="0" anchor="ctr">
              <a:spAutoFit/>
            </a:bodyPr>
            <a:lstStyle/>
            <a:p>
              <a:pPr algn="ctr">
                <a:lnSpc>
                  <a:spcPct val="120000"/>
                </a:lnSpc>
              </a:pP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第四季度</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8" name="组合 27"/>
          <p:cNvGrpSpPr/>
          <p:nvPr/>
        </p:nvGrpSpPr>
        <p:grpSpPr>
          <a:xfrm>
            <a:off x="5956078" y="1877649"/>
            <a:ext cx="2557091" cy="907961"/>
            <a:chOff x="5897092" y="1984470"/>
            <a:chExt cx="2636520" cy="1447800"/>
          </a:xfrm>
        </p:grpSpPr>
        <p:sp>
          <p:nvSpPr>
            <p:cNvPr id="29" name="任意多边形 28"/>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7C98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0" name="文本框 49"/>
            <p:cNvSpPr txBox="1"/>
            <p:nvPr/>
          </p:nvSpPr>
          <p:spPr>
            <a:xfrm>
              <a:off x="6227711" y="2340298"/>
              <a:ext cx="2205655" cy="736153"/>
            </a:xfrm>
            <a:prstGeom prst="rect">
              <a:avLst/>
            </a:prstGeom>
            <a:noFill/>
          </p:spPr>
          <p:txBody>
            <a:bodyPr wrap="square" rtlCol="0" anchor="ctr">
              <a:spAutoFit/>
            </a:bodyPr>
            <a:lstStyle/>
            <a:p>
              <a:pPr algn="ctr">
                <a:lnSpc>
                  <a:spcPct val="120000"/>
                </a:lnSpc>
              </a:pP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第三季度</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31" name="矩形 47"/>
          <p:cNvSpPr>
            <a:spLocks noChangeArrowheads="1"/>
          </p:cNvSpPr>
          <p:nvPr/>
        </p:nvSpPr>
        <p:spPr bwMode="auto">
          <a:xfrm>
            <a:off x="1414888" y="5475348"/>
            <a:ext cx="9384229"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en-US" altLang="zh-CN" sz="1500" dirty="0">
                <a:solidFill>
                  <a:schemeClr val="tx1">
                    <a:lumMod val="75000"/>
                    <a:lumOff val="25000"/>
                  </a:schemeClr>
                </a:solidFill>
                <a:sym typeface="+mn-ea"/>
              </a:rPr>
              <a:t>An action plan with executable, actionable and creative ideas can effectively enhance the company's reputation and brand reputation.An action plan with executable, actionable and creative ideas can effectively enhance the company's reputation and brand reputation.</a:t>
            </a:r>
            <a:endParaRPr lang="zh-CN" altLang="en-US" sz="1500" dirty="0">
              <a:sym typeface="微软雅黑" panose="020B0503020204020204" pitchFamily="34" charset="-122"/>
            </a:endParaRPr>
          </a:p>
        </p:txBody>
      </p:sp>
      <p:sp>
        <p:nvSpPr>
          <p:cNvPr id="32" name="矩形 31"/>
          <p:cNvSpPr/>
          <p:nvPr/>
        </p:nvSpPr>
        <p:spPr>
          <a:xfrm>
            <a:off x="2183511" y="3063675"/>
            <a:ext cx="1415570" cy="338625"/>
          </a:xfrm>
          <a:prstGeom prst="rect">
            <a:avLst/>
          </a:prstGeom>
        </p:spPr>
        <p:txBody>
          <a:bodyPr wrap="none" lIns="91428" tIns="45715" rIns="91428" bIns="45715">
            <a:spAutoFit/>
          </a:bodyPr>
          <a:lstStyle/>
          <a:p>
            <a:pPr algn="ctr"/>
            <a:r>
              <a:rPr lang="zh-CN" altLang="en-US" sz="1600" b="1" dirty="0">
                <a:latin typeface="微软雅黑" panose="020B0503020204020204" pitchFamily="34" charset="-122"/>
                <a:ea typeface="微软雅黑" panose="020B0503020204020204" pitchFamily="34" charset="-122"/>
              </a:rPr>
              <a:t>单击添加标题</a:t>
            </a:r>
            <a:endParaRPr lang="en-US" altLang="zh-CN" sz="1600" b="1" dirty="0">
              <a:latin typeface="微软雅黑" panose="020B0503020204020204" pitchFamily="34" charset="-122"/>
              <a:ea typeface="微软雅黑" panose="020B0503020204020204" pitchFamily="34" charset="-122"/>
            </a:endParaRPr>
          </a:p>
        </p:txBody>
      </p:sp>
      <p:sp>
        <p:nvSpPr>
          <p:cNvPr id="33" name="矩形 47"/>
          <p:cNvSpPr>
            <a:spLocks noChangeArrowheads="1"/>
          </p:cNvSpPr>
          <p:nvPr/>
        </p:nvSpPr>
        <p:spPr bwMode="auto">
          <a:xfrm>
            <a:off x="1940450" y="3542906"/>
            <a:ext cx="1907637" cy="1475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en-US" altLang="zh-CN" sz="1500" dirty="0">
                <a:solidFill>
                  <a:schemeClr val="tx1">
                    <a:lumMod val="50000"/>
                    <a:lumOff val="50000"/>
                  </a:schemeClr>
                </a:solidFill>
                <a:sym typeface="+mn-ea"/>
              </a:rPr>
              <a:t>Event planning is an effective behavior to increase market share. </a:t>
            </a:r>
            <a:endParaRPr lang="zh-CN" altLang="en-US" sz="1500" dirty="0">
              <a:sym typeface="微软雅黑" panose="020B0503020204020204" pitchFamily="34" charset="-122"/>
            </a:endParaRPr>
          </a:p>
        </p:txBody>
      </p:sp>
      <p:sp>
        <p:nvSpPr>
          <p:cNvPr id="34" name="矩形 33"/>
          <p:cNvSpPr/>
          <p:nvPr/>
        </p:nvSpPr>
        <p:spPr>
          <a:xfrm>
            <a:off x="4350534" y="3063675"/>
            <a:ext cx="1415570" cy="338625"/>
          </a:xfrm>
          <a:prstGeom prst="rect">
            <a:avLst/>
          </a:prstGeom>
        </p:spPr>
        <p:txBody>
          <a:bodyPr wrap="none" lIns="91428" tIns="45715" rIns="91428" bIns="45715">
            <a:spAutoFit/>
          </a:bodyPr>
          <a:lstStyle/>
          <a:p>
            <a:pPr algn="ctr"/>
            <a:r>
              <a:rPr lang="zh-CN" altLang="en-US" sz="1600" b="1" dirty="0">
                <a:latin typeface="微软雅黑" panose="020B0503020204020204" pitchFamily="34" charset="-122"/>
                <a:ea typeface="微软雅黑" panose="020B0503020204020204" pitchFamily="34" charset="-122"/>
              </a:rPr>
              <a:t>单击添加标题</a:t>
            </a:r>
            <a:endParaRPr lang="en-US" altLang="zh-CN" sz="1600" b="1" dirty="0">
              <a:latin typeface="微软雅黑" panose="020B0503020204020204" pitchFamily="34" charset="-122"/>
              <a:ea typeface="微软雅黑" panose="020B0503020204020204" pitchFamily="34" charset="-122"/>
            </a:endParaRPr>
          </a:p>
        </p:txBody>
      </p:sp>
      <p:sp>
        <p:nvSpPr>
          <p:cNvPr id="35" name="矩形 47"/>
          <p:cNvSpPr>
            <a:spLocks noChangeArrowheads="1"/>
          </p:cNvSpPr>
          <p:nvPr/>
        </p:nvSpPr>
        <p:spPr bwMode="auto">
          <a:xfrm>
            <a:off x="4150139" y="3542906"/>
            <a:ext cx="1875117" cy="1475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en-US" altLang="zh-CN" sz="1500" dirty="0">
                <a:solidFill>
                  <a:schemeClr val="tx1">
                    <a:lumMod val="50000"/>
                    <a:lumOff val="50000"/>
                  </a:schemeClr>
                </a:solidFill>
                <a:sym typeface="+mn-ea"/>
              </a:rPr>
              <a:t>Event planning is an effective behavior to increase market share. </a:t>
            </a:r>
            <a:endParaRPr lang="zh-CN" altLang="en-US" sz="1500" dirty="0">
              <a:sym typeface="微软雅黑" panose="020B0503020204020204" pitchFamily="34" charset="-122"/>
            </a:endParaRPr>
          </a:p>
        </p:txBody>
      </p:sp>
      <p:sp>
        <p:nvSpPr>
          <p:cNvPr id="36" name="矩形 35"/>
          <p:cNvSpPr/>
          <p:nvPr/>
        </p:nvSpPr>
        <p:spPr>
          <a:xfrm>
            <a:off x="6517556" y="3063675"/>
            <a:ext cx="1415570" cy="338625"/>
          </a:xfrm>
          <a:prstGeom prst="rect">
            <a:avLst/>
          </a:prstGeom>
        </p:spPr>
        <p:txBody>
          <a:bodyPr wrap="none" lIns="91428" tIns="45715" rIns="91428" bIns="45715">
            <a:spAutoFit/>
          </a:bodyPr>
          <a:lstStyle/>
          <a:p>
            <a:pPr algn="ctr"/>
            <a:r>
              <a:rPr lang="zh-CN" altLang="en-US" sz="1600" b="1" dirty="0">
                <a:latin typeface="微软雅黑" panose="020B0503020204020204" pitchFamily="34" charset="-122"/>
                <a:ea typeface="微软雅黑" panose="020B0503020204020204" pitchFamily="34" charset="-122"/>
              </a:rPr>
              <a:t>单击添加标题</a:t>
            </a:r>
            <a:endParaRPr lang="en-US" altLang="zh-CN" sz="1600" b="1" dirty="0">
              <a:latin typeface="微软雅黑" panose="020B0503020204020204" pitchFamily="34" charset="-122"/>
              <a:ea typeface="微软雅黑" panose="020B0503020204020204" pitchFamily="34" charset="-122"/>
            </a:endParaRPr>
          </a:p>
        </p:txBody>
      </p:sp>
      <p:sp>
        <p:nvSpPr>
          <p:cNvPr id="37" name="矩形 47"/>
          <p:cNvSpPr>
            <a:spLocks noChangeArrowheads="1"/>
          </p:cNvSpPr>
          <p:nvPr/>
        </p:nvSpPr>
        <p:spPr bwMode="auto">
          <a:xfrm>
            <a:off x="6327308" y="3542906"/>
            <a:ext cx="1892360" cy="1475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en-US" altLang="zh-CN" sz="1500" dirty="0">
                <a:solidFill>
                  <a:schemeClr val="tx1">
                    <a:lumMod val="50000"/>
                    <a:lumOff val="50000"/>
                  </a:schemeClr>
                </a:solidFill>
                <a:sym typeface="+mn-ea"/>
              </a:rPr>
              <a:t>Event planning is an effective behavior to increase market share. </a:t>
            </a:r>
            <a:endParaRPr lang="zh-CN" altLang="en-US" sz="1500" dirty="0">
              <a:sym typeface="微软雅黑" panose="020B0503020204020204" pitchFamily="34" charset="-122"/>
            </a:endParaRPr>
          </a:p>
        </p:txBody>
      </p:sp>
      <p:sp>
        <p:nvSpPr>
          <p:cNvPr id="38" name="矩形 37"/>
          <p:cNvSpPr/>
          <p:nvPr/>
        </p:nvSpPr>
        <p:spPr>
          <a:xfrm>
            <a:off x="8684578" y="3063675"/>
            <a:ext cx="1415570" cy="338625"/>
          </a:xfrm>
          <a:prstGeom prst="rect">
            <a:avLst/>
          </a:prstGeom>
        </p:spPr>
        <p:txBody>
          <a:bodyPr wrap="none" lIns="91428" tIns="45715" rIns="91428" bIns="45715">
            <a:spAutoFit/>
          </a:bodyPr>
          <a:lstStyle/>
          <a:p>
            <a:pPr algn="ctr"/>
            <a:r>
              <a:rPr lang="zh-CN" altLang="en-US" sz="1600" b="1" dirty="0">
                <a:latin typeface="微软雅黑" panose="020B0503020204020204" pitchFamily="34" charset="-122"/>
                <a:ea typeface="微软雅黑" panose="020B0503020204020204" pitchFamily="34" charset="-122"/>
              </a:rPr>
              <a:t>单击添加标题</a:t>
            </a:r>
            <a:endParaRPr lang="en-US" altLang="zh-CN" sz="1600" b="1" dirty="0">
              <a:latin typeface="微软雅黑" panose="020B0503020204020204" pitchFamily="34" charset="-122"/>
              <a:ea typeface="微软雅黑" panose="020B0503020204020204" pitchFamily="34" charset="-122"/>
            </a:endParaRPr>
          </a:p>
        </p:txBody>
      </p:sp>
      <p:sp>
        <p:nvSpPr>
          <p:cNvPr id="39" name="矩形 47"/>
          <p:cNvSpPr>
            <a:spLocks noChangeArrowheads="1"/>
          </p:cNvSpPr>
          <p:nvPr/>
        </p:nvSpPr>
        <p:spPr bwMode="auto">
          <a:xfrm>
            <a:off x="8521719" y="3542906"/>
            <a:ext cx="1874749" cy="1475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en-US" altLang="zh-CN" sz="1500" dirty="0">
                <a:solidFill>
                  <a:schemeClr val="tx1">
                    <a:lumMod val="50000"/>
                    <a:lumOff val="50000"/>
                  </a:schemeClr>
                </a:solidFill>
                <a:sym typeface="+mn-ea"/>
              </a:rPr>
              <a:t>Event planning is an effective behavior to increase market share. </a:t>
            </a:r>
            <a:endParaRPr lang="zh-CN" altLang="en-US" sz="1500" dirty="0">
              <a:sym typeface="微软雅黑" panose="020B0503020204020204" pitchFamily="34" charset="-122"/>
            </a:endParaRPr>
          </a:p>
        </p:txBody>
      </p:sp>
      <p:cxnSp>
        <p:nvCxnSpPr>
          <p:cNvPr id="40" name="直接连接符 8"/>
          <p:cNvCxnSpPr/>
          <p:nvPr/>
        </p:nvCxnSpPr>
        <p:spPr>
          <a:xfrm>
            <a:off x="1427661" y="5352974"/>
            <a:ext cx="935868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54"/>
          <p:cNvSpPr>
            <a:spLocks noChangeArrowheads="1"/>
          </p:cNvSpPr>
          <p:nvPr/>
        </p:nvSpPr>
        <p:spPr bwMode="auto">
          <a:xfrm>
            <a:off x="5384771" y="3509328"/>
            <a:ext cx="2452687" cy="866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20000"/>
              </a:lnSpc>
              <a:spcBef>
                <a:spcPct val="0"/>
              </a:spcBef>
              <a:buNone/>
            </a:pP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mn-ea"/>
              </a:rPr>
              <a:t>Event planning is an effective behavior to increase market share. </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5" name="任意多边形 31"/>
          <p:cNvSpPr/>
          <p:nvPr/>
        </p:nvSpPr>
        <p:spPr bwMode="auto">
          <a:xfrm>
            <a:off x="1025496" y="4047173"/>
            <a:ext cx="3184525" cy="760412"/>
          </a:xfrm>
          <a:custGeom>
            <a:avLst/>
            <a:gdLst>
              <a:gd name="T0" fmla="*/ 870689 w 3183875"/>
              <a:gd name="T1" fmla="*/ 0 h 760164"/>
              <a:gd name="T2" fmla="*/ 3185175 w 3183875"/>
              <a:gd name="T3" fmla="*/ 0 h 760164"/>
              <a:gd name="T4" fmla="*/ 2149168 w 3183875"/>
              <a:gd name="T5" fmla="*/ 760660 h 760164"/>
              <a:gd name="T6" fmla="*/ 0 w 3183875"/>
              <a:gd name="T7" fmla="*/ 760660 h 760164"/>
              <a:gd name="T8" fmla="*/ 870689 w 3183875"/>
              <a:gd name="T9" fmla="*/ 0 h 7601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83875" h="760164">
                <a:moveTo>
                  <a:pt x="870333" y="0"/>
                </a:moveTo>
                <a:lnTo>
                  <a:pt x="3183875" y="0"/>
                </a:lnTo>
                <a:lnTo>
                  <a:pt x="2148290" y="760164"/>
                </a:lnTo>
                <a:lnTo>
                  <a:pt x="0" y="760164"/>
                </a:lnTo>
                <a:lnTo>
                  <a:pt x="870333" y="0"/>
                </a:lnTo>
                <a:close/>
              </a:path>
            </a:pathLst>
          </a:custGeom>
          <a:solidFill>
            <a:schemeClr val="accent6">
              <a:lumMod val="40000"/>
              <a:lumOff val="60000"/>
            </a:schemeClr>
          </a:solidFill>
          <a:ln>
            <a:noFill/>
          </a:ln>
        </p:spPr>
        <p:txBody>
          <a:bodyPr anchor="ctr"/>
          <a:lstStyle/>
          <a:p>
            <a:endParaRPr lang="zh-CN" altLang="en-US"/>
          </a:p>
        </p:txBody>
      </p:sp>
      <p:sp>
        <p:nvSpPr>
          <p:cNvPr id="6" name="任意多边形 30"/>
          <p:cNvSpPr/>
          <p:nvPr/>
        </p:nvSpPr>
        <p:spPr bwMode="auto">
          <a:xfrm>
            <a:off x="1025496" y="3534410"/>
            <a:ext cx="3184525" cy="760413"/>
          </a:xfrm>
          <a:custGeom>
            <a:avLst/>
            <a:gdLst>
              <a:gd name="T0" fmla="*/ 870689 w 3183875"/>
              <a:gd name="T1" fmla="*/ 0 h 760164"/>
              <a:gd name="T2" fmla="*/ 3185175 w 3183875"/>
              <a:gd name="T3" fmla="*/ 0 h 760164"/>
              <a:gd name="T4" fmla="*/ 2149168 w 3183875"/>
              <a:gd name="T5" fmla="*/ 760662 h 760164"/>
              <a:gd name="T6" fmla="*/ 0 w 3183875"/>
              <a:gd name="T7" fmla="*/ 760662 h 760164"/>
              <a:gd name="T8" fmla="*/ 870689 w 3183875"/>
              <a:gd name="T9" fmla="*/ 0 h 7601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83875" h="760164">
                <a:moveTo>
                  <a:pt x="870333" y="0"/>
                </a:moveTo>
                <a:lnTo>
                  <a:pt x="3183875" y="0"/>
                </a:lnTo>
                <a:lnTo>
                  <a:pt x="2148290" y="760164"/>
                </a:lnTo>
                <a:lnTo>
                  <a:pt x="0" y="760164"/>
                </a:lnTo>
                <a:lnTo>
                  <a:pt x="870333" y="0"/>
                </a:lnTo>
                <a:close/>
              </a:path>
            </a:pathLst>
          </a:custGeom>
          <a:solidFill>
            <a:schemeClr val="accent6">
              <a:lumMod val="60000"/>
              <a:lumOff val="40000"/>
            </a:schemeClr>
          </a:solidFill>
          <a:ln>
            <a:noFill/>
          </a:ln>
        </p:spPr>
        <p:txBody>
          <a:bodyPr anchor="ctr"/>
          <a:lstStyle/>
          <a:p>
            <a:endParaRPr lang="zh-CN" altLang="en-US"/>
          </a:p>
        </p:txBody>
      </p:sp>
      <p:sp>
        <p:nvSpPr>
          <p:cNvPr id="7" name="任意多边形 3"/>
          <p:cNvSpPr/>
          <p:nvPr/>
        </p:nvSpPr>
        <p:spPr bwMode="auto">
          <a:xfrm>
            <a:off x="1041371" y="3048635"/>
            <a:ext cx="3184525" cy="760413"/>
          </a:xfrm>
          <a:custGeom>
            <a:avLst/>
            <a:gdLst>
              <a:gd name="T0" fmla="*/ 870689 w 3183875"/>
              <a:gd name="T1" fmla="*/ 0 h 760164"/>
              <a:gd name="T2" fmla="*/ 3185175 w 3183875"/>
              <a:gd name="T3" fmla="*/ 0 h 760164"/>
              <a:gd name="T4" fmla="*/ 2149168 w 3183875"/>
              <a:gd name="T5" fmla="*/ 760662 h 760164"/>
              <a:gd name="T6" fmla="*/ 0 w 3183875"/>
              <a:gd name="T7" fmla="*/ 760662 h 760164"/>
              <a:gd name="T8" fmla="*/ 870689 w 3183875"/>
              <a:gd name="T9" fmla="*/ 0 h 7601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83875" h="760164">
                <a:moveTo>
                  <a:pt x="870333" y="0"/>
                </a:moveTo>
                <a:lnTo>
                  <a:pt x="3183875" y="0"/>
                </a:lnTo>
                <a:lnTo>
                  <a:pt x="2148290" y="760164"/>
                </a:lnTo>
                <a:lnTo>
                  <a:pt x="0" y="760164"/>
                </a:lnTo>
                <a:lnTo>
                  <a:pt x="870333" y="0"/>
                </a:lnTo>
                <a:close/>
              </a:path>
            </a:pathLst>
          </a:custGeom>
          <a:solidFill>
            <a:srgbClr val="7C9841"/>
          </a:solidFill>
          <a:ln>
            <a:noFill/>
          </a:ln>
        </p:spPr>
        <p:txBody>
          <a:bodyPr anchor="ctr"/>
          <a:lstStyle/>
          <a:p>
            <a:endParaRPr lang="zh-CN" altLang="en-US"/>
          </a:p>
        </p:txBody>
      </p:sp>
      <p:cxnSp>
        <p:nvCxnSpPr>
          <p:cNvPr id="8" name="直接连接符 17"/>
          <p:cNvCxnSpPr>
            <a:cxnSpLocks noChangeShapeType="1"/>
          </p:cNvCxnSpPr>
          <p:nvPr/>
        </p:nvCxnSpPr>
        <p:spPr bwMode="auto">
          <a:xfrm flipV="1">
            <a:off x="2757458" y="2799398"/>
            <a:ext cx="0" cy="165100"/>
          </a:xfrm>
          <a:prstGeom prst="line">
            <a:avLst/>
          </a:prstGeom>
          <a:noFill/>
          <a:ln w="9525">
            <a:solidFill>
              <a:srgbClr val="A6A6A6"/>
            </a:solidFill>
            <a:round/>
          </a:ln>
          <a:extLst>
            <a:ext uri="{909E8E84-426E-40DD-AFC4-6F175D3DCCD1}">
              <a14:hiddenFill xmlns:a14="http://schemas.microsoft.com/office/drawing/2010/main">
                <a:noFill/>
              </a14:hiddenFill>
            </a:ext>
          </a:extLst>
        </p:spPr>
      </p:cxnSp>
      <p:cxnSp>
        <p:nvCxnSpPr>
          <p:cNvPr id="9" name="直接连接符 20"/>
          <p:cNvCxnSpPr>
            <a:cxnSpLocks noChangeShapeType="1"/>
          </p:cNvCxnSpPr>
          <p:nvPr/>
        </p:nvCxnSpPr>
        <p:spPr bwMode="auto">
          <a:xfrm>
            <a:off x="2757458" y="2788285"/>
            <a:ext cx="2457450" cy="0"/>
          </a:xfrm>
          <a:prstGeom prst="line">
            <a:avLst/>
          </a:prstGeom>
          <a:noFill/>
          <a:ln w="6350">
            <a:solidFill>
              <a:srgbClr val="A6A6A6"/>
            </a:solidFill>
            <a:round/>
          </a:ln>
          <a:extLst>
            <a:ext uri="{909E8E84-426E-40DD-AFC4-6F175D3DCCD1}">
              <a14:hiddenFill xmlns:a14="http://schemas.microsoft.com/office/drawing/2010/main">
                <a:noFill/>
              </a14:hiddenFill>
            </a:ext>
          </a:extLst>
        </p:spPr>
      </p:cxnSp>
      <p:cxnSp>
        <p:nvCxnSpPr>
          <p:cNvPr id="10" name="直接连接符 41"/>
          <p:cNvCxnSpPr>
            <a:cxnSpLocks noChangeShapeType="1"/>
          </p:cNvCxnSpPr>
          <p:nvPr/>
        </p:nvCxnSpPr>
        <p:spPr bwMode="auto">
          <a:xfrm>
            <a:off x="2757458" y="4863148"/>
            <a:ext cx="0" cy="180975"/>
          </a:xfrm>
          <a:prstGeom prst="line">
            <a:avLst/>
          </a:prstGeom>
          <a:noFill/>
          <a:ln w="9525">
            <a:solidFill>
              <a:srgbClr val="A6A6A6"/>
            </a:solidFill>
            <a:round/>
          </a:ln>
          <a:extLst>
            <a:ext uri="{909E8E84-426E-40DD-AFC4-6F175D3DCCD1}">
              <a14:hiddenFill xmlns:a14="http://schemas.microsoft.com/office/drawing/2010/main">
                <a:noFill/>
              </a14:hiddenFill>
            </a:ext>
          </a:extLst>
        </p:spPr>
      </p:cxnSp>
      <p:cxnSp>
        <p:nvCxnSpPr>
          <p:cNvPr id="11" name="直接连接符 42"/>
          <p:cNvCxnSpPr>
            <a:cxnSpLocks noChangeShapeType="1"/>
          </p:cNvCxnSpPr>
          <p:nvPr/>
        </p:nvCxnSpPr>
        <p:spPr bwMode="auto">
          <a:xfrm flipV="1">
            <a:off x="2757458" y="5055235"/>
            <a:ext cx="2457450" cy="0"/>
          </a:xfrm>
          <a:prstGeom prst="line">
            <a:avLst/>
          </a:prstGeom>
          <a:noFill/>
          <a:ln w="6350">
            <a:solidFill>
              <a:srgbClr val="A6A6A6"/>
            </a:solidFill>
            <a:round/>
          </a:ln>
          <a:extLst>
            <a:ext uri="{909E8E84-426E-40DD-AFC4-6F175D3DCCD1}">
              <a14:hiddenFill xmlns:a14="http://schemas.microsoft.com/office/drawing/2010/main">
                <a:noFill/>
              </a14:hiddenFill>
            </a:ext>
          </a:extLst>
        </p:spPr>
      </p:cxnSp>
      <p:cxnSp>
        <p:nvCxnSpPr>
          <p:cNvPr id="12" name="直接连接符 43"/>
          <p:cNvCxnSpPr>
            <a:cxnSpLocks noChangeShapeType="1"/>
          </p:cNvCxnSpPr>
          <p:nvPr/>
        </p:nvCxnSpPr>
        <p:spPr bwMode="auto">
          <a:xfrm>
            <a:off x="3660746" y="3931285"/>
            <a:ext cx="1554162" cy="0"/>
          </a:xfrm>
          <a:prstGeom prst="line">
            <a:avLst/>
          </a:prstGeom>
          <a:noFill/>
          <a:ln w="6350">
            <a:solidFill>
              <a:srgbClr val="A6A6A6"/>
            </a:solidFill>
            <a:round/>
          </a:ln>
          <a:extLst>
            <a:ext uri="{909E8E84-426E-40DD-AFC4-6F175D3DCCD1}">
              <a14:hiddenFill xmlns:a14="http://schemas.microsoft.com/office/drawing/2010/main">
                <a:noFill/>
              </a14:hiddenFill>
            </a:ext>
          </a:extLst>
        </p:spPr>
      </p:cxnSp>
      <p:sp>
        <p:nvSpPr>
          <p:cNvPr id="13" name="文本框 50"/>
          <p:cNvSpPr txBox="1">
            <a:spLocks noChangeArrowheads="1"/>
          </p:cNvSpPr>
          <p:nvPr/>
        </p:nvSpPr>
        <p:spPr bwMode="auto">
          <a:xfrm>
            <a:off x="8405783" y="3475673"/>
            <a:ext cx="3275013"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sym typeface="+mn-ea"/>
              </a:rPr>
              <a:t>An action plan with executable, actionable and creative ideas can effectively enhance the company's reputation and brand reputation.</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eaLnBrk="1" hangingPunct="1">
              <a:buFont typeface="Arial" panose="020B0604020202020204" pitchFamily="34" charset="0"/>
              <a:buNone/>
            </a:pPr>
            <a:endParaRPr lang="zh-CN" altLang="en-US" sz="1600" dirty="0">
              <a:solidFill>
                <a:srgbClr val="0D0D0D"/>
              </a:solidFill>
              <a:latin typeface="幼圆" panose="02010509060101010101" pitchFamily="49" charset="-122"/>
              <a:ea typeface="幼圆" panose="02010509060101010101" pitchFamily="49" charset="-122"/>
            </a:endParaRPr>
          </a:p>
        </p:txBody>
      </p:sp>
      <p:sp>
        <p:nvSpPr>
          <p:cNvPr id="14" name="文本框 29"/>
          <p:cNvSpPr txBox="1">
            <a:spLocks noChangeArrowheads="1"/>
          </p:cNvSpPr>
          <p:nvPr/>
        </p:nvSpPr>
        <p:spPr bwMode="auto">
          <a:xfrm>
            <a:off x="2328833" y="3123248"/>
            <a:ext cx="42862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2800">
                <a:solidFill>
                  <a:schemeClr val="bg1"/>
                </a:solidFill>
                <a:latin typeface="微软雅黑" panose="020B0503020204020204" pitchFamily="34" charset="-122"/>
                <a:ea typeface="微软雅黑" panose="020B0503020204020204" pitchFamily="34" charset="-122"/>
              </a:rPr>
              <a:t>1</a:t>
            </a:r>
            <a:endParaRPr lang="en-US" altLang="zh-CN" sz="2800">
              <a:solidFill>
                <a:schemeClr val="bg1"/>
              </a:solidFill>
              <a:latin typeface="微软雅黑" panose="020B0503020204020204" pitchFamily="34" charset="-122"/>
              <a:ea typeface="微软雅黑" panose="020B0503020204020204" pitchFamily="34" charset="-122"/>
            </a:endParaRPr>
          </a:p>
        </p:txBody>
      </p:sp>
      <p:sp>
        <p:nvSpPr>
          <p:cNvPr id="15" name="文本框 56"/>
          <p:cNvSpPr txBox="1">
            <a:spLocks noChangeArrowheads="1"/>
          </p:cNvSpPr>
          <p:nvPr/>
        </p:nvSpPr>
        <p:spPr bwMode="auto">
          <a:xfrm>
            <a:off x="2328833" y="3763010"/>
            <a:ext cx="428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2800">
                <a:solidFill>
                  <a:schemeClr val="bg1"/>
                </a:solidFill>
                <a:latin typeface="微软雅黑" panose="020B0503020204020204" pitchFamily="34" charset="-122"/>
                <a:ea typeface="微软雅黑" panose="020B0503020204020204" pitchFamily="34" charset="-122"/>
              </a:rPr>
              <a:t>2</a:t>
            </a:r>
            <a:endParaRPr lang="en-US" altLang="zh-CN" sz="2800">
              <a:solidFill>
                <a:schemeClr val="bg1"/>
              </a:solidFill>
              <a:latin typeface="微软雅黑" panose="020B0503020204020204" pitchFamily="34" charset="-122"/>
              <a:ea typeface="微软雅黑" panose="020B0503020204020204" pitchFamily="34" charset="-122"/>
            </a:endParaRPr>
          </a:p>
        </p:txBody>
      </p:sp>
      <p:sp>
        <p:nvSpPr>
          <p:cNvPr id="16" name="文本框 59"/>
          <p:cNvSpPr txBox="1">
            <a:spLocks noChangeArrowheads="1"/>
          </p:cNvSpPr>
          <p:nvPr/>
        </p:nvSpPr>
        <p:spPr bwMode="auto">
          <a:xfrm>
            <a:off x="2328833" y="4291648"/>
            <a:ext cx="428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2800">
                <a:solidFill>
                  <a:schemeClr val="bg1"/>
                </a:solidFill>
                <a:latin typeface="微软雅黑" panose="020B0503020204020204" pitchFamily="34" charset="-122"/>
                <a:ea typeface="微软雅黑" panose="020B0503020204020204" pitchFamily="34" charset="-122"/>
              </a:rPr>
              <a:t>3</a:t>
            </a:r>
            <a:endParaRPr lang="en-US" altLang="zh-CN" sz="2800">
              <a:solidFill>
                <a:schemeClr val="bg1"/>
              </a:solidFill>
              <a:latin typeface="微软雅黑" panose="020B0503020204020204" pitchFamily="34" charset="-122"/>
              <a:ea typeface="微软雅黑" panose="020B0503020204020204" pitchFamily="34" charset="-122"/>
            </a:endParaRPr>
          </a:p>
        </p:txBody>
      </p:sp>
      <p:sp>
        <p:nvSpPr>
          <p:cNvPr id="17" name="文本框 60"/>
          <p:cNvSpPr txBox="1">
            <a:spLocks noChangeArrowheads="1"/>
          </p:cNvSpPr>
          <p:nvPr/>
        </p:nvSpPr>
        <p:spPr bwMode="auto">
          <a:xfrm>
            <a:off x="8405783" y="2964498"/>
            <a:ext cx="33448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2400" dirty="0" smtClean="0">
                <a:solidFill>
                  <a:schemeClr val="tx1">
                    <a:lumMod val="75000"/>
                    <a:lumOff val="25000"/>
                  </a:schemeClr>
                </a:solidFill>
                <a:latin typeface="微软雅黑" panose="020B0503020204020204" pitchFamily="34" charset="-122"/>
                <a:ea typeface="微软雅黑" panose="020B0503020204020204" pitchFamily="34" charset="-122"/>
              </a:rPr>
              <a:t>单击输入文字内容</a:t>
            </a:r>
            <a:endParaRPr lang="zh-CN" altLang="en-US" sz="2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18" name="直接连接符 61"/>
          <p:cNvCxnSpPr>
            <a:cxnSpLocks noChangeShapeType="1"/>
          </p:cNvCxnSpPr>
          <p:nvPr/>
        </p:nvCxnSpPr>
        <p:spPr bwMode="auto">
          <a:xfrm>
            <a:off x="8261321" y="3115628"/>
            <a:ext cx="0" cy="1266825"/>
          </a:xfrm>
          <a:prstGeom prst="line">
            <a:avLst/>
          </a:prstGeom>
          <a:noFill/>
          <a:ln w="6350">
            <a:solidFill>
              <a:srgbClr val="A6A6A6"/>
            </a:solidFill>
            <a:round/>
          </a:ln>
          <a:extLst>
            <a:ext uri="{909E8E84-426E-40DD-AFC4-6F175D3DCCD1}">
              <a14:hiddenFill xmlns:a14="http://schemas.microsoft.com/office/drawing/2010/main">
                <a:noFill/>
              </a14:hiddenFill>
            </a:ext>
          </a:extLst>
        </p:spPr>
      </p:cxnSp>
      <p:grpSp>
        <p:nvGrpSpPr>
          <p:cNvPr id="42" name="组合 41"/>
          <p:cNvGrpSpPr/>
          <p:nvPr/>
        </p:nvGrpSpPr>
        <p:grpSpPr>
          <a:xfrm>
            <a:off x="0" y="0"/>
            <a:ext cx="4089400" cy="1758950"/>
            <a:chOff x="0" y="0"/>
            <a:chExt cx="6440" cy="2770"/>
          </a:xfrm>
        </p:grpSpPr>
        <p:pic>
          <p:nvPicPr>
            <p:cNvPr id="43" name="图片 42" descr="hb"/>
            <p:cNvPicPr>
              <a:picLocks noChangeAspect="1"/>
            </p:cNvPicPr>
            <p:nvPr>
              <p:custDataLst>
                <p:tags r:id="rId1"/>
              </p:custDataLst>
            </p:nvPr>
          </p:nvPicPr>
          <p:blipFill>
            <a:blip r:embed="rId2"/>
            <a:srcRect l="11308" r="17833" b="14229"/>
            <a:stretch>
              <a:fillRect/>
            </a:stretch>
          </p:blipFill>
          <p:spPr>
            <a:xfrm rot="10800000" flipH="1">
              <a:off x="0" y="0"/>
              <a:ext cx="4953" cy="2770"/>
            </a:xfrm>
            <a:prstGeom prst="rect">
              <a:avLst/>
            </a:prstGeom>
          </p:spPr>
        </p:pic>
        <p:grpSp>
          <p:nvGrpSpPr>
            <p:cNvPr id="46" name="组合 45"/>
            <p:cNvGrpSpPr/>
            <p:nvPr/>
          </p:nvGrpSpPr>
          <p:grpSpPr>
            <a:xfrm>
              <a:off x="1640" y="626"/>
              <a:ext cx="4800" cy="1137"/>
              <a:chOff x="3311144" y="2670048"/>
              <a:chExt cx="3048000" cy="721755"/>
            </a:xfrm>
          </p:grpSpPr>
          <p:sp>
            <p:nvSpPr>
              <p:cNvPr id="47" name="文本框 46"/>
              <p:cNvSpPr txBox="1"/>
              <p:nvPr/>
            </p:nvSpPr>
            <p:spPr>
              <a:xfrm>
                <a:off x="3311144" y="2670048"/>
                <a:ext cx="3048000" cy="460375"/>
              </a:xfrm>
              <a:prstGeom prst="rect">
                <a:avLst/>
              </a:prstGeom>
              <a:noFill/>
            </p:spPr>
            <p:txBody>
              <a:bodyPr wrap="square" rtlCol="0">
                <a:spAutoFit/>
              </a:bodyPr>
              <a:p>
                <a:pPr algn="dist"/>
                <a:r>
                  <a:rPr lang="zh-CN" altLang="en-US" sz="2400" dirty="0" smtClean="0">
                    <a:latin typeface="微软雅黑" panose="020B0503020204020204" pitchFamily="34" charset="-122"/>
                    <a:ea typeface="微软雅黑" panose="020B0503020204020204" pitchFamily="34" charset="-122"/>
                  </a:rPr>
                  <a:t>点击此处添加标题</a:t>
                </a:r>
                <a:endParaRPr lang="zh-CN" altLang="en-US" sz="2400" dirty="0" smtClean="0">
                  <a:latin typeface="微软雅黑" panose="020B0503020204020204" pitchFamily="34" charset="-122"/>
                  <a:ea typeface="微软雅黑" panose="020B0503020204020204" pitchFamily="34" charset="-122"/>
                </a:endParaRPr>
              </a:p>
            </p:txBody>
          </p:sp>
          <p:sp>
            <p:nvSpPr>
              <p:cNvPr id="48" name="文本框 47"/>
              <p:cNvSpPr txBox="1"/>
              <p:nvPr/>
            </p:nvSpPr>
            <p:spPr>
              <a:xfrm>
                <a:off x="3324098" y="3130193"/>
                <a:ext cx="2496312" cy="261610"/>
              </a:xfrm>
              <a:prstGeom prst="rect">
                <a:avLst/>
              </a:prstGeom>
              <a:noFill/>
            </p:spPr>
            <p:txBody>
              <a:bodyPr wrap="square" rtlCol="0">
                <a:spAutoFit/>
              </a:bodyPr>
              <a:p>
                <a:pPr algn="dist"/>
                <a:r>
                  <a:rPr lang="en-US" altLang="zh-CN" sz="1100" dirty="0" smtClean="0">
                    <a:latin typeface="微软雅黑" panose="020B0503020204020204" pitchFamily="34" charset="-122"/>
                    <a:ea typeface="微软雅黑" panose="020B0503020204020204" pitchFamily="34" charset="-122"/>
                  </a:rPr>
                  <a:t>Click here to add the title</a:t>
                </a:r>
                <a:endParaRPr lang="en-US" altLang="zh-CN" sz="1100" dirty="0" smtClean="0">
                  <a:latin typeface="微软雅黑" panose="020B0503020204020204" pitchFamily="34" charset="-122"/>
                  <a:ea typeface="微软雅黑" panose="020B0503020204020204" pitchFamily="34" charset="-122"/>
                </a:endParaRPr>
              </a:p>
            </p:txBody>
          </p:sp>
        </p:grpSp>
      </p:grpSp>
      <p:sp>
        <p:nvSpPr>
          <p:cNvPr id="28" name="矩形 54"/>
          <p:cNvSpPr>
            <a:spLocks noChangeArrowheads="1"/>
          </p:cNvSpPr>
          <p:nvPr/>
        </p:nvSpPr>
        <p:spPr bwMode="auto">
          <a:xfrm>
            <a:off x="5384771" y="2448878"/>
            <a:ext cx="2452687" cy="866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p>
            <a:pPr algn="ctr">
              <a:lnSpc>
                <a:spcPct val="120000"/>
              </a:lnSpc>
              <a:spcBef>
                <a:spcPct val="0"/>
              </a:spcBef>
              <a:buNone/>
            </a:pP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mn-ea"/>
              </a:rPr>
              <a:t>Event planning is an effective behavior to increase market share. </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29" name="矩形 54"/>
          <p:cNvSpPr>
            <a:spLocks noChangeArrowheads="1"/>
          </p:cNvSpPr>
          <p:nvPr/>
        </p:nvSpPr>
        <p:spPr bwMode="auto">
          <a:xfrm>
            <a:off x="5384771" y="4569778"/>
            <a:ext cx="2452687" cy="866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20000"/>
              </a:lnSpc>
              <a:spcBef>
                <a:spcPct val="0"/>
              </a:spcBef>
              <a:buNone/>
            </a:pP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mn-ea"/>
              </a:rPr>
              <a:t>Event planning is an effective behavior to increase market share. </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组合 57"/>
          <p:cNvGrpSpPr/>
          <p:nvPr/>
        </p:nvGrpSpPr>
        <p:grpSpPr>
          <a:xfrm>
            <a:off x="0" y="0"/>
            <a:ext cx="4089400" cy="1758950"/>
            <a:chOff x="0" y="0"/>
            <a:chExt cx="6440" cy="2770"/>
          </a:xfrm>
        </p:grpSpPr>
        <p:pic>
          <p:nvPicPr>
            <p:cNvPr id="59" name="图片 58" descr="hb"/>
            <p:cNvPicPr>
              <a:picLocks noChangeAspect="1"/>
            </p:cNvPicPr>
            <p:nvPr>
              <p:custDataLst>
                <p:tags r:id="rId1"/>
              </p:custDataLst>
            </p:nvPr>
          </p:nvPicPr>
          <p:blipFill>
            <a:blip r:embed="rId2"/>
            <a:srcRect l="11308" r="17833" b="14229"/>
            <a:stretch>
              <a:fillRect/>
            </a:stretch>
          </p:blipFill>
          <p:spPr>
            <a:xfrm rot="10800000" flipH="1">
              <a:off x="0" y="0"/>
              <a:ext cx="4953" cy="2770"/>
            </a:xfrm>
            <a:prstGeom prst="rect">
              <a:avLst/>
            </a:prstGeom>
          </p:spPr>
        </p:pic>
        <p:grpSp>
          <p:nvGrpSpPr>
            <p:cNvPr id="60" name="组合 59"/>
            <p:cNvGrpSpPr/>
            <p:nvPr/>
          </p:nvGrpSpPr>
          <p:grpSpPr>
            <a:xfrm>
              <a:off x="1640" y="626"/>
              <a:ext cx="4800" cy="1137"/>
              <a:chOff x="3311144" y="2670048"/>
              <a:chExt cx="3048000" cy="721755"/>
            </a:xfrm>
          </p:grpSpPr>
          <p:sp>
            <p:nvSpPr>
              <p:cNvPr id="61" name="文本框 60"/>
              <p:cNvSpPr txBox="1"/>
              <p:nvPr/>
            </p:nvSpPr>
            <p:spPr>
              <a:xfrm>
                <a:off x="3311144" y="2670048"/>
                <a:ext cx="3048000" cy="460375"/>
              </a:xfrm>
              <a:prstGeom prst="rect">
                <a:avLst/>
              </a:prstGeom>
              <a:noFill/>
            </p:spPr>
            <p:txBody>
              <a:bodyPr wrap="square" rtlCol="0">
                <a:spAutoFit/>
              </a:bodyPr>
              <a:p>
                <a:pPr algn="dist"/>
                <a:r>
                  <a:rPr lang="zh-CN" altLang="en-US" sz="2400" dirty="0" smtClean="0">
                    <a:latin typeface="微软雅黑" panose="020B0503020204020204" pitchFamily="34" charset="-122"/>
                    <a:ea typeface="微软雅黑" panose="020B0503020204020204" pitchFamily="34" charset="-122"/>
                  </a:rPr>
                  <a:t>点击此处添加标题</a:t>
                </a:r>
                <a:endParaRPr lang="zh-CN" altLang="en-US" sz="2400" dirty="0" smtClean="0">
                  <a:latin typeface="微软雅黑" panose="020B0503020204020204" pitchFamily="34" charset="-122"/>
                  <a:ea typeface="微软雅黑" panose="020B0503020204020204" pitchFamily="34" charset="-122"/>
                </a:endParaRPr>
              </a:p>
            </p:txBody>
          </p:sp>
          <p:sp>
            <p:nvSpPr>
              <p:cNvPr id="62" name="文本框 61"/>
              <p:cNvSpPr txBox="1"/>
              <p:nvPr/>
            </p:nvSpPr>
            <p:spPr>
              <a:xfrm>
                <a:off x="3324098" y="3130193"/>
                <a:ext cx="2496312" cy="261610"/>
              </a:xfrm>
              <a:prstGeom prst="rect">
                <a:avLst/>
              </a:prstGeom>
              <a:noFill/>
            </p:spPr>
            <p:txBody>
              <a:bodyPr wrap="square" rtlCol="0">
                <a:spAutoFit/>
              </a:bodyPr>
              <a:p>
                <a:pPr algn="dist"/>
                <a:r>
                  <a:rPr lang="en-US" altLang="zh-CN" sz="1100" dirty="0" smtClean="0">
                    <a:latin typeface="微软雅黑" panose="020B0503020204020204" pitchFamily="34" charset="-122"/>
                    <a:ea typeface="微软雅黑" panose="020B0503020204020204" pitchFamily="34" charset="-122"/>
                  </a:rPr>
                  <a:t>Click here to add the title</a:t>
                </a:r>
                <a:endParaRPr lang="en-US" altLang="zh-CN" sz="1100" dirty="0" smtClean="0">
                  <a:latin typeface="微软雅黑" panose="020B0503020204020204" pitchFamily="34" charset="-122"/>
                  <a:ea typeface="微软雅黑" panose="020B0503020204020204" pitchFamily="34" charset="-122"/>
                </a:endParaRPr>
              </a:p>
            </p:txBody>
          </p:sp>
        </p:grpSp>
      </p:grpSp>
      <p:sp>
        <p:nvSpPr>
          <p:cNvPr id="63" name="Arrow: Right 2"/>
          <p:cNvSpPr/>
          <p:nvPr/>
        </p:nvSpPr>
        <p:spPr>
          <a:xfrm>
            <a:off x="6370320" y="1752948"/>
            <a:ext cx="1119640" cy="758516"/>
          </a:xfrm>
          <a:prstGeom prst="rightArrow">
            <a:avLst>
              <a:gd name="adj1" fmla="val 65730"/>
              <a:gd name="adj2" fmla="val 50000"/>
            </a:avLst>
          </a:prstGeom>
          <a:solidFill>
            <a:schemeClr val="bg1">
              <a:lumMod val="85000"/>
            </a:schemeClr>
          </a:solidFill>
          <a:ln w="12700" cap="flat" cmpd="sng" algn="ctr">
            <a:noFill/>
            <a:prstDash val="solid"/>
            <a:miter lim="800000"/>
          </a:ln>
          <a:effectLst/>
        </p:spPr>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64" name="Arrow: Right 91"/>
          <p:cNvSpPr/>
          <p:nvPr/>
        </p:nvSpPr>
        <p:spPr>
          <a:xfrm>
            <a:off x="6370320" y="3867488"/>
            <a:ext cx="1119640" cy="758516"/>
          </a:xfrm>
          <a:prstGeom prst="rightArrow">
            <a:avLst>
              <a:gd name="adj1" fmla="val 65730"/>
              <a:gd name="adj2" fmla="val 50000"/>
            </a:avLst>
          </a:prstGeom>
          <a:solidFill>
            <a:schemeClr val="bg1">
              <a:lumMod val="85000"/>
            </a:schemeClr>
          </a:solidFill>
          <a:ln w="12700" cap="flat" cmpd="sng" algn="ctr">
            <a:noFill/>
            <a:prstDash val="solid"/>
            <a:miter lim="800000"/>
          </a:ln>
          <a:effectLst/>
        </p:spPr>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65" name="Arrow: Right 96"/>
          <p:cNvSpPr/>
          <p:nvPr/>
        </p:nvSpPr>
        <p:spPr>
          <a:xfrm flipH="1">
            <a:off x="4715622" y="2810218"/>
            <a:ext cx="1119640" cy="758516"/>
          </a:xfrm>
          <a:prstGeom prst="rightArrow">
            <a:avLst>
              <a:gd name="adj1" fmla="val 65730"/>
              <a:gd name="adj2" fmla="val 50000"/>
            </a:avLst>
          </a:prstGeom>
          <a:solidFill>
            <a:schemeClr val="bg1">
              <a:lumMod val="85000"/>
            </a:schemeClr>
          </a:solidFill>
          <a:ln w="12700" cap="flat" cmpd="sng" algn="ctr">
            <a:noFill/>
            <a:prstDash val="solid"/>
            <a:miter lim="800000"/>
          </a:ln>
          <a:effectLst/>
        </p:spPr>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66" name="Arrow: Right 97"/>
          <p:cNvSpPr/>
          <p:nvPr/>
        </p:nvSpPr>
        <p:spPr>
          <a:xfrm flipH="1">
            <a:off x="4715622" y="4930127"/>
            <a:ext cx="1119640" cy="758516"/>
          </a:xfrm>
          <a:prstGeom prst="rightArrow">
            <a:avLst>
              <a:gd name="adj1" fmla="val 65730"/>
              <a:gd name="adj2" fmla="val 50000"/>
            </a:avLst>
          </a:prstGeom>
          <a:solidFill>
            <a:schemeClr val="bg1">
              <a:lumMod val="85000"/>
            </a:schemeClr>
          </a:solidFill>
          <a:ln w="12700" cap="flat" cmpd="sng" algn="ctr">
            <a:noFill/>
            <a:prstDash val="solid"/>
            <a:miter lim="800000"/>
          </a:ln>
          <a:effectLst/>
        </p:spPr>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67" name="Oval 1"/>
          <p:cNvSpPr/>
          <p:nvPr/>
        </p:nvSpPr>
        <p:spPr>
          <a:xfrm>
            <a:off x="5573262" y="1602676"/>
            <a:ext cx="1059059" cy="1059060"/>
          </a:xfrm>
          <a:prstGeom prst="ellipse">
            <a:avLst/>
          </a:prstGeom>
          <a:solidFill>
            <a:srgbClr val="7C9841"/>
          </a:solidFill>
          <a:ln w="12700" cap="flat" cmpd="sng" algn="ctr">
            <a:noFill/>
            <a:prstDash val="solid"/>
            <a:miter lim="800000"/>
          </a:ln>
          <a:effectLst>
            <a:outerShdw blurRad="50800" dist="38100" algn="l" rotWithShape="0">
              <a:prstClr val="black">
                <a:alpha val="40000"/>
              </a:prstClr>
            </a:outerShdw>
          </a:effectLst>
        </p:spPr>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68" name="Oval 89"/>
          <p:cNvSpPr/>
          <p:nvPr/>
        </p:nvSpPr>
        <p:spPr>
          <a:xfrm flipH="1">
            <a:off x="5573262" y="2659946"/>
            <a:ext cx="1059059" cy="1059060"/>
          </a:xfrm>
          <a:prstGeom prst="ellipse">
            <a:avLst/>
          </a:prstGeom>
          <a:solidFill>
            <a:srgbClr val="7C9841"/>
          </a:solidFill>
          <a:ln w="12700" cap="flat" cmpd="sng" algn="ctr">
            <a:noFill/>
            <a:prstDash val="solid"/>
            <a:miter lim="800000"/>
          </a:ln>
          <a:effectLst>
            <a:outerShdw blurRad="50800" dist="38100" dir="10800000" algn="r" rotWithShape="0">
              <a:prstClr val="black">
                <a:alpha val="40000"/>
              </a:prstClr>
            </a:outerShdw>
          </a:effectLst>
        </p:spPr>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69" name="Oval 92"/>
          <p:cNvSpPr/>
          <p:nvPr/>
        </p:nvSpPr>
        <p:spPr>
          <a:xfrm>
            <a:off x="5573262" y="3717216"/>
            <a:ext cx="1059059" cy="1059060"/>
          </a:xfrm>
          <a:prstGeom prst="ellipse">
            <a:avLst/>
          </a:prstGeom>
          <a:solidFill>
            <a:srgbClr val="7C9841"/>
          </a:solidFill>
          <a:ln w="12700" cap="flat" cmpd="sng" algn="ctr">
            <a:noFill/>
            <a:prstDash val="solid"/>
            <a:miter lim="800000"/>
          </a:ln>
          <a:effectLst>
            <a:outerShdw blurRad="50800" dist="38100" algn="l" rotWithShape="0">
              <a:prstClr val="black">
                <a:alpha val="40000"/>
              </a:prstClr>
            </a:outerShdw>
          </a:effectLst>
        </p:spPr>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70" name="Oval 95"/>
          <p:cNvSpPr/>
          <p:nvPr/>
        </p:nvSpPr>
        <p:spPr>
          <a:xfrm flipH="1">
            <a:off x="5573262" y="4779855"/>
            <a:ext cx="1059059" cy="1059060"/>
          </a:xfrm>
          <a:prstGeom prst="ellipse">
            <a:avLst/>
          </a:prstGeom>
          <a:solidFill>
            <a:srgbClr val="7C9841"/>
          </a:solidFill>
          <a:ln w="12700" cap="flat" cmpd="sng" algn="ctr">
            <a:noFill/>
            <a:prstDash val="solid"/>
            <a:miter lim="800000"/>
          </a:ln>
          <a:effectLst>
            <a:outerShdw blurRad="50800" dist="38100" dir="10800000" algn="r" rotWithShape="0">
              <a:prstClr val="black">
                <a:alpha val="40000"/>
              </a:prstClr>
            </a:outerShdw>
          </a:effectLst>
        </p:spPr>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71" name="Freeform 6"/>
          <p:cNvSpPr>
            <a:spLocks noEditPoints="1"/>
          </p:cNvSpPr>
          <p:nvPr/>
        </p:nvSpPr>
        <p:spPr bwMode="auto">
          <a:xfrm>
            <a:off x="5961643" y="5165069"/>
            <a:ext cx="330105" cy="329903"/>
          </a:xfrm>
          <a:custGeom>
            <a:avLst/>
            <a:gdLst>
              <a:gd name="T0" fmla="*/ 4899 w 6560"/>
              <a:gd name="T1" fmla="*/ 4212 h 6556"/>
              <a:gd name="T2" fmla="*/ 5625 w 6560"/>
              <a:gd name="T3" fmla="*/ 4937 h 6556"/>
              <a:gd name="T4" fmla="*/ 5734 w 6560"/>
              <a:gd name="T5" fmla="*/ 5169 h 6556"/>
              <a:gd name="T6" fmla="*/ 5535 w 6560"/>
              <a:gd name="T7" fmla="*/ 5326 h 6556"/>
              <a:gd name="T8" fmla="*/ 4530 w 6560"/>
              <a:gd name="T9" fmla="*/ 5213 h 6556"/>
              <a:gd name="T10" fmla="*/ 4556 w 6560"/>
              <a:gd name="T11" fmla="*/ 4174 h 6556"/>
              <a:gd name="T12" fmla="*/ 4795 w 6560"/>
              <a:gd name="T13" fmla="*/ 3694 h 6556"/>
              <a:gd name="T14" fmla="*/ 4139 w 6560"/>
              <a:gd name="T15" fmla="*/ 3969 h 6556"/>
              <a:gd name="T16" fmla="*/ 3746 w 6560"/>
              <a:gd name="T17" fmla="*/ 4553 h 6556"/>
              <a:gd name="T18" fmla="*/ 3746 w 6560"/>
              <a:gd name="T19" fmla="*/ 5282 h 6556"/>
              <a:gd name="T20" fmla="*/ 4139 w 6560"/>
              <a:gd name="T21" fmla="*/ 5864 h 6556"/>
              <a:gd name="T22" fmla="*/ 4795 w 6560"/>
              <a:gd name="T23" fmla="*/ 6139 h 6556"/>
              <a:gd name="T24" fmla="*/ 5505 w 6560"/>
              <a:gd name="T25" fmla="*/ 5998 h 6556"/>
              <a:gd name="T26" fmla="*/ 6002 w 6560"/>
              <a:gd name="T27" fmla="*/ 5502 h 6556"/>
              <a:gd name="T28" fmla="*/ 6143 w 6560"/>
              <a:gd name="T29" fmla="*/ 4792 h 6556"/>
              <a:gd name="T30" fmla="*/ 5868 w 6560"/>
              <a:gd name="T31" fmla="*/ 4136 h 6556"/>
              <a:gd name="T32" fmla="*/ 5286 w 6560"/>
              <a:gd name="T33" fmla="*/ 3743 h 6556"/>
              <a:gd name="T34" fmla="*/ 2870 w 6560"/>
              <a:gd name="T35" fmla="*/ 4507 h 6556"/>
              <a:gd name="T36" fmla="*/ 820 w 6560"/>
              <a:gd name="T37" fmla="*/ 4507 h 6556"/>
              <a:gd name="T38" fmla="*/ 5463 w 6560"/>
              <a:gd name="T39" fmla="*/ 3371 h 6556"/>
              <a:gd name="T40" fmla="*/ 6125 w 6560"/>
              <a:gd name="T41" fmla="*/ 3805 h 6556"/>
              <a:gd name="T42" fmla="*/ 6506 w 6560"/>
              <a:gd name="T43" fmla="*/ 4503 h 6556"/>
              <a:gd name="T44" fmla="*/ 6506 w 6560"/>
              <a:gd name="T45" fmla="*/ 5330 h 6556"/>
              <a:gd name="T46" fmla="*/ 6125 w 6560"/>
              <a:gd name="T47" fmla="*/ 6028 h 6556"/>
              <a:gd name="T48" fmla="*/ 5463 w 6560"/>
              <a:gd name="T49" fmla="*/ 6464 h 6556"/>
              <a:gd name="T50" fmla="*/ 4639 w 6560"/>
              <a:gd name="T51" fmla="*/ 6532 h 6556"/>
              <a:gd name="T52" fmla="*/ 3909 w 6560"/>
              <a:gd name="T53" fmla="*/ 6207 h 6556"/>
              <a:gd name="T54" fmla="*/ 3423 w 6560"/>
              <a:gd name="T55" fmla="*/ 5585 h 6556"/>
              <a:gd name="T56" fmla="*/ 3285 w 6560"/>
              <a:gd name="T57" fmla="*/ 4776 h 6556"/>
              <a:gd name="T58" fmla="*/ 3550 w 6560"/>
              <a:gd name="T59" fmla="*/ 4015 h 6556"/>
              <a:gd name="T60" fmla="*/ 4131 w 6560"/>
              <a:gd name="T61" fmla="*/ 3480 h 6556"/>
              <a:gd name="T62" fmla="*/ 4921 w 6560"/>
              <a:gd name="T63" fmla="*/ 3279 h 6556"/>
              <a:gd name="T64" fmla="*/ 2050 w 6560"/>
              <a:gd name="T65" fmla="*/ 2460 h 6556"/>
              <a:gd name="T66" fmla="*/ 1640 w 6560"/>
              <a:gd name="T67" fmla="*/ 2460 h 6556"/>
              <a:gd name="T68" fmla="*/ 614 w 6560"/>
              <a:gd name="T69" fmla="*/ 1025 h 6556"/>
              <a:gd name="T70" fmla="*/ 784 w 6560"/>
              <a:gd name="T71" fmla="*/ 1355 h 6556"/>
              <a:gd name="T72" fmla="*/ 1155 w 6560"/>
              <a:gd name="T73" fmla="*/ 1413 h 6556"/>
              <a:gd name="T74" fmla="*/ 1414 w 6560"/>
              <a:gd name="T75" fmla="*/ 1154 h 6556"/>
              <a:gd name="T76" fmla="*/ 3899 w 6560"/>
              <a:gd name="T77" fmla="*/ 1090 h 6556"/>
              <a:gd name="T78" fmla="*/ 4117 w 6560"/>
              <a:gd name="T79" fmla="*/ 1389 h 6556"/>
              <a:gd name="T80" fmla="*/ 4494 w 6560"/>
              <a:gd name="T81" fmla="*/ 1389 h 6556"/>
              <a:gd name="T82" fmla="*/ 4709 w 6560"/>
              <a:gd name="T83" fmla="*/ 1090 h 6556"/>
              <a:gd name="T84" fmla="*/ 5090 w 6560"/>
              <a:gd name="T85" fmla="*/ 871 h 6556"/>
              <a:gd name="T86" fmla="*/ 5323 w 6560"/>
              <a:gd name="T87" fmla="*/ 1198 h 6556"/>
              <a:gd name="T88" fmla="*/ 411 w 6560"/>
              <a:gd name="T89" fmla="*/ 4876 h 6556"/>
              <a:gd name="T90" fmla="*/ 445 w 6560"/>
              <a:gd name="T91" fmla="*/ 5326 h 6556"/>
              <a:gd name="T92" fmla="*/ 86 w 6560"/>
              <a:gd name="T93" fmla="*/ 5143 h 6556"/>
              <a:gd name="T94" fmla="*/ 6 w 6560"/>
              <a:gd name="T95" fmla="*/ 1198 h 6556"/>
              <a:gd name="T96" fmla="*/ 239 w 6560"/>
              <a:gd name="T97" fmla="*/ 871 h 6556"/>
              <a:gd name="T98" fmla="*/ 4394 w 6560"/>
              <a:gd name="T99" fmla="*/ 22 h 6556"/>
              <a:gd name="T100" fmla="*/ 4510 w 6560"/>
              <a:gd name="T101" fmla="*/ 1025 h 6556"/>
              <a:gd name="T102" fmla="*/ 4352 w 6560"/>
              <a:gd name="T103" fmla="*/ 1224 h 6556"/>
              <a:gd name="T104" fmla="*/ 4121 w 6560"/>
              <a:gd name="T105" fmla="*/ 1114 h 6556"/>
              <a:gd name="T106" fmla="*/ 4145 w 6560"/>
              <a:gd name="T107" fmla="*/ 78 h 6556"/>
              <a:gd name="T108" fmla="*/ 1071 w 6560"/>
              <a:gd name="T109" fmla="*/ 6 h 6556"/>
              <a:gd name="T110" fmla="*/ 1231 w 6560"/>
              <a:gd name="T111" fmla="*/ 205 h 6556"/>
              <a:gd name="T112" fmla="*/ 1115 w 6560"/>
              <a:gd name="T113" fmla="*/ 1208 h 6556"/>
              <a:gd name="T114" fmla="*/ 866 w 6560"/>
              <a:gd name="T115" fmla="*/ 1152 h 6556"/>
              <a:gd name="T116" fmla="*/ 842 w 6560"/>
              <a:gd name="T117" fmla="*/ 116 h 6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560" h="6556">
                <a:moveTo>
                  <a:pt x="4715" y="4098"/>
                </a:moveTo>
                <a:lnTo>
                  <a:pt x="4761" y="4102"/>
                </a:lnTo>
                <a:lnTo>
                  <a:pt x="4805" y="4118"/>
                </a:lnTo>
                <a:lnTo>
                  <a:pt x="4843" y="4142"/>
                </a:lnTo>
                <a:lnTo>
                  <a:pt x="4875" y="4174"/>
                </a:lnTo>
                <a:lnTo>
                  <a:pt x="4899" y="4212"/>
                </a:lnTo>
                <a:lnTo>
                  <a:pt x="4915" y="4256"/>
                </a:lnTo>
                <a:lnTo>
                  <a:pt x="4921" y="4302"/>
                </a:lnTo>
                <a:lnTo>
                  <a:pt x="4921" y="4918"/>
                </a:lnTo>
                <a:lnTo>
                  <a:pt x="5535" y="4918"/>
                </a:lnTo>
                <a:lnTo>
                  <a:pt x="5581" y="4922"/>
                </a:lnTo>
                <a:lnTo>
                  <a:pt x="5625" y="4937"/>
                </a:lnTo>
                <a:lnTo>
                  <a:pt x="5662" y="4961"/>
                </a:lnTo>
                <a:lnTo>
                  <a:pt x="5694" y="4993"/>
                </a:lnTo>
                <a:lnTo>
                  <a:pt x="5718" y="5031"/>
                </a:lnTo>
                <a:lnTo>
                  <a:pt x="5734" y="5075"/>
                </a:lnTo>
                <a:lnTo>
                  <a:pt x="5740" y="5123"/>
                </a:lnTo>
                <a:lnTo>
                  <a:pt x="5734" y="5169"/>
                </a:lnTo>
                <a:lnTo>
                  <a:pt x="5718" y="5213"/>
                </a:lnTo>
                <a:lnTo>
                  <a:pt x="5694" y="5250"/>
                </a:lnTo>
                <a:lnTo>
                  <a:pt x="5662" y="5282"/>
                </a:lnTo>
                <a:lnTo>
                  <a:pt x="5625" y="5306"/>
                </a:lnTo>
                <a:lnTo>
                  <a:pt x="5581" y="5322"/>
                </a:lnTo>
                <a:lnTo>
                  <a:pt x="5535" y="5326"/>
                </a:lnTo>
                <a:lnTo>
                  <a:pt x="4715" y="5326"/>
                </a:lnTo>
                <a:lnTo>
                  <a:pt x="4667" y="5322"/>
                </a:lnTo>
                <a:lnTo>
                  <a:pt x="4625" y="5306"/>
                </a:lnTo>
                <a:lnTo>
                  <a:pt x="4587" y="5282"/>
                </a:lnTo>
                <a:lnTo>
                  <a:pt x="4556" y="5250"/>
                </a:lnTo>
                <a:lnTo>
                  <a:pt x="4530" y="5213"/>
                </a:lnTo>
                <a:lnTo>
                  <a:pt x="4516" y="5169"/>
                </a:lnTo>
                <a:lnTo>
                  <a:pt x="4510" y="5123"/>
                </a:lnTo>
                <a:lnTo>
                  <a:pt x="4510" y="4302"/>
                </a:lnTo>
                <a:lnTo>
                  <a:pt x="4516" y="4256"/>
                </a:lnTo>
                <a:lnTo>
                  <a:pt x="4530" y="4212"/>
                </a:lnTo>
                <a:lnTo>
                  <a:pt x="4556" y="4174"/>
                </a:lnTo>
                <a:lnTo>
                  <a:pt x="4587" y="4142"/>
                </a:lnTo>
                <a:lnTo>
                  <a:pt x="4625" y="4118"/>
                </a:lnTo>
                <a:lnTo>
                  <a:pt x="4667" y="4102"/>
                </a:lnTo>
                <a:lnTo>
                  <a:pt x="4715" y="4098"/>
                </a:lnTo>
                <a:close/>
                <a:moveTo>
                  <a:pt x="4921" y="3688"/>
                </a:moveTo>
                <a:lnTo>
                  <a:pt x="4795" y="3694"/>
                </a:lnTo>
                <a:lnTo>
                  <a:pt x="4671" y="3714"/>
                </a:lnTo>
                <a:lnTo>
                  <a:pt x="4554" y="3743"/>
                </a:lnTo>
                <a:lnTo>
                  <a:pt x="4442" y="3785"/>
                </a:lnTo>
                <a:lnTo>
                  <a:pt x="4334" y="3837"/>
                </a:lnTo>
                <a:lnTo>
                  <a:pt x="4232" y="3899"/>
                </a:lnTo>
                <a:lnTo>
                  <a:pt x="4139" y="3969"/>
                </a:lnTo>
                <a:lnTo>
                  <a:pt x="4051" y="4048"/>
                </a:lnTo>
                <a:lnTo>
                  <a:pt x="3971" y="4136"/>
                </a:lnTo>
                <a:lnTo>
                  <a:pt x="3899" y="4230"/>
                </a:lnTo>
                <a:lnTo>
                  <a:pt x="3837" y="4331"/>
                </a:lnTo>
                <a:lnTo>
                  <a:pt x="3786" y="4439"/>
                </a:lnTo>
                <a:lnTo>
                  <a:pt x="3746" y="4553"/>
                </a:lnTo>
                <a:lnTo>
                  <a:pt x="3714" y="4670"/>
                </a:lnTo>
                <a:lnTo>
                  <a:pt x="3696" y="4792"/>
                </a:lnTo>
                <a:lnTo>
                  <a:pt x="3690" y="4918"/>
                </a:lnTo>
                <a:lnTo>
                  <a:pt x="3696" y="5043"/>
                </a:lnTo>
                <a:lnTo>
                  <a:pt x="3714" y="5165"/>
                </a:lnTo>
                <a:lnTo>
                  <a:pt x="3746" y="5282"/>
                </a:lnTo>
                <a:lnTo>
                  <a:pt x="3786" y="5396"/>
                </a:lnTo>
                <a:lnTo>
                  <a:pt x="3837" y="5502"/>
                </a:lnTo>
                <a:lnTo>
                  <a:pt x="3899" y="5603"/>
                </a:lnTo>
                <a:lnTo>
                  <a:pt x="3971" y="5699"/>
                </a:lnTo>
                <a:lnTo>
                  <a:pt x="4051" y="5787"/>
                </a:lnTo>
                <a:lnTo>
                  <a:pt x="4139" y="5864"/>
                </a:lnTo>
                <a:lnTo>
                  <a:pt x="4232" y="5936"/>
                </a:lnTo>
                <a:lnTo>
                  <a:pt x="4334" y="5998"/>
                </a:lnTo>
                <a:lnTo>
                  <a:pt x="4442" y="6050"/>
                </a:lnTo>
                <a:lnTo>
                  <a:pt x="4554" y="6092"/>
                </a:lnTo>
                <a:lnTo>
                  <a:pt x="4671" y="6122"/>
                </a:lnTo>
                <a:lnTo>
                  <a:pt x="4795" y="6139"/>
                </a:lnTo>
                <a:lnTo>
                  <a:pt x="4921" y="6145"/>
                </a:lnTo>
                <a:lnTo>
                  <a:pt x="5046" y="6139"/>
                </a:lnTo>
                <a:lnTo>
                  <a:pt x="5168" y="6122"/>
                </a:lnTo>
                <a:lnTo>
                  <a:pt x="5286" y="6092"/>
                </a:lnTo>
                <a:lnTo>
                  <a:pt x="5397" y="6050"/>
                </a:lnTo>
                <a:lnTo>
                  <a:pt x="5505" y="5998"/>
                </a:lnTo>
                <a:lnTo>
                  <a:pt x="5607" y="5936"/>
                </a:lnTo>
                <a:lnTo>
                  <a:pt x="5702" y="5864"/>
                </a:lnTo>
                <a:lnTo>
                  <a:pt x="5788" y="5787"/>
                </a:lnTo>
                <a:lnTo>
                  <a:pt x="5868" y="5699"/>
                </a:lnTo>
                <a:lnTo>
                  <a:pt x="5940" y="5603"/>
                </a:lnTo>
                <a:lnTo>
                  <a:pt x="6002" y="5502"/>
                </a:lnTo>
                <a:lnTo>
                  <a:pt x="6053" y="5396"/>
                </a:lnTo>
                <a:lnTo>
                  <a:pt x="6093" y="5282"/>
                </a:lnTo>
                <a:lnTo>
                  <a:pt x="6125" y="5165"/>
                </a:lnTo>
                <a:lnTo>
                  <a:pt x="6143" y="5043"/>
                </a:lnTo>
                <a:lnTo>
                  <a:pt x="6149" y="4918"/>
                </a:lnTo>
                <a:lnTo>
                  <a:pt x="6143" y="4792"/>
                </a:lnTo>
                <a:lnTo>
                  <a:pt x="6125" y="4670"/>
                </a:lnTo>
                <a:lnTo>
                  <a:pt x="6093" y="4553"/>
                </a:lnTo>
                <a:lnTo>
                  <a:pt x="6053" y="4439"/>
                </a:lnTo>
                <a:lnTo>
                  <a:pt x="6002" y="4331"/>
                </a:lnTo>
                <a:lnTo>
                  <a:pt x="5940" y="4230"/>
                </a:lnTo>
                <a:lnTo>
                  <a:pt x="5868" y="4136"/>
                </a:lnTo>
                <a:lnTo>
                  <a:pt x="5788" y="4048"/>
                </a:lnTo>
                <a:lnTo>
                  <a:pt x="5702" y="3969"/>
                </a:lnTo>
                <a:lnTo>
                  <a:pt x="5607" y="3899"/>
                </a:lnTo>
                <a:lnTo>
                  <a:pt x="5505" y="3837"/>
                </a:lnTo>
                <a:lnTo>
                  <a:pt x="5397" y="3785"/>
                </a:lnTo>
                <a:lnTo>
                  <a:pt x="5286" y="3743"/>
                </a:lnTo>
                <a:lnTo>
                  <a:pt x="5168" y="3714"/>
                </a:lnTo>
                <a:lnTo>
                  <a:pt x="5046" y="3694"/>
                </a:lnTo>
                <a:lnTo>
                  <a:pt x="4921" y="3688"/>
                </a:lnTo>
                <a:close/>
                <a:moveTo>
                  <a:pt x="2050" y="3688"/>
                </a:moveTo>
                <a:lnTo>
                  <a:pt x="2870" y="3688"/>
                </a:lnTo>
                <a:lnTo>
                  <a:pt x="2870" y="4507"/>
                </a:lnTo>
                <a:lnTo>
                  <a:pt x="2050" y="4507"/>
                </a:lnTo>
                <a:lnTo>
                  <a:pt x="2050" y="3688"/>
                </a:lnTo>
                <a:close/>
                <a:moveTo>
                  <a:pt x="820" y="3688"/>
                </a:moveTo>
                <a:lnTo>
                  <a:pt x="1640" y="3688"/>
                </a:lnTo>
                <a:lnTo>
                  <a:pt x="1640" y="4507"/>
                </a:lnTo>
                <a:lnTo>
                  <a:pt x="820" y="4507"/>
                </a:lnTo>
                <a:lnTo>
                  <a:pt x="820" y="3688"/>
                </a:lnTo>
                <a:close/>
                <a:moveTo>
                  <a:pt x="4921" y="3279"/>
                </a:moveTo>
                <a:lnTo>
                  <a:pt x="5062" y="3285"/>
                </a:lnTo>
                <a:lnTo>
                  <a:pt x="5200" y="3303"/>
                </a:lnTo>
                <a:lnTo>
                  <a:pt x="5333" y="3331"/>
                </a:lnTo>
                <a:lnTo>
                  <a:pt x="5463" y="3371"/>
                </a:lnTo>
                <a:lnTo>
                  <a:pt x="5589" y="3421"/>
                </a:lnTo>
                <a:lnTo>
                  <a:pt x="5708" y="3480"/>
                </a:lnTo>
                <a:lnTo>
                  <a:pt x="5822" y="3548"/>
                </a:lnTo>
                <a:lnTo>
                  <a:pt x="5930" y="3626"/>
                </a:lnTo>
                <a:lnTo>
                  <a:pt x="6031" y="3712"/>
                </a:lnTo>
                <a:lnTo>
                  <a:pt x="6125" y="3805"/>
                </a:lnTo>
                <a:lnTo>
                  <a:pt x="6211" y="3907"/>
                </a:lnTo>
                <a:lnTo>
                  <a:pt x="6289" y="4015"/>
                </a:lnTo>
                <a:lnTo>
                  <a:pt x="6359" y="4128"/>
                </a:lnTo>
                <a:lnTo>
                  <a:pt x="6416" y="4248"/>
                </a:lnTo>
                <a:lnTo>
                  <a:pt x="6466" y="4373"/>
                </a:lnTo>
                <a:lnTo>
                  <a:pt x="6506" y="4503"/>
                </a:lnTo>
                <a:lnTo>
                  <a:pt x="6536" y="4638"/>
                </a:lnTo>
                <a:lnTo>
                  <a:pt x="6554" y="4776"/>
                </a:lnTo>
                <a:lnTo>
                  <a:pt x="6560" y="4918"/>
                </a:lnTo>
                <a:lnTo>
                  <a:pt x="6554" y="5059"/>
                </a:lnTo>
                <a:lnTo>
                  <a:pt x="6536" y="5197"/>
                </a:lnTo>
                <a:lnTo>
                  <a:pt x="6506" y="5330"/>
                </a:lnTo>
                <a:lnTo>
                  <a:pt x="6466" y="5460"/>
                </a:lnTo>
                <a:lnTo>
                  <a:pt x="6416" y="5585"/>
                </a:lnTo>
                <a:lnTo>
                  <a:pt x="6359" y="5705"/>
                </a:lnTo>
                <a:lnTo>
                  <a:pt x="6289" y="5821"/>
                </a:lnTo>
                <a:lnTo>
                  <a:pt x="6211" y="5928"/>
                </a:lnTo>
                <a:lnTo>
                  <a:pt x="6125" y="6028"/>
                </a:lnTo>
                <a:lnTo>
                  <a:pt x="6031" y="6122"/>
                </a:lnTo>
                <a:lnTo>
                  <a:pt x="5930" y="6207"/>
                </a:lnTo>
                <a:lnTo>
                  <a:pt x="5822" y="6285"/>
                </a:lnTo>
                <a:lnTo>
                  <a:pt x="5708" y="6355"/>
                </a:lnTo>
                <a:lnTo>
                  <a:pt x="5589" y="6415"/>
                </a:lnTo>
                <a:lnTo>
                  <a:pt x="5463" y="6464"/>
                </a:lnTo>
                <a:lnTo>
                  <a:pt x="5333" y="6504"/>
                </a:lnTo>
                <a:lnTo>
                  <a:pt x="5200" y="6532"/>
                </a:lnTo>
                <a:lnTo>
                  <a:pt x="5062" y="6550"/>
                </a:lnTo>
                <a:lnTo>
                  <a:pt x="4921" y="6556"/>
                </a:lnTo>
                <a:lnTo>
                  <a:pt x="4779" y="6550"/>
                </a:lnTo>
                <a:lnTo>
                  <a:pt x="4639" y="6532"/>
                </a:lnTo>
                <a:lnTo>
                  <a:pt x="4506" y="6504"/>
                </a:lnTo>
                <a:lnTo>
                  <a:pt x="4376" y="6464"/>
                </a:lnTo>
                <a:lnTo>
                  <a:pt x="4250" y="6415"/>
                </a:lnTo>
                <a:lnTo>
                  <a:pt x="4131" y="6355"/>
                </a:lnTo>
                <a:lnTo>
                  <a:pt x="4017" y="6285"/>
                </a:lnTo>
                <a:lnTo>
                  <a:pt x="3909" y="6207"/>
                </a:lnTo>
                <a:lnTo>
                  <a:pt x="3808" y="6122"/>
                </a:lnTo>
                <a:lnTo>
                  <a:pt x="3714" y="6028"/>
                </a:lnTo>
                <a:lnTo>
                  <a:pt x="3628" y="5928"/>
                </a:lnTo>
                <a:lnTo>
                  <a:pt x="3550" y="5821"/>
                </a:lnTo>
                <a:lnTo>
                  <a:pt x="3482" y="5705"/>
                </a:lnTo>
                <a:lnTo>
                  <a:pt x="3423" y="5585"/>
                </a:lnTo>
                <a:lnTo>
                  <a:pt x="3373" y="5460"/>
                </a:lnTo>
                <a:lnTo>
                  <a:pt x="3333" y="5330"/>
                </a:lnTo>
                <a:lnTo>
                  <a:pt x="3303" y="5197"/>
                </a:lnTo>
                <a:lnTo>
                  <a:pt x="3285" y="5059"/>
                </a:lnTo>
                <a:lnTo>
                  <a:pt x="3279" y="4918"/>
                </a:lnTo>
                <a:lnTo>
                  <a:pt x="3285" y="4776"/>
                </a:lnTo>
                <a:lnTo>
                  <a:pt x="3303" y="4638"/>
                </a:lnTo>
                <a:lnTo>
                  <a:pt x="3333" y="4503"/>
                </a:lnTo>
                <a:lnTo>
                  <a:pt x="3373" y="4373"/>
                </a:lnTo>
                <a:lnTo>
                  <a:pt x="3423" y="4248"/>
                </a:lnTo>
                <a:lnTo>
                  <a:pt x="3482" y="4128"/>
                </a:lnTo>
                <a:lnTo>
                  <a:pt x="3550" y="4015"/>
                </a:lnTo>
                <a:lnTo>
                  <a:pt x="3628" y="3907"/>
                </a:lnTo>
                <a:lnTo>
                  <a:pt x="3714" y="3805"/>
                </a:lnTo>
                <a:lnTo>
                  <a:pt x="3808" y="3712"/>
                </a:lnTo>
                <a:lnTo>
                  <a:pt x="3909" y="3626"/>
                </a:lnTo>
                <a:lnTo>
                  <a:pt x="4017" y="3548"/>
                </a:lnTo>
                <a:lnTo>
                  <a:pt x="4131" y="3480"/>
                </a:lnTo>
                <a:lnTo>
                  <a:pt x="4250" y="3421"/>
                </a:lnTo>
                <a:lnTo>
                  <a:pt x="4376" y="3371"/>
                </a:lnTo>
                <a:lnTo>
                  <a:pt x="4506" y="3331"/>
                </a:lnTo>
                <a:lnTo>
                  <a:pt x="4639" y="3303"/>
                </a:lnTo>
                <a:lnTo>
                  <a:pt x="4779" y="3285"/>
                </a:lnTo>
                <a:lnTo>
                  <a:pt x="4921" y="3279"/>
                </a:lnTo>
                <a:close/>
                <a:moveTo>
                  <a:pt x="3279" y="2460"/>
                </a:moveTo>
                <a:lnTo>
                  <a:pt x="4099" y="2460"/>
                </a:lnTo>
                <a:lnTo>
                  <a:pt x="4099" y="3279"/>
                </a:lnTo>
                <a:lnTo>
                  <a:pt x="3279" y="3279"/>
                </a:lnTo>
                <a:lnTo>
                  <a:pt x="3279" y="2460"/>
                </a:lnTo>
                <a:close/>
                <a:moveTo>
                  <a:pt x="2050" y="2460"/>
                </a:moveTo>
                <a:lnTo>
                  <a:pt x="2870" y="2460"/>
                </a:lnTo>
                <a:lnTo>
                  <a:pt x="2870" y="3279"/>
                </a:lnTo>
                <a:lnTo>
                  <a:pt x="2050" y="3279"/>
                </a:lnTo>
                <a:lnTo>
                  <a:pt x="2050" y="2460"/>
                </a:lnTo>
                <a:close/>
                <a:moveTo>
                  <a:pt x="820" y="2460"/>
                </a:moveTo>
                <a:lnTo>
                  <a:pt x="1640" y="2460"/>
                </a:lnTo>
                <a:lnTo>
                  <a:pt x="1640" y="3279"/>
                </a:lnTo>
                <a:lnTo>
                  <a:pt x="820" y="3279"/>
                </a:lnTo>
                <a:lnTo>
                  <a:pt x="820" y="2460"/>
                </a:lnTo>
                <a:close/>
                <a:moveTo>
                  <a:pt x="445" y="819"/>
                </a:moveTo>
                <a:lnTo>
                  <a:pt x="614" y="819"/>
                </a:lnTo>
                <a:lnTo>
                  <a:pt x="614" y="1025"/>
                </a:lnTo>
                <a:lnTo>
                  <a:pt x="620" y="1090"/>
                </a:lnTo>
                <a:lnTo>
                  <a:pt x="636" y="1154"/>
                </a:lnTo>
                <a:lnTo>
                  <a:pt x="660" y="1212"/>
                </a:lnTo>
                <a:lnTo>
                  <a:pt x="694" y="1266"/>
                </a:lnTo>
                <a:lnTo>
                  <a:pt x="736" y="1314"/>
                </a:lnTo>
                <a:lnTo>
                  <a:pt x="784" y="1355"/>
                </a:lnTo>
                <a:lnTo>
                  <a:pt x="836" y="1389"/>
                </a:lnTo>
                <a:lnTo>
                  <a:pt x="896" y="1413"/>
                </a:lnTo>
                <a:lnTo>
                  <a:pt x="959" y="1429"/>
                </a:lnTo>
                <a:lnTo>
                  <a:pt x="1025" y="1435"/>
                </a:lnTo>
                <a:lnTo>
                  <a:pt x="1091" y="1429"/>
                </a:lnTo>
                <a:lnTo>
                  <a:pt x="1155" y="1413"/>
                </a:lnTo>
                <a:lnTo>
                  <a:pt x="1213" y="1389"/>
                </a:lnTo>
                <a:lnTo>
                  <a:pt x="1267" y="1355"/>
                </a:lnTo>
                <a:lnTo>
                  <a:pt x="1314" y="1314"/>
                </a:lnTo>
                <a:lnTo>
                  <a:pt x="1356" y="1266"/>
                </a:lnTo>
                <a:lnTo>
                  <a:pt x="1388" y="1212"/>
                </a:lnTo>
                <a:lnTo>
                  <a:pt x="1414" y="1154"/>
                </a:lnTo>
                <a:lnTo>
                  <a:pt x="1430" y="1090"/>
                </a:lnTo>
                <a:lnTo>
                  <a:pt x="1434" y="1025"/>
                </a:lnTo>
                <a:lnTo>
                  <a:pt x="1434" y="819"/>
                </a:lnTo>
                <a:lnTo>
                  <a:pt x="3895" y="819"/>
                </a:lnTo>
                <a:lnTo>
                  <a:pt x="3895" y="1025"/>
                </a:lnTo>
                <a:lnTo>
                  <a:pt x="3899" y="1090"/>
                </a:lnTo>
                <a:lnTo>
                  <a:pt x="3915" y="1154"/>
                </a:lnTo>
                <a:lnTo>
                  <a:pt x="3941" y="1212"/>
                </a:lnTo>
                <a:lnTo>
                  <a:pt x="3973" y="1266"/>
                </a:lnTo>
                <a:lnTo>
                  <a:pt x="4015" y="1314"/>
                </a:lnTo>
                <a:lnTo>
                  <a:pt x="4063" y="1355"/>
                </a:lnTo>
                <a:lnTo>
                  <a:pt x="4117" y="1389"/>
                </a:lnTo>
                <a:lnTo>
                  <a:pt x="4175" y="1413"/>
                </a:lnTo>
                <a:lnTo>
                  <a:pt x="4238" y="1429"/>
                </a:lnTo>
                <a:lnTo>
                  <a:pt x="4304" y="1435"/>
                </a:lnTo>
                <a:lnTo>
                  <a:pt x="4372" y="1429"/>
                </a:lnTo>
                <a:lnTo>
                  <a:pt x="4434" y="1413"/>
                </a:lnTo>
                <a:lnTo>
                  <a:pt x="4494" y="1389"/>
                </a:lnTo>
                <a:lnTo>
                  <a:pt x="4548" y="1355"/>
                </a:lnTo>
                <a:lnTo>
                  <a:pt x="4595" y="1314"/>
                </a:lnTo>
                <a:lnTo>
                  <a:pt x="4635" y="1266"/>
                </a:lnTo>
                <a:lnTo>
                  <a:pt x="4669" y="1212"/>
                </a:lnTo>
                <a:lnTo>
                  <a:pt x="4693" y="1154"/>
                </a:lnTo>
                <a:lnTo>
                  <a:pt x="4709" y="1090"/>
                </a:lnTo>
                <a:lnTo>
                  <a:pt x="4715" y="1025"/>
                </a:lnTo>
                <a:lnTo>
                  <a:pt x="4715" y="819"/>
                </a:lnTo>
                <a:lnTo>
                  <a:pt x="4887" y="819"/>
                </a:lnTo>
                <a:lnTo>
                  <a:pt x="4958" y="825"/>
                </a:lnTo>
                <a:lnTo>
                  <a:pt x="5026" y="843"/>
                </a:lnTo>
                <a:lnTo>
                  <a:pt x="5090" y="871"/>
                </a:lnTo>
                <a:lnTo>
                  <a:pt x="5148" y="907"/>
                </a:lnTo>
                <a:lnTo>
                  <a:pt x="5200" y="951"/>
                </a:lnTo>
                <a:lnTo>
                  <a:pt x="5244" y="1005"/>
                </a:lnTo>
                <a:lnTo>
                  <a:pt x="5280" y="1062"/>
                </a:lnTo>
                <a:lnTo>
                  <a:pt x="5307" y="1128"/>
                </a:lnTo>
                <a:lnTo>
                  <a:pt x="5323" y="1198"/>
                </a:lnTo>
                <a:lnTo>
                  <a:pt x="5329" y="1270"/>
                </a:lnTo>
                <a:lnTo>
                  <a:pt x="5329" y="2868"/>
                </a:lnTo>
                <a:lnTo>
                  <a:pt x="4921" y="2868"/>
                </a:lnTo>
                <a:lnTo>
                  <a:pt x="4921" y="2049"/>
                </a:lnTo>
                <a:lnTo>
                  <a:pt x="411" y="2049"/>
                </a:lnTo>
                <a:lnTo>
                  <a:pt x="411" y="4876"/>
                </a:lnTo>
                <a:lnTo>
                  <a:pt x="415" y="4896"/>
                </a:lnTo>
                <a:lnTo>
                  <a:pt x="427" y="4912"/>
                </a:lnTo>
                <a:lnTo>
                  <a:pt x="445" y="4918"/>
                </a:lnTo>
                <a:lnTo>
                  <a:pt x="2870" y="4918"/>
                </a:lnTo>
                <a:lnTo>
                  <a:pt x="2870" y="5326"/>
                </a:lnTo>
                <a:lnTo>
                  <a:pt x="445" y="5326"/>
                </a:lnTo>
                <a:lnTo>
                  <a:pt x="373" y="5320"/>
                </a:lnTo>
                <a:lnTo>
                  <a:pt x="303" y="5304"/>
                </a:lnTo>
                <a:lnTo>
                  <a:pt x="239" y="5276"/>
                </a:lnTo>
                <a:lnTo>
                  <a:pt x="182" y="5240"/>
                </a:lnTo>
                <a:lnTo>
                  <a:pt x="130" y="5195"/>
                </a:lnTo>
                <a:lnTo>
                  <a:pt x="86" y="5143"/>
                </a:lnTo>
                <a:lnTo>
                  <a:pt x="50" y="5083"/>
                </a:lnTo>
                <a:lnTo>
                  <a:pt x="22" y="5019"/>
                </a:lnTo>
                <a:lnTo>
                  <a:pt x="6" y="4949"/>
                </a:lnTo>
                <a:lnTo>
                  <a:pt x="0" y="4876"/>
                </a:lnTo>
                <a:lnTo>
                  <a:pt x="0" y="1270"/>
                </a:lnTo>
                <a:lnTo>
                  <a:pt x="6" y="1198"/>
                </a:lnTo>
                <a:lnTo>
                  <a:pt x="22" y="1128"/>
                </a:lnTo>
                <a:lnTo>
                  <a:pt x="50" y="1062"/>
                </a:lnTo>
                <a:lnTo>
                  <a:pt x="86" y="1005"/>
                </a:lnTo>
                <a:lnTo>
                  <a:pt x="130" y="951"/>
                </a:lnTo>
                <a:lnTo>
                  <a:pt x="182" y="907"/>
                </a:lnTo>
                <a:lnTo>
                  <a:pt x="239" y="871"/>
                </a:lnTo>
                <a:lnTo>
                  <a:pt x="303" y="843"/>
                </a:lnTo>
                <a:lnTo>
                  <a:pt x="373" y="825"/>
                </a:lnTo>
                <a:lnTo>
                  <a:pt x="445" y="819"/>
                </a:lnTo>
                <a:close/>
                <a:moveTo>
                  <a:pt x="4304" y="0"/>
                </a:moveTo>
                <a:lnTo>
                  <a:pt x="4352" y="6"/>
                </a:lnTo>
                <a:lnTo>
                  <a:pt x="4394" y="22"/>
                </a:lnTo>
                <a:lnTo>
                  <a:pt x="4434" y="46"/>
                </a:lnTo>
                <a:lnTo>
                  <a:pt x="4464" y="78"/>
                </a:lnTo>
                <a:lnTo>
                  <a:pt x="4490" y="116"/>
                </a:lnTo>
                <a:lnTo>
                  <a:pt x="4504" y="157"/>
                </a:lnTo>
                <a:lnTo>
                  <a:pt x="4510" y="205"/>
                </a:lnTo>
                <a:lnTo>
                  <a:pt x="4510" y="1025"/>
                </a:lnTo>
                <a:lnTo>
                  <a:pt x="4504" y="1072"/>
                </a:lnTo>
                <a:lnTo>
                  <a:pt x="4490" y="1114"/>
                </a:lnTo>
                <a:lnTo>
                  <a:pt x="4464" y="1152"/>
                </a:lnTo>
                <a:lnTo>
                  <a:pt x="4434" y="1184"/>
                </a:lnTo>
                <a:lnTo>
                  <a:pt x="4394" y="1208"/>
                </a:lnTo>
                <a:lnTo>
                  <a:pt x="4352" y="1224"/>
                </a:lnTo>
                <a:lnTo>
                  <a:pt x="4304" y="1230"/>
                </a:lnTo>
                <a:lnTo>
                  <a:pt x="4258" y="1224"/>
                </a:lnTo>
                <a:lnTo>
                  <a:pt x="4214" y="1208"/>
                </a:lnTo>
                <a:lnTo>
                  <a:pt x="4177" y="1184"/>
                </a:lnTo>
                <a:lnTo>
                  <a:pt x="4145" y="1152"/>
                </a:lnTo>
                <a:lnTo>
                  <a:pt x="4121" y="1114"/>
                </a:lnTo>
                <a:lnTo>
                  <a:pt x="4105" y="1072"/>
                </a:lnTo>
                <a:lnTo>
                  <a:pt x="4099" y="1025"/>
                </a:lnTo>
                <a:lnTo>
                  <a:pt x="4099" y="205"/>
                </a:lnTo>
                <a:lnTo>
                  <a:pt x="4105" y="157"/>
                </a:lnTo>
                <a:lnTo>
                  <a:pt x="4121" y="116"/>
                </a:lnTo>
                <a:lnTo>
                  <a:pt x="4145" y="78"/>
                </a:lnTo>
                <a:lnTo>
                  <a:pt x="4177" y="46"/>
                </a:lnTo>
                <a:lnTo>
                  <a:pt x="4214" y="22"/>
                </a:lnTo>
                <a:lnTo>
                  <a:pt x="4258" y="6"/>
                </a:lnTo>
                <a:lnTo>
                  <a:pt x="4304" y="0"/>
                </a:lnTo>
                <a:close/>
                <a:moveTo>
                  <a:pt x="1025" y="0"/>
                </a:moveTo>
                <a:lnTo>
                  <a:pt x="1071" y="6"/>
                </a:lnTo>
                <a:lnTo>
                  <a:pt x="1115" y="22"/>
                </a:lnTo>
                <a:lnTo>
                  <a:pt x="1153" y="46"/>
                </a:lnTo>
                <a:lnTo>
                  <a:pt x="1185" y="78"/>
                </a:lnTo>
                <a:lnTo>
                  <a:pt x="1209" y="116"/>
                </a:lnTo>
                <a:lnTo>
                  <a:pt x="1225" y="157"/>
                </a:lnTo>
                <a:lnTo>
                  <a:pt x="1231" y="205"/>
                </a:lnTo>
                <a:lnTo>
                  <a:pt x="1231" y="1025"/>
                </a:lnTo>
                <a:lnTo>
                  <a:pt x="1225" y="1072"/>
                </a:lnTo>
                <a:lnTo>
                  <a:pt x="1209" y="1114"/>
                </a:lnTo>
                <a:lnTo>
                  <a:pt x="1185" y="1152"/>
                </a:lnTo>
                <a:lnTo>
                  <a:pt x="1153" y="1184"/>
                </a:lnTo>
                <a:lnTo>
                  <a:pt x="1115" y="1208"/>
                </a:lnTo>
                <a:lnTo>
                  <a:pt x="1071" y="1224"/>
                </a:lnTo>
                <a:lnTo>
                  <a:pt x="1025" y="1230"/>
                </a:lnTo>
                <a:lnTo>
                  <a:pt x="977" y="1224"/>
                </a:lnTo>
                <a:lnTo>
                  <a:pt x="935" y="1208"/>
                </a:lnTo>
                <a:lnTo>
                  <a:pt x="898" y="1184"/>
                </a:lnTo>
                <a:lnTo>
                  <a:pt x="866" y="1152"/>
                </a:lnTo>
                <a:lnTo>
                  <a:pt x="842" y="1114"/>
                </a:lnTo>
                <a:lnTo>
                  <a:pt x="826" y="1072"/>
                </a:lnTo>
                <a:lnTo>
                  <a:pt x="820" y="1025"/>
                </a:lnTo>
                <a:lnTo>
                  <a:pt x="820" y="205"/>
                </a:lnTo>
                <a:lnTo>
                  <a:pt x="826" y="157"/>
                </a:lnTo>
                <a:lnTo>
                  <a:pt x="842" y="116"/>
                </a:lnTo>
                <a:lnTo>
                  <a:pt x="866" y="78"/>
                </a:lnTo>
                <a:lnTo>
                  <a:pt x="898" y="46"/>
                </a:lnTo>
                <a:lnTo>
                  <a:pt x="935" y="22"/>
                </a:lnTo>
                <a:lnTo>
                  <a:pt x="977" y="6"/>
                </a:lnTo>
                <a:lnTo>
                  <a:pt x="1025" y="0"/>
                </a:lnTo>
                <a:close/>
              </a:path>
            </a:pathLst>
          </a:custGeom>
          <a:solidFill>
            <a:sysClr val="window" lastClr="FFFFFF"/>
          </a:solid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grpSp>
        <p:nvGrpSpPr>
          <p:cNvPr id="72" name="Group 9"/>
          <p:cNvGrpSpPr>
            <a:grpSpLocks noChangeAspect="1"/>
          </p:cNvGrpSpPr>
          <p:nvPr/>
        </p:nvGrpSpPr>
        <p:grpSpPr bwMode="auto">
          <a:xfrm>
            <a:off x="5961579" y="3023579"/>
            <a:ext cx="330238" cy="329904"/>
            <a:chOff x="2847" y="1169"/>
            <a:chExt cx="1981" cy="1979"/>
          </a:xfrm>
          <a:solidFill>
            <a:sysClr val="window" lastClr="FFFFFF"/>
          </a:solidFill>
        </p:grpSpPr>
        <p:sp>
          <p:nvSpPr>
            <p:cNvPr id="73" name="Freeform 11"/>
            <p:cNvSpPr/>
            <p:nvPr/>
          </p:nvSpPr>
          <p:spPr bwMode="auto">
            <a:xfrm>
              <a:off x="2855" y="1813"/>
              <a:ext cx="491" cy="498"/>
            </a:xfrm>
            <a:custGeom>
              <a:avLst/>
              <a:gdLst>
                <a:gd name="T0" fmla="*/ 980 w 980"/>
                <a:gd name="T1" fmla="*/ 0 h 996"/>
                <a:gd name="T2" fmla="*/ 952 w 980"/>
                <a:gd name="T3" fmla="*/ 46 h 996"/>
                <a:gd name="T4" fmla="*/ 921 w 980"/>
                <a:gd name="T5" fmla="*/ 94 h 996"/>
                <a:gd name="T6" fmla="*/ 890 w 980"/>
                <a:gd name="T7" fmla="*/ 145 h 996"/>
                <a:gd name="T8" fmla="*/ 856 w 980"/>
                <a:gd name="T9" fmla="*/ 198 h 996"/>
                <a:gd name="T10" fmla="*/ 819 w 980"/>
                <a:gd name="T11" fmla="*/ 255 h 996"/>
                <a:gd name="T12" fmla="*/ 781 w 980"/>
                <a:gd name="T13" fmla="*/ 314 h 996"/>
                <a:gd name="T14" fmla="*/ 740 w 980"/>
                <a:gd name="T15" fmla="*/ 376 h 996"/>
                <a:gd name="T16" fmla="*/ 696 w 980"/>
                <a:gd name="T17" fmla="*/ 444 h 996"/>
                <a:gd name="T18" fmla="*/ 649 w 980"/>
                <a:gd name="T19" fmla="*/ 514 h 996"/>
                <a:gd name="T20" fmla="*/ 599 w 980"/>
                <a:gd name="T21" fmla="*/ 588 h 996"/>
                <a:gd name="T22" fmla="*/ 546 w 980"/>
                <a:gd name="T23" fmla="*/ 665 h 996"/>
                <a:gd name="T24" fmla="*/ 491 w 980"/>
                <a:gd name="T25" fmla="*/ 748 h 996"/>
                <a:gd name="T26" fmla="*/ 431 w 980"/>
                <a:gd name="T27" fmla="*/ 834 h 996"/>
                <a:gd name="T28" fmla="*/ 369 w 980"/>
                <a:gd name="T29" fmla="*/ 926 h 996"/>
                <a:gd name="T30" fmla="*/ 347 w 980"/>
                <a:gd name="T31" fmla="*/ 960 h 996"/>
                <a:gd name="T32" fmla="*/ 331 w 980"/>
                <a:gd name="T33" fmla="*/ 996 h 996"/>
                <a:gd name="T34" fmla="*/ 0 w 980"/>
                <a:gd name="T35" fmla="*/ 666 h 996"/>
                <a:gd name="T36" fmla="*/ 2 w 980"/>
                <a:gd name="T37" fmla="*/ 664 h 996"/>
                <a:gd name="T38" fmla="*/ 8 w 980"/>
                <a:gd name="T39" fmla="*/ 657 h 996"/>
                <a:gd name="T40" fmla="*/ 18 w 980"/>
                <a:gd name="T41" fmla="*/ 645 h 996"/>
                <a:gd name="T42" fmla="*/ 30 w 980"/>
                <a:gd name="T43" fmla="*/ 629 h 996"/>
                <a:gd name="T44" fmla="*/ 47 w 980"/>
                <a:gd name="T45" fmla="*/ 609 h 996"/>
                <a:gd name="T46" fmla="*/ 66 w 980"/>
                <a:gd name="T47" fmla="*/ 588 h 996"/>
                <a:gd name="T48" fmla="*/ 89 w 980"/>
                <a:gd name="T49" fmla="*/ 561 h 996"/>
                <a:gd name="T50" fmla="*/ 115 w 980"/>
                <a:gd name="T51" fmla="*/ 533 h 996"/>
                <a:gd name="T52" fmla="*/ 144 w 980"/>
                <a:gd name="T53" fmla="*/ 503 h 996"/>
                <a:gd name="T54" fmla="*/ 174 w 980"/>
                <a:gd name="T55" fmla="*/ 471 h 996"/>
                <a:gd name="T56" fmla="*/ 208 w 980"/>
                <a:gd name="T57" fmla="*/ 438 h 996"/>
                <a:gd name="T58" fmla="*/ 244 w 980"/>
                <a:gd name="T59" fmla="*/ 403 h 996"/>
                <a:gd name="T60" fmla="*/ 283 w 980"/>
                <a:gd name="T61" fmla="*/ 368 h 996"/>
                <a:gd name="T62" fmla="*/ 324 w 980"/>
                <a:gd name="T63" fmla="*/ 332 h 996"/>
                <a:gd name="T64" fmla="*/ 366 w 980"/>
                <a:gd name="T65" fmla="*/ 296 h 996"/>
                <a:gd name="T66" fmla="*/ 410 w 980"/>
                <a:gd name="T67" fmla="*/ 261 h 996"/>
                <a:gd name="T68" fmla="*/ 457 w 980"/>
                <a:gd name="T69" fmla="*/ 226 h 996"/>
                <a:gd name="T70" fmla="*/ 504 w 980"/>
                <a:gd name="T71" fmla="*/ 192 h 996"/>
                <a:gd name="T72" fmla="*/ 554 w 980"/>
                <a:gd name="T73" fmla="*/ 160 h 996"/>
                <a:gd name="T74" fmla="*/ 603 w 980"/>
                <a:gd name="T75" fmla="*/ 130 h 996"/>
                <a:gd name="T76" fmla="*/ 655 w 980"/>
                <a:gd name="T77" fmla="*/ 102 h 996"/>
                <a:gd name="T78" fmla="*/ 707 w 980"/>
                <a:gd name="T79" fmla="*/ 76 h 996"/>
                <a:gd name="T80" fmla="*/ 761 w 980"/>
                <a:gd name="T81" fmla="*/ 54 h 996"/>
                <a:gd name="T82" fmla="*/ 815 w 980"/>
                <a:gd name="T83" fmla="*/ 35 h 996"/>
                <a:gd name="T84" fmla="*/ 870 w 980"/>
                <a:gd name="T85" fmla="*/ 19 h 996"/>
                <a:gd name="T86" fmla="*/ 925 w 980"/>
                <a:gd name="T87" fmla="*/ 7 h 996"/>
                <a:gd name="T88" fmla="*/ 980 w 980"/>
                <a:gd name="T89" fmla="*/ 0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80" h="996">
                  <a:moveTo>
                    <a:pt x="980" y="0"/>
                  </a:moveTo>
                  <a:lnTo>
                    <a:pt x="952" y="46"/>
                  </a:lnTo>
                  <a:lnTo>
                    <a:pt x="921" y="94"/>
                  </a:lnTo>
                  <a:lnTo>
                    <a:pt x="890" y="145"/>
                  </a:lnTo>
                  <a:lnTo>
                    <a:pt x="856" y="198"/>
                  </a:lnTo>
                  <a:lnTo>
                    <a:pt x="819" y="255"/>
                  </a:lnTo>
                  <a:lnTo>
                    <a:pt x="781" y="314"/>
                  </a:lnTo>
                  <a:lnTo>
                    <a:pt x="740" y="376"/>
                  </a:lnTo>
                  <a:lnTo>
                    <a:pt x="696" y="444"/>
                  </a:lnTo>
                  <a:lnTo>
                    <a:pt x="649" y="514"/>
                  </a:lnTo>
                  <a:lnTo>
                    <a:pt x="599" y="588"/>
                  </a:lnTo>
                  <a:lnTo>
                    <a:pt x="546" y="665"/>
                  </a:lnTo>
                  <a:lnTo>
                    <a:pt x="491" y="748"/>
                  </a:lnTo>
                  <a:lnTo>
                    <a:pt x="431" y="834"/>
                  </a:lnTo>
                  <a:lnTo>
                    <a:pt x="369" y="926"/>
                  </a:lnTo>
                  <a:lnTo>
                    <a:pt x="347" y="960"/>
                  </a:lnTo>
                  <a:lnTo>
                    <a:pt x="331" y="996"/>
                  </a:lnTo>
                  <a:lnTo>
                    <a:pt x="0" y="666"/>
                  </a:lnTo>
                  <a:lnTo>
                    <a:pt x="2" y="664"/>
                  </a:lnTo>
                  <a:lnTo>
                    <a:pt x="8" y="657"/>
                  </a:lnTo>
                  <a:lnTo>
                    <a:pt x="18" y="645"/>
                  </a:lnTo>
                  <a:lnTo>
                    <a:pt x="30" y="629"/>
                  </a:lnTo>
                  <a:lnTo>
                    <a:pt x="47" y="609"/>
                  </a:lnTo>
                  <a:lnTo>
                    <a:pt x="66" y="588"/>
                  </a:lnTo>
                  <a:lnTo>
                    <a:pt x="89" y="561"/>
                  </a:lnTo>
                  <a:lnTo>
                    <a:pt x="115" y="533"/>
                  </a:lnTo>
                  <a:lnTo>
                    <a:pt x="144" y="503"/>
                  </a:lnTo>
                  <a:lnTo>
                    <a:pt x="174" y="471"/>
                  </a:lnTo>
                  <a:lnTo>
                    <a:pt x="208" y="438"/>
                  </a:lnTo>
                  <a:lnTo>
                    <a:pt x="244" y="403"/>
                  </a:lnTo>
                  <a:lnTo>
                    <a:pt x="283" y="368"/>
                  </a:lnTo>
                  <a:lnTo>
                    <a:pt x="324" y="332"/>
                  </a:lnTo>
                  <a:lnTo>
                    <a:pt x="366" y="296"/>
                  </a:lnTo>
                  <a:lnTo>
                    <a:pt x="410" y="261"/>
                  </a:lnTo>
                  <a:lnTo>
                    <a:pt x="457" y="226"/>
                  </a:lnTo>
                  <a:lnTo>
                    <a:pt x="504" y="192"/>
                  </a:lnTo>
                  <a:lnTo>
                    <a:pt x="554" y="160"/>
                  </a:lnTo>
                  <a:lnTo>
                    <a:pt x="603" y="130"/>
                  </a:lnTo>
                  <a:lnTo>
                    <a:pt x="655" y="102"/>
                  </a:lnTo>
                  <a:lnTo>
                    <a:pt x="707" y="76"/>
                  </a:lnTo>
                  <a:lnTo>
                    <a:pt x="761" y="54"/>
                  </a:lnTo>
                  <a:lnTo>
                    <a:pt x="815" y="35"/>
                  </a:lnTo>
                  <a:lnTo>
                    <a:pt x="870" y="19"/>
                  </a:lnTo>
                  <a:lnTo>
                    <a:pt x="925" y="7"/>
                  </a:lnTo>
                  <a:lnTo>
                    <a:pt x="980" y="0"/>
                  </a:lnTo>
                  <a:close/>
                </a:path>
              </a:pathLst>
            </a:custGeom>
            <a:grp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sp>
          <p:nvSpPr>
            <p:cNvPr id="74" name="Freeform 12"/>
            <p:cNvSpPr/>
            <p:nvPr/>
          </p:nvSpPr>
          <p:spPr bwMode="auto">
            <a:xfrm>
              <a:off x="3685" y="2649"/>
              <a:ext cx="498" cy="489"/>
            </a:xfrm>
            <a:custGeom>
              <a:avLst/>
              <a:gdLst>
                <a:gd name="T0" fmla="*/ 998 w 998"/>
                <a:gd name="T1" fmla="*/ 0 h 979"/>
                <a:gd name="T2" fmla="*/ 990 w 998"/>
                <a:gd name="T3" fmla="*/ 55 h 979"/>
                <a:gd name="T4" fmla="*/ 978 w 998"/>
                <a:gd name="T5" fmla="*/ 111 h 979"/>
                <a:gd name="T6" fmla="*/ 963 w 998"/>
                <a:gd name="T7" fmla="*/ 165 h 979"/>
                <a:gd name="T8" fmla="*/ 943 w 998"/>
                <a:gd name="T9" fmla="*/ 220 h 979"/>
                <a:gd name="T10" fmla="*/ 920 w 998"/>
                <a:gd name="T11" fmla="*/ 273 h 979"/>
                <a:gd name="T12" fmla="*/ 895 w 998"/>
                <a:gd name="T13" fmla="*/ 326 h 979"/>
                <a:gd name="T14" fmla="*/ 867 w 998"/>
                <a:gd name="T15" fmla="*/ 377 h 979"/>
                <a:gd name="T16" fmla="*/ 837 w 998"/>
                <a:gd name="T17" fmla="*/ 427 h 979"/>
                <a:gd name="T18" fmla="*/ 804 w 998"/>
                <a:gd name="T19" fmla="*/ 477 h 979"/>
                <a:gd name="T20" fmla="*/ 770 w 998"/>
                <a:gd name="T21" fmla="*/ 524 h 979"/>
                <a:gd name="T22" fmla="*/ 736 w 998"/>
                <a:gd name="T23" fmla="*/ 570 h 979"/>
                <a:gd name="T24" fmla="*/ 700 w 998"/>
                <a:gd name="T25" fmla="*/ 614 h 979"/>
                <a:gd name="T26" fmla="*/ 665 w 998"/>
                <a:gd name="T27" fmla="*/ 657 h 979"/>
                <a:gd name="T28" fmla="*/ 629 w 998"/>
                <a:gd name="T29" fmla="*/ 698 h 979"/>
                <a:gd name="T30" fmla="*/ 594 w 998"/>
                <a:gd name="T31" fmla="*/ 736 h 979"/>
                <a:gd name="T32" fmla="*/ 559 w 998"/>
                <a:gd name="T33" fmla="*/ 771 h 979"/>
                <a:gd name="T34" fmla="*/ 525 w 998"/>
                <a:gd name="T35" fmla="*/ 805 h 979"/>
                <a:gd name="T36" fmla="*/ 494 w 998"/>
                <a:gd name="T37" fmla="*/ 837 h 979"/>
                <a:gd name="T38" fmla="*/ 463 w 998"/>
                <a:gd name="T39" fmla="*/ 866 h 979"/>
                <a:gd name="T40" fmla="*/ 434 w 998"/>
                <a:gd name="T41" fmla="*/ 891 h 979"/>
                <a:gd name="T42" fmla="*/ 409 w 998"/>
                <a:gd name="T43" fmla="*/ 914 h 979"/>
                <a:gd name="T44" fmla="*/ 386 w 998"/>
                <a:gd name="T45" fmla="*/ 933 h 979"/>
                <a:gd name="T46" fmla="*/ 367 w 998"/>
                <a:gd name="T47" fmla="*/ 949 h 979"/>
                <a:gd name="T48" fmla="*/ 351 w 998"/>
                <a:gd name="T49" fmla="*/ 962 h 979"/>
                <a:gd name="T50" fmla="*/ 340 w 998"/>
                <a:gd name="T51" fmla="*/ 972 h 979"/>
                <a:gd name="T52" fmla="*/ 333 w 998"/>
                <a:gd name="T53" fmla="*/ 978 h 979"/>
                <a:gd name="T54" fmla="*/ 330 w 998"/>
                <a:gd name="T55" fmla="*/ 979 h 979"/>
                <a:gd name="T56" fmla="*/ 0 w 998"/>
                <a:gd name="T57" fmla="*/ 649 h 979"/>
                <a:gd name="T58" fmla="*/ 35 w 998"/>
                <a:gd name="T59" fmla="*/ 633 h 979"/>
                <a:gd name="T60" fmla="*/ 70 w 998"/>
                <a:gd name="T61" fmla="*/ 612 h 979"/>
                <a:gd name="T62" fmla="*/ 161 w 998"/>
                <a:gd name="T63" fmla="*/ 549 h 979"/>
                <a:gd name="T64" fmla="*/ 248 w 998"/>
                <a:gd name="T65" fmla="*/ 490 h 979"/>
                <a:gd name="T66" fmla="*/ 330 w 998"/>
                <a:gd name="T67" fmla="*/ 433 h 979"/>
                <a:gd name="T68" fmla="*/ 409 w 998"/>
                <a:gd name="T69" fmla="*/ 381 h 979"/>
                <a:gd name="T70" fmla="*/ 483 w 998"/>
                <a:gd name="T71" fmla="*/ 332 h 979"/>
                <a:gd name="T72" fmla="*/ 553 w 998"/>
                <a:gd name="T73" fmla="*/ 285 h 979"/>
                <a:gd name="T74" fmla="*/ 619 w 998"/>
                <a:gd name="T75" fmla="*/ 241 h 979"/>
                <a:gd name="T76" fmla="*/ 682 w 998"/>
                <a:gd name="T77" fmla="*/ 200 h 979"/>
                <a:gd name="T78" fmla="*/ 743 w 998"/>
                <a:gd name="T79" fmla="*/ 162 h 979"/>
                <a:gd name="T80" fmla="*/ 799 w 998"/>
                <a:gd name="T81" fmla="*/ 125 h 979"/>
                <a:gd name="T82" fmla="*/ 853 w 998"/>
                <a:gd name="T83" fmla="*/ 92 h 979"/>
                <a:gd name="T84" fmla="*/ 903 w 998"/>
                <a:gd name="T85" fmla="*/ 59 h 979"/>
                <a:gd name="T86" fmla="*/ 952 w 998"/>
                <a:gd name="T87" fmla="*/ 29 h 979"/>
                <a:gd name="T88" fmla="*/ 998 w 998"/>
                <a:gd name="T89" fmla="*/ 0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98" h="979">
                  <a:moveTo>
                    <a:pt x="998" y="0"/>
                  </a:moveTo>
                  <a:lnTo>
                    <a:pt x="990" y="55"/>
                  </a:lnTo>
                  <a:lnTo>
                    <a:pt x="978" y="111"/>
                  </a:lnTo>
                  <a:lnTo>
                    <a:pt x="963" y="165"/>
                  </a:lnTo>
                  <a:lnTo>
                    <a:pt x="943" y="220"/>
                  </a:lnTo>
                  <a:lnTo>
                    <a:pt x="920" y="273"/>
                  </a:lnTo>
                  <a:lnTo>
                    <a:pt x="895" y="326"/>
                  </a:lnTo>
                  <a:lnTo>
                    <a:pt x="867" y="377"/>
                  </a:lnTo>
                  <a:lnTo>
                    <a:pt x="837" y="427"/>
                  </a:lnTo>
                  <a:lnTo>
                    <a:pt x="804" y="477"/>
                  </a:lnTo>
                  <a:lnTo>
                    <a:pt x="770" y="524"/>
                  </a:lnTo>
                  <a:lnTo>
                    <a:pt x="736" y="570"/>
                  </a:lnTo>
                  <a:lnTo>
                    <a:pt x="700" y="614"/>
                  </a:lnTo>
                  <a:lnTo>
                    <a:pt x="665" y="657"/>
                  </a:lnTo>
                  <a:lnTo>
                    <a:pt x="629" y="698"/>
                  </a:lnTo>
                  <a:lnTo>
                    <a:pt x="594" y="736"/>
                  </a:lnTo>
                  <a:lnTo>
                    <a:pt x="559" y="771"/>
                  </a:lnTo>
                  <a:lnTo>
                    <a:pt x="525" y="805"/>
                  </a:lnTo>
                  <a:lnTo>
                    <a:pt x="494" y="837"/>
                  </a:lnTo>
                  <a:lnTo>
                    <a:pt x="463" y="866"/>
                  </a:lnTo>
                  <a:lnTo>
                    <a:pt x="434" y="891"/>
                  </a:lnTo>
                  <a:lnTo>
                    <a:pt x="409" y="914"/>
                  </a:lnTo>
                  <a:lnTo>
                    <a:pt x="386" y="933"/>
                  </a:lnTo>
                  <a:lnTo>
                    <a:pt x="367" y="949"/>
                  </a:lnTo>
                  <a:lnTo>
                    <a:pt x="351" y="962"/>
                  </a:lnTo>
                  <a:lnTo>
                    <a:pt x="340" y="972"/>
                  </a:lnTo>
                  <a:lnTo>
                    <a:pt x="333" y="978"/>
                  </a:lnTo>
                  <a:lnTo>
                    <a:pt x="330" y="979"/>
                  </a:lnTo>
                  <a:lnTo>
                    <a:pt x="0" y="649"/>
                  </a:lnTo>
                  <a:lnTo>
                    <a:pt x="35" y="633"/>
                  </a:lnTo>
                  <a:lnTo>
                    <a:pt x="70" y="612"/>
                  </a:lnTo>
                  <a:lnTo>
                    <a:pt x="161" y="549"/>
                  </a:lnTo>
                  <a:lnTo>
                    <a:pt x="248" y="490"/>
                  </a:lnTo>
                  <a:lnTo>
                    <a:pt x="330" y="433"/>
                  </a:lnTo>
                  <a:lnTo>
                    <a:pt x="409" y="381"/>
                  </a:lnTo>
                  <a:lnTo>
                    <a:pt x="483" y="332"/>
                  </a:lnTo>
                  <a:lnTo>
                    <a:pt x="553" y="285"/>
                  </a:lnTo>
                  <a:lnTo>
                    <a:pt x="619" y="241"/>
                  </a:lnTo>
                  <a:lnTo>
                    <a:pt x="682" y="200"/>
                  </a:lnTo>
                  <a:lnTo>
                    <a:pt x="743" y="162"/>
                  </a:lnTo>
                  <a:lnTo>
                    <a:pt x="799" y="125"/>
                  </a:lnTo>
                  <a:lnTo>
                    <a:pt x="853" y="92"/>
                  </a:lnTo>
                  <a:lnTo>
                    <a:pt x="903" y="59"/>
                  </a:lnTo>
                  <a:lnTo>
                    <a:pt x="952" y="29"/>
                  </a:lnTo>
                  <a:lnTo>
                    <a:pt x="998" y="0"/>
                  </a:lnTo>
                  <a:close/>
                </a:path>
              </a:pathLst>
            </a:custGeom>
            <a:grp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sp>
          <p:nvSpPr>
            <p:cNvPr id="75" name="Freeform 13"/>
            <p:cNvSpPr/>
            <p:nvPr/>
          </p:nvSpPr>
          <p:spPr bwMode="auto">
            <a:xfrm>
              <a:off x="2847" y="2530"/>
              <a:ext cx="618" cy="618"/>
            </a:xfrm>
            <a:custGeom>
              <a:avLst/>
              <a:gdLst>
                <a:gd name="T0" fmla="*/ 496 w 1237"/>
                <a:gd name="T1" fmla="*/ 0 h 1235"/>
                <a:gd name="T2" fmla="*/ 532 w 1237"/>
                <a:gd name="T3" fmla="*/ 36 h 1235"/>
                <a:gd name="T4" fmla="*/ 502 w 1237"/>
                <a:gd name="T5" fmla="*/ 104 h 1235"/>
                <a:gd name="T6" fmla="*/ 474 w 1237"/>
                <a:gd name="T7" fmla="*/ 173 h 1235"/>
                <a:gd name="T8" fmla="*/ 447 w 1237"/>
                <a:gd name="T9" fmla="*/ 248 h 1235"/>
                <a:gd name="T10" fmla="*/ 423 w 1237"/>
                <a:gd name="T11" fmla="*/ 324 h 1235"/>
                <a:gd name="T12" fmla="*/ 403 w 1237"/>
                <a:gd name="T13" fmla="*/ 401 h 1235"/>
                <a:gd name="T14" fmla="*/ 375 w 1237"/>
                <a:gd name="T15" fmla="*/ 522 h 1235"/>
                <a:gd name="T16" fmla="*/ 353 w 1237"/>
                <a:gd name="T17" fmla="*/ 644 h 1235"/>
                <a:gd name="T18" fmla="*/ 335 w 1237"/>
                <a:gd name="T19" fmla="*/ 767 h 1235"/>
                <a:gd name="T20" fmla="*/ 323 w 1237"/>
                <a:gd name="T21" fmla="*/ 890 h 1235"/>
                <a:gd name="T22" fmla="*/ 320 w 1237"/>
                <a:gd name="T23" fmla="*/ 915 h 1235"/>
                <a:gd name="T24" fmla="*/ 423 w 1237"/>
                <a:gd name="T25" fmla="*/ 906 h 1235"/>
                <a:gd name="T26" fmla="*/ 526 w 1237"/>
                <a:gd name="T27" fmla="*/ 893 h 1235"/>
                <a:gd name="T28" fmla="*/ 647 w 1237"/>
                <a:gd name="T29" fmla="*/ 874 h 1235"/>
                <a:gd name="T30" fmla="*/ 766 w 1237"/>
                <a:gd name="T31" fmla="*/ 849 h 1235"/>
                <a:gd name="T32" fmla="*/ 885 w 1237"/>
                <a:gd name="T33" fmla="*/ 820 h 1235"/>
                <a:gd name="T34" fmla="*/ 1002 w 1237"/>
                <a:gd name="T35" fmla="*/ 784 h 1235"/>
                <a:gd name="T36" fmla="*/ 1060 w 1237"/>
                <a:gd name="T37" fmla="*/ 763 h 1235"/>
                <a:gd name="T38" fmla="*/ 1117 w 1237"/>
                <a:gd name="T39" fmla="*/ 740 h 1235"/>
                <a:gd name="T40" fmla="*/ 1173 w 1237"/>
                <a:gd name="T41" fmla="*/ 717 h 1235"/>
                <a:gd name="T42" fmla="*/ 1200 w 1237"/>
                <a:gd name="T43" fmla="*/ 704 h 1235"/>
                <a:gd name="T44" fmla="*/ 1237 w 1237"/>
                <a:gd name="T45" fmla="*/ 740 h 1235"/>
                <a:gd name="T46" fmla="*/ 1194 w 1237"/>
                <a:gd name="T47" fmla="*/ 797 h 1235"/>
                <a:gd name="T48" fmla="*/ 1147 w 1237"/>
                <a:gd name="T49" fmla="*/ 851 h 1235"/>
                <a:gd name="T50" fmla="*/ 1095 w 1237"/>
                <a:gd name="T51" fmla="*/ 901 h 1235"/>
                <a:gd name="T52" fmla="*/ 1041 w 1237"/>
                <a:gd name="T53" fmla="*/ 947 h 1235"/>
                <a:gd name="T54" fmla="*/ 983 w 1237"/>
                <a:gd name="T55" fmla="*/ 989 h 1235"/>
                <a:gd name="T56" fmla="*/ 922 w 1237"/>
                <a:gd name="T57" fmla="*/ 1027 h 1235"/>
                <a:gd name="T58" fmla="*/ 858 w 1237"/>
                <a:gd name="T59" fmla="*/ 1062 h 1235"/>
                <a:gd name="T60" fmla="*/ 794 w 1237"/>
                <a:gd name="T61" fmla="*/ 1094 h 1235"/>
                <a:gd name="T62" fmla="*/ 728 w 1237"/>
                <a:gd name="T63" fmla="*/ 1123 h 1235"/>
                <a:gd name="T64" fmla="*/ 661 w 1237"/>
                <a:gd name="T65" fmla="*/ 1147 h 1235"/>
                <a:gd name="T66" fmla="*/ 594 w 1237"/>
                <a:gd name="T67" fmla="*/ 1169 h 1235"/>
                <a:gd name="T68" fmla="*/ 491 w 1237"/>
                <a:gd name="T69" fmla="*/ 1196 h 1235"/>
                <a:gd name="T70" fmla="*/ 386 w 1237"/>
                <a:gd name="T71" fmla="*/ 1217 h 1235"/>
                <a:gd name="T72" fmla="*/ 280 w 1237"/>
                <a:gd name="T73" fmla="*/ 1229 h 1235"/>
                <a:gd name="T74" fmla="*/ 174 w 1237"/>
                <a:gd name="T75" fmla="*/ 1235 h 1235"/>
                <a:gd name="T76" fmla="*/ 151 w 1237"/>
                <a:gd name="T77" fmla="*/ 1235 h 1235"/>
                <a:gd name="T78" fmla="*/ 128 w 1237"/>
                <a:gd name="T79" fmla="*/ 1233 h 1235"/>
                <a:gd name="T80" fmla="*/ 106 w 1237"/>
                <a:gd name="T81" fmla="*/ 1228 h 1235"/>
                <a:gd name="T82" fmla="*/ 80 w 1237"/>
                <a:gd name="T83" fmla="*/ 1217 h 1235"/>
                <a:gd name="T84" fmla="*/ 57 w 1237"/>
                <a:gd name="T85" fmla="*/ 1201 h 1235"/>
                <a:gd name="T86" fmla="*/ 36 w 1237"/>
                <a:gd name="T87" fmla="*/ 1182 h 1235"/>
                <a:gd name="T88" fmla="*/ 21 w 1237"/>
                <a:gd name="T89" fmla="*/ 1159 h 1235"/>
                <a:gd name="T90" fmla="*/ 8 w 1237"/>
                <a:gd name="T91" fmla="*/ 1134 h 1235"/>
                <a:gd name="T92" fmla="*/ 1 w 1237"/>
                <a:gd name="T93" fmla="*/ 1106 h 1235"/>
                <a:gd name="T94" fmla="*/ 0 w 1237"/>
                <a:gd name="T95" fmla="*/ 1073 h 1235"/>
                <a:gd name="T96" fmla="*/ 0 w 1237"/>
                <a:gd name="T97" fmla="*/ 1041 h 1235"/>
                <a:gd name="T98" fmla="*/ 6 w 1237"/>
                <a:gd name="T99" fmla="*/ 947 h 1235"/>
                <a:gd name="T100" fmla="*/ 18 w 1237"/>
                <a:gd name="T101" fmla="*/ 855 h 1235"/>
                <a:gd name="T102" fmla="*/ 35 w 1237"/>
                <a:gd name="T103" fmla="*/ 762 h 1235"/>
                <a:gd name="T104" fmla="*/ 57 w 1237"/>
                <a:gd name="T105" fmla="*/ 671 h 1235"/>
                <a:gd name="T106" fmla="*/ 85 w 1237"/>
                <a:gd name="T107" fmla="*/ 582 h 1235"/>
                <a:gd name="T108" fmla="*/ 115 w 1237"/>
                <a:gd name="T109" fmla="*/ 501 h 1235"/>
                <a:gd name="T110" fmla="*/ 150 w 1237"/>
                <a:gd name="T111" fmla="*/ 421 h 1235"/>
                <a:gd name="T112" fmla="*/ 190 w 1237"/>
                <a:gd name="T113" fmla="*/ 345 h 1235"/>
                <a:gd name="T114" fmla="*/ 235 w 1237"/>
                <a:gd name="T115" fmla="*/ 270 h 1235"/>
                <a:gd name="T116" fmla="*/ 285 w 1237"/>
                <a:gd name="T117" fmla="*/ 200 h 1235"/>
                <a:gd name="T118" fmla="*/ 331 w 1237"/>
                <a:gd name="T119" fmla="*/ 144 h 1235"/>
                <a:gd name="T120" fmla="*/ 382 w 1237"/>
                <a:gd name="T121" fmla="*/ 92 h 1235"/>
                <a:gd name="T122" fmla="*/ 438 w 1237"/>
                <a:gd name="T123" fmla="*/ 44 h 1235"/>
                <a:gd name="T124" fmla="*/ 496 w 1237"/>
                <a:gd name="T125" fmla="*/ 0 h 1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37" h="1235">
                  <a:moveTo>
                    <a:pt x="496" y="0"/>
                  </a:moveTo>
                  <a:lnTo>
                    <a:pt x="532" y="36"/>
                  </a:lnTo>
                  <a:lnTo>
                    <a:pt x="502" y="104"/>
                  </a:lnTo>
                  <a:lnTo>
                    <a:pt x="474" y="173"/>
                  </a:lnTo>
                  <a:lnTo>
                    <a:pt x="447" y="248"/>
                  </a:lnTo>
                  <a:lnTo>
                    <a:pt x="423" y="324"/>
                  </a:lnTo>
                  <a:lnTo>
                    <a:pt x="403" y="401"/>
                  </a:lnTo>
                  <a:lnTo>
                    <a:pt x="375" y="522"/>
                  </a:lnTo>
                  <a:lnTo>
                    <a:pt x="353" y="644"/>
                  </a:lnTo>
                  <a:lnTo>
                    <a:pt x="335" y="767"/>
                  </a:lnTo>
                  <a:lnTo>
                    <a:pt x="323" y="890"/>
                  </a:lnTo>
                  <a:lnTo>
                    <a:pt x="320" y="915"/>
                  </a:lnTo>
                  <a:lnTo>
                    <a:pt x="423" y="906"/>
                  </a:lnTo>
                  <a:lnTo>
                    <a:pt x="526" y="893"/>
                  </a:lnTo>
                  <a:lnTo>
                    <a:pt x="647" y="874"/>
                  </a:lnTo>
                  <a:lnTo>
                    <a:pt x="766" y="849"/>
                  </a:lnTo>
                  <a:lnTo>
                    <a:pt x="885" y="820"/>
                  </a:lnTo>
                  <a:lnTo>
                    <a:pt x="1002" y="784"/>
                  </a:lnTo>
                  <a:lnTo>
                    <a:pt x="1060" y="763"/>
                  </a:lnTo>
                  <a:lnTo>
                    <a:pt x="1117" y="740"/>
                  </a:lnTo>
                  <a:lnTo>
                    <a:pt x="1173" y="717"/>
                  </a:lnTo>
                  <a:lnTo>
                    <a:pt x="1200" y="704"/>
                  </a:lnTo>
                  <a:lnTo>
                    <a:pt x="1237" y="740"/>
                  </a:lnTo>
                  <a:lnTo>
                    <a:pt x="1194" y="797"/>
                  </a:lnTo>
                  <a:lnTo>
                    <a:pt x="1147" y="851"/>
                  </a:lnTo>
                  <a:lnTo>
                    <a:pt x="1095" y="901"/>
                  </a:lnTo>
                  <a:lnTo>
                    <a:pt x="1041" y="947"/>
                  </a:lnTo>
                  <a:lnTo>
                    <a:pt x="983" y="989"/>
                  </a:lnTo>
                  <a:lnTo>
                    <a:pt x="922" y="1027"/>
                  </a:lnTo>
                  <a:lnTo>
                    <a:pt x="858" y="1062"/>
                  </a:lnTo>
                  <a:lnTo>
                    <a:pt x="794" y="1094"/>
                  </a:lnTo>
                  <a:lnTo>
                    <a:pt x="728" y="1123"/>
                  </a:lnTo>
                  <a:lnTo>
                    <a:pt x="661" y="1147"/>
                  </a:lnTo>
                  <a:lnTo>
                    <a:pt x="594" y="1169"/>
                  </a:lnTo>
                  <a:lnTo>
                    <a:pt x="491" y="1196"/>
                  </a:lnTo>
                  <a:lnTo>
                    <a:pt x="386" y="1217"/>
                  </a:lnTo>
                  <a:lnTo>
                    <a:pt x="280" y="1229"/>
                  </a:lnTo>
                  <a:lnTo>
                    <a:pt x="174" y="1235"/>
                  </a:lnTo>
                  <a:lnTo>
                    <a:pt x="151" y="1235"/>
                  </a:lnTo>
                  <a:lnTo>
                    <a:pt x="128" y="1233"/>
                  </a:lnTo>
                  <a:lnTo>
                    <a:pt x="106" y="1228"/>
                  </a:lnTo>
                  <a:lnTo>
                    <a:pt x="80" y="1217"/>
                  </a:lnTo>
                  <a:lnTo>
                    <a:pt x="57" y="1201"/>
                  </a:lnTo>
                  <a:lnTo>
                    <a:pt x="36" y="1182"/>
                  </a:lnTo>
                  <a:lnTo>
                    <a:pt x="21" y="1159"/>
                  </a:lnTo>
                  <a:lnTo>
                    <a:pt x="8" y="1134"/>
                  </a:lnTo>
                  <a:lnTo>
                    <a:pt x="1" y="1106"/>
                  </a:lnTo>
                  <a:lnTo>
                    <a:pt x="0" y="1073"/>
                  </a:lnTo>
                  <a:lnTo>
                    <a:pt x="0" y="1041"/>
                  </a:lnTo>
                  <a:lnTo>
                    <a:pt x="6" y="947"/>
                  </a:lnTo>
                  <a:lnTo>
                    <a:pt x="18" y="855"/>
                  </a:lnTo>
                  <a:lnTo>
                    <a:pt x="35" y="762"/>
                  </a:lnTo>
                  <a:lnTo>
                    <a:pt x="57" y="671"/>
                  </a:lnTo>
                  <a:lnTo>
                    <a:pt x="85" y="582"/>
                  </a:lnTo>
                  <a:lnTo>
                    <a:pt x="115" y="501"/>
                  </a:lnTo>
                  <a:lnTo>
                    <a:pt x="150" y="421"/>
                  </a:lnTo>
                  <a:lnTo>
                    <a:pt x="190" y="345"/>
                  </a:lnTo>
                  <a:lnTo>
                    <a:pt x="235" y="270"/>
                  </a:lnTo>
                  <a:lnTo>
                    <a:pt x="285" y="200"/>
                  </a:lnTo>
                  <a:lnTo>
                    <a:pt x="331" y="144"/>
                  </a:lnTo>
                  <a:lnTo>
                    <a:pt x="382" y="92"/>
                  </a:lnTo>
                  <a:lnTo>
                    <a:pt x="438" y="44"/>
                  </a:lnTo>
                  <a:lnTo>
                    <a:pt x="496" y="0"/>
                  </a:lnTo>
                  <a:close/>
                </a:path>
              </a:pathLst>
            </a:custGeom>
            <a:grp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sp>
          <p:nvSpPr>
            <p:cNvPr id="76" name="Freeform 14"/>
            <p:cNvSpPr>
              <a:spLocks noEditPoints="1"/>
            </p:cNvSpPr>
            <p:nvPr/>
          </p:nvSpPr>
          <p:spPr bwMode="auto">
            <a:xfrm>
              <a:off x="3097" y="1169"/>
              <a:ext cx="1731" cy="1729"/>
            </a:xfrm>
            <a:custGeom>
              <a:avLst/>
              <a:gdLst>
                <a:gd name="T0" fmla="*/ 1977 w 3461"/>
                <a:gd name="T1" fmla="*/ 939 h 3456"/>
                <a:gd name="T2" fmla="*/ 1837 w 3461"/>
                <a:gd name="T3" fmla="*/ 996 h 3456"/>
                <a:gd name="T4" fmla="*/ 1719 w 3461"/>
                <a:gd name="T5" fmla="*/ 1101 h 3456"/>
                <a:gd name="T6" fmla="*/ 1646 w 3461"/>
                <a:gd name="T7" fmla="*/ 1235 h 3456"/>
                <a:gd name="T8" fmla="*/ 1621 w 3461"/>
                <a:gd name="T9" fmla="*/ 1382 h 3456"/>
                <a:gd name="T10" fmla="*/ 1646 w 3461"/>
                <a:gd name="T11" fmla="*/ 1529 h 3456"/>
                <a:gd name="T12" fmla="*/ 1719 w 3461"/>
                <a:gd name="T13" fmla="*/ 1665 h 3456"/>
                <a:gd name="T14" fmla="*/ 1837 w 3461"/>
                <a:gd name="T15" fmla="*/ 1770 h 3456"/>
                <a:gd name="T16" fmla="*/ 1977 w 3461"/>
                <a:gd name="T17" fmla="*/ 1826 h 3456"/>
                <a:gd name="T18" fmla="*/ 2127 w 3461"/>
                <a:gd name="T19" fmla="*/ 1835 h 3456"/>
                <a:gd name="T20" fmla="*/ 2270 w 3461"/>
                <a:gd name="T21" fmla="*/ 1794 h 3456"/>
                <a:gd name="T22" fmla="*/ 2399 w 3461"/>
                <a:gd name="T23" fmla="*/ 1705 h 3456"/>
                <a:gd name="T24" fmla="*/ 2488 w 3461"/>
                <a:gd name="T25" fmla="*/ 1577 h 3456"/>
                <a:gd name="T26" fmla="*/ 2529 w 3461"/>
                <a:gd name="T27" fmla="*/ 1433 h 3456"/>
                <a:gd name="T28" fmla="*/ 2521 w 3461"/>
                <a:gd name="T29" fmla="*/ 1283 h 3456"/>
                <a:gd name="T30" fmla="*/ 2464 w 3461"/>
                <a:gd name="T31" fmla="*/ 1143 h 3456"/>
                <a:gd name="T32" fmla="*/ 2359 w 3461"/>
                <a:gd name="T33" fmla="*/ 1026 h 3456"/>
                <a:gd name="T34" fmla="*/ 2225 w 3461"/>
                <a:gd name="T35" fmla="*/ 952 h 3456"/>
                <a:gd name="T36" fmla="*/ 2076 w 3461"/>
                <a:gd name="T37" fmla="*/ 928 h 3456"/>
                <a:gd name="T38" fmla="*/ 3351 w 3461"/>
                <a:gd name="T39" fmla="*/ 2 h 3456"/>
                <a:gd name="T40" fmla="*/ 3421 w 3461"/>
                <a:gd name="T41" fmla="*/ 40 h 3456"/>
                <a:gd name="T42" fmla="*/ 3459 w 3461"/>
                <a:gd name="T43" fmla="*/ 111 h 3456"/>
                <a:gd name="T44" fmla="*/ 3457 w 3461"/>
                <a:gd name="T45" fmla="*/ 256 h 3456"/>
                <a:gd name="T46" fmla="*/ 3444 w 3461"/>
                <a:gd name="T47" fmla="*/ 471 h 3456"/>
                <a:gd name="T48" fmla="*/ 3416 w 3461"/>
                <a:gd name="T49" fmla="*/ 722 h 3456"/>
                <a:gd name="T50" fmla="*/ 3372 w 3461"/>
                <a:gd name="T51" fmla="*/ 997 h 3456"/>
                <a:gd name="T52" fmla="*/ 3304 w 3461"/>
                <a:gd name="T53" fmla="*/ 1283 h 3456"/>
                <a:gd name="T54" fmla="*/ 3210 w 3461"/>
                <a:gd name="T55" fmla="*/ 1569 h 3456"/>
                <a:gd name="T56" fmla="*/ 3083 w 3461"/>
                <a:gd name="T57" fmla="*/ 1845 h 3456"/>
                <a:gd name="T58" fmla="*/ 2922 w 3461"/>
                <a:gd name="T59" fmla="*/ 2094 h 3456"/>
                <a:gd name="T60" fmla="*/ 2738 w 3461"/>
                <a:gd name="T61" fmla="*/ 2296 h 3456"/>
                <a:gd name="T62" fmla="*/ 2592 w 3461"/>
                <a:gd name="T63" fmla="*/ 2431 h 3456"/>
                <a:gd name="T64" fmla="*/ 2457 w 3461"/>
                <a:gd name="T65" fmla="*/ 2538 h 3456"/>
                <a:gd name="T66" fmla="*/ 2318 w 3461"/>
                <a:gd name="T67" fmla="*/ 2635 h 3456"/>
                <a:gd name="T68" fmla="*/ 2156 w 3461"/>
                <a:gd name="T69" fmla="*/ 2738 h 3456"/>
                <a:gd name="T70" fmla="*/ 2003 w 3461"/>
                <a:gd name="T71" fmla="*/ 2833 h 3456"/>
                <a:gd name="T72" fmla="*/ 1849 w 3461"/>
                <a:gd name="T73" fmla="*/ 2931 h 3456"/>
                <a:gd name="T74" fmla="*/ 1665 w 3461"/>
                <a:gd name="T75" fmla="*/ 3049 h 3456"/>
                <a:gd name="T76" fmla="*/ 1449 w 3461"/>
                <a:gd name="T77" fmla="*/ 3193 h 3456"/>
                <a:gd name="T78" fmla="*/ 1193 w 3461"/>
                <a:gd name="T79" fmla="*/ 3366 h 3456"/>
                <a:gd name="T80" fmla="*/ 1048 w 3461"/>
                <a:gd name="T81" fmla="*/ 3453 h 3456"/>
                <a:gd name="T82" fmla="*/ 969 w 3461"/>
                <a:gd name="T83" fmla="*/ 3445 h 3456"/>
                <a:gd name="T84" fmla="*/ 40 w 3461"/>
                <a:gd name="T85" fmla="*/ 2534 h 3456"/>
                <a:gd name="T86" fmla="*/ 3 w 3461"/>
                <a:gd name="T87" fmla="*/ 2463 h 3456"/>
                <a:gd name="T88" fmla="*/ 11 w 3461"/>
                <a:gd name="T89" fmla="*/ 2383 h 3456"/>
                <a:gd name="T90" fmla="*/ 152 w 3461"/>
                <a:gd name="T91" fmla="*/ 2175 h 3456"/>
                <a:gd name="T92" fmla="*/ 315 w 3461"/>
                <a:gd name="T93" fmla="*/ 1934 h 3456"/>
                <a:gd name="T94" fmla="*/ 449 w 3461"/>
                <a:gd name="T95" fmla="*/ 1729 h 3456"/>
                <a:gd name="T96" fmla="*/ 560 w 3461"/>
                <a:gd name="T97" fmla="*/ 1556 h 3456"/>
                <a:gd name="T98" fmla="*/ 653 w 3461"/>
                <a:gd name="T99" fmla="*/ 1409 h 3456"/>
                <a:gd name="T100" fmla="*/ 755 w 3461"/>
                <a:gd name="T101" fmla="*/ 1246 h 3456"/>
                <a:gd name="T102" fmla="*/ 855 w 3461"/>
                <a:gd name="T103" fmla="*/ 1094 h 3456"/>
                <a:gd name="T104" fmla="*/ 953 w 3461"/>
                <a:gd name="T105" fmla="*/ 957 h 3456"/>
                <a:gd name="T106" fmla="*/ 1068 w 3461"/>
                <a:gd name="T107" fmla="*/ 822 h 3456"/>
                <a:gd name="T108" fmla="*/ 1215 w 3461"/>
                <a:gd name="T109" fmla="*/ 667 h 3456"/>
                <a:gd name="T110" fmla="*/ 1442 w 3461"/>
                <a:gd name="T111" fmla="*/ 480 h 3456"/>
                <a:gd name="T112" fmla="*/ 1704 w 3461"/>
                <a:gd name="T113" fmla="*/ 332 h 3456"/>
                <a:gd name="T114" fmla="*/ 1983 w 3461"/>
                <a:gd name="T115" fmla="*/ 217 h 3456"/>
                <a:gd name="T116" fmla="*/ 2272 w 3461"/>
                <a:gd name="T117" fmla="*/ 131 h 3456"/>
                <a:gd name="T118" fmla="*/ 2556 w 3461"/>
                <a:gd name="T119" fmla="*/ 72 h 3456"/>
                <a:gd name="T120" fmla="*/ 2824 w 3461"/>
                <a:gd name="T121" fmla="*/ 34 h 3456"/>
                <a:gd name="T122" fmla="*/ 3065 w 3461"/>
                <a:gd name="T123" fmla="*/ 11 h 3456"/>
                <a:gd name="T124" fmla="*/ 3265 w 3461"/>
                <a:gd name="T125" fmla="*/ 1 h 3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461" h="3456">
                  <a:moveTo>
                    <a:pt x="2076" y="928"/>
                  </a:moveTo>
                  <a:lnTo>
                    <a:pt x="2026" y="931"/>
                  </a:lnTo>
                  <a:lnTo>
                    <a:pt x="1977" y="939"/>
                  </a:lnTo>
                  <a:lnTo>
                    <a:pt x="1928" y="952"/>
                  </a:lnTo>
                  <a:lnTo>
                    <a:pt x="1881" y="972"/>
                  </a:lnTo>
                  <a:lnTo>
                    <a:pt x="1837" y="996"/>
                  </a:lnTo>
                  <a:lnTo>
                    <a:pt x="1794" y="1026"/>
                  </a:lnTo>
                  <a:lnTo>
                    <a:pt x="1754" y="1061"/>
                  </a:lnTo>
                  <a:lnTo>
                    <a:pt x="1719" y="1101"/>
                  </a:lnTo>
                  <a:lnTo>
                    <a:pt x="1689" y="1143"/>
                  </a:lnTo>
                  <a:lnTo>
                    <a:pt x="1665" y="1188"/>
                  </a:lnTo>
                  <a:lnTo>
                    <a:pt x="1646" y="1235"/>
                  </a:lnTo>
                  <a:lnTo>
                    <a:pt x="1632" y="1283"/>
                  </a:lnTo>
                  <a:lnTo>
                    <a:pt x="1624" y="1333"/>
                  </a:lnTo>
                  <a:lnTo>
                    <a:pt x="1621" y="1382"/>
                  </a:lnTo>
                  <a:lnTo>
                    <a:pt x="1624" y="1433"/>
                  </a:lnTo>
                  <a:lnTo>
                    <a:pt x="1632" y="1481"/>
                  </a:lnTo>
                  <a:lnTo>
                    <a:pt x="1646" y="1529"/>
                  </a:lnTo>
                  <a:lnTo>
                    <a:pt x="1665" y="1577"/>
                  </a:lnTo>
                  <a:lnTo>
                    <a:pt x="1689" y="1622"/>
                  </a:lnTo>
                  <a:lnTo>
                    <a:pt x="1719" y="1665"/>
                  </a:lnTo>
                  <a:lnTo>
                    <a:pt x="1754" y="1705"/>
                  </a:lnTo>
                  <a:lnTo>
                    <a:pt x="1794" y="1740"/>
                  </a:lnTo>
                  <a:lnTo>
                    <a:pt x="1837" y="1770"/>
                  </a:lnTo>
                  <a:lnTo>
                    <a:pt x="1881" y="1794"/>
                  </a:lnTo>
                  <a:lnTo>
                    <a:pt x="1928" y="1813"/>
                  </a:lnTo>
                  <a:lnTo>
                    <a:pt x="1977" y="1826"/>
                  </a:lnTo>
                  <a:lnTo>
                    <a:pt x="2026" y="1835"/>
                  </a:lnTo>
                  <a:lnTo>
                    <a:pt x="2076" y="1837"/>
                  </a:lnTo>
                  <a:lnTo>
                    <a:pt x="2127" y="1835"/>
                  </a:lnTo>
                  <a:lnTo>
                    <a:pt x="2175" y="1826"/>
                  </a:lnTo>
                  <a:lnTo>
                    <a:pt x="2225" y="1813"/>
                  </a:lnTo>
                  <a:lnTo>
                    <a:pt x="2270" y="1794"/>
                  </a:lnTo>
                  <a:lnTo>
                    <a:pt x="2316" y="1770"/>
                  </a:lnTo>
                  <a:lnTo>
                    <a:pt x="2359" y="1740"/>
                  </a:lnTo>
                  <a:lnTo>
                    <a:pt x="2399" y="1705"/>
                  </a:lnTo>
                  <a:lnTo>
                    <a:pt x="2434" y="1665"/>
                  </a:lnTo>
                  <a:lnTo>
                    <a:pt x="2464" y="1622"/>
                  </a:lnTo>
                  <a:lnTo>
                    <a:pt x="2488" y="1577"/>
                  </a:lnTo>
                  <a:lnTo>
                    <a:pt x="2507" y="1529"/>
                  </a:lnTo>
                  <a:lnTo>
                    <a:pt x="2521" y="1481"/>
                  </a:lnTo>
                  <a:lnTo>
                    <a:pt x="2529" y="1433"/>
                  </a:lnTo>
                  <a:lnTo>
                    <a:pt x="2532" y="1382"/>
                  </a:lnTo>
                  <a:lnTo>
                    <a:pt x="2529" y="1333"/>
                  </a:lnTo>
                  <a:lnTo>
                    <a:pt x="2521" y="1283"/>
                  </a:lnTo>
                  <a:lnTo>
                    <a:pt x="2507" y="1235"/>
                  </a:lnTo>
                  <a:lnTo>
                    <a:pt x="2488" y="1188"/>
                  </a:lnTo>
                  <a:lnTo>
                    <a:pt x="2464" y="1143"/>
                  </a:lnTo>
                  <a:lnTo>
                    <a:pt x="2434" y="1101"/>
                  </a:lnTo>
                  <a:lnTo>
                    <a:pt x="2399" y="1061"/>
                  </a:lnTo>
                  <a:lnTo>
                    <a:pt x="2359" y="1026"/>
                  </a:lnTo>
                  <a:lnTo>
                    <a:pt x="2316" y="996"/>
                  </a:lnTo>
                  <a:lnTo>
                    <a:pt x="2270" y="972"/>
                  </a:lnTo>
                  <a:lnTo>
                    <a:pt x="2225" y="952"/>
                  </a:lnTo>
                  <a:lnTo>
                    <a:pt x="2175" y="939"/>
                  </a:lnTo>
                  <a:lnTo>
                    <a:pt x="2127" y="931"/>
                  </a:lnTo>
                  <a:lnTo>
                    <a:pt x="2076" y="928"/>
                  </a:lnTo>
                  <a:close/>
                  <a:moveTo>
                    <a:pt x="3322" y="0"/>
                  </a:moveTo>
                  <a:lnTo>
                    <a:pt x="3325" y="0"/>
                  </a:lnTo>
                  <a:lnTo>
                    <a:pt x="3351" y="2"/>
                  </a:lnTo>
                  <a:lnTo>
                    <a:pt x="3377" y="10"/>
                  </a:lnTo>
                  <a:lnTo>
                    <a:pt x="3401" y="23"/>
                  </a:lnTo>
                  <a:lnTo>
                    <a:pt x="3421" y="40"/>
                  </a:lnTo>
                  <a:lnTo>
                    <a:pt x="3438" y="60"/>
                  </a:lnTo>
                  <a:lnTo>
                    <a:pt x="3451" y="86"/>
                  </a:lnTo>
                  <a:lnTo>
                    <a:pt x="3459" y="111"/>
                  </a:lnTo>
                  <a:lnTo>
                    <a:pt x="3461" y="139"/>
                  </a:lnTo>
                  <a:lnTo>
                    <a:pt x="3460" y="194"/>
                  </a:lnTo>
                  <a:lnTo>
                    <a:pt x="3457" y="256"/>
                  </a:lnTo>
                  <a:lnTo>
                    <a:pt x="3454" y="323"/>
                  </a:lnTo>
                  <a:lnTo>
                    <a:pt x="3450" y="395"/>
                  </a:lnTo>
                  <a:lnTo>
                    <a:pt x="3444" y="471"/>
                  </a:lnTo>
                  <a:lnTo>
                    <a:pt x="3437" y="552"/>
                  </a:lnTo>
                  <a:lnTo>
                    <a:pt x="3427" y="635"/>
                  </a:lnTo>
                  <a:lnTo>
                    <a:pt x="3416" y="722"/>
                  </a:lnTo>
                  <a:lnTo>
                    <a:pt x="3404" y="811"/>
                  </a:lnTo>
                  <a:lnTo>
                    <a:pt x="3389" y="903"/>
                  </a:lnTo>
                  <a:lnTo>
                    <a:pt x="3372" y="997"/>
                  </a:lnTo>
                  <a:lnTo>
                    <a:pt x="3351" y="1091"/>
                  </a:lnTo>
                  <a:lnTo>
                    <a:pt x="3329" y="1187"/>
                  </a:lnTo>
                  <a:lnTo>
                    <a:pt x="3304" y="1283"/>
                  </a:lnTo>
                  <a:lnTo>
                    <a:pt x="3275" y="1380"/>
                  </a:lnTo>
                  <a:lnTo>
                    <a:pt x="3244" y="1475"/>
                  </a:lnTo>
                  <a:lnTo>
                    <a:pt x="3210" y="1569"/>
                  </a:lnTo>
                  <a:lnTo>
                    <a:pt x="3171" y="1663"/>
                  </a:lnTo>
                  <a:lnTo>
                    <a:pt x="3129" y="1755"/>
                  </a:lnTo>
                  <a:lnTo>
                    <a:pt x="3083" y="1845"/>
                  </a:lnTo>
                  <a:lnTo>
                    <a:pt x="3033" y="1932"/>
                  </a:lnTo>
                  <a:lnTo>
                    <a:pt x="2980" y="2015"/>
                  </a:lnTo>
                  <a:lnTo>
                    <a:pt x="2922" y="2094"/>
                  </a:lnTo>
                  <a:lnTo>
                    <a:pt x="2859" y="2172"/>
                  </a:lnTo>
                  <a:lnTo>
                    <a:pt x="2793" y="2243"/>
                  </a:lnTo>
                  <a:lnTo>
                    <a:pt x="2738" y="2296"/>
                  </a:lnTo>
                  <a:lnTo>
                    <a:pt x="2686" y="2346"/>
                  </a:lnTo>
                  <a:lnTo>
                    <a:pt x="2638" y="2390"/>
                  </a:lnTo>
                  <a:lnTo>
                    <a:pt x="2592" y="2431"/>
                  </a:lnTo>
                  <a:lnTo>
                    <a:pt x="2546" y="2469"/>
                  </a:lnTo>
                  <a:lnTo>
                    <a:pt x="2501" y="2504"/>
                  </a:lnTo>
                  <a:lnTo>
                    <a:pt x="2457" y="2538"/>
                  </a:lnTo>
                  <a:lnTo>
                    <a:pt x="2412" y="2571"/>
                  </a:lnTo>
                  <a:lnTo>
                    <a:pt x="2366" y="2603"/>
                  </a:lnTo>
                  <a:lnTo>
                    <a:pt x="2318" y="2635"/>
                  </a:lnTo>
                  <a:lnTo>
                    <a:pt x="2267" y="2668"/>
                  </a:lnTo>
                  <a:lnTo>
                    <a:pt x="2214" y="2702"/>
                  </a:lnTo>
                  <a:lnTo>
                    <a:pt x="2156" y="2738"/>
                  </a:lnTo>
                  <a:lnTo>
                    <a:pt x="2094" y="2777"/>
                  </a:lnTo>
                  <a:lnTo>
                    <a:pt x="2050" y="2804"/>
                  </a:lnTo>
                  <a:lnTo>
                    <a:pt x="2003" y="2833"/>
                  </a:lnTo>
                  <a:lnTo>
                    <a:pt x="1955" y="2865"/>
                  </a:lnTo>
                  <a:lnTo>
                    <a:pt x="1903" y="2897"/>
                  </a:lnTo>
                  <a:lnTo>
                    <a:pt x="1849" y="2931"/>
                  </a:lnTo>
                  <a:lnTo>
                    <a:pt x="1791" y="2969"/>
                  </a:lnTo>
                  <a:lnTo>
                    <a:pt x="1729" y="3007"/>
                  </a:lnTo>
                  <a:lnTo>
                    <a:pt x="1665" y="3049"/>
                  </a:lnTo>
                  <a:lnTo>
                    <a:pt x="1597" y="3094"/>
                  </a:lnTo>
                  <a:lnTo>
                    <a:pt x="1525" y="3142"/>
                  </a:lnTo>
                  <a:lnTo>
                    <a:pt x="1449" y="3193"/>
                  </a:lnTo>
                  <a:lnTo>
                    <a:pt x="1368" y="3247"/>
                  </a:lnTo>
                  <a:lnTo>
                    <a:pt x="1283" y="3304"/>
                  </a:lnTo>
                  <a:lnTo>
                    <a:pt x="1193" y="3366"/>
                  </a:lnTo>
                  <a:lnTo>
                    <a:pt x="1099" y="3431"/>
                  </a:lnTo>
                  <a:lnTo>
                    <a:pt x="1074" y="3445"/>
                  </a:lnTo>
                  <a:lnTo>
                    <a:pt x="1048" y="3453"/>
                  </a:lnTo>
                  <a:lnTo>
                    <a:pt x="1021" y="3456"/>
                  </a:lnTo>
                  <a:lnTo>
                    <a:pt x="994" y="3454"/>
                  </a:lnTo>
                  <a:lnTo>
                    <a:pt x="969" y="3445"/>
                  </a:lnTo>
                  <a:lnTo>
                    <a:pt x="946" y="3433"/>
                  </a:lnTo>
                  <a:lnTo>
                    <a:pt x="924" y="3415"/>
                  </a:lnTo>
                  <a:lnTo>
                    <a:pt x="40" y="2534"/>
                  </a:lnTo>
                  <a:lnTo>
                    <a:pt x="23" y="2512"/>
                  </a:lnTo>
                  <a:lnTo>
                    <a:pt x="10" y="2488"/>
                  </a:lnTo>
                  <a:lnTo>
                    <a:pt x="3" y="2463"/>
                  </a:lnTo>
                  <a:lnTo>
                    <a:pt x="0" y="2436"/>
                  </a:lnTo>
                  <a:lnTo>
                    <a:pt x="3" y="2408"/>
                  </a:lnTo>
                  <a:lnTo>
                    <a:pt x="11" y="2383"/>
                  </a:lnTo>
                  <a:lnTo>
                    <a:pt x="25" y="2359"/>
                  </a:lnTo>
                  <a:lnTo>
                    <a:pt x="90" y="2265"/>
                  </a:lnTo>
                  <a:lnTo>
                    <a:pt x="152" y="2175"/>
                  </a:lnTo>
                  <a:lnTo>
                    <a:pt x="210" y="2090"/>
                  </a:lnTo>
                  <a:lnTo>
                    <a:pt x="264" y="2010"/>
                  </a:lnTo>
                  <a:lnTo>
                    <a:pt x="315" y="1934"/>
                  </a:lnTo>
                  <a:lnTo>
                    <a:pt x="362" y="1861"/>
                  </a:lnTo>
                  <a:lnTo>
                    <a:pt x="407" y="1794"/>
                  </a:lnTo>
                  <a:lnTo>
                    <a:pt x="449" y="1729"/>
                  </a:lnTo>
                  <a:lnTo>
                    <a:pt x="489" y="1668"/>
                  </a:lnTo>
                  <a:lnTo>
                    <a:pt x="525" y="1610"/>
                  </a:lnTo>
                  <a:lnTo>
                    <a:pt x="560" y="1556"/>
                  </a:lnTo>
                  <a:lnTo>
                    <a:pt x="593" y="1504"/>
                  </a:lnTo>
                  <a:lnTo>
                    <a:pt x="624" y="1456"/>
                  </a:lnTo>
                  <a:lnTo>
                    <a:pt x="653" y="1409"/>
                  </a:lnTo>
                  <a:lnTo>
                    <a:pt x="681" y="1365"/>
                  </a:lnTo>
                  <a:lnTo>
                    <a:pt x="718" y="1303"/>
                  </a:lnTo>
                  <a:lnTo>
                    <a:pt x="755" y="1246"/>
                  </a:lnTo>
                  <a:lnTo>
                    <a:pt x="790" y="1193"/>
                  </a:lnTo>
                  <a:lnTo>
                    <a:pt x="822" y="1142"/>
                  </a:lnTo>
                  <a:lnTo>
                    <a:pt x="855" y="1094"/>
                  </a:lnTo>
                  <a:lnTo>
                    <a:pt x="886" y="1048"/>
                  </a:lnTo>
                  <a:lnTo>
                    <a:pt x="919" y="1002"/>
                  </a:lnTo>
                  <a:lnTo>
                    <a:pt x="953" y="957"/>
                  </a:lnTo>
                  <a:lnTo>
                    <a:pt x="989" y="914"/>
                  </a:lnTo>
                  <a:lnTo>
                    <a:pt x="1027" y="868"/>
                  </a:lnTo>
                  <a:lnTo>
                    <a:pt x="1068" y="822"/>
                  </a:lnTo>
                  <a:lnTo>
                    <a:pt x="1112" y="773"/>
                  </a:lnTo>
                  <a:lnTo>
                    <a:pt x="1161" y="722"/>
                  </a:lnTo>
                  <a:lnTo>
                    <a:pt x="1215" y="667"/>
                  </a:lnTo>
                  <a:lnTo>
                    <a:pt x="1287" y="601"/>
                  </a:lnTo>
                  <a:lnTo>
                    <a:pt x="1363" y="538"/>
                  </a:lnTo>
                  <a:lnTo>
                    <a:pt x="1442" y="480"/>
                  </a:lnTo>
                  <a:lnTo>
                    <a:pt x="1527" y="427"/>
                  </a:lnTo>
                  <a:lnTo>
                    <a:pt x="1613" y="378"/>
                  </a:lnTo>
                  <a:lnTo>
                    <a:pt x="1704" y="332"/>
                  </a:lnTo>
                  <a:lnTo>
                    <a:pt x="1794" y="290"/>
                  </a:lnTo>
                  <a:lnTo>
                    <a:pt x="1889" y="252"/>
                  </a:lnTo>
                  <a:lnTo>
                    <a:pt x="1983" y="217"/>
                  </a:lnTo>
                  <a:lnTo>
                    <a:pt x="2080" y="186"/>
                  </a:lnTo>
                  <a:lnTo>
                    <a:pt x="2175" y="157"/>
                  </a:lnTo>
                  <a:lnTo>
                    <a:pt x="2272" y="131"/>
                  </a:lnTo>
                  <a:lnTo>
                    <a:pt x="2367" y="110"/>
                  </a:lnTo>
                  <a:lnTo>
                    <a:pt x="2463" y="89"/>
                  </a:lnTo>
                  <a:lnTo>
                    <a:pt x="2556" y="72"/>
                  </a:lnTo>
                  <a:lnTo>
                    <a:pt x="2648" y="57"/>
                  </a:lnTo>
                  <a:lnTo>
                    <a:pt x="2737" y="45"/>
                  </a:lnTo>
                  <a:lnTo>
                    <a:pt x="2824" y="34"/>
                  </a:lnTo>
                  <a:lnTo>
                    <a:pt x="2909" y="24"/>
                  </a:lnTo>
                  <a:lnTo>
                    <a:pt x="2988" y="17"/>
                  </a:lnTo>
                  <a:lnTo>
                    <a:pt x="3065" y="11"/>
                  </a:lnTo>
                  <a:lnTo>
                    <a:pt x="3137" y="6"/>
                  </a:lnTo>
                  <a:lnTo>
                    <a:pt x="3204" y="3"/>
                  </a:lnTo>
                  <a:lnTo>
                    <a:pt x="3265" y="1"/>
                  </a:lnTo>
                  <a:lnTo>
                    <a:pt x="3322" y="0"/>
                  </a:lnTo>
                  <a:close/>
                </a:path>
              </a:pathLst>
            </a:custGeom>
            <a:grp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grpSp>
      <p:sp>
        <p:nvSpPr>
          <p:cNvPr id="77" name="Freeform 19"/>
          <p:cNvSpPr>
            <a:spLocks noEditPoints="1"/>
          </p:cNvSpPr>
          <p:nvPr/>
        </p:nvSpPr>
        <p:spPr bwMode="auto">
          <a:xfrm>
            <a:off x="5942094" y="1932850"/>
            <a:ext cx="369203" cy="371633"/>
          </a:xfrm>
          <a:custGeom>
            <a:avLst/>
            <a:gdLst>
              <a:gd name="T0" fmla="*/ 3248 w 4102"/>
              <a:gd name="T1" fmla="*/ 3267 h 4129"/>
              <a:gd name="T2" fmla="*/ 3423 w 4102"/>
              <a:gd name="T3" fmla="*/ 2850 h 4129"/>
              <a:gd name="T4" fmla="*/ 2872 w 4102"/>
              <a:gd name="T5" fmla="*/ 2074 h 4129"/>
              <a:gd name="T6" fmla="*/ 2430 w 4102"/>
              <a:gd name="T7" fmla="*/ 2240 h 4129"/>
              <a:gd name="T8" fmla="*/ 1941 w 4102"/>
              <a:gd name="T9" fmla="*/ 2360 h 4129"/>
              <a:gd name="T10" fmla="*/ 1535 w 4102"/>
              <a:gd name="T11" fmla="*/ 2546 h 4129"/>
              <a:gd name="T12" fmla="*/ 1356 w 4102"/>
              <a:gd name="T13" fmla="*/ 2867 h 4129"/>
              <a:gd name="T14" fmla="*/ 1333 w 4102"/>
              <a:gd name="T15" fmla="*/ 3253 h 4129"/>
              <a:gd name="T16" fmla="*/ 1601 w 4102"/>
              <a:gd name="T17" fmla="*/ 3671 h 4129"/>
              <a:gd name="T18" fmla="*/ 1941 w 4102"/>
              <a:gd name="T19" fmla="*/ 3928 h 4129"/>
              <a:gd name="T20" fmla="*/ 2316 w 4102"/>
              <a:gd name="T21" fmla="*/ 3982 h 4129"/>
              <a:gd name="T22" fmla="*/ 2698 w 4102"/>
              <a:gd name="T23" fmla="*/ 3777 h 4129"/>
              <a:gd name="T24" fmla="*/ 2474 w 4102"/>
              <a:gd name="T25" fmla="*/ 3856 h 4129"/>
              <a:gd name="T26" fmla="*/ 1967 w 4102"/>
              <a:gd name="T27" fmla="*/ 3892 h 4129"/>
              <a:gd name="T28" fmla="*/ 1783 w 4102"/>
              <a:gd name="T29" fmla="*/ 3675 h 4129"/>
              <a:gd name="T30" fmla="*/ 1892 w 4102"/>
              <a:gd name="T31" fmla="*/ 3408 h 4129"/>
              <a:gd name="T32" fmla="*/ 2401 w 4102"/>
              <a:gd name="T33" fmla="*/ 3368 h 4129"/>
              <a:gd name="T34" fmla="*/ 2673 w 4102"/>
              <a:gd name="T35" fmla="*/ 3534 h 4129"/>
              <a:gd name="T36" fmla="*/ 3066 w 4102"/>
              <a:gd name="T37" fmla="*/ 3327 h 4129"/>
              <a:gd name="T38" fmla="*/ 3267 w 4102"/>
              <a:gd name="T39" fmla="*/ 2756 h 4129"/>
              <a:gd name="T40" fmla="*/ 3176 w 4102"/>
              <a:gd name="T41" fmla="*/ 2733 h 4129"/>
              <a:gd name="T42" fmla="*/ 3183 w 4102"/>
              <a:gd name="T43" fmla="*/ 2623 h 4129"/>
              <a:gd name="T44" fmla="*/ 3213 w 4102"/>
              <a:gd name="T45" fmla="*/ 2348 h 4129"/>
              <a:gd name="T46" fmla="*/ 3140 w 4102"/>
              <a:gd name="T47" fmla="*/ 2009 h 4129"/>
              <a:gd name="T48" fmla="*/ 1749 w 4102"/>
              <a:gd name="T49" fmla="*/ 224 h 4129"/>
              <a:gd name="T50" fmla="*/ 1142 w 4102"/>
              <a:gd name="T51" fmla="*/ 520 h 4129"/>
              <a:gd name="T52" fmla="*/ 739 w 4102"/>
              <a:gd name="T53" fmla="*/ 1056 h 4129"/>
              <a:gd name="T54" fmla="*/ 1170 w 4102"/>
              <a:gd name="T55" fmla="*/ 668 h 4129"/>
              <a:gd name="T56" fmla="*/ 1660 w 4102"/>
              <a:gd name="T57" fmla="*/ 464 h 4129"/>
              <a:gd name="T58" fmla="*/ 2342 w 4102"/>
              <a:gd name="T59" fmla="*/ 425 h 4129"/>
              <a:gd name="T60" fmla="*/ 2765 w 4102"/>
              <a:gd name="T61" fmla="*/ 583 h 4129"/>
              <a:gd name="T62" fmla="*/ 2994 w 4102"/>
              <a:gd name="T63" fmla="*/ 769 h 4129"/>
              <a:gd name="T64" fmla="*/ 3074 w 4102"/>
              <a:gd name="T65" fmla="*/ 868 h 4129"/>
              <a:gd name="T66" fmla="*/ 3232 w 4102"/>
              <a:gd name="T67" fmla="*/ 1098 h 4129"/>
              <a:gd name="T68" fmla="*/ 3303 w 4102"/>
              <a:gd name="T69" fmla="*/ 935 h 4129"/>
              <a:gd name="T70" fmla="*/ 2831 w 4102"/>
              <a:gd name="T71" fmla="*/ 424 h 4129"/>
              <a:gd name="T72" fmla="*/ 2158 w 4102"/>
              <a:gd name="T73" fmla="*/ 196 h 4129"/>
              <a:gd name="T74" fmla="*/ 2482 w 4102"/>
              <a:gd name="T75" fmla="*/ 58 h 4129"/>
              <a:gd name="T76" fmla="*/ 3120 w 4102"/>
              <a:gd name="T77" fmla="*/ 405 h 4129"/>
              <a:gd name="T78" fmla="*/ 3543 w 4102"/>
              <a:gd name="T79" fmla="*/ 992 h 4129"/>
              <a:gd name="T80" fmla="*/ 3671 w 4102"/>
              <a:gd name="T81" fmla="*/ 1682 h 4129"/>
              <a:gd name="T82" fmla="*/ 3993 w 4102"/>
              <a:gd name="T83" fmla="*/ 1792 h 4129"/>
              <a:gd name="T84" fmla="*/ 4102 w 4102"/>
              <a:gd name="T85" fmla="*/ 2600 h 4129"/>
              <a:gd name="T86" fmla="*/ 3958 w 4102"/>
              <a:gd name="T87" fmla="*/ 2896 h 4129"/>
              <a:gd name="T88" fmla="*/ 3577 w 4102"/>
              <a:gd name="T89" fmla="*/ 3053 h 4129"/>
              <a:gd name="T90" fmla="*/ 3272 w 4102"/>
              <a:gd name="T91" fmla="*/ 3511 h 4129"/>
              <a:gd name="T92" fmla="*/ 2814 w 4102"/>
              <a:gd name="T93" fmla="*/ 3857 h 4129"/>
              <a:gd name="T94" fmla="*/ 2409 w 4102"/>
              <a:gd name="T95" fmla="*/ 4100 h 4129"/>
              <a:gd name="T96" fmla="*/ 1941 w 4102"/>
              <a:gd name="T97" fmla="*/ 4077 h 4129"/>
              <a:gd name="T98" fmla="*/ 1523 w 4102"/>
              <a:gd name="T99" fmla="*/ 3785 h 4129"/>
              <a:gd name="T100" fmla="*/ 1405 w 4102"/>
              <a:gd name="T101" fmla="*/ 3721 h 4129"/>
              <a:gd name="T102" fmla="*/ 1309 w 4102"/>
              <a:gd name="T103" fmla="*/ 3761 h 4129"/>
              <a:gd name="T104" fmla="*/ 1197 w 4102"/>
              <a:gd name="T105" fmla="*/ 3653 h 4129"/>
              <a:gd name="T106" fmla="*/ 949 w 4102"/>
              <a:gd name="T107" fmla="*/ 3363 h 4129"/>
              <a:gd name="T108" fmla="*/ 668 w 4102"/>
              <a:gd name="T109" fmla="*/ 2915 h 4129"/>
              <a:gd name="T110" fmla="*/ 322 w 4102"/>
              <a:gd name="T111" fmla="*/ 2970 h 4129"/>
              <a:gd name="T112" fmla="*/ 51 w 4102"/>
              <a:gd name="T113" fmla="*/ 2789 h 4129"/>
              <a:gd name="T114" fmla="*/ 14 w 4102"/>
              <a:gd name="T115" fmla="*/ 1956 h 4129"/>
              <a:gd name="T116" fmla="*/ 227 w 4102"/>
              <a:gd name="T117" fmla="*/ 1711 h 4129"/>
              <a:gd name="T118" fmla="*/ 446 w 4102"/>
              <a:gd name="T119" fmla="*/ 1402 h 4129"/>
              <a:gd name="T120" fmla="*/ 708 w 4102"/>
              <a:gd name="T121" fmla="*/ 716 h 4129"/>
              <a:gd name="T122" fmla="*/ 1235 w 4102"/>
              <a:gd name="T123" fmla="*/ 221 h 4129"/>
              <a:gd name="T124" fmla="*/ 1940 w 4102"/>
              <a:gd name="T125" fmla="*/ 4 h 4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2" h="4129">
                <a:moveTo>
                  <a:pt x="3426" y="2666"/>
                </a:moveTo>
                <a:lnTo>
                  <a:pt x="3407" y="2767"/>
                </a:lnTo>
                <a:lnTo>
                  <a:pt x="3383" y="2869"/>
                </a:lnTo>
                <a:lnTo>
                  <a:pt x="3356" y="2971"/>
                </a:lnTo>
                <a:lnTo>
                  <a:pt x="3325" y="3071"/>
                </a:lnTo>
                <a:lnTo>
                  <a:pt x="3289" y="3170"/>
                </a:lnTo>
                <a:lnTo>
                  <a:pt x="3248" y="3267"/>
                </a:lnTo>
                <a:lnTo>
                  <a:pt x="3288" y="3215"/>
                </a:lnTo>
                <a:lnTo>
                  <a:pt x="3322" y="3162"/>
                </a:lnTo>
                <a:lnTo>
                  <a:pt x="3354" y="3104"/>
                </a:lnTo>
                <a:lnTo>
                  <a:pt x="3379" y="3044"/>
                </a:lnTo>
                <a:lnTo>
                  <a:pt x="3399" y="2981"/>
                </a:lnTo>
                <a:lnTo>
                  <a:pt x="3414" y="2917"/>
                </a:lnTo>
                <a:lnTo>
                  <a:pt x="3423" y="2850"/>
                </a:lnTo>
                <a:lnTo>
                  <a:pt x="3426" y="2780"/>
                </a:lnTo>
                <a:lnTo>
                  <a:pt x="3426" y="2666"/>
                </a:lnTo>
                <a:close/>
                <a:moveTo>
                  <a:pt x="3063" y="1917"/>
                </a:moveTo>
                <a:lnTo>
                  <a:pt x="3021" y="1961"/>
                </a:lnTo>
                <a:lnTo>
                  <a:pt x="2976" y="2003"/>
                </a:lnTo>
                <a:lnTo>
                  <a:pt x="2925" y="2040"/>
                </a:lnTo>
                <a:lnTo>
                  <a:pt x="2872" y="2074"/>
                </a:lnTo>
                <a:lnTo>
                  <a:pt x="2817" y="2104"/>
                </a:lnTo>
                <a:lnTo>
                  <a:pt x="2757" y="2132"/>
                </a:lnTo>
                <a:lnTo>
                  <a:pt x="2695" y="2157"/>
                </a:lnTo>
                <a:lnTo>
                  <a:pt x="2631" y="2180"/>
                </a:lnTo>
                <a:lnTo>
                  <a:pt x="2565" y="2202"/>
                </a:lnTo>
                <a:lnTo>
                  <a:pt x="2498" y="2222"/>
                </a:lnTo>
                <a:lnTo>
                  <a:pt x="2430" y="2240"/>
                </a:lnTo>
                <a:lnTo>
                  <a:pt x="2360" y="2257"/>
                </a:lnTo>
                <a:lnTo>
                  <a:pt x="2291" y="2274"/>
                </a:lnTo>
                <a:lnTo>
                  <a:pt x="2221" y="2290"/>
                </a:lnTo>
                <a:lnTo>
                  <a:pt x="2151" y="2307"/>
                </a:lnTo>
                <a:lnTo>
                  <a:pt x="2080" y="2323"/>
                </a:lnTo>
                <a:lnTo>
                  <a:pt x="2010" y="2341"/>
                </a:lnTo>
                <a:lnTo>
                  <a:pt x="1941" y="2360"/>
                </a:lnTo>
                <a:lnTo>
                  <a:pt x="1874" y="2380"/>
                </a:lnTo>
                <a:lnTo>
                  <a:pt x="1808" y="2402"/>
                </a:lnTo>
                <a:lnTo>
                  <a:pt x="1746" y="2426"/>
                </a:lnTo>
                <a:lnTo>
                  <a:pt x="1687" y="2451"/>
                </a:lnTo>
                <a:lnTo>
                  <a:pt x="1633" y="2480"/>
                </a:lnTo>
                <a:lnTo>
                  <a:pt x="1581" y="2512"/>
                </a:lnTo>
                <a:lnTo>
                  <a:pt x="1535" y="2546"/>
                </a:lnTo>
                <a:lnTo>
                  <a:pt x="1496" y="2583"/>
                </a:lnTo>
                <a:lnTo>
                  <a:pt x="1463" y="2623"/>
                </a:lnTo>
                <a:lnTo>
                  <a:pt x="1433" y="2666"/>
                </a:lnTo>
                <a:lnTo>
                  <a:pt x="1408" y="2713"/>
                </a:lnTo>
                <a:lnTo>
                  <a:pt x="1387" y="2762"/>
                </a:lnTo>
                <a:lnTo>
                  <a:pt x="1370" y="2814"/>
                </a:lnTo>
                <a:lnTo>
                  <a:pt x="1356" y="2867"/>
                </a:lnTo>
                <a:lnTo>
                  <a:pt x="1345" y="2922"/>
                </a:lnTo>
                <a:lnTo>
                  <a:pt x="1337" y="2976"/>
                </a:lnTo>
                <a:lnTo>
                  <a:pt x="1332" y="3033"/>
                </a:lnTo>
                <a:lnTo>
                  <a:pt x="1329" y="3089"/>
                </a:lnTo>
                <a:lnTo>
                  <a:pt x="1328" y="3144"/>
                </a:lnTo>
                <a:lnTo>
                  <a:pt x="1329" y="3200"/>
                </a:lnTo>
                <a:lnTo>
                  <a:pt x="1333" y="3253"/>
                </a:lnTo>
                <a:lnTo>
                  <a:pt x="1337" y="3306"/>
                </a:lnTo>
                <a:lnTo>
                  <a:pt x="1348" y="3327"/>
                </a:lnTo>
                <a:lnTo>
                  <a:pt x="1396" y="3408"/>
                </a:lnTo>
                <a:lnTo>
                  <a:pt x="1446" y="3482"/>
                </a:lnTo>
                <a:lnTo>
                  <a:pt x="1496" y="3551"/>
                </a:lnTo>
                <a:lnTo>
                  <a:pt x="1548" y="3614"/>
                </a:lnTo>
                <a:lnTo>
                  <a:pt x="1601" y="3671"/>
                </a:lnTo>
                <a:lnTo>
                  <a:pt x="1653" y="3721"/>
                </a:lnTo>
                <a:lnTo>
                  <a:pt x="1705" y="3767"/>
                </a:lnTo>
                <a:lnTo>
                  <a:pt x="1755" y="3809"/>
                </a:lnTo>
                <a:lnTo>
                  <a:pt x="1804" y="3844"/>
                </a:lnTo>
                <a:lnTo>
                  <a:pt x="1852" y="3877"/>
                </a:lnTo>
                <a:lnTo>
                  <a:pt x="1898" y="3904"/>
                </a:lnTo>
                <a:lnTo>
                  <a:pt x="1941" y="3928"/>
                </a:lnTo>
                <a:lnTo>
                  <a:pt x="1991" y="3951"/>
                </a:lnTo>
                <a:lnTo>
                  <a:pt x="2043" y="3970"/>
                </a:lnTo>
                <a:lnTo>
                  <a:pt x="2098" y="3982"/>
                </a:lnTo>
                <a:lnTo>
                  <a:pt x="2152" y="3990"/>
                </a:lnTo>
                <a:lnTo>
                  <a:pt x="2208" y="3994"/>
                </a:lnTo>
                <a:lnTo>
                  <a:pt x="2262" y="3990"/>
                </a:lnTo>
                <a:lnTo>
                  <a:pt x="2316" y="3982"/>
                </a:lnTo>
                <a:lnTo>
                  <a:pt x="2371" y="3970"/>
                </a:lnTo>
                <a:lnTo>
                  <a:pt x="2422" y="3951"/>
                </a:lnTo>
                <a:lnTo>
                  <a:pt x="2473" y="3928"/>
                </a:lnTo>
                <a:lnTo>
                  <a:pt x="2525" y="3899"/>
                </a:lnTo>
                <a:lnTo>
                  <a:pt x="2579" y="3864"/>
                </a:lnTo>
                <a:lnTo>
                  <a:pt x="2637" y="3824"/>
                </a:lnTo>
                <a:lnTo>
                  <a:pt x="2698" y="3777"/>
                </a:lnTo>
                <a:lnTo>
                  <a:pt x="2760" y="3723"/>
                </a:lnTo>
                <a:lnTo>
                  <a:pt x="2673" y="3727"/>
                </a:lnTo>
                <a:lnTo>
                  <a:pt x="2574" y="3727"/>
                </a:lnTo>
                <a:lnTo>
                  <a:pt x="2556" y="3765"/>
                </a:lnTo>
                <a:lnTo>
                  <a:pt x="2534" y="3799"/>
                </a:lnTo>
                <a:lnTo>
                  <a:pt x="2506" y="3829"/>
                </a:lnTo>
                <a:lnTo>
                  <a:pt x="2474" y="3856"/>
                </a:lnTo>
                <a:lnTo>
                  <a:pt x="2439" y="3877"/>
                </a:lnTo>
                <a:lnTo>
                  <a:pt x="2401" y="3892"/>
                </a:lnTo>
                <a:lnTo>
                  <a:pt x="2359" y="3902"/>
                </a:lnTo>
                <a:lnTo>
                  <a:pt x="2316" y="3906"/>
                </a:lnTo>
                <a:lnTo>
                  <a:pt x="2055" y="3906"/>
                </a:lnTo>
                <a:lnTo>
                  <a:pt x="2009" y="3902"/>
                </a:lnTo>
                <a:lnTo>
                  <a:pt x="1967" y="3892"/>
                </a:lnTo>
                <a:lnTo>
                  <a:pt x="1928" y="3876"/>
                </a:lnTo>
                <a:lnTo>
                  <a:pt x="1892" y="3853"/>
                </a:lnTo>
                <a:lnTo>
                  <a:pt x="1860" y="3825"/>
                </a:lnTo>
                <a:lnTo>
                  <a:pt x="1832" y="3794"/>
                </a:lnTo>
                <a:lnTo>
                  <a:pt x="1810" y="3757"/>
                </a:lnTo>
                <a:lnTo>
                  <a:pt x="1793" y="3718"/>
                </a:lnTo>
                <a:lnTo>
                  <a:pt x="1783" y="3675"/>
                </a:lnTo>
                <a:lnTo>
                  <a:pt x="1779" y="3630"/>
                </a:lnTo>
                <a:lnTo>
                  <a:pt x="1783" y="3586"/>
                </a:lnTo>
                <a:lnTo>
                  <a:pt x="1793" y="3543"/>
                </a:lnTo>
                <a:lnTo>
                  <a:pt x="1810" y="3504"/>
                </a:lnTo>
                <a:lnTo>
                  <a:pt x="1832" y="3468"/>
                </a:lnTo>
                <a:lnTo>
                  <a:pt x="1860" y="3435"/>
                </a:lnTo>
                <a:lnTo>
                  <a:pt x="1892" y="3408"/>
                </a:lnTo>
                <a:lnTo>
                  <a:pt x="1928" y="3386"/>
                </a:lnTo>
                <a:lnTo>
                  <a:pt x="1967" y="3370"/>
                </a:lnTo>
                <a:lnTo>
                  <a:pt x="2009" y="3358"/>
                </a:lnTo>
                <a:lnTo>
                  <a:pt x="2055" y="3354"/>
                </a:lnTo>
                <a:lnTo>
                  <a:pt x="2316" y="3354"/>
                </a:lnTo>
                <a:lnTo>
                  <a:pt x="2359" y="3358"/>
                </a:lnTo>
                <a:lnTo>
                  <a:pt x="2401" y="3368"/>
                </a:lnTo>
                <a:lnTo>
                  <a:pt x="2439" y="3384"/>
                </a:lnTo>
                <a:lnTo>
                  <a:pt x="2474" y="3405"/>
                </a:lnTo>
                <a:lnTo>
                  <a:pt x="2506" y="3432"/>
                </a:lnTo>
                <a:lnTo>
                  <a:pt x="2534" y="3462"/>
                </a:lnTo>
                <a:lnTo>
                  <a:pt x="2556" y="3496"/>
                </a:lnTo>
                <a:lnTo>
                  <a:pt x="2574" y="3534"/>
                </a:lnTo>
                <a:lnTo>
                  <a:pt x="2673" y="3534"/>
                </a:lnTo>
                <a:lnTo>
                  <a:pt x="2737" y="3532"/>
                </a:lnTo>
                <a:lnTo>
                  <a:pt x="2800" y="3524"/>
                </a:lnTo>
                <a:lnTo>
                  <a:pt x="2861" y="3511"/>
                </a:lnTo>
                <a:lnTo>
                  <a:pt x="2919" y="3492"/>
                </a:lnTo>
                <a:lnTo>
                  <a:pt x="2976" y="3471"/>
                </a:lnTo>
                <a:lnTo>
                  <a:pt x="3021" y="3401"/>
                </a:lnTo>
                <a:lnTo>
                  <a:pt x="3066" y="3327"/>
                </a:lnTo>
                <a:lnTo>
                  <a:pt x="3112" y="3238"/>
                </a:lnTo>
                <a:lnTo>
                  <a:pt x="3153" y="3146"/>
                </a:lnTo>
                <a:lnTo>
                  <a:pt x="3188" y="3051"/>
                </a:lnTo>
                <a:lnTo>
                  <a:pt x="3220" y="2953"/>
                </a:lnTo>
                <a:lnTo>
                  <a:pt x="3246" y="2853"/>
                </a:lnTo>
                <a:lnTo>
                  <a:pt x="3269" y="2755"/>
                </a:lnTo>
                <a:lnTo>
                  <a:pt x="3267" y="2756"/>
                </a:lnTo>
                <a:lnTo>
                  <a:pt x="3265" y="2757"/>
                </a:lnTo>
                <a:lnTo>
                  <a:pt x="3249" y="2764"/>
                </a:lnTo>
                <a:lnTo>
                  <a:pt x="3232" y="2765"/>
                </a:lnTo>
                <a:lnTo>
                  <a:pt x="3217" y="2764"/>
                </a:lnTo>
                <a:lnTo>
                  <a:pt x="3202" y="2757"/>
                </a:lnTo>
                <a:lnTo>
                  <a:pt x="3188" y="2748"/>
                </a:lnTo>
                <a:lnTo>
                  <a:pt x="3176" y="2733"/>
                </a:lnTo>
                <a:lnTo>
                  <a:pt x="3168" y="2714"/>
                </a:lnTo>
                <a:lnTo>
                  <a:pt x="3165" y="2695"/>
                </a:lnTo>
                <a:lnTo>
                  <a:pt x="3169" y="2675"/>
                </a:lnTo>
                <a:lnTo>
                  <a:pt x="3170" y="2671"/>
                </a:lnTo>
                <a:lnTo>
                  <a:pt x="3173" y="2661"/>
                </a:lnTo>
                <a:lnTo>
                  <a:pt x="3178" y="2645"/>
                </a:lnTo>
                <a:lnTo>
                  <a:pt x="3183" y="2623"/>
                </a:lnTo>
                <a:lnTo>
                  <a:pt x="3189" y="2596"/>
                </a:lnTo>
                <a:lnTo>
                  <a:pt x="3196" y="2565"/>
                </a:lnTo>
                <a:lnTo>
                  <a:pt x="3201" y="2528"/>
                </a:lnTo>
                <a:lnTo>
                  <a:pt x="3206" y="2489"/>
                </a:lnTo>
                <a:lnTo>
                  <a:pt x="3211" y="2445"/>
                </a:lnTo>
                <a:lnTo>
                  <a:pt x="3213" y="2398"/>
                </a:lnTo>
                <a:lnTo>
                  <a:pt x="3213" y="2348"/>
                </a:lnTo>
                <a:lnTo>
                  <a:pt x="3212" y="2295"/>
                </a:lnTo>
                <a:lnTo>
                  <a:pt x="3207" y="2241"/>
                </a:lnTo>
                <a:lnTo>
                  <a:pt x="3200" y="2184"/>
                </a:lnTo>
                <a:lnTo>
                  <a:pt x="3188" y="2126"/>
                </a:lnTo>
                <a:lnTo>
                  <a:pt x="3177" y="2084"/>
                </a:lnTo>
                <a:lnTo>
                  <a:pt x="3160" y="2046"/>
                </a:lnTo>
                <a:lnTo>
                  <a:pt x="3140" y="2009"/>
                </a:lnTo>
                <a:lnTo>
                  <a:pt x="3117" y="1976"/>
                </a:lnTo>
                <a:lnTo>
                  <a:pt x="3091" y="1945"/>
                </a:lnTo>
                <a:lnTo>
                  <a:pt x="3063" y="1917"/>
                </a:lnTo>
                <a:close/>
                <a:moveTo>
                  <a:pt x="2051" y="192"/>
                </a:moveTo>
                <a:lnTo>
                  <a:pt x="1949" y="196"/>
                </a:lnTo>
                <a:lnTo>
                  <a:pt x="1847" y="206"/>
                </a:lnTo>
                <a:lnTo>
                  <a:pt x="1749" y="224"/>
                </a:lnTo>
                <a:lnTo>
                  <a:pt x="1653" y="248"/>
                </a:lnTo>
                <a:lnTo>
                  <a:pt x="1559" y="279"/>
                </a:lnTo>
                <a:lnTo>
                  <a:pt x="1470" y="316"/>
                </a:lnTo>
                <a:lnTo>
                  <a:pt x="1382" y="359"/>
                </a:lnTo>
                <a:lnTo>
                  <a:pt x="1298" y="407"/>
                </a:lnTo>
                <a:lnTo>
                  <a:pt x="1218" y="462"/>
                </a:lnTo>
                <a:lnTo>
                  <a:pt x="1142" y="520"/>
                </a:lnTo>
                <a:lnTo>
                  <a:pt x="1070" y="584"/>
                </a:lnTo>
                <a:lnTo>
                  <a:pt x="1002" y="653"/>
                </a:lnTo>
                <a:lnTo>
                  <a:pt x="939" y="725"/>
                </a:lnTo>
                <a:lnTo>
                  <a:pt x="882" y="802"/>
                </a:lnTo>
                <a:lnTo>
                  <a:pt x="829" y="883"/>
                </a:lnTo>
                <a:lnTo>
                  <a:pt x="781" y="968"/>
                </a:lnTo>
                <a:lnTo>
                  <a:pt x="739" y="1056"/>
                </a:lnTo>
                <a:lnTo>
                  <a:pt x="797" y="983"/>
                </a:lnTo>
                <a:lnTo>
                  <a:pt x="858" y="917"/>
                </a:lnTo>
                <a:lnTo>
                  <a:pt x="920" y="856"/>
                </a:lnTo>
                <a:lnTo>
                  <a:pt x="983" y="801"/>
                </a:lnTo>
                <a:lnTo>
                  <a:pt x="1046" y="751"/>
                </a:lnTo>
                <a:lnTo>
                  <a:pt x="1108" y="707"/>
                </a:lnTo>
                <a:lnTo>
                  <a:pt x="1170" y="668"/>
                </a:lnTo>
                <a:lnTo>
                  <a:pt x="1230" y="634"/>
                </a:lnTo>
                <a:lnTo>
                  <a:pt x="1285" y="603"/>
                </a:lnTo>
                <a:lnTo>
                  <a:pt x="1338" y="578"/>
                </a:lnTo>
                <a:lnTo>
                  <a:pt x="1387" y="557"/>
                </a:lnTo>
                <a:lnTo>
                  <a:pt x="1432" y="539"/>
                </a:lnTo>
                <a:lnTo>
                  <a:pt x="1547" y="497"/>
                </a:lnTo>
                <a:lnTo>
                  <a:pt x="1660" y="464"/>
                </a:lnTo>
                <a:lnTo>
                  <a:pt x="1773" y="438"/>
                </a:lnTo>
                <a:lnTo>
                  <a:pt x="1884" y="419"/>
                </a:lnTo>
                <a:lnTo>
                  <a:pt x="1991" y="407"/>
                </a:lnTo>
                <a:lnTo>
                  <a:pt x="2098" y="403"/>
                </a:lnTo>
                <a:lnTo>
                  <a:pt x="2184" y="406"/>
                </a:lnTo>
                <a:lnTo>
                  <a:pt x="2264" y="414"/>
                </a:lnTo>
                <a:lnTo>
                  <a:pt x="2342" y="425"/>
                </a:lnTo>
                <a:lnTo>
                  <a:pt x="2414" y="440"/>
                </a:lnTo>
                <a:lnTo>
                  <a:pt x="2483" y="458"/>
                </a:lnTo>
                <a:lnTo>
                  <a:pt x="2548" y="479"/>
                </a:lnTo>
                <a:lnTo>
                  <a:pt x="2607" y="503"/>
                </a:lnTo>
                <a:lnTo>
                  <a:pt x="2664" y="529"/>
                </a:lnTo>
                <a:lnTo>
                  <a:pt x="2716" y="555"/>
                </a:lnTo>
                <a:lnTo>
                  <a:pt x="2765" y="583"/>
                </a:lnTo>
                <a:lnTo>
                  <a:pt x="2809" y="612"/>
                </a:lnTo>
                <a:lnTo>
                  <a:pt x="2850" y="641"/>
                </a:lnTo>
                <a:lnTo>
                  <a:pt x="2886" y="669"/>
                </a:lnTo>
                <a:lnTo>
                  <a:pt x="2919" y="697"/>
                </a:lnTo>
                <a:lnTo>
                  <a:pt x="2947" y="722"/>
                </a:lnTo>
                <a:lnTo>
                  <a:pt x="2972" y="746"/>
                </a:lnTo>
                <a:lnTo>
                  <a:pt x="2994" y="769"/>
                </a:lnTo>
                <a:lnTo>
                  <a:pt x="3011" y="788"/>
                </a:lnTo>
                <a:lnTo>
                  <a:pt x="3025" y="805"/>
                </a:lnTo>
                <a:lnTo>
                  <a:pt x="3035" y="817"/>
                </a:lnTo>
                <a:lnTo>
                  <a:pt x="3042" y="825"/>
                </a:lnTo>
                <a:lnTo>
                  <a:pt x="3049" y="834"/>
                </a:lnTo>
                <a:lnTo>
                  <a:pt x="3061" y="849"/>
                </a:lnTo>
                <a:lnTo>
                  <a:pt x="3074" y="868"/>
                </a:lnTo>
                <a:lnTo>
                  <a:pt x="3092" y="893"/>
                </a:lnTo>
                <a:lnTo>
                  <a:pt x="3110" y="922"/>
                </a:lnTo>
                <a:lnTo>
                  <a:pt x="3130" y="956"/>
                </a:lnTo>
                <a:lnTo>
                  <a:pt x="3149" y="994"/>
                </a:lnTo>
                <a:lnTo>
                  <a:pt x="3169" y="1037"/>
                </a:lnTo>
                <a:lnTo>
                  <a:pt x="3187" y="1086"/>
                </a:lnTo>
                <a:lnTo>
                  <a:pt x="3232" y="1098"/>
                </a:lnTo>
                <a:lnTo>
                  <a:pt x="3279" y="1117"/>
                </a:lnTo>
                <a:lnTo>
                  <a:pt x="3326" y="1142"/>
                </a:lnTo>
                <a:lnTo>
                  <a:pt x="3374" y="1175"/>
                </a:lnTo>
                <a:lnTo>
                  <a:pt x="3421" y="1216"/>
                </a:lnTo>
                <a:lnTo>
                  <a:pt x="3388" y="1120"/>
                </a:lnTo>
                <a:lnTo>
                  <a:pt x="3349" y="1025"/>
                </a:lnTo>
                <a:lnTo>
                  <a:pt x="3303" y="935"/>
                </a:lnTo>
                <a:lnTo>
                  <a:pt x="3251" y="849"/>
                </a:lnTo>
                <a:lnTo>
                  <a:pt x="3194" y="765"/>
                </a:lnTo>
                <a:lnTo>
                  <a:pt x="3131" y="688"/>
                </a:lnTo>
                <a:lnTo>
                  <a:pt x="3063" y="615"/>
                </a:lnTo>
                <a:lnTo>
                  <a:pt x="2990" y="545"/>
                </a:lnTo>
                <a:lnTo>
                  <a:pt x="2913" y="482"/>
                </a:lnTo>
                <a:lnTo>
                  <a:pt x="2831" y="424"/>
                </a:lnTo>
                <a:lnTo>
                  <a:pt x="2745" y="372"/>
                </a:lnTo>
                <a:lnTo>
                  <a:pt x="2655" y="326"/>
                </a:lnTo>
                <a:lnTo>
                  <a:pt x="2561" y="286"/>
                </a:lnTo>
                <a:lnTo>
                  <a:pt x="2464" y="253"/>
                </a:lnTo>
                <a:lnTo>
                  <a:pt x="2366" y="226"/>
                </a:lnTo>
                <a:lnTo>
                  <a:pt x="2263" y="207"/>
                </a:lnTo>
                <a:lnTo>
                  <a:pt x="2158" y="196"/>
                </a:lnTo>
                <a:lnTo>
                  <a:pt x="2051" y="192"/>
                </a:lnTo>
                <a:close/>
                <a:moveTo>
                  <a:pt x="2051" y="0"/>
                </a:moveTo>
                <a:lnTo>
                  <a:pt x="2051" y="0"/>
                </a:lnTo>
                <a:lnTo>
                  <a:pt x="2162" y="4"/>
                </a:lnTo>
                <a:lnTo>
                  <a:pt x="2271" y="15"/>
                </a:lnTo>
                <a:lnTo>
                  <a:pt x="2377" y="33"/>
                </a:lnTo>
                <a:lnTo>
                  <a:pt x="2482" y="58"/>
                </a:lnTo>
                <a:lnTo>
                  <a:pt x="2583" y="90"/>
                </a:lnTo>
                <a:lnTo>
                  <a:pt x="2681" y="128"/>
                </a:lnTo>
                <a:lnTo>
                  <a:pt x="2776" y="172"/>
                </a:lnTo>
                <a:lnTo>
                  <a:pt x="2868" y="221"/>
                </a:lnTo>
                <a:lnTo>
                  <a:pt x="2957" y="277"/>
                </a:lnTo>
                <a:lnTo>
                  <a:pt x="3040" y="339"/>
                </a:lnTo>
                <a:lnTo>
                  <a:pt x="3120" y="405"/>
                </a:lnTo>
                <a:lnTo>
                  <a:pt x="3196" y="476"/>
                </a:lnTo>
                <a:lnTo>
                  <a:pt x="3268" y="552"/>
                </a:lnTo>
                <a:lnTo>
                  <a:pt x="3333" y="631"/>
                </a:lnTo>
                <a:lnTo>
                  <a:pt x="3394" y="716"/>
                </a:lnTo>
                <a:lnTo>
                  <a:pt x="3450" y="805"/>
                </a:lnTo>
                <a:lnTo>
                  <a:pt x="3500" y="896"/>
                </a:lnTo>
                <a:lnTo>
                  <a:pt x="3543" y="992"/>
                </a:lnTo>
                <a:lnTo>
                  <a:pt x="3581" y="1091"/>
                </a:lnTo>
                <a:lnTo>
                  <a:pt x="3613" y="1192"/>
                </a:lnTo>
                <a:lnTo>
                  <a:pt x="3638" y="1296"/>
                </a:lnTo>
                <a:lnTo>
                  <a:pt x="3657" y="1402"/>
                </a:lnTo>
                <a:lnTo>
                  <a:pt x="3667" y="1512"/>
                </a:lnTo>
                <a:lnTo>
                  <a:pt x="3671" y="1622"/>
                </a:lnTo>
                <a:lnTo>
                  <a:pt x="3671" y="1682"/>
                </a:lnTo>
                <a:lnTo>
                  <a:pt x="3730" y="1682"/>
                </a:lnTo>
                <a:lnTo>
                  <a:pt x="3780" y="1685"/>
                </a:lnTo>
                <a:lnTo>
                  <a:pt x="3829" y="1695"/>
                </a:lnTo>
                <a:lnTo>
                  <a:pt x="3874" y="1711"/>
                </a:lnTo>
                <a:lnTo>
                  <a:pt x="3917" y="1733"/>
                </a:lnTo>
                <a:lnTo>
                  <a:pt x="3958" y="1760"/>
                </a:lnTo>
                <a:lnTo>
                  <a:pt x="3993" y="1792"/>
                </a:lnTo>
                <a:lnTo>
                  <a:pt x="4025" y="1827"/>
                </a:lnTo>
                <a:lnTo>
                  <a:pt x="4051" y="1866"/>
                </a:lnTo>
                <a:lnTo>
                  <a:pt x="4073" y="1909"/>
                </a:lnTo>
                <a:lnTo>
                  <a:pt x="4089" y="1956"/>
                </a:lnTo>
                <a:lnTo>
                  <a:pt x="4099" y="2004"/>
                </a:lnTo>
                <a:lnTo>
                  <a:pt x="4102" y="2055"/>
                </a:lnTo>
                <a:lnTo>
                  <a:pt x="4102" y="2600"/>
                </a:lnTo>
                <a:lnTo>
                  <a:pt x="4099" y="2651"/>
                </a:lnTo>
                <a:lnTo>
                  <a:pt x="4089" y="2700"/>
                </a:lnTo>
                <a:lnTo>
                  <a:pt x="4073" y="2746"/>
                </a:lnTo>
                <a:lnTo>
                  <a:pt x="4051" y="2789"/>
                </a:lnTo>
                <a:lnTo>
                  <a:pt x="4025" y="2828"/>
                </a:lnTo>
                <a:lnTo>
                  <a:pt x="3993" y="2865"/>
                </a:lnTo>
                <a:lnTo>
                  <a:pt x="3958" y="2896"/>
                </a:lnTo>
                <a:lnTo>
                  <a:pt x="3917" y="2923"/>
                </a:lnTo>
                <a:lnTo>
                  <a:pt x="3874" y="2944"/>
                </a:lnTo>
                <a:lnTo>
                  <a:pt x="3829" y="2960"/>
                </a:lnTo>
                <a:lnTo>
                  <a:pt x="3780" y="2970"/>
                </a:lnTo>
                <a:lnTo>
                  <a:pt x="3730" y="2974"/>
                </a:lnTo>
                <a:lnTo>
                  <a:pt x="3598" y="2974"/>
                </a:lnTo>
                <a:lnTo>
                  <a:pt x="3577" y="3053"/>
                </a:lnTo>
                <a:lnTo>
                  <a:pt x="3551" y="3129"/>
                </a:lnTo>
                <a:lnTo>
                  <a:pt x="3518" y="3203"/>
                </a:lnTo>
                <a:lnTo>
                  <a:pt x="3480" y="3272"/>
                </a:lnTo>
                <a:lnTo>
                  <a:pt x="3435" y="3339"/>
                </a:lnTo>
                <a:lnTo>
                  <a:pt x="3385" y="3401"/>
                </a:lnTo>
                <a:lnTo>
                  <a:pt x="3331" y="3458"/>
                </a:lnTo>
                <a:lnTo>
                  <a:pt x="3272" y="3511"/>
                </a:lnTo>
                <a:lnTo>
                  <a:pt x="3208" y="3560"/>
                </a:lnTo>
                <a:lnTo>
                  <a:pt x="3141" y="3603"/>
                </a:lnTo>
                <a:lnTo>
                  <a:pt x="3071" y="3639"/>
                </a:lnTo>
                <a:lnTo>
                  <a:pt x="2996" y="3670"/>
                </a:lnTo>
                <a:lnTo>
                  <a:pt x="2935" y="3739"/>
                </a:lnTo>
                <a:lnTo>
                  <a:pt x="2875" y="3801"/>
                </a:lnTo>
                <a:lnTo>
                  <a:pt x="2814" y="3857"/>
                </a:lnTo>
                <a:lnTo>
                  <a:pt x="2753" y="3906"/>
                </a:lnTo>
                <a:lnTo>
                  <a:pt x="2695" y="3949"/>
                </a:lnTo>
                <a:lnTo>
                  <a:pt x="2640" y="3987"/>
                </a:lnTo>
                <a:lnTo>
                  <a:pt x="2585" y="4020"/>
                </a:lnTo>
                <a:lnTo>
                  <a:pt x="2535" y="4048"/>
                </a:lnTo>
                <a:lnTo>
                  <a:pt x="2473" y="4077"/>
                </a:lnTo>
                <a:lnTo>
                  <a:pt x="2409" y="4100"/>
                </a:lnTo>
                <a:lnTo>
                  <a:pt x="2343" y="4116"/>
                </a:lnTo>
                <a:lnTo>
                  <a:pt x="2276" y="4125"/>
                </a:lnTo>
                <a:lnTo>
                  <a:pt x="2208" y="4129"/>
                </a:lnTo>
                <a:lnTo>
                  <a:pt x="2138" y="4125"/>
                </a:lnTo>
                <a:lnTo>
                  <a:pt x="2071" y="4116"/>
                </a:lnTo>
                <a:lnTo>
                  <a:pt x="2005" y="4100"/>
                </a:lnTo>
                <a:lnTo>
                  <a:pt x="1941" y="4077"/>
                </a:lnTo>
                <a:lnTo>
                  <a:pt x="1879" y="4048"/>
                </a:lnTo>
                <a:lnTo>
                  <a:pt x="1826" y="4019"/>
                </a:lnTo>
                <a:lnTo>
                  <a:pt x="1769" y="3985"/>
                </a:lnTo>
                <a:lnTo>
                  <a:pt x="1710" y="3944"/>
                </a:lnTo>
                <a:lnTo>
                  <a:pt x="1649" y="3897"/>
                </a:lnTo>
                <a:lnTo>
                  <a:pt x="1586" y="3844"/>
                </a:lnTo>
                <a:lnTo>
                  <a:pt x="1523" y="3785"/>
                </a:lnTo>
                <a:lnTo>
                  <a:pt x="1458" y="3718"/>
                </a:lnTo>
                <a:lnTo>
                  <a:pt x="1395" y="3642"/>
                </a:lnTo>
                <a:lnTo>
                  <a:pt x="1400" y="3662"/>
                </a:lnTo>
                <a:lnTo>
                  <a:pt x="1404" y="3675"/>
                </a:lnTo>
                <a:lnTo>
                  <a:pt x="1408" y="3687"/>
                </a:lnTo>
                <a:lnTo>
                  <a:pt x="1409" y="3700"/>
                </a:lnTo>
                <a:lnTo>
                  <a:pt x="1405" y="3721"/>
                </a:lnTo>
                <a:lnTo>
                  <a:pt x="1396" y="3740"/>
                </a:lnTo>
                <a:lnTo>
                  <a:pt x="1381" y="3754"/>
                </a:lnTo>
                <a:lnTo>
                  <a:pt x="1362" y="3765"/>
                </a:lnTo>
                <a:lnTo>
                  <a:pt x="1341" y="3768"/>
                </a:lnTo>
                <a:lnTo>
                  <a:pt x="1341" y="3768"/>
                </a:lnTo>
                <a:lnTo>
                  <a:pt x="1324" y="3766"/>
                </a:lnTo>
                <a:lnTo>
                  <a:pt x="1309" y="3761"/>
                </a:lnTo>
                <a:lnTo>
                  <a:pt x="1295" y="3751"/>
                </a:lnTo>
                <a:lnTo>
                  <a:pt x="1290" y="3746"/>
                </a:lnTo>
                <a:lnTo>
                  <a:pt x="1279" y="3735"/>
                </a:lnTo>
                <a:lnTo>
                  <a:pt x="1264" y="3721"/>
                </a:lnTo>
                <a:lnTo>
                  <a:pt x="1245" y="3702"/>
                </a:lnTo>
                <a:lnTo>
                  <a:pt x="1222" y="3680"/>
                </a:lnTo>
                <a:lnTo>
                  <a:pt x="1197" y="3653"/>
                </a:lnTo>
                <a:lnTo>
                  <a:pt x="1168" y="3623"/>
                </a:lnTo>
                <a:lnTo>
                  <a:pt x="1135" y="3589"/>
                </a:lnTo>
                <a:lnTo>
                  <a:pt x="1102" y="3551"/>
                </a:lnTo>
                <a:lnTo>
                  <a:pt x="1065" y="3509"/>
                </a:lnTo>
                <a:lnTo>
                  <a:pt x="1027" y="3463"/>
                </a:lnTo>
                <a:lnTo>
                  <a:pt x="988" y="3415"/>
                </a:lnTo>
                <a:lnTo>
                  <a:pt x="949" y="3363"/>
                </a:lnTo>
                <a:lnTo>
                  <a:pt x="907" y="3308"/>
                </a:lnTo>
                <a:lnTo>
                  <a:pt x="867" y="3249"/>
                </a:lnTo>
                <a:lnTo>
                  <a:pt x="825" y="3189"/>
                </a:lnTo>
                <a:lnTo>
                  <a:pt x="785" y="3124"/>
                </a:lnTo>
                <a:lnTo>
                  <a:pt x="744" y="3057"/>
                </a:lnTo>
                <a:lnTo>
                  <a:pt x="706" y="2988"/>
                </a:lnTo>
                <a:lnTo>
                  <a:pt x="668" y="2915"/>
                </a:lnTo>
                <a:lnTo>
                  <a:pt x="657" y="2934"/>
                </a:lnTo>
                <a:lnTo>
                  <a:pt x="642" y="2951"/>
                </a:lnTo>
                <a:lnTo>
                  <a:pt x="624" y="2963"/>
                </a:lnTo>
                <a:lnTo>
                  <a:pt x="603" y="2971"/>
                </a:lnTo>
                <a:lnTo>
                  <a:pt x="580" y="2974"/>
                </a:lnTo>
                <a:lnTo>
                  <a:pt x="373" y="2974"/>
                </a:lnTo>
                <a:lnTo>
                  <a:pt x="322" y="2970"/>
                </a:lnTo>
                <a:lnTo>
                  <a:pt x="273" y="2960"/>
                </a:lnTo>
                <a:lnTo>
                  <a:pt x="227" y="2944"/>
                </a:lnTo>
                <a:lnTo>
                  <a:pt x="184" y="2923"/>
                </a:lnTo>
                <a:lnTo>
                  <a:pt x="145" y="2896"/>
                </a:lnTo>
                <a:lnTo>
                  <a:pt x="109" y="2865"/>
                </a:lnTo>
                <a:lnTo>
                  <a:pt x="77" y="2828"/>
                </a:lnTo>
                <a:lnTo>
                  <a:pt x="51" y="2789"/>
                </a:lnTo>
                <a:lnTo>
                  <a:pt x="29" y="2746"/>
                </a:lnTo>
                <a:lnTo>
                  <a:pt x="14" y="2700"/>
                </a:lnTo>
                <a:lnTo>
                  <a:pt x="4" y="2651"/>
                </a:lnTo>
                <a:lnTo>
                  <a:pt x="0" y="2600"/>
                </a:lnTo>
                <a:lnTo>
                  <a:pt x="0" y="2055"/>
                </a:lnTo>
                <a:lnTo>
                  <a:pt x="4" y="2004"/>
                </a:lnTo>
                <a:lnTo>
                  <a:pt x="14" y="1956"/>
                </a:lnTo>
                <a:lnTo>
                  <a:pt x="29" y="1909"/>
                </a:lnTo>
                <a:lnTo>
                  <a:pt x="51" y="1866"/>
                </a:lnTo>
                <a:lnTo>
                  <a:pt x="77" y="1827"/>
                </a:lnTo>
                <a:lnTo>
                  <a:pt x="109" y="1792"/>
                </a:lnTo>
                <a:lnTo>
                  <a:pt x="145" y="1760"/>
                </a:lnTo>
                <a:lnTo>
                  <a:pt x="184" y="1733"/>
                </a:lnTo>
                <a:lnTo>
                  <a:pt x="227" y="1711"/>
                </a:lnTo>
                <a:lnTo>
                  <a:pt x="273" y="1695"/>
                </a:lnTo>
                <a:lnTo>
                  <a:pt x="322" y="1685"/>
                </a:lnTo>
                <a:lnTo>
                  <a:pt x="373" y="1682"/>
                </a:lnTo>
                <a:lnTo>
                  <a:pt x="431" y="1682"/>
                </a:lnTo>
                <a:lnTo>
                  <a:pt x="431" y="1622"/>
                </a:lnTo>
                <a:lnTo>
                  <a:pt x="435" y="1512"/>
                </a:lnTo>
                <a:lnTo>
                  <a:pt x="446" y="1402"/>
                </a:lnTo>
                <a:lnTo>
                  <a:pt x="464" y="1296"/>
                </a:lnTo>
                <a:lnTo>
                  <a:pt x="489" y="1192"/>
                </a:lnTo>
                <a:lnTo>
                  <a:pt x="521" y="1091"/>
                </a:lnTo>
                <a:lnTo>
                  <a:pt x="559" y="992"/>
                </a:lnTo>
                <a:lnTo>
                  <a:pt x="603" y="896"/>
                </a:lnTo>
                <a:lnTo>
                  <a:pt x="652" y="805"/>
                </a:lnTo>
                <a:lnTo>
                  <a:pt x="708" y="716"/>
                </a:lnTo>
                <a:lnTo>
                  <a:pt x="768" y="631"/>
                </a:lnTo>
                <a:lnTo>
                  <a:pt x="835" y="552"/>
                </a:lnTo>
                <a:lnTo>
                  <a:pt x="906" y="476"/>
                </a:lnTo>
                <a:lnTo>
                  <a:pt x="982" y="405"/>
                </a:lnTo>
                <a:lnTo>
                  <a:pt x="1061" y="339"/>
                </a:lnTo>
                <a:lnTo>
                  <a:pt x="1146" y="277"/>
                </a:lnTo>
                <a:lnTo>
                  <a:pt x="1235" y="221"/>
                </a:lnTo>
                <a:lnTo>
                  <a:pt x="1326" y="172"/>
                </a:lnTo>
                <a:lnTo>
                  <a:pt x="1422" y="128"/>
                </a:lnTo>
                <a:lnTo>
                  <a:pt x="1519" y="90"/>
                </a:lnTo>
                <a:lnTo>
                  <a:pt x="1621" y="58"/>
                </a:lnTo>
                <a:lnTo>
                  <a:pt x="1725" y="33"/>
                </a:lnTo>
                <a:lnTo>
                  <a:pt x="1831" y="15"/>
                </a:lnTo>
                <a:lnTo>
                  <a:pt x="1940" y="4"/>
                </a:lnTo>
                <a:lnTo>
                  <a:pt x="2051" y="0"/>
                </a:lnTo>
                <a:close/>
              </a:path>
            </a:pathLst>
          </a:custGeom>
          <a:solidFill>
            <a:sysClr val="window" lastClr="FFFFFF"/>
          </a:solid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sp>
        <p:nvSpPr>
          <p:cNvPr id="78" name="Freeform 24"/>
          <p:cNvSpPr>
            <a:spLocks noEditPoints="1"/>
          </p:cNvSpPr>
          <p:nvPr/>
        </p:nvSpPr>
        <p:spPr bwMode="auto">
          <a:xfrm>
            <a:off x="5984007" y="4078413"/>
            <a:ext cx="285377" cy="334901"/>
          </a:xfrm>
          <a:custGeom>
            <a:avLst/>
            <a:gdLst>
              <a:gd name="T0" fmla="*/ 2767 w 4656"/>
              <a:gd name="T1" fmla="*/ 2796 h 5464"/>
              <a:gd name="T2" fmla="*/ 2820 w 4656"/>
              <a:gd name="T3" fmla="*/ 2886 h 5464"/>
              <a:gd name="T4" fmla="*/ 2933 w 4656"/>
              <a:gd name="T5" fmla="*/ 3071 h 5464"/>
              <a:gd name="T6" fmla="*/ 3089 w 4656"/>
              <a:gd name="T7" fmla="*/ 3328 h 5464"/>
              <a:gd name="T8" fmla="*/ 3271 w 4656"/>
              <a:gd name="T9" fmla="*/ 3628 h 5464"/>
              <a:gd name="T10" fmla="*/ 3464 w 4656"/>
              <a:gd name="T11" fmla="*/ 3945 h 5464"/>
              <a:gd name="T12" fmla="*/ 3650 w 4656"/>
              <a:gd name="T13" fmla="*/ 4254 h 5464"/>
              <a:gd name="T14" fmla="*/ 3814 w 4656"/>
              <a:gd name="T15" fmla="*/ 4524 h 5464"/>
              <a:gd name="T16" fmla="*/ 3940 w 4656"/>
              <a:gd name="T17" fmla="*/ 4733 h 5464"/>
              <a:gd name="T18" fmla="*/ 4011 w 4656"/>
              <a:gd name="T19" fmla="*/ 4849 h 5464"/>
              <a:gd name="T20" fmla="*/ 3999 w 4656"/>
              <a:gd name="T21" fmla="*/ 4867 h 5464"/>
              <a:gd name="T22" fmla="*/ 3900 w 4656"/>
              <a:gd name="T23" fmla="*/ 4867 h 5464"/>
              <a:gd name="T24" fmla="*/ 3633 w 4656"/>
              <a:gd name="T25" fmla="*/ 4867 h 5464"/>
              <a:gd name="T26" fmla="*/ 3241 w 4656"/>
              <a:gd name="T27" fmla="*/ 4867 h 5464"/>
              <a:gd name="T28" fmla="*/ 2767 w 4656"/>
              <a:gd name="T29" fmla="*/ 4867 h 5464"/>
              <a:gd name="T30" fmla="*/ 2256 w 4656"/>
              <a:gd name="T31" fmla="*/ 4867 h 5464"/>
              <a:gd name="T32" fmla="*/ 1749 w 4656"/>
              <a:gd name="T33" fmla="*/ 4867 h 5464"/>
              <a:gd name="T34" fmla="*/ 1291 w 4656"/>
              <a:gd name="T35" fmla="*/ 4867 h 5464"/>
              <a:gd name="T36" fmla="*/ 926 w 4656"/>
              <a:gd name="T37" fmla="*/ 4867 h 5464"/>
              <a:gd name="T38" fmla="*/ 695 w 4656"/>
              <a:gd name="T39" fmla="*/ 4865 h 5464"/>
              <a:gd name="T40" fmla="*/ 639 w 4656"/>
              <a:gd name="T41" fmla="*/ 4862 h 5464"/>
              <a:gd name="T42" fmla="*/ 694 w 4656"/>
              <a:gd name="T43" fmla="*/ 4771 h 5464"/>
              <a:gd name="T44" fmla="*/ 808 w 4656"/>
              <a:gd name="T45" fmla="*/ 4584 h 5464"/>
              <a:gd name="T46" fmla="*/ 964 w 4656"/>
              <a:gd name="T47" fmla="*/ 4326 h 5464"/>
              <a:gd name="T48" fmla="*/ 1147 w 4656"/>
              <a:gd name="T49" fmla="*/ 4025 h 5464"/>
              <a:gd name="T50" fmla="*/ 1339 w 4656"/>
              <a:gd name="T51" fmla="*/ 3708 h 5464"/>
              <a:gd name="T52" fmla="*/ 1525 w 4656"/>
              <a:gd name="T53" fmla="*/ 3400 h 5464"/>
              <a:gd name="T54" fmla="*/ 1689 w 4656"/>
              <a:gd name="T55" fmla="*/ 3129 h 5464"/>
              <a:gd name="T56" fmla="*/ 1813 w 4656"/>
              <a:gd name="T57" fmla="*/ 2924 h 5464"/>
              <a:gd name="T58" fmla="*/ 1885 w 4656"/>
              <a:gd name="T59" fmla="*/ 2808 h 5464"/>
              <a:gd name="T60" fmla="*/ 1637 w 4656"/>
              <a:gd name="T61" fmla="*/ 252 h 5464"/>
              <a:gd name="T62" fmla="*/ 374 w 4656"/>
              <a:gd name="T63" fmla="*/ 4822 h 5464"/>
              <a:gd name="T64" fmla="*/ 342 w 4656"/>
              <a:gd name="T65" fmla="*/ 4978 h 5464"/>
              <a:gd name="T66" fmla="*/ 388 w 4656"/>
              <a:gd name="T67" fmla="*/ 5059 h 5464"/>
              <a:gd name="T68" fmla="*/ 538 w 4656"/>
              <a:gd name="T69" fmla="*/ 5114 h 5464"/>
              <a:gd name="T70" fmla="*/ 4064 w 4656"/>
              <a:gd name="T71" fmla="*/ 5121 h 5464"/>
              <a:gd name="T72" fmla="*/ 4243 w 4656"/>
              <a:gd name="T73" fmla="*/ 5076 h 5464"/>
              <a:gd name="T74" fmla="*/ 4310 w 4656"/>
              <a:gd name="T75" fmla="*/ 5005 h 5464"/>
              <a:gd name="T76" fmla="*/ 4301 w 4656"/>
              <a:gd name="T77" fmla="*/ 4869 h 5464"/>
              <a:gd name="T78" fmla="*/ 3021 w 4656"/>
              <a:gd name="T79" fmla="*/ 2720 h 5464"/>
              <a:gd name="T80" fmla="*/ 1637 w 4656"/>
              <a:gd name="T81" fmla="*/ 252 h 5464"/>
              <a:gd name="T82" fmla="*/ 3361 w 4656"/>
              <a:gd name="T83" fmla="*/ 470 h 5464"/>
              <a:gd name="T84" fmla="*/ 4602 w 4656"/>
              <a:gd name="T85" fmla="*/ 4695 h 5464"/>
              <a:gd name="T86" fmla="*/ 4656 w 4656"/>
              <a:gd name="T87" fmla="*/ 4983 h 5464"/>
              <a:gd name="T88" fmla="*/ 4583 w 4656"/>
              <a:gd name="T89" fmla="*/ 5219 h 5464"/>
              <a:gd name="T90" fmla="*/ 4391 w 4656"/>
              <a:gd name="T91" fmla="*/ 5383 h 5464"/>
              <a:gd name="T92" fmla="*/ 4091 w 4656"/>
              <a:gd name="T93" fmla="*/ 5461 h 5464"/>
              <a:gd name="T94" fmla="*/ 483 w 4656"/>
              <a:gd name="T95" fmla="*/ 5451 h 5464"/>
              <a:gd name="T96" fmla="*/ 208 w 4656"/>
              <a:gd name="T97" fmla="*/ 5350 h 5464"/>
              <a:gd name="T98" fmla="*/ 43 w 4656"/>
              <a:gd name="T99" fmla="*/ 5166 h 5464"/>
              <a:gd name="T100" fmla="*/ 2 w 4656"/>
              <a:gd name="T101" fmla="*/ 4915 h 5464"/>
              <a:gd name="T102" fmla="*/ 92 w 4656"/>
              <a:gd name="T103" fmla="*/ 4618 h 5464"/>
              <a:gd name="T104" fmla="*/ 1045 w 4656"/>
              <a:gd name="T105" fmla="*/ 470 h 5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656" h="5464">
                <a:moveTo>
                  <a:pt x="1893" y="2076"/>
                </a:moveTo>
                <a:lnTo>
                  <a:pt x="2764" y="2076"/>
                </a:lnTo>
                <a:lnTo>
                  <a:pt x="2764" y="2791"/>
                </a:lnTo>
                <a:lnTo>
                  <a:pt x="2767" y="2796"/>
                </a:lnTo>
                <a:lnTo>
                  <a:pt x="2774" y="2808"/>
                </a:lnTo>
                <a:lnTo>
                  <a:pt x="2785" y="2826"/>
                </a:lnTo>
                <a:lnTo>
                  <a:pt x="2800" y="2852"/>
                </a:lnTo>
                <a:lnTo>
                  <a:pt x="2820" y="2886"/>
                </a:lnTo>
                <a:lnTo>
                  <a:pt x="2843" y="2924"/>
                </a:lnTo>
                <a:lnTo>
                  <a:pt x="2872" y="2968"/>
                </a:lnTo>
                <a:lnTo>
                  <a:pt x="2901" y="3017"/>
                </a:lnTo>
                <a:lnTo>
                  <a:pt x="2933" y="3071"/>
                </a:lnTo>
                <a:lnTo>
                  <a:pt x="2969" y="3129"/>
                </a:lnTo>
                <a:lnTo>
                  <a:pt x="3008" y="3192"/>
                </a:lnTo>
                <a:lnTo>
                  <a:pt x="3047" y="3259"/>
                </a:lnTo>
                <a:lnTo>
                  <a:pt x="3089" y="3328"/>
                </a:lnTo>
                <a:lnTo>
                  <a:pt x="3134" y="3400"/>
                </a:lnTo>
                <a:lnTo>
                  <a:pt x="3178" y="3474"/>
                </a:lnTo>
                <a:lnTo>
                  <a:pt x="3225" y="3550"/>
                </a:lnTo>
                <a:lnTo>
                  <a:pt x="3271" y="3628"/>
                </a:lnTo>
                <a:lnTo>
                  <a:pt x="3319" y="3708"/>
                </a:lnTo>
                <a:lnTo>
                  <a:pt x="3368" y="3788"/>
                </a:lnTo>
                <a:lnTo>
                  <a:pt x="3416" y="3867"/>
                </a:lnTo>
                <a:lnTo>
                  <a:pt x="3464" y="3945"/>
                </a:lnTo>
                <a:lnTo>
                  <a:pt x="3512" y="4025"/>
                </a:lnTo>
                <a:lnTo>
                  <a:pt x="3558" y="4103"/>
                </a:lnTo>
                <a:lnTo>
                  <a:pt x="3605" y="4179"/>
                </a:lnTo>
                <a:lnTo>
                  <a:pt x="3650" y="4254"/>
                </a:lnTo>
                <a:lnTo>
                  <a:pt x="3694" y="4325"/>
                </a:lnTo>
                <a:lnTo>
                  <a:pt x="3736" y="4394"/>
                </a:lnTo>
                <a:lnTo>
                  <a:pt x="3776" y="4461"/>
                </a:lnTo>
                <a:lnTo>
                  <a:pt x="3814" y="4524"/>
                </a:lnTo>
                <a:lnTo>
                  <a:pt x="3850" y="4584"/>
                </a:lnTo>
                <a:lnTo>
                  <a:pt x="3883" y="4638"/>
                </a:lnTo>
                <a:lnTo>
                  <a:pt x="3913" y="4688"/>
                </a:lnTo>
                <a:lnTo>
                  <a:pt x="3940" y="4733"/>
                </a:lnTo>
                <a:lnTo>
                  <a:pt x="3963" y="4771"/>
                </a:lnTo>
                <a:lnTo>
                  <a:pt x="3983" y="4804"/>
                </a:lnTo>
                <a:lnTo>
                  <a:pt x="3999" y="4831"/>
                </a:lnTo>
                <a:lnTo>
                  <a:pt x="4011" y="4849"/>
                </a:lnTo>
                <a:lnTo>
                  <a:pt x="4018" y="4862"/>
                </a:lnTo>
                <a:lnTo>
                  <a:pt x="4021" y="4865"/>
                </a:lnTo>
                <a:lnTo>
                  <a:pt x="4011" y="4867"/>
                </a:lnTo>
                <a:lnTo>
                  <a:pt x="3999" y="4867"/>
                </a:lnTo>
                <a:lnTo>
                  <a:pt x="3993" y="4867"/>
                </a:lnTo>
                <a:lnTo>
                  <a:pt x="3975" y="4867"/>
                </a:lnTo>
                <a:lnTo>
                  <a:pt x="3943" y="4867"/>
                </a:lnTo>
                <a:lnTo>
                  <a:pt x="3900" y="4867"/>
                </a:lnTo>
                <a:lnTo>
                  <a:pt x="3849" y="4867"/>
                </a:lnTo>
                <a:lnTo>
                  <a:pt x="3786" y="4867"/>
                </a:lnTo>
                <a:lnTo>
                  <a:pt x="3714" y="4867"/>
                </a:lnTo>
                <a:lnTo>
                  <a:pt x="3633" y="4867"/>
                </a:lnTo>
                <a:lnTo>
                  <a:pt x="3545" y="4867"/>
                </a:lnTo>
                <a:lnTo>
                  <a:pt x="3450" y="4867"/>
                </a:lnTo>
                <a:lnTo>
                  <a:pt x="3349" y="4867"/>
                </a:lnTo>
                <a:lnTo>
                  <a:pt x="3241" y="4867"/>
                </a:lnTo>
                <a:lnTo>
                  <a:pt x="3129" y="4867"/>
                </a:lnTo>
                <a:lnTo>
                  <a:pt x="3013" y="4867"/>
                </a:lnTo>
                <a:lnTo>
                  <a:pt x="2891" y="4867"/>
                </a:lnTo>
                <a:lnTo>
                  <a:pt x="2767" y="4867"/>
                </a:lnTo>
                <a:lnTo>
                  <a:pt x="2641" y="4867"/>
                </a:lnTo>
                <a:lnTo>
                  <a:pt x="2513" y="4867"/>
                </a:lnTo>
                <a:lnTo>
                  <a:pt x="2386" y="4867"/>
                </a:lnTo>
                <a:lnTo>
                  <a:pt x="2256" y="4867"/>
                </a:lnTo>
                <a:lnTo>
                  <a:pt x="2127" y="4867"/>
                </a:lnTo>
                <a:lnTo>
                  <a:pt x="1999" y="4867"/>
                </a:lnTo>
                <a:lnTo>
                  <a:pt x="1873" y="4867"/>
                </a:lnTo>
                <a:lnTo>
                  <a:pt x="1749" y="4867"/>
                </a:lnTo>
                <a:lnTo>
                  <a:pt x="1629" y="4867"/>
                </a:lnTo>
                <a:lnTo>
                  <a:pt x="1511" y="4867"/>
                </a:lnTo>
                <a:lnTo>
                  <a:pt x="1399" y="4867"/>
                </a:lnTo>
                <a:lnTo>
                  <a:pt x="1291" y="4867"/>
                </a:lnTo>
                <a:lnTo>
                  <a:pt x="1190" y="4867"/>
                </a:lnTo>
                <a:lnTo>
                  <a:pt x="1093" y="4867"/>
                </a:lnTo>
                <a:lnTo>
                  <a:pt x="1006" y="4867"/>
                </a:lnTo>
                <a:lnTo>
                  <a:pt x="926" y="4867"/>
                </a:lnTo>
                <a:lnTo>
                  <a:pt x="853" y="4867"/>
                </a:lnTo>
                <a:lnTo>
                  <a:pt x="790" y="4867"/>
                </a:lnTo>
                <a:lnTo>
                  <a:pt x="737" y="4865"/>
                </a:lnTo>
                <a:lnTo>
                  <a:pt x="695" y="4865"/>
                </a:lnTo>
                <a:lnTo>
                  <a:pt x="664" y="4865"/>
                </a:lnTo>
                <a:lnTo>
                  <a:pt x="644" y="4865"/>
                </a:lnTo>
                <a:lnTo>
                  <a:pt x="637" y="4865"/>
                </a:lnTo>
                <a:lnTo>
                  <a:pt x="639" y="4862"/>
                </a:lnTo>
                <a:lnTo>
                  <a:pt x="647" y="4849"/>
                </a:lnTo>
                <a:lnTo>
                  <a:pt x="659" y="4831"/>
                </a:lnTo>
                <a:lnTo>
                  <a:pt x="674" y="4804"/>
                </a:lnTo>
                <a:lnTo>
                  <a:pt x="694" y="4771"/>
                </a:lnTo>
                <a:lnTo>
                  <a:pt x="719" y="4733"/>
                </a:lnTo>
                <a:lnTo>
                  <a:pt x="745" y="4688"/>
                </a:lnTo>
                <a:lnTo>
                  <a:pt x="775" y="4638"/>
                </a:lnTo>
                <a:lnTo>
                  <a:pt x="808" y="4584"/>
                </a:lnTo>
                <a:lnTo>
                  <a:pt x="843" y="4524"/>
                </a:lnTo>
                <a:lnTo>
                  <a:pt x="881" y="4461"/>
                </a:lnTo>
                <a:lnTo>
                  <a:pt x="923" y="4394"/>
                </a:lnTo>
                <a:lnTo>
                  <a:pt x="964" y="4326"/>
                </a:lnTo>
                <a:lnTo>
                  <a:pt x="1007" y="4254"/>
                </a:lnTo>
                <a:lnTo>
                  <a:pt x="1054" y="4179"/>
                </a:lnTo>
                <a:lnTo>
                  <a:pt x="1098" y="4103"/>
                </a:lnTo>
                <a:lnTo>
                  <a:pt x="1147" y="4025"/>
                </a:lnTo>
                <a:lnTo>
                  <a:pt x="1195" y="3947"/>
                </a:lnTo>
                <a:lnTo>
                  <a:pt x="1243" y="3867"/>
                </a:lnTo>
                <a:lnTo>
                  <a:pt x="1291" y="3788"/>
                </a:lnTo>
                <a:lnTo>
                  <a:pt x="1339" y="3708"/>
                </a:lnTo>
                <a:lnTo>
                  <a:pt x="1387" y="3628"/>
                </a:lnTo>
                <a:lnTo>
                  <a:pt x="1433" y="3550"/>
                </a:lnTo>
                <a:lnTo>
                  <a:pt x="1480" y="3474"/>
                </a:lnTo>
                <a:lnTo>
                  <a:pt x="1525" y="3400"/>
                </a:lnTo>
                <a:lnTo>
                  <a:pt x="1568" y="3328"/>
                </a:lnTo>
                <a:lnTo>
                  <a:pt x="1611" y="3259"/>
                </a:lnTo>
                <a:lnTo>
                  <a:pt x="1651" y="3192"/>
                </a:lnTo>
                <a:lnTo>
                  <a:pt x="1689" y="3129"/>
                </a:lnTo>
                <a:lnTo>
                  <a:pt x="1724" y="3071"/>
                </a:lnTo>
                <a:lnTo>
                  <a:pt x="1757" y="3017"/>
                </a:lnTo>
                <a:lnTo>
                  <a:pt x="1787" y="2968"/>
                </a:lnTo>
                <a:lnTo>
                  <a:pt x="1813" y="2924"/>
                </a:lnTo>
                <a:lnTo>
                  <a:pt x="1837" y="2886"/>
                </a:lnTo>
                <a:lnTo>
                  <a:pt x="1856" y="2852"/>
                </a:lnTo>
                <a:lnTo>
                  <a:pt x="1873" y="2826"/>
                </a:lnTo>
                <a:lnTo>
                  <a:pt x="1885" y="2808"/>
                </a:lnTo>
                <a:lnTo>
                  <a:pt x="1891" y="2796"/>
                </a:lnTo>
                <a:lnTo>
                  <a:pt x="1893" y="2791"/>
                </a:lnTo>
                <a:lnTo>
                  <a:pt x="1893" y="2076"/>
                </a:lnTo>
                <a:close/>
                <a:moveTo>
                  <a:pt x="1637" y="252"/>
                </a:moveTo>
                <a:lnTo>
                  <a:pt x="1637" y="2720"/>
                </a:lnTo>
                <a:lnTo>
                  <a:pt x="428" y="4715"/>
                </a:lnTo>
                <a:lnTo>
                  <a:pt x="397" y="4771"/>
                </a:lnTo>
                <a:lnTo>
                  <a:pt x="374" y="4822"/>
                </a:lnTo>
                <a:lnTo>
                  <a:pt x="357" y="4869"/>
                </a:lnTo>
                <a:lnTo>
                  <a:pt x="347" y="4912"/>
                </a:lnTo>
                <a:lnTo>
                  <a:pt x="342" y="4948"/>
                </a:lnTo>
                <a:lnTo>
                  <a:pt x="342" y="4978"/>
                </a:lnTo>
                <a:lnTo>
                  <a:pt x="347" y="5005"/>
                </a:lnTo>
                <a:lnTo>
                  <a:pt x="355" y="5025"/>
                </a:lnTo>
                <a:lnTo>
                  <a:pt x="369" y="5041"/>
                </a:lnTo>
                <a:lnTo>
                  <a:pt x="388" y="5059"/>
                </a:lnTo>
                <a:lnTo>
                  <a:pt x="415" y="5076"/>
                </a:lnTo>
                <a:lnTo>
                  <a:pt x="448" y="5091"/>
                </a:lnTo>
                <a:lnTo>
                  <a:pt x="490" y="5104"/>
                </a:lnTo>
                <a:lnTo>
                  <a:pt x="538" y="5114"/>
                </a:lnTo>
                <a:lnTo>
                  <a:pt x="594" y="5121"/>
                </a:lnTo>
                <a:lnTo>
                  <a:pt x="659" y="5122"/>
                </a:lnTo>
                <a:lnTo>
                  <a:pt x="3999" y="5122"/>
                </a:lnTo>
                <a:lnTo>
                  <a:pt x="4064" y="5121"/>
                </a:lnTo>
                <a:lnTo>
                  <a:pt x="4121" y="5114"/>
                </a:lnTo>
                <a:lnTo>
                  <a:pt x="4169" y="5104"/>
                </a:lnTo>
                <a:lnTo>
                  <a:pt x="4210" y="5091"/>
                </a:lnTo>
                <a:lnTo>
                  <a:pt x="4243" y="5076"/>
                </a:lnTo>
                <a:lnTo>
                  <a:pt x="4270" y="5059"/>
                </a:lnTo>
                <a:lnTo>
                  <a:pt x="4290" y="5041"/>
                </a:lnTo>
                <a:lnTo>
                  <a:pt x="4303" y="5025"/>
                </a:lnTo>
                <a:lnTo>
                  <a:pt x="4310" y="5005"/>
                </a:lnTo>
                <a:lnTo>
                  <a:pt x="4315" y="4978"/>
                </a:lnTo>
                <a:lnTo>
                  <a:pt x="4316" y="4948"/>
                </a:lnTo>
                <a:lnTo>
                  <a:pt x="4311" y="4912"/>
                </a:lnTo>
                <a:lnTo>
                  <a:pt x="4301" y="4869"/>
                </a:lnTo>
                <a:lnTo>
                  <a:pt x="4285" y="4822"/>
                </a:lnTo>
                <a:lnTo>
                  <a:pt x="4262" y="4771"/>
                </a:lnTo>
                <a:lnTo>
                  <a:pt x="4230" y="4715"/>
                </a:lnTo>
                <a:lnTo>
                  <a:pt x="3021" y="2720"/>
                </a:lnTo>
                <a:lnTo>
                  <a:pt x="3021" y="1819"/>
                </a:lnTo>
                <a:lnTo>
                  <a:pt x="3019" y="1819"/>
                </a:lnTo>
                <a:lnTo>
                  <a:pt x="3019" y="252"/>
                </a:lnTo>
                <a:lnTo>
                  <a:pt x="1637" y="252"/>
                </a:lnTo>
                <a:close/>
                <a:moveTo>
                  <a:pt x="1045" y="0"/>
                </a:moveTo>
                <a:lnTo>
                  <a:pt x="3600" y="0"/>
                </a:lnTo>
                <a:lnTo>
                  <a:pt x="3600" y="470"/>
                </a:lnTo>
                <a:lnTo>
                  <a:pt x="3361" y="470"/>
                </a:lnTo>
                <a:lnTo>
                  <a:pt x="3361" y="2625"/>
                </a:lnTo>
                <a:lnTo>
                  <a:pt x="4522" y="4537"/>
                </a:lnTo>
                <a:lnTo>
                  <a:pt x="4565" y="4618"/>
                </a:lnTo>
                <a:lnTo>
                  <a:pt x="4602" y="4695"/>
                </a:lnTo>
                <a:lnTo>
                  <a:pt x="4628" y="4771"/>
                </a:lnTo>
                <a:lnTo>
                  <a:pt x="4646" y="4844"/>
                </a:lnTo>
                <a:lnTo>
                  <a:pt x="4655" y="4915"/>
                </a:lnTo>
                <a:lnTo>
                  <a:pt x="4656" y="4983"/>
                </a:lnTo>
                <a:lnTo>
                  <a:pt x="4650" y="5046"/>
                </a:lnTo>
                <a:lnTo>
                  <a:pt x="4636" y="5107"/>
                </a:lnTo>
                <a:lnTo>
                  <a:pt x="4613" y="5166"/>
                </a:lnTo>
                <a:lnTo>
                  <a:pt x="4583" y="5219"/>
                </a:lnTo>
                <a:lnTo>
                  <a:pt x="4547" y="5267"/>
                </a:lnTo>
                <a:lnTo>
                  <a:pt x="4502" y="5310"/>
                </a:lnTo>
                <a:lnTo>
                  <a:pt x="4451" y="5350"/>
                </a:lnTo>
                <a:lnTo>
                  <a:pt x="4391" y="5383"/>
                </a:lnTo>
                <a:lnTo>
                  <a:pt x="4326" y="5411"/>
                </a:lnTo>
                <a:lnTo>
                  <a:pt x="4253" y="5434"/>
                </a:lnTo>
                <a:lnTo>
                  <a:pt x="4175" y="5451"/>
                </a:lnTo>
                <a:lnTo>
                  <a:pt x="4091" y="5461"/>
                </a:lnTo>
                <a:lnTo>
                  <a:pt x="3999" y="5464"/>
                </a:lnTo>
                <a:lnTo>
                  <a:pt x="659" y="5464"/>
                </a:lnTo>
                <a:lnTo>
                  <a:pt x="568" y="5461"/>
                </a:lnTo>
                <a:lnTo>
                  <a:pt x="483" y="5451"/>
                </a:lnTo>
                <a:lnTo>
                  <a:pt x="403" y="5434"/>
                </a:lnTo>
                <a:lnTo>
                  <a:pt x="332" y="5411"/>
                </a:lnTo>
                <a:lnTo>
                  <a:pt x="266" y="5383"/>
                </a:lnTo>
                <a:lnTo>
                  <a:pt x="208" y="5350"/>
                </a:lnTo>
                <a:lnTo>
                  <a:pt x="156" y="5310"/>
                </a:lnTo>
                <a:lnTo>
                  <a:pt x="111" y="5267"/>
                </a:lnTo>
                <a:lnTo>
                  <a:pt x="73" y="5219"/>
                </a:lnTo>
                <a:lnTo>
                  <a:pt x="43" y="5166"/>
                </a:lnTo>
                <a:lnTo>
                  <a:pt x="22" y="5107"/>
                </a:lnTo>
                <a:lnTo>
                  <a:pt x="7" y="5046"/>
                </a:lnTo>
                <a:lnTo>
                  <a:pt x="0" y="4983"/>
                </a:lnTo>
                <a:lnTo>
                  <a:pt x="2" y="4915"/>
                </a:lnTo>
                <a:lnTo>
                  <a:pt x="12" y="4844"/>
                </a:lnTo>
                <a:lnTo>
                  <a:pt x="30" y="4771"/>
                </a:lnTo>
                <a:lnTo>
                  <a:pt x="57" y="4695"/>
                </a:lnTo>
                <a:lnTo>
                  <a:pt x="92" y="4618"/>
                </a:lnTo>
                <a:lnTo>
                  <a:pt x="136" y="4537"/>
                </a:lnTo>
                <a:lnTo>
                  <a:pt x="1296" y="2625"/>
                </a:lnTo>
                <a:lnTo>
                  <a:pt x="1296" y="470"/>
                </a:lnTo>
                <a:lnTo>
                  <a:pt x="1045" y="470"/>
                </a:lnTo>
                <a:lnTo>
                  <a:pt x="1045" y="0"/>
                </a:lnTo>
                <a:close/>
              </a:path>
            </a:pathLst>
          </a:custGeom>
          <a:solidFill>
            <a:sysClr val="window" lastClr="FFFFFF"/>
          </a:solid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grpSp>
        <p:nvGrpSpPr>
          <p:cNvPr id="79" name="组合 78"/>
          <p:cNvGrpSpPr/>
          <p:nvPr/>
        </p:nvGrpSpPr>
        <p:grpSpPr>
          <a:xfrm>
            <a:off x="7619999" y="1624563"/>
            <a:ext cx="3702301" cy="1423494"/>
            <a:chOff x="7619999" y="1624563"/>
            <a:chExt cx="3702301" cy="1423494"/>
          </a:xfrm>
        </p:grpSpPr>
        <p:sp>
          <p:nvSpPr>
            <p:cNvPr id="80" name="TextBox 40"/>
            <p:cNvSpPr txBox="1"/>
            <p:nvPr/>
          </p:nvSpPr>
          <p:spPr>
            <a:xfrm>
              <a:off x="7703783" y="1624563"/>
              <a:ext cx="1647481" cy="369332"/>
            </a:xfrm>
            <a:prstGeom prst="rect">
              <a:avLst/>
            </a:prstGeom>
            <a:noFill/>
            <a:extLst>
              <a:ext uri="{909E8E84-426E-40DD-AFC4-6F175D3DCCD1}">
                <a14:hiddenFill xmlns:a14="http://schemas.microsoft.com/office/drawing/2010/main">
                  <a:solidFill>
                    <a:srgbClr val="F4B8AE"/>
                  </a:solidFill>
                </a14:hiddenFill>
              </a:ext>
            </a:extLst>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lang="zh-CN" altLang="en-US" dirty="0">
                  <a:latin typeface="微软雅黑" panose="020B0503020204020204" pitchFamily="34" charset="-122"/>
                  <a:ea typeface="微软雅黑" panose="020B0503020204020204" pitchFamily="34" charset="-122"/>
                </a:rPr>
                <a:t>添加标题</a:t>
              </a:r>
              <a:endParaRPr kumimoji="0" lang="zh-CN" altLang="en-US"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81" name="文本框 4337"/>
            <p:cNvSpPr txBox="1"/>
            <p:nvPr/>
          </p:nvSpPr>
          <p:spPr>
            <a:xfrm>
              <a:off x="7619999" y="1940061"/>
              <a:ext cx="3702301" cy="110799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50000"/>
                </a:lnSpc>
                <a:defRPr/>
              </a:pPr>
              <a:r>
                <a:rPr kumimoji="0" lang="en-US" altLang="zh-CN" sz="11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Lorem ipsum dolor sit </a:t>
              </a:r>
              <a:r>
                <a:rPr kumimoji="0" lang="en-US" altLang="zh-CN" sz="1100" b="0" i="0" u="none" strike="noStrike" kern="0" cap="none" spc="0" normalizeH="0" baseline="0" noProof="0" dirty="0" err="1">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amet</a:t>
              </a:r>
              <a:r>
                <a:rPr kumimoji="0" lang="en-US" altLang="zh-CN" sz="11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100" b="0" i="0" u="none" strike="noStrike" kern="0" cap="none" spc="0" normalizeH="0" baseline="0" noProof="0" dirty="0" err="1">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consectetuer</a:t>
              </a:r>
              <a:r>
                <a:rPr kumimoji="0" lang="en-US" altLang="zh-CN" sz="11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100" b="0" i="0" u="none" strike="noStrike" kern="0" cap="none" spc="0" normalizeH="0" baseline="0" noProof="0" dirty="0" err="1">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adipiscing</a:t>
              </a:r>
              <a:r>
                <a:rPr kumimoji="0" lang="en-US" altLang="zh-CN" sz="11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100" b="0" i="0" u="none" strike="noStrike" kern="0" cap="none" spc="0" normalizeH="0" baseline="0" noProof="0" dirty="0" err="1">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elit</a:t>
              </a:r>
              <a:r>
                <a:rPr kumimoji="0" lang="en-US" altLang="zh-CN" sz="11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100" b="0" i="0" u="none" strike="noStrike" kern="0" cap="none" spc="0" normalizeH="0" baseline="0" noProof="0" dirty="0" err="1">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Aenean</a:t>
              </a:r>
              <a:r>
                <a:rPr kumimoji="0" lang="en-US" altLang="zh-CN" sz="11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100" b="0" i="0" u="none" strike="noStrike" kern="0" cap="none" spc="0" normalizeH="0" baseline="0" noProof="0" dirty="0" err="1">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commodo</a:t>
              </a:r>
              <a:r>
                <a:rPr kumimoji="0" lang="en-US" altLang="zh-CN" sz="11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ligula </a:t>
              </a:r>
              <a:r>
                <a:rPr kumimoji="0" lang="en-US" altLang="zh-CN" sz="1100" b="0" i="0" u="none" strike="noStrike" kern="0" cap="none" spc="0" normalizeH="0" baseline="0" noProof="0" dirty="0" err="1">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eget</a:t>
              </a:r>
              <a:r>
                <a:rPr kumimoji="0" lang="en-US" altLang="zh-CN" sz="11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dolor. Lorem ipsum dolor sit </a:t>
              </a:r>
              <a:r>
                <a:rPr kumimoji="0" lang="en-US" altLang="zh-CN" sz="1100" b="0" i="0" u="none" strike="noStrike" kern="0" cap="none" spc="0" normalizeH="0" baseline="0" noProof="0" dirty="0" err="1">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amet</a:t>
              </a:r>
              <a:r>
                <a:rPr kumimoji="0" lang="en-US" altLang="zh-CN" sz="11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100" b="0" i="0" u="none" strike="noStrike" kern="0" cap="none" spc="0" normalizeH="0" baseline="0" noProof="0" dirty="0" err="1">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consectetuer</a:t>
              </a:r>
              <a:r>
                <a:rPr kumimoji="0" lang="en-US" altLang="zh-CN" sz="11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100" b="0" i="0" u="none" strike="noStrike" kern="0" cap="none" spc="0" normalizeH="0" baseline="0" noProof="0" dirty="0" err="1">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adipiscing</a:t>
              </a:r>
              <a:r>
                <a:rPr kumimoji="0" lang="en-US" altLang="zh-CN" sz="11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100" b="0" i="0" u="none" strike="noStrike" kern="0" cap="none" spc="0" normalizeH="0" baseline="0" noProof="0" dirty="0" err="1" smtClean="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elit</a:t>
              </a:r>
              <a:r>
                <a:rPr lang="en-US" altLang="zh-CN" sz="1100" kern="0"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mn-ea"/>
                </a:rPr>
                <a:t>. </a:t>
              </a:r>
              <a:r>
                <a:rPr lang="en-US" altLang="zh-CN" sz="1100" kern="0" dirty="0" err="1">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mn-ea"/>
                </a:rPr>
                <a:t>Lorem</a:t>
              </a:r>
              <a:r>
                <a:rPr lang="en-US" altLang="zh-CN" sz="1100" kern="0"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mn-ea"/>
                </a:rPr>
                <a:t> </a:t>
              </a:r>
              <a:r>
                <a:rPr lang="en-US" altLang="zh-CN" sz="1100" kern="0" dirty="0" err="1">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mn-ea"/>
                </a:rPr>
                <a:t>ipsum</a:t>
              </a:r>
              <a:r>
                <a:rPr lang="en-US" altLang="zh-CN" sz="1100" kern="0"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mn-ea"/>
                </a:rPr>
                <a:t> dolor sit </a:t>
              </a:r>
              <a:r>
                <a:rPr lang="en-US" altLang="zh-CN" sz="1100" kern="0" dirty="0" err="1">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mn-ea"/>
                </a:rPr>
                <a:t>amet</a:t>
              </a:r>
              <a:r>
                <a:rPr lang="en-US" altLang="zh-CN" sz="1100" kern="0"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mn-ea"/>
                </a:rPr>
                <a:t>, </a:t>
              </a:r>
              <a:r>
                <a:rPr lang="en-US" altLang="zh-CN" sz="1100" kern="0" dirty="0" err="1">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mn-ea"/>
                </a:rPr>
                <a:t>consectetuer</a:t>
              </a:r>
              <a:r>
                <a:rPr lang="en-US" altLang="zh-CN" sz="1100" kern="0"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mn-ea"/>
                </a:rPr>
                <a:t> </a:t>
              </a:r>
              <a:r>
                <a:rPr lang="en-US" altLang="zh-CN" sz="1100" kern="0" dirty="0" err="1">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mn-ea"/>
                </a:rPr>
                <a:t>adipiscing</a:t>
              </a:r>
              <a:r>
                <a:rPr lang="en-US" altLang="zh-CN" sz="1100" kern="0"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mn-ea"/>
                </a:rPr>
                <a:t> </a:t>
              </a:r>
              <a:r>
                <a:rPr lang="en-US" altLang="zh-CN" sz="1100" kern="0" dirty="0" err="1">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mn-ea"/>
                </a:rPr>
                <a:t>elit</a:t>
              </a:r>
              <a:r>
                <a:rPr lang="en-US" altLang="zh-CN" sz="1100" kern="0"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mn-ea"/>
                </a:rPr>
                <a:t>. </a:t>
              </a:r>
              <a:endParaRPr kumimoji="0" lang="zh-CN" altLang="en-US" sz="11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endParaRPr>
            </a:p>
          </p:txBody>
        </p:sp>
      </p:grpSp>
      <p:grpSp>
        <p:nvGrpSpPr>
          <p:cNvPr id="82" name="组合 81"/>
          <p:cNvGrpSpPr/>
          <p:nvPr/>
        </p:nvGrpSpPr>
        <p:grpSpPr>
          <a:xfrm>
            <a:off x="7620000" y="3534116"/>
            <a:ext cx="3702301" cy="1423494"/>
            <a:chOff x="7619999" y="1624563"/>
            <a:chExt cx="3702301" cy="1423494"/>
          </a:xfrm>
        </p:grpSpPr>
        <p:sp>
          <p:nvSpPr>
            <p:cNvPr id="83" name="TextBox 40"/>
            <p:cNvSpPr txBox="1"/>
            <p:nvPr/>
          </p:nvSpPr>
          <p:spPr>
            <a:xfrm>
              <a:off x="7703783" y="1624563"/>
              <a:ext cx="1647481" cy="369332"/>
            </a:xfrm>
            <a:prstGeom prst="rect">
              <a:avLst/>
            </a:prstGeom>
            <a:noFill/>
            <a:extLst>
              <a:ext uri="{909E8E84-426E-40DD-AFC4-6F175D3DCCD1}">
                <a14:hiddenFill xmlns:a14="http://schemas.microsoft.com/office/drawing/2010/main">
                  <a:solidFill>
                    <a:srgbClr val="F4B8AE"/>
                  </a:solidFill>
                </a14:hiddenFill>
              </a:ext>
            </a:extLst>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lang="zh-CN" altLang="en-US" dirty="0">
                  <a:latin typeface="微软雅黑" panose="020B0503020204020204" pitchFamily="34" charset="-122"/>
                  <a:ea typeface="微软雅黑" panose="020B0503020204020204" pitchFamily="34" charset="-122"/>
                </a:rPr>
                <a:t>添加标题</a:t>
              </a:r>
              <a:endParaRPr kumimoji="0" lang="zh-CN" altLang="en-US"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84" name="文本框 4337"/>
            <p:cNvSpPr txBox="1"/>
            <p:nvPr/>
          </p:nvSpPr>
          <p:spPr>
            <a:xfrm>
              <a:off x="7619999" y="1940061"/>
              <a:ext cx="3702301" cy="110799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50000"/>
                </a:lnSpc>
                <a:defRPr/>
              </a:pPr>
              <a:r>
                <a:rPr kumimoji="0" lang="en-US" altLang="zh-CN" sz="11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Lorem ipsum dolor sit </a:t>
              </a:r>
              <a:r>
                <a:rPr kumimoji="0" lang="en-US" altLang="zh-CN" sz="1100" b="0" i="0" u="none" strike="noStrike" kern="0" cap="none" spc="0" normalizeH="0" baseline="0" noProof="0" dirty="0" err="1">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amet</a:t>
              </a:r>
              <a:r>
                <a:rPr kumimoji="0" lang="en-US" altLang="zh-CN" sz="11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100" b="0" i="0" u="none" strike="noStrike" kern="0" cap="none" spc="0" normalizeH="0" baseline="0" noProof="0" dirty="0" err="1">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consectetuer</a:t>
              </a:r>
              <a:r>
                <a:rPr kumimoji="0" lang="en-US" altLang="zh-CN" sz="11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100" b="0" i="0" u="none" strike="noStrike" kern="0" cap="none" spc="0" normalizeH="0" baseline="0" noProof="0" dirty="0" err="1">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adipiscing</a:t>
              </a:r>
              <a:r>
                <a:rPr kumimoji="0" lang="en-US" altLang="zh-CN" sz="11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100" b="0" i="0" u="none" strike="noStrike" kern="0" cap="none" spc="0" normalizeH="0" baseline="0" noProof="0" dirty="0" err="1">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elit</a:t>
              </a:r>
              <a:r>
                <a:rPr kumimoji="0" lang="en-US" altLang="zh-CN" sz="11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100" b="0" i="0" u="none" strike="noStrike" kern="0" cap="none" spc="0" normalizeH="0" baseline="0" noProof="0" dirty="0" err="1">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Aenean</a:t>
              </a:r>
              <a:r>
                <a:rPr kumimoji="0" lang="en-US" altLang="zh-CN" sz="11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100" b="0" i="0" u="none" strike="noStrike" kern="0" cap="none" spc="0" normalizeH="0" baseline="0" noProof="0" dirty="0" err="1">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commodo</a:t>
              </a:r>
              <a:r>
                <a:rPr kumimoji="0" lang="en-US" altLang="zh-CN" sz="11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ligula </a:t>
              </a:r>
              <a:r>
                <a:rPr kumimoji="0" lang="en-US" altLang="zh-CN" sz="1100" b="0" i="0" u="none" strike="noStrike" kern="0" cap="none" spc="0" normalizeH="0" baseline="0" noProof="0" dirty="0" err="1">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eget</a:t>
              </a:r>
              <a:r>
                <a:rPr kumimoji="0" lang="en-US" altLang="zh-CN" sz="11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dolor. Lorem ipsum dolor sit </a:t>
              </a:r>
              <a:r>
                <a:rPr kumimoji="0" lang="en-US" altLang="zh-CN" sz="1100" b="0" i="0" u="none" strike="noStrike" kern="0" cap="none" spc="0" normalizeH="0" baseline="0" noProof="0" dirty="0" err="1">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amet</a:t>
              </a:r>
              <a:r>
                <a:rPr kumimoji="0" lang="en-US" altLang="zh-CN" sz="11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100" b="0" i="0" u="none" strike="noStrike" kern="0" cap="none" spc="0" normalizeH="0" baseline="0" noProof="0" dirty="0" err="1">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consectetuer</a:t>
              </a:r>
              <a:r>
                <a:rPr kumimoji="0" lang="en-US" altLang="zh-CN" sz="11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100" b="0" i="0" u="none" strike="noStrike" kern="0" cap="none" spc="0" normalizeH="0" baseline="0" noProof="0" dirty="0" err="1">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adipiscing</a:t>
              </a:r>
              <a:r>
                <a:rPr kumimoji="0" lang="en-US" altLang="zh-CN" sz="11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100" b="0" i="0" u="none" strike="noStrike" kern="0" cap="none" spc="0" normalizeH="0" baseline="0" noProof="0" dirty="0" err="1" smtClean="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elit</a:t>
              </a:r>
              <a:r>
                <a:rPr lang="en-US" altLang="zh-CN" sz="1100" kern="0"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mn-ea"/>
                </a:rPr>
                <a:t>. </a:t>
              </a:r>
              <a:r>
                <a:rPr lang="en-US" altLang="zh-CN" sz="1100" kern="0" dirty="0" err="1">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mn-ea"/>
                </a:rPr>
                <a:t>Lorem</a:t>
              </a:r>
              <a:r>
                <a:rPr lang="en-US" altLang="zh-CN" sz="1100" kern="0"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mn-ea"/>
                </a:rPr>
                <a:t> </a:t>
              </a:r>
              <a:r>
                <a:rPr lang="en-US" altLang="zh-CN" sz="1100" kern="0" dirty="0" err="1">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mn-ea"/>
                </a:rPr>
                <a:t>ipsum</a:t>
              </a:r>
              <a:r>
                <a:rPr lang="en-US" altLang="zh-CN" sz="1100" kern="0"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mn-ea"/>
                </a:rPr>
                <a:t> dolor sit </a:t>
              </a:r>
              <a:r>
                <a:rPr lang="en-US" altLang="zh-CN" sz="1100" kern="0" dirty="0" err="1">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mn-ea"/>
                </a:rPr>
                <a:t>amet</a:t>
              </a:r>
              <a:r>
                <a:rPr lang="en-US" altLang="zh-CN" sz="1100" kern="0"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mn-ea"/>
                </a:rPr>
                <a:t>, </a:t>
              </a:r>
              <a:r>
                <a:rPr lang="en-US" altLang="zh-CN" sz="1100" kern="0" dirty="0" err="1">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mn-ea"/>
                </a:rPr>
                <a:t>consectetuer</a:t>
              </a:r>
              <a:r>
                <a:rPr lang="en-US" altLang="zh-CN" sz="1100" kern="0"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mn-ea"/>
                </a:rPr>
                <a:t> </a:t>
              </a:r>
              <a:r>
                <a:rPr lang="en-US" altLang="zh-CN" sz="1100" kern="0" dirty="0" err="1">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mn-ea"/>
                </a:rPr>
                <a:t>adipiscing</a:t>
              </a:r>
              <a:r>
                <a:rPr lang="en-US" altLang="zh-CN" sz="1100" kern="0"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mn-ea"/>
                </a:rPr>
                <a:t> </a:t>
              </a:r>
              <a:r>
                <a:rPr lang="en-US" altLang="zh-CN" sz="1100" kern="0" dirty="0" err="1">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mn-ea"/>
                </a:rPr>
                <a:t>elit</a:t>
              </a:r>
              <a:r>
                <a:rPr lang="en-US" altLang="zh-CN" sz="1100" kern="0"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mn-ea"/>
                </a:rPr>
                <a:t>. </a:t>
              </a:r>
              <a:endParaRPr kumimoji="0" lang="zh-CN" altLang="en-US" sz="11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endParaRPr>
            </a:p>
          </p:txBody>
        </p:sp>
      </p:grpSp>
      <p:grpSp>
        <p:nvGrpSpPr>
          <p:cNvPr id="85" name="组合 84"/>
          <p:cNvGrpSpPr/>
          <p:nvPr/>
        </p:nvGrpSpPr>
        <p:grpSpPr>
          <a:xfrm>
            <a:off x="1013321" y="2381338"/>
            <a:ext cx="3702301" cy="1461344"/>
            <a:chOff x="7619999" y="1586713"/>
            <a:chExt cx="3702301" cy="1461344"/>
          </a:xfrm>
        </p:grpSpPr>
        <p:sp>
          <p:nvSpPr>
            <p:cNvPr id="86" name="TextBox 40"/>
            <p:cNvSpPr txBox="1"/>
            <p:nvPr/>
          </p:nvSpPr>
          <p:spPr>
            <a:xfrm>
              <a:off x="9544781" y="1586713"/>
              <a:ext cx="1647481" cy="369332"/>
            </a:xfrm>
            <a:prstGeom prst="rect">
              <a:avLst/>
            </a:prstGeom>
            <a:noFill/>
            <a:extLst>
              <a:ext uri="{909E8E84-426E-40DD-AFC4-6F175D3DCCD1}">
                <a14:hiddenFill xmlns:a14="http://schemas.microsoft.com/office/drawing/2010/main">
                  <a:solidFill>
                    <a:srgbClr val="7C9841"/>
                  </a:solidFill>
                </a14:hiddenFill>
              </a:ext>
            </a:extLst>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lang="zh-CN" altLang="en-US" dirty="0">
                  <a:latin typeface="微软雅黑" panose="020B0503020204020204" pitchFamily="34" charset="-122"/>
                  <a:ea typeface="微软雅黑" panose="020B0503020204020204" pitchFamily="34" charset="-122"/>
                </a:rPr>
                <a:t>添加标题</a:t>
              </a:r>
              <a:endParaRPr kumimoji="0" lang="zh-CN" altLang="en-US"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87" name="文本框 4337"/>
            <p:cNvSpPr txBox="1"/>
            <p:nvPr/>
          </p:nvSpPr>
          <p:spPr>
            <a:xfrm>
              <a:off x="7619999" y="1940061"/>
              <a:ext cx="3702301" cy="110799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lnSpc>
                  <a:spcPct val="150000"/>
                </a:lnSpc>
                <a:defRPr/>
              </a:pPr>
              <a:r>
                <a:rPr kumimoji="0" lang="en-US" altLang="zh-CN" sz="11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Lorem ipsum dolor sit </a:t>
              </a:r>
              <a:r>
                <a:rPr kumimoji="0" lang="en-US" altLang="zh-CN" sz="1100" b="0" i="0" u="none" strike="noStrike" kern="0" cap="none" spc="0" normalizeH="0" baseline="0" noProof="0" dirty="0" err="1">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amet</a:t>
              </a:r>
              <a:r>
                <a:rPr kumimoji="0" lang="en-US" altLang="zh-CN" sz="11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100" b="0" i="0" u="none" strike="noStrike" kern="0" cap="none" spc="0" normalizeH="0" baseline="0" noProof="0" dirty="0" err="1">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consectetuer</a:t>
              </a:r>
              <a:r>
                <a:rPr kumimoji="0" lang="en-US" altLang="zh-CN" sz="11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100" b="0" i="0" u="none" strike="noStrike" kern="0" cap="none" spc="0" normalizeH="0" baseline="0" noProof="0" dirty="0" err="1">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adipiscing</a:t>
              </a:r>
              <a:r>
                <a:rPr kumimoji="0" lang="en-US" altLang="zh-CN" sz="11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100" b="0" i="0" u="none" strike="noStrike" kern="0" cap="none" spc="0" normalizeH="0" baseline="0" noProof="0" dirty="0" err="1">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elit</a:t>
              </a:r>
              <a:r>
                <a:rPr kumimoji="0" lang="en-US" altLang="zh-CN" sz="11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100" b="0" i="0" u="none" strike="noStrike" kern="0" cap="none" spc="0" normalizeH="0" baseline="0" noProof="0" dirty="0" err="1">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Aenean</a:t>
              </a:r>
              <a:r>
                <a:rPr kumimoji="0" lang="en-US" altLang="zh-CN" sz="11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100" b="0" i="0" u="none" strike="noStrike" kern="0" cap="none" spc="0" normalizeH="0" baseline="0" noProof="0" dirty="0" err="1">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commodo</a:t>
              </a:r>
              <a:r>
                <a:rPr kumimoji="0" lang="en-US" altLang="zh-CN" sz="11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ligula </a:t>
              </a:r>
              <a:r>
                <a:rPr kumimoji="0" lang="en-US" altLang="zh-CN" sz="1100" b="0" i="0" u="none" strike="noStrike" kern="0" cap="none" spc="0" normalizeH="0" baseline="0" noProof="0" dirty="0" err="1">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eget</a:t>
              </a:r>
              <a:r>
                <a:rPr kumimoji="0" lang="en-US" altLang="zh-CN" sz="11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dolor. Lorem ipsum dolor sit </a:t>
              </a:r>
              <a:r>
                <a:rPr kumimoji="0" lang="en-US" altLang="zh-CN" sz="1100" b="0" i="0" u="none" strike="noStrike" kern="0" cap="none" spc="0" normalizeH="0" baseline="0" noProof="0" dirty="0" err="1">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amet</a:t>
              </a:r>
              <a:r>
                <a:rPr kumimoji="0" lang="en-US" altLang="zh-CN" sz="11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100" b="0" i="0" u="none" strike="noStrike" kern="0" cap="none" spc="0" normalizeH="0" baseline="0" noProof="0" dirty="0" err="1">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consectetuer</a:t>
              </a:r>
              <a:r>
                <a:rPr kumimoji="0" lang="en-US" altLang="zh-CN" sz="11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100" b="0" i="0" u="none" strike="noStrike" kern="0" cap="none" spc="0" normalizeH="0" baseline="0" noProof="0" dirty="0" err="1">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adipiscing</a:t>
              </a:r>
              <a:r>
                <a:rPr kumimoji="0" lang="en-US" altLang="zh-CN" sz="11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100" b="0" i="0" u="none" strike="noStrike" kern="0" cap="none" spc="0" normalizeH="0" baseline="0" noProof="0" dirty="0" err="1" smtClean="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elit</a:t>
              </a:r>
              <a:r>
                <a:rPr lang="en-US" altLang="zh-CN" sz="1100" kern="0"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mn-ea"/>
                </a:rPr>
                <a:t>. </a:t>
              </a:r>
              <a:r>
                <a:rPr lang="en-US" altLang="zh-CN" sz="1100" kern="0" dirty="0" err="1">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mn-ea"/>
                </a:rPr>
                <a:t>Lorem</a:t>
              </a:r>
              <a:r>
                <a:rPr lang="en-US" altLang="zh-CN" sz="1100" kern="0"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mn-ea"/>
                </a:rPr>
                <a:t> </a:t>
              </a:r>
              <a:r>
                <a:rPr lang="en-US" altLang="zh-CN" sz="1100" kern="0" dirty="0" err="1">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mn-ea"/>
                </a:rPr>
                <a:t>ipsum</a:t>
              </a:r>
              <a:r>
                <a:rPr lang="en-US" altLang="zh-CN" sz="1100" kern="0"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mn-ea"/>
                </a:rPr>
                <a:t> dolor sit </a:t>
              </a:r>
              <a:r>
                <a:rPr lang="en-US" altLang="zh-CN" sz="1100" kern="0" dirty="0" err="1">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mn-ea"/>
                </a:rPr>
                <a:t>amet</a:t>
              </a:r>
              <a:r>
                <a:rPr lang="en-US" altLang="zh-CN" sz="1100" kern="0"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mn-ea"/>
                </a:rPr>
                <a:t>, </a:t>
              </a:r>
              <a:r>
                <a:rPr lang="en-US" altLang="zh-CN" sz="1100" kern="0" dirty="0" err="1">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mn-ea"/>
                </a:rPr>
                <a:t>consectetuer</a:t>
              </a:r>
              <a:r>
                <a:rPr lang="en-US" altLang="zh-CN" sz="1100" kern="0"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mn-ea"/>
                </a:rPr>
                <a:t> </a:t>
              </a:r>
              <a:r>
                <a:rPr lang="en-US" altLang="zh-CN" sz="1100" kern="0" dirty="0" err="1">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mn-ea"/>
                </a:rPr>
                <a:t>adipiscing</a:t>
              </a:r>
              <a:r>
                <a:rPr lang="en-US" altLang="zh-CN" sz="1100" kern="0"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mn-ea"/>
                </a:rPr>
                <a:t> </a:t>
              </a:r>
              <a:r>
                <a:rPr lang="en-US" altLang="zh-CN" sz="1100" kern="0" dirty="0" err="1">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mn-ea"/>
                </a:rPr>
                <a:t>elit</a:t>
              </a:r>
              <a:r>
                <a:rPr lang="en-US" altLang="zh-CN" sz="1100" kern="0"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mn-ea"/>
                </a:rPr>
                <a:t>. </a:t>
              </a:r>
              <a:endParaRPr kumimoji="0" lang="zh-CN" altLang="en-US" sz="11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endParaRPr>
            </a:p>
          </p:txBody>
        </p:sp>
      </p:grpSp>
      <p:grpSp>
        <p:nvGrpSpPr>
          <p:cNvPr id="88" name="组合 87"/>
          <p:cNvGrpSpPr/>
          <p:nvPr/>
        </p:nvGrpSpPr>
        <p:grpSpPr>
          <a:xfrm>
            <a:off x="1013321" y="4403612"/>
            <a:ext cx="3702301" cy="1461344"/>
            <a:chOff x="7619999" y="1586713"/>
            <a:chExt cx="3702301" cy="1461344"/>
          </a:xfrm>
        </p:grpSpPr>
        <p:sp>
          <p:nvSpPr>
            <p:cNvPr id="89" name="TextBox 40"/>
            <p:cNvSpPr txBox="1"/>
            <p:nvPr/>
          </p:nvSpPr>
          <p:spPr>
            <a:xfrm>
              <a:off x="9544781" y="1586713"/>
              <a:ext cx="1647481" cy="369332"/>
            </a:xfrm>
            <a:prstGeom prst="rect">
              <a:avLst/>
            </a:prstGeom>
            <a:noFill/>
            <a:extLst>
              <a:ext uri="{909E8E84-426E-40DD-AFC4-6F175D3DCCD1}">
                <a14:hiddenFill xmlns:a14="http://schemas.microsoft.com/office/drawing/2010/main">
                  <a:solidFill>
                    <a:srgbClr val="B1C8D9"/>
                  </a:solidFill>
                </a14:hiddenFill>
              </a:ext>
            </a:extLst>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lang="zh-CN" altLang="en-US" dirty="0">
                  <a:latin typeface="微软雅黑" panose="020B0503020204020204" pitchFamily="34" charset="-122"/>
                  <a:ea typeface="微软雅黑" panose="020B0503020204020204" pitchFamily="34" charset="-122"/>
                </a:rPr>
                <a:t>添加标题</a:t>
              </a:r>
              <a:endParaRPr kumimoji="0" lang="zh-CN" altLang="en-US"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90" name="文本框 4337"/>
            <p:cNvSpPr txBox="1"/>
            <p:nvPr/>
          </p:nvSpPr>
          <p:spPr>
            <a:xfrm>
              <a:off x="7619999" y="1940061"/>
              <a:ext cx="3702301" cy="110799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lnSpc>
                  <a:spcPct val="150000"/>
                </a:lnSpc>
                <a:defRPr/>
              </a:pPr>
              <a:r>
                <a:rPr kumimoji="0" lang="en-US" altLang="zh-CN" sz="11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Lorem ipsum dolor sit </a:t>
              </a:r>
              <a:r>
                <a:rPr kumimoji="0" lang="en-US" altLang="zh-CN" sz="1100" b="0" i="0" u="none" strike="noStrike" kern="0" cap="none" spc="0" normalizeH="0" baseline="0" noProof="0" dirty="0" err="1">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amet</a:t>
              </a:r>
              <a:r>
                <a:rPr kumimoji="0" lang="en-US" altLang="zh-CN" sz="11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100" b="0" i="0" u="none" strike="noStrike" kern="0" cap="none" spc="0" normalizeH="0" baseline="0" noProof="0" dirty="0" err="1">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consectetuer</a:t>
              </a:r>
              <a:r>
                <a:rPr kumimoji="0" lang="en-US" altLang="zh-CN" sz="11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100" b="0" i="0" u="none" strike="noStrike" kern="0" cap="none" spc="0" normalizeH="0" baseline="0" noProof="0" dirty="0" err="1">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adipiscing</a:t>
              </a:r>
              <a:r>
                <a:rPr kumimoji="0" lang="en-US" altLang="zh-CN" sz="11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100" b="0" i="0" u="none" strike="noStrike" kern="0" cap="none" spc="0" normalizeH="0" baseline="0" noProof="0" dirty="0" err="1">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elit</a:t>
              </a:r>
              <a:r>
                <a:rPr kumimoji="0" lang="en-US" altLang="zh-CN" sz="11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100" b="0" i="0" u="none" strike="noStrike" kern="0" cap="none" spc="0" normalizeH="0" baseline="0" noProof="0" dirty="0" err="1">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Aenean</a:t>
              </a:r>
              <a:r>
                <a:rPr kumimoji="0" lang="en-US" altLang="zh-CN" sz="11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100" b="0" i="0" u="none" strike="noStrike" kern="0" cap="none" spc="0" normalizeH="0" baseline="0" noProof="0" dirty="0" err="1">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commodo</a:t>
              </a:r>
              <a:r>
                <a:rPr kumimoji="0" lang="en-US" altLang="zh-CN" sz="11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ligula </a:t>
              </a:r>
              <a:r>
                <a:rPr kumimoji="0" lang="en-US" altLang="zh-CN" sz="1100" b="0" i="0" u="none" strike="noStrike" kern="0" cap="none" spc="0" normalizeH="0" baseline="0" noProof="0" dirty="0" err="1">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eget</a:t>
              </a:r>
              <a:r>
                <a:rPr kumimoji="0" lang="en-US" altLang="zh-CN" sz="11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dolor. Lorem ipsum dolor sit </a:t>
              </a:r>
              <a:r>
                <a:rPr kumimoji="0" lang="en-US" altLang="zh-CN" sz="1100" b="0" i="0" u="none" strike="noStrike" kern="0" cap="none" spc="0" normalizeH="0" baseline="0" noProof="0" dirty="0" err="1">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amet</a:t>
              </a:r>
              <a:r>
                <a:rPr kumimoji="0" lang="en-US" altLang="zh-CN" sz="11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100" b="0" i="0" u="none" strike="noStrike" kern="0" cap="none" spc="0" normalizeH="0" baseline="0" noProof="0" dirty="0" err="1">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consectetuer</a:t>
              </a:r>
              <a:r>
                <a:rPr kumimoji="0" lang="en-US" altLang="zh-CN" sz="11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100" b="0" i="0" u="none" strike="noStrike" kern="0" cap="none" spc="0" normalizeH="0" baseline="0" noProof="0" dirty="0" err="1">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adipiscing</a:t>
              </a:r>
              <a:r>
                <a:rPr kumimoji="0" lang="en-US" altLang="zh-CN" sz="11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 </a:t>
              </a:r>
              <a:r>
                <a:rPr kumimoji="0" lang="en-US" altLang="zh-CN" sz="1100" b="0" i="0" u="none" strike="noStrike" kern="0" cap="none" spc="0" normalizeH="0" baseline="0" noProof="0" dirty="0" err="1" smtClean="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elit</a:t>
              </a:r>
              <a:r>
                <a:rPr lang="en-US" altLang="zh-CN" sz="1100" kern="0"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mn-ea"/>
                </a:rPr>
                <a:t>. </a:t>
              </a:r>
              <a:r>
                <a:rPr lang="en-US" altLang="zh-CN" sz="1100" kern="0" dirty="0" err="1">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mn-ea"/>
                </a:rPr>
                <a:t>Lorem</a:t>
              </a:r>
              <a:r>
                <a:rPr lang="en-US" altLang="zh-CN" sz="1100" kern="0"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mn-ea"/>
                </a:rPr>
                <a:t> </a:t>
              </a:r>
              <a:r>
                <a:rPr lang="en-US" altLang="zh-CN" sz="1100" kern="0" dirty="0" err="1">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mn-ea"/>
                </a:rPr>
                <a:t>ipsum</a:t>
              </a:r>
              <a:r>
                <a:rPr lang="en-US" altLang="zh-CN" sz="1100" kern="0"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mn-ea"/>
                </a:rPr>
                <a:t> dolor sit </a:t>
              </a:r>
              <a:r>
                <a:rPr lang="en-US" altLang="zh-CN" sz="1100" kern="0" dirty="0" err="1">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mn-ea"/>
                </a:rPr>
                <a:t>amet</a:t>
              </a:r>
              <a:r>
                <a:rPr lang="en-US" altLang="zh-CN" sz="1100" kern="0"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mn-ea"/>
                </a:rPr>
                <a:t>, </a:t>
              </a:r>
              <a:r>
                <a:rPr lang="en-US" altLang="zh-CN" sz="1100" kern="0" dirty="0" err="1">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mn-ea"/>
                </a:rPr>
                <a:t>consectetuer</a:t>
              </a:r>
              <a:r>
                <a:rPr lang="en-US" altLang="zh-CN" sz="1100" kern="0"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mn-ea"/>
                </a:rPr>
                <a:t> </a:t>
              </a:r>
              <a:r>
                <a:rPr lang="en-US" altLang="zh-CN" sz="1100" kern="0" dirty="0" err="1">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mn-ea"/>
                </a:rPr>
                <a:t>adipiscing</a:t>
              </a:r>
              <a:r>
                <a:rPr lang="en-US" altLang="zh-CN" sz="1100" kern="0"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mn-ea"/>
                </a:rPr>
                <a:t> </a:t>
              </a:r>
              <a:r>
                <a:rPr lang="en-US" altLang="zh-CN" sz="1100" kern="0" dirty="0" err="1">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mn-ea"/>
                </a:rPr>
                <a:t>elit</a:t>
              </a:r>
              <a:r>
                <a:rPr lang="en-US" altLang="zh-CN" sz="1100" kern="0"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sym typeface="+mn-ea"/>
                </a:rPr>
                <a:t>. </a:t>
              </a:r>
              <a:endParaRPr kumimoji="0" lang="zh-CN" altLang="en-US" sz="11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8F7FB"/>
        </a:solidFill>
        <a:effectLst/>
      </p:bgPr>
    </p:bg>
    <p:spTree>
      <p:nvGrpSpPr>
        <p:cNvPr id="1" name=""/>
        <p:cNvGrpSpPr/>
        <p:nvPr/>
      </p:nvGrpSpPr>
      <p:grpSpPr>
        <a:xfrm>
          <a:off x="0" y="0"/>
          <a:ext cx="0" cy="0"/>
          <a:chOff x="0" y="0"/>
          <a:chExt cx="0" cy="0"/>
        </a:xfrm>
      </p:grpSpPr>
      <p:pic>
        <p:nvPicPr>
          <p:cNvPr id="3" name="图片 2" descr="hb"/>
          <p:cNvPicPr>
            <a:picLocks noChangeAspect="1"/>
          </p:cNvPicPr>
          <p:nvPr/>
        </p:nvPicPr>
        <p:blipFill>
          <a:blip r:embed="rId1"/>
          <a:srcRect l="11308" r="17833" b="14229"/>
          <a:stretch>
            <a:fillRect/>
          </a:stretch>
        </p:blipFill>
        <p:spPr>
          <a:xfrm>
            <a:off x="-54610" y="0"/>
            <a:ext cx="12255500" cy="6851650"/>
          </a:xfrm>
          <a:prstGeom prst="rect">
            <a:avLst/>
          </a:prstGeom>
        </p:spPr>
      </p:pic>
      <p:cxnSp>
        <p:nvCxnSpPr>
          <p:cNvPr id="7" name="直接连接符 6"/>
          <p:cNvCxnSpPr/>
          <p:nvPr/>
        </p:nvCxnSpPr>
        <p:spPr>
          <a:xfrm>
            <a:off x="5765800" y="4048760"/>
            <a:ext cx="6479540" cy="0"/>
          </a:xfrm>
          <a:prstGeom prst="line">
            <a:avLst/>
          </a:prstGeom>
          <a:ln w="28575">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grpSp>
        <p:nvGrpSpPr>
          <p:cNvPr id="41" name="组合 40"/>
          <p:cNvGrpSpPr/>
          <p:nvPr/>
        </p:nvGrpSpPr>
        <p:grpSpPr>
          <a:xfrm>
            <a:off x="5775325" y="4159885"/>
            <a:ext cx="5522595" cy="2161540"/>
            <a:chOff x="9095" y="6551"/>
            <a:chExt cx="8697" cy="3404"/>
          </a:xfrm>
        </p:grpSpPr>
        <p:sp>
          <p:nvSpPr>
            <p:cNvPr id="8" name="流程图: 离页连接符 7"/>
            <p:cNvSpPr/>
            <p:nvPr/>
          </p:nvSpPr>
          <p:spPr>
            <a:xfrm>
              <a:off x="9095" y="6551"/>
              <a:ext cx="1862" cy="2196"/>
            </a:xfrm>
            <a:prstGeom prst="flowChartOffpageConnector">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流程图: 离页连接符 8"/>
            <p:cNvSpPr/>
            <p:nvPr/>
          </p:nvSpPr>
          <p:spPr>
            <a:xfrm>
              <a:off x="11175" y="6551"/>
              <a:ext cx="2124" cy="3404"/>
            </a:xfrm>
            <a:prstGeom prst="flowChartOffpageConnector">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流程图: 离页连接符 9"/>
            <p:cNvSpPr/>
            <p:nvPr/>
          </p:nvSpPr>
          <p:spPr>
            <a:xfrm>
              <a:off x="13516" y="6551"/>
              <a:ext cx="2007" cy="2356"/>
            </a:xfrm>
            <a:prstGeom prst="flowChartOffpageConnector">
              <a:avLst/>
            </a:prstGeom>
            <a:solidFill>
              <a:srgbClr val="7C98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流程图: 离页连接符 10"/>
            <p:cNvSpPr/>
            <p:nvPr/>
          </p:nvSpPr>
          <p:spPr>
            <a:xfrm>
              <a:off x="15742" y="6551"/>
              <a:ext cx="2051" cy="3127"/>
            </a:xfrm>
            <a:prstGeom prst="flowChartOffpageConnector">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文本框 13"/>
          <p:cNvSpPr txBox="1">
            <a:spLocks noChangeArrowheads="1"/>
          </p:cNvSpPr>
          <p:nvPr/>
        </p:nvSpPr>
        <p:spPr bwMode="auto">
          <a:xfrm>
            <a:off x="4380865" y="2738120"/>
            <a:ext cx="7864475"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7200" b="1" dirty="0">
                <a:solidFill>
                  <a:srgbClr val="404040"/>
                </a:solidFill>
                <a:latin typeface="微软雅黑" panose="020B0503020204020204" pitchFamily="34" charset="-122"/>
                <a:ea typeface="微软雅黑" panose="020B0503020204020204" pitchFamily="34" charset="-122"/>
                <a:sym typeface="+mn-ea"/>
              </a:rPr>
              <a:t>谢谢观看</a:t>
            </a:r>
            <a:endParaRPr lang="en-US" altLang="zh-CN" sz="7200" b="1" dirty="0">
              <a:solidFill>
                <a:srgbClr val="404040"/>
              </a:solidFill>
              <a:latin typeface="微软雅黑" panose="020B0503020204020204" pitchFamily="34" charset="-122"/>
              <a:ea typeface="微软雅黑" panose="020B0503020204020204" pitchFamily="34" charset="-122"/>
            </a:endParaRPr>
          </a:p>
        </p:txBody>
      </p:sp>
      <p:sp>
        <p:nvSpPr>
          <p:cNvPr id="14" name="文本框 19"/>
          <p:cNvSpPr txBox="1">
            <a:spLocks noChangeArrowheads="1"/>
          </p:cNvSpPr>
          <p:nvPr/>
        </p:nvSpPr>
        <p:spPr bwMode="auto">
          <a:xfrm>
            <a:off x="5869059" y="2406262"/>
            <a:ext cx="3000159"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dirty="0">
                <a:solidFill>
                  <a:srgbClr val="404040"/>
                </a:solidFill>
                <a:latin typeface="微软雅黑" panose="020B0503020204020204" pitchFamily="34" charset="-122"/>
                <a:ea typeface="微软雅黑" panose="020B0503020204020204" pitchFamily="34" charset="-122"/>
              </a:rPr>
              <a:t>汇报人</a:t>
            </a:r>
            <a:r>
              <a:rPr lang="zh-CN" altLang="en-US" b="1" dirty="0" smtClean="0">
                <a:solidFill>
                  <a:srgbClr val="404040"/>
                </a:solidFill>
                <a:latin typeface="微软雅黑" panose="020B0503020204020204" pitchFamily="34" charset="-122"/>
                <a:ea typeface="微软雅黑" panose="020B0503020204020204" pitchFamily="34" charset="-122"/>
              </a:rPr>
              <a:t>：</a:t>
            </a:r>
            <a:r>
              <a:rPr lang="en-US" altLang="zh-CN" b="1" dirty="0" smtClean="0">
                <a:solidFill>
                  <a:srgbClr val="404040"/>
                </a:solidFill>
                <a:latin typeface="微软雅黑" panose="020B0503020204020204" pitchFamily="34" charset="-122"/>
                <a:ea typeface="微软雅黑" panose="020B0503020204020204" pitchFamily="34" charset="-122"/>
              </a:rPr>
              <a:t>PPTCN</a:t>
            </a:r>
            <a:endParaRPr lang="en-US" altLang="zh-CN" b="1" dirty="0" smtClean="0">
              <a:solidFill>
                <a:srgbClr val="404040"/>
              </a:solidFill>
              <a:latin typeface="微软雅黑" panose="020B0503020204020204" pitchFamily="34" charset="-122"/>
              <a:ea typeface="微软雅黑" panose="020B0503020204020204" pitchFamily="34" charset="-122"/>
            </a:endParaRPr>
          </a:p>
        </p:txBody>
      </p:sp>
      <p:grpSp>
        <p:nvGrpSpPr>
          <p:cNvPr id="47" name="组合 46"/>
          <p:cNvGrpSpPr/>
          <p:nvPr/>
        </p:nvGrpSpPr>
        <p:grpSpPr>
          <a:xfrm rot="5400000">
            <a:off x="10715182" y="-57173"/>
            <a:ext cx="1219200" cy="1752220"/>
            <a:chOff x="701964" y="2487272"/>
            <a:chExt cx="1219200" cy="1493601"/>
          </a:xfrm>
        </p:grpSpPr>
        <p:cxnSp>
          <p:nvCxnSpPr>
            <p:cNvPr id="48" name="直接连接符 47"/>
            <p:cNvCxnSpPr/>
            <p:nvPr/>
          </p:nvCxnSpPr>
          <p:spPr>
            <a:xfrm>
              <a:off x="701964" y="2487272"/>
              <a:ext cx="0" cy="1493601"/>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854364" y="2487272"/>
              <a:ext cx="0" cy="1493601"/>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1006764" y="2487272"/>
              <a:ext cx="0" cy="1493601"/>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1159164" y="2487272"/>
              <a:ext cx="0" cy="1493601"/>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1311564" y="2487272"/>
              <a:ext cx="0" cy="1493601"/>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a:off x="1463964" y="2487272"/>
              <a:ext cx="0" cy="1493601"/>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1616364" y="2487272"/>
              <a:ext cx="0" cy="1493601"/>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1768764" y="2487272"/>
              <a:ext cx="0" cy="1493601"/>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1921164" y="2487272"/>
              <a:ext cx="0" cy="1493601"/>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42" name="组合 41"/>
          <p:cNvGrpSpPr/>
          <p:nvPr/>
        </p:nvGrpSpPr>
        <p:grpSpPr>
          <a:xfrm>
            <a:off x="-3810" y="0"/>
            <a:ext cx="3329940" cy="1303020"/>
            <a:chOff x="9095" y="6551"/>
            <a:chExt cx="8697" cy="3404"/>
          </a:xfrm>
        </p:grpSpPr>
        <p:sp>
          <p:nvSpPr>
            <p:cNvPr id="43" name="流程图: 离页连接符 42"/>
            <p:cNvSpPr/>
            <p:nvPr/>
          </p:nvSpPr>
          <p:spPr>
            <a:xfrm>
              <a:off x="9095" y="6551"/>
              <a:ext cx="1862" cy="2196"/>
            </a:xfrm>
            <a:prstGeom prst="flowChartOffpageConnector">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4" name="流程图: 离页连接符 43"/>
            <p:cNvSpPr/>
            <p:nvPr/>
          </p:nvSpPr>
          <p:spPr>
            <a:xfrm>
              <a:off x="11175" y="6551"/>
              <a:ext cx="2124" cy="3404"/>
            </a:xfrm>
            <a:prstGeom prst="flowChartOffpageConnector">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5" name="流程图: 离页连接符 44"/>
            <p:cNvSpPr/>
            <p:nvPr/>
          </p:nvSpPr>
          <p:spPr>
            <a:xfrm>
              <a:off x="13516" y="6551"/>
              <a:ext cx="2007" cy="2356"/>
            </a:xfrm>
            <a:prstGeom prst="flowChartOffpageConnector">
              <a:avLst/>
            </a:prstGeom>
            <a:solidFill>
              <a:srgbClr val="7C98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7" name="流程图: 离页连接符 56"/>
            <p:cNvSpPr/>
            <p:nvPr/>
          </p:nvSpPr>
          <p:spPr>
            <a:xfrm>
              <a:off x="15742" y="6551"/>
              <a:ext cx="2051" cy="3127"/>
            </a:xfrm>
            <a:prstGeom prst="flowChartOffpageConnector">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2"/>
          <p:cNvPicPr>
            <a:picLocks noChangeAspect="1"/>
          </p:cNvPicPr>
          <p:nvPr/>
        </p:nvPicPr>
        <p:blipFill>
          <a:blip r:embed="rId1"/>
          <a:stretch>
            <a:fillRect/>
          </a:stretch>
        </p:blipFill>
        <p:spPr>
          <a:xfrm>
            <a:off x="0" y="0"/>
            <a:ext cx="12175490" cy="6858000"/>
          </a:xfrm>
          <a:prstGeom prst="rect">
            <a:avLst/>
          </a:prstGeom>
        </p:spPr>
      </p:pic>
    </p:spTree>
  </p:cSld>
  <p:clrMapOvr>
    <a:masterClrMapping/>
  </p:clrMapOvr>
</p:sld>
</file>

<file path=ppt/tags/tag1.xml><?xml version="1.0" encoding="utf-8"?>
<p:tagLst xmlns:p="http://schemas.openxmlformats.org/presentationml/2006/main">
  <p:tag name="KSO_WM_UNIT_PLACING_PICTURE_USER_VIEWPORT" val="{&quot;height&quot;:5219,&quot;width&quot;:9333}"/>
</p:tagLst>
</file>

<file path=ppt/tags/tag2.xml><?xml version="1.0" encoding="utf-8"?>
<p:tagLst xmlns:p="http://schemas.openxmlformats.org/presentationml/2006/main">
  <p:tag name="KSO_WM_UNIT_PLACING_PICTURE_USER_VIEWPORT" val="{&quot;height&quot;:5219,&quot;width&quot;:9333}"/>
</p:tagLst>
</file>

<file path=ppt/tags/tag3.xml><?xml version="1.0" encoding="utf-8"?>
<p:tagLst xmlns:p="http://schemas.openxmlformats.org/presentationml/2006/main">
  <p:tag name="KSO_WM_UNIT_PLACING_PICTURE_USER_VIEWPORT" val="{&quot;height&quot;:5219,&quot;width&quot;:9333}"/>
</p:tagLst>
</file>

<file path=ppt/tags/tag4.xml><?xml version="1.0" encoding="utf-8"?>
<p:tagLst xmlns:p="http://schemas.openxmlformats.org/presentationml/2006/main">
  <p:tag name="KSO_WM_UNIT_PLACING_PICTURE_USER_VIEWPORT" val="{&quot;height&quot;:5219,&quot;width&quot;:9333}"/>
</p:tagLst>
</file>

<file path=ppt/tags/tag5.xml><?xml version="1.0" encoding="utf-8"?>
<p:tagLst xmlns:p="http://schemas.openxmlformats.org/presentationml/2006/main">
  <p:tag name="KSO_WM_UNIT_PLACING_PICTURE_USER_VIEWPORT" val="{&quot;height&quot;:5219,&quot;width&quot;:9333}"/>
</p:tagLst>
</file>

<file path=ppt/tags/tag6.xml><?xml version="1.0" encoding="utf-8"?>
<p:tagLst xmlns:p="http://schemas.openxmlformats.org/presentationml/2006/main">
  <p:tag name="KSO_WM_UNIT_PLACING_PICTURE_USER_VIEWPORT" val="{&quot;height&quot;:5219,&quot;width&quot;:9333}"/>
</p:tagLst>
</file>

<file path=ppt/tags/tag7.xml><?xml version="1.0" encoding="utf-8"?>
<p:tagLst xmlns:p="http://schemas.openxmlformats.org/presentationml/2006/main">
  <p:tag name="KSO_WM_UNIT_PLACING_PICTURE_USER_VIEWPORT" val="{&quot;height&quot;:5219,&quot;width&quot;:9333}"/>
</p:tagLst>
</file>

<file path=ppt/tags/tag8.xml><?xml version="1.0" encoding="utf-8"?>
<p:tagLst xmlns:p="http://schemas.openxmlformats.org/presentationml/2006/main">
  <p:tag name="KSO_WM_UNIT_PLACING_PICTURE_USER_VIEWPORT" val="{&quot;height&quot;:5219,&quot;width&quot;:9333}"/>
</p:tagLst>
</file>

<file path=ppt/tags/tag9.xml><?xml version="1.0" encoding="utf-8"?>
<p:tagLst xmlns:p="http://schemas.openxmlformats.org/presentationml/2006/main">
  <p:tag name="KSO_WM_UNIT_PLACING_PICTURE_USER_VIEWPORT" val="{&quot;height&quot;:5219,&quot;width&quot;:9333}"/>
</p:tagLst>
</file>

<file path=ppt/tags/tag10.xml><?xml version="1.0" encoding="utf-8"?>
<p:tagLst xmlns:p="http://schemas.openxmlformats.org/presentationml/2006/main">
  <p:tag name="KSO_WM_UNIT_PLACING_PICTURE_USER_VIEWPORT" val="{&quot;height&quot;:5219,&quot;width&quot;:9333}"/>
</p:tagLst>
</file>

<file path=ppt/tags/tag11.xml><?xml version="1.0" encoding="utf-8"?>
<p:tagLst xmlns:p="http://schemas.openxmlformats.org/presentationml/2006/main">
  <p:tag name="KSO_WM_UNIT_PLACING_PICTURE_USER_VIEWPORT" val="{&quot;height&quot;:5219,&quot;width&quot;:9333}"/>
</p:tagLst>
</file>

<file path=ppt/tags/tag12.xml><?xml version="1.0" encoding="utf-8"?>
<p:tagLst xmlns:p="http://schemas.openxmlformats.org/presentationml/2006/main">
  <p:tag name="KSO_WM_UNIT_PLACING_PICTURE_USER_VIEWPORT" val="{&quot;height&quot;:5219,&quot;width&quot;:9333}"/>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6970</Words>
  <Application>WPS 演示</Application>
  <PresentationFormat>宽屏</PresentationFormat>
  <Paragraphs>341</Paragraphs>
  <Slides>20</Slides>
  <Notes>0</Notes>
  <HiddenSlides>0</HiddenSlides>
  <MMClips>0</MMClips>
  <ScaleCrop>false</ScaleCrop>
  <HeadingPairs>
    <vt:vector size="6" baseType="variant">
      <vt:variant>
        <vt:lpstr>已用的字体</vt:lpstr>
      </vt:variant>
      <vt:variant>
        <vt:i4>20</vt:i4>
      </vt:variant>
      <vt:variant>
        <vt:lpstr>主题</vt:lpstr>
      </vt:variant>
      <vt:variant>
        <vt:i4>2</vt:i4>
      </vt:variant>
      <vt:variant>
        <vt:lpstr>幻灯片标题</vt:lpstr>
      </vt:variant>
      <vt:variant>
        <vt:i4>20</vt:i4>
      </vt:variant>
    </vt:vector>
  </HeadingPairs>
  <TitlesOfParts>
    <vt:vector size="42" baseType="lpstr">
      <vt:lpstr>Arial</vt:lpstr>
      <vt:lpstr>宋体</vt:lpstr>
      <vt:lpstr>Wingdings</vt:lpstr>
      <vt:lpstr>Calibri</vt:lpstr>
      <vt:lpstr>微软雅黑</vt:lpstr>
      <vt:lpstr>幼圆</vt:lpstr>
      <vt:lpstr>Broadway</vt:lpstr>
      <vt:lpstr>Gabriola</vt:lpstr>
      <vt:lpstr>等线</vt:lpstr>
      <vt:lpstr>Arial Unicode MS</vt:lpstr>
      <vt:lpstr>等线 Light</vt:lpstr>
      <vt:lpstr>迷你繁启体</vt:lpstr>
      <vt:lpstr>Calibri</vt:lpstr>
      <vt:lpstr>Calibri Light</vt:lpstr>
      <vt:lpstr>迷你简粗仿宋</vt:lpstr>
      <vt:lpstr>Gill Sans</vt:lpstr>
      <vt:lpstr>Segoe Print</vt:lpstr>
      <vt:lpstr>Lato Light</vt:lpstr>
      <vt:lpstr>Open Sans Light</vt:lpstr>
      <vt:lpstr>NumberOnly</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罗祉璇</cp:lastModifiedBy>
  <cp:revision>9</cp:revision>
  <dcterms:created xsi:type="dcterms:W3CDTF">2016-08-15T14:10:00Z</dcterms:created>
  <dcterms:modified xsi:type="dcterms:W3CDTF">2020-07-20T02:27:50Z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2052-11.1.0.9828</vt:lpwstr>
  </property>
</Properties>
</file>