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Default Extension="wdp" ContentType="image/vnd.ms-photo"/>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62" r:id="rId5"/>
    <p:sldId id="264" r:id="rId6"/>
    <p:sldId id="263" r:id="rId7"/>
    <p:sldId id="259" r:id="rId8"/>
    <p:sldId id="265" r:id="rId9"/>
    <p:sldId id="267" r:id="rId10"/>
    <p:sldId id="266" r:id="rId11"/>
    <p:sldId id="260" r:id="rId12"/>
    <p:sldId id="268" r:id="rId13"/>
    <p:sldId id="269" r:id="rId14"/>
    <p:sldId id="270" r:id="rId15"/>
    <p:sldId id="261" r:id="rId16"/>
    <p:sldId id="271" r:id="rId17"/>
    <p:sldId id="272" r:id="rId18"/>
    <p:sldId id="273" r:id="rId19"/>
    <p:sldId id="274" r:id="rId20"/>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40" userDrawn="1">
          <p15:clr>
            <a:srgbClr val="A4A3A4"/>
          </p15:clr>
        </p15:guide>
        <p15:guide id="2" pos="10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AA6FA1"/>
    <a:srgbClr val="E3B65C"/>
    <a:srgbClr val="CFA654"/>
    <a:srgbClr val="C9A55C"/>
    <a:srgbClr val="D8A94A"/>
    <a:srgbClr val="E3B967"/>
    <a:srgbClr val="E3B65D"/>
    <a:srgbClr val="D7AC57"/>
    <a:srgbClr val="E7B95C"/>
    <a:srgbClr val="DBB05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485" autoAdjust="0"/>
    <p:restoredTop sz="94660"/>
  </p:normalViewPr>
  <p:slideViewPr>
    <p:cSldViewPr snapToGrid="0" showGuides="1">
      <p:cViewPr>
        <p:scale>
          <a:sx n="66" d="100"/>
          <a:sy n="66" d="100"/>
        </p:scale>
        <p:origin x="-2340" y="-1134"/>
      </p:cViewPr>
      <p:guideLst>
        <p:guide orient="horz" pos="2840"/>
        <p:guide pos="1005"/>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D403A9-8FDA-4354-A90A-BA1655B8F16C}" type="datetimeFigureOut">
              <a:rPr lang="zh-CN" altLang="en-US" smtClean="0"/>
              <a:pPr/>
              <a:t>2020/8/4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046FFD-8288-4EC0-97AF-E0CC28F9F837}" type="slidenum">
              <a:rPr lang="zh-CN" altLang="en-US" smtClean="0"/>
              <a:pPr/>
              <a:t>‹#›</a:t>
            </a:fld>
            <a:endParaRPr lang="zh-CN" altLang="en-US"/>
          </a:p>
        </p:txBody>
      </p:sp>
    </p:spTree>
    <p:extLst>
      <p:ext uri="{BB962C8B-B14F-4D97-AF65-F5344CB8AC3E}">
        <p14:creationId xmlns:p14="http://schemas.microsoft.com/office/powerpoint/2010/main" xmlns="" val="1336963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a:t>
            </a:fld>
            <a:endParaRPr lang="zh-CN" altLang="en-US"/>
          </a:p>
        </p:txBody>
      </p:sp>
    </p:spTree>
    <p:extLst>
      <p:ext uri="{BB962C8B-B14F-4D97-AF65-F5344CB8AC3E}">
        <p14:creationId xmlns:p14="http://schemas.microsoft.com/office/powerpoint/2010/main" xmlns="" val="4167558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2</a:t>
            </a:fld>
            <a:endParaRPr lang="zh-CN" altLang="en-US"/>
          </a:p>
        </p:txBody>
      </p:sp>
    </p:spTree>
    <p:extLst>
      <p:ext uri="{BB962C8B-B14F-4D97-AF65-F5344CB8AC3E}">
        <p14:creationId xmlns:p14="http://schemas.microsoft.com/office/powerpoint/2010/main" xmlns="" val="2971204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3</a:t>
            </a:fld>
            <a:endParaRPr lang="zh-CN" altLang="en-US"/>
          </a:p>
        </p:txBody>
      </p:sp>
    </p:spTree>
    <p:extLst>
      <p:ext uri="{BB962C8B-B14F-4D97-AF65-F5344CB8AC3E}">
        <p14:creationId xmlns:p14="http://schemas.microsoft.com/office/powerpoint/2010/main" xmlns="" val="1157684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4</a:t>
            </a:fld>
            <a:endParaRPr lang="zh-CN" altLang="en-US"/>
          </a:p>
        </p:txBody>
      </p:sp>
    </p:spTree>
    <p:extLst>
      <p:ext uri="{BB962C8B-B14F-4D97-AF65-F5344CB8AC3E}">
        <p14:creationId xmlns:p14="http://schemas.microsoft.com/office/powerpoint/2010/main" xmlns="" val="920320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5</a:t>
            </a:fld>
            <a:endParaRPr lang="zh-CN" altLang="en-US"/>
          </a:p>
        </p:txBody>
      </p:sp>
    </p:spTree>
    <p:extLst>
      <p:ext uri="{BB962C8B-B14F-4D97-AF65-F5344CB8AC3E}">
        <p14:creationId xmlns:p14="http://schemas.microsoft.com/office/powerpoint/2010/main" xmlns="" val="3976262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6</a:t>
            </a:fld>
            <a:endParaRPr lang="zh-CN" altLang="en-US"/>
          </a:p>
        </p:txBody>
      </p:sp>
    </p:spTree>
    <p:extLst>
      <p:ext uri="{BB962C8B-B14F-4D97-AF65-F5344CB8AC3E}">
        <p14:creationId xmlns:p14="http://schemas.microsoft.com/office/powerpoint/2010/main" xmlns="" val="896127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7</a:t>
            </a:fld>
            <a:endParaRPr lang="zh-CN" altLang="en-US"/>
          </a:p>
        </p:txBody>
      </p:sp>
    </p:spTree>
    <p:extLst>
      <p:ext uri="{BB962C8B-B14F-4D97-AF65-F5344CB8AC3E}">
        <p14:creationId xmlns:p14="http://schemas.microsoft.com/office/powerpoint/2010/main" xmlns="" val="3887974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8</a:t>
            </a:fld>
            <a:endParaRPr lang="zh-CN" altLang="en-US"/>
          </a:p>
        </p:txBody>
      </p:sp>
    </p:spTree>
    <p:extLst>
      <p:ext uri="{BB962C8B-B14F-4D97-AF65-F5344CB8AC3E}">
        <p14:creationId xmlns:p14="http://schemas.microsoft.com/office/powerpoint/2010/main" xmlns="" val="3286588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9</a:t>
            </a:fld>
            <a:endParaRPr lang="zh-CN" altLang="en-US"/>
          </a:p>
        </p:txBody>
      </p:sp>
    </p:spTree>
    <p:extLst>
      <p:ext uri="{BB962C8B-B14F-4D97-AF65-F5344CB8AC3E}">
        <p14:creationId xmlns:p14="http://schemas.microsoft.com/office/powerpoint/2010/main" xmlns="" val="143520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10</a:t>
            </a:fld>
            <a:endParaRPr lang="zh-CN" altLang="en-US"/>
          </a:p>
        </p:txBody>
      </p:sp>
    </p:spTree>
    <p:extLst>
      <p:ext uri="{BB962C8B-B14F-4D97-AF65-F5344CB8AC3E}">
        <p14:creationId xmlns:p14="http://schemas.microsoft.com/office/powerpoint/2010/main" xmlns="" val="703688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11</a:t>
            </a:fld>
            <a:endParaRPr lang="zh-CN" altLang="en-US"/>
          </a:p>
        </p:txBody>
      </p:sp>
    </p:spTree>
    <p:extLst>
      <p:ext uri="{BB962C8B-B14F-4D97-AF65-F5344CB8AC3E}">
        <p14:creationId xmlns:p14="http://schemas.microsoft.com/office/powerpoint/2010/main" xmlns="" val="2624420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12</a:t>
            </a:fld>
            <a:endParaRPr lang="zh-CN" altLang="en-US"/>
          </a:p>
        </p:txBody>
      </p:sp>
    </p:spTree>
    <p:extLst>
      <p:ext uri="{BB962C8B-B14F-4D97-AF65-F5344CB8AC3E}">
        <p14:creationId xmlns:p14="http://schemas.microsoft.com/office/powerpoint/2010/main" xmlns="" val="2775316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13</a:t>
            </a:fld>
            <a:endParaRPr lang="zh-CN" altLang="en-US"/>
          </a:p>
        </p:txBody>
      </p:sp>
    </p:spTree>
    <p:extLst>
      <p:ext uri="{BB962C8B-B14F-4D97-AF65-F5344CB8AC3E}">
        <p14:creationId xmlns:p14="http://schemas.microsoft.com/office/powerpoint/2010/main" xmlns="" val="500014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14</a:t>
            </a:fld>
            <a:endParaRPr lang="zh-CN" altLang="en-US"/>
          </a:p>
        </p:txBody>
      </p:sp>
    </p:spTree>
    <p:extLst>
      <p:ext uri="{BB962C8B-B14F-4D97-AF65-F5344CB8AC3E}">
        <p14:creationId xmlns:p14="http://schemas.microsoft.com/office/powerpoint/2010/main" xmlns="" val="1986280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15</a:t>
            </a:fld>
            <a:endParaRPr lang="zh-CN" altLang="en-US"/>
          </a:p>
        </p:txBody>
      </p:sp>
    </p:spTree>
    <p:extLst>
      <p:ext uri="{BB962C8B-B14F-4D97-AF65-F5344CB8AC3E}">
        <p14:creationId xmlns:p14="http://schemas.microsoft.com/office/powerpoint/2010/main" xmlns="" val="3709632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16</a:t>
            </a:fld>
            <a:endParaRPr lang="zh-CN" altLang="en-US"/>
          </a:p>
        </p:txBody>
      </p:sp>
    </p:spTree>
    <p:extLst>
      <p:ext uri="{BB962C8B-B14F-4D97-AF65-F5344CB8AC3E}">
        <p14:creationId xmlns:p14="http://schemas.microsoft.com/office/powerpoint/2010/main" xmlns="" val="109028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17</a:t>
            </a:fld>
            <a:endParaRPr lang="zh-CN" altLang="en-US"/>
          </a:p>
        </p:txBody>
      </p:sp>
    </p:spTree>
    <p:extLst>
      <p:ext uri="{BB962C8B-B14F-4D97-AF65-F5344CB8AC3E}">
        <p14:creationId xmlns:p14="http://schemas.microsoft.com/office/powerpoint/2010/main" xmlns="" val="3316118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18</a:t>
            </a:fld>
            <a:endParaRPr lang="zh-CN" altLang="en-US"/>
          </a:p>
        </p:txBody>
      </p:sp>
    </p:spTree>
    <p:extLst>
      <p:ext uri="{BB962C8B-B14F-4D97-AF65-F5344CB8AC3E}">
        <p14:creationId xmlns:p14="http://schemas.microsoft.com/office/powerpoint/2010/main" xmlns="" val="48198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046FFD-8288-4EC0-97AF-E0CC28F9F837}" type="slidenum">
              <a:rPr lang="zh-CN" altLang="en-US" smtClean="0"/>
              <a:pPr/>
              <a:t>19</a:t>
            </a:fld>
            <a:endParaRPr lang="zh-CN" altLang="en-US"/>
          </a:p>
        </p:txBody>
      </p:sp>
    </p:spTree>
    <p:extLst>
      <p:ext uri="{BB962C8B-B14F-4D97-AF65-F5344CB8AC3E}">
        <p14:creationId xmlns:p14="http://schemas.microsoft.com/office/powerpoint/2010/main" xmlns="" val="2431805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C268FEA-4E73-4955-AC00-0CF321B70DF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AB36F8F7-CD49-46A3-8EF1-348ACD7577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A1FBF8CE-ECE2-4A88-9A3F-2E378D3EB6FA}"/>
              </a:ext>
            </a:extLst>
          </p:cNvPr>
          <p:cNvSpPr>
            <a:spLocks noGrp="1"/>
          </p:cNvSpPr>
          <p:nvPr>
            <p:ph type="dt" sz="half" idx="10"/>
          </p:nvPr>
        </p:nvSpPr>
        <p:spPr/>
        <p:txBody>
          <a:bodyPr/>
          <a:lstStyle/>
          <a:p>
            <a:fld id="{9D99F48E-C398-48C4-AD95-7BBF65DF2932}" type="datetimeFigureOut">
              <a:rPr lang="zh-CN" altLang="en-US" smtClean="0"/>
              <a:pPr/>
              <a:t>2020/8/4</a:t>
            </a:fld>
            <a:endParaRPr lang="zh-CN" altLang="en-US"/>
          </a:p>
        </p:txBody>
      </p:sp>
      <p:sp>
        <p:nvSpPr>
          <p:cNvPr id="5" name="页脚占位符 4">
            <a:extLst>
              <a:ext uri="{FF2B5EF4-FFF2-40B4-BE49-F238E27FC236}">
                <a16:creationId xmlns="" xmlns:a16="http://schemas.microsoft.com/office/drawing/2014/main" id="{4EDC8501-AC7D-452D-A3BB-09229D0926F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B6717D8-B346-403B-9E60-96F5D8B059CC}"/>
              </a:ext>
            </a:extLst>
          </p:cNvPr>
          <p:cNvSpPr>
            <a:spLocks noGrp="1"/>
          </p:cNvSpPr>
          <p:nvPr>
            <p:ph type="sldNum" sz="quarter" idx="12"/>
          </p:nvPr>
        </p:nvSpPr>
        <p:spPr/>
        <p:txBody>
          <a:bodyPr/>
          <a:lstStyle/>
          <a:p>
            <a:fld id="{32362820-93A2-41C2-BF59-68A8745A3831}" type="slidenum">
              <a:rPr lang="zh-CN" altLang="en-US" smtClean="0"/>
              <a:pPr/>
              <a:t>‹#›</a:t>
            </a:fld>
            <a:endParaRPr lang="zh-CN" altLang="en-US"/>
          </a:p>
        </p:txBody>
      </p:sp>
    </p:spTree>
    <p:extLst>
      <p:ext uri="{BB962C8B-B14F-4D97-AF65-F5344CB8AC3E}">
        <p14:creationId xmlns:p14="http://schemas.microsoft.com/office/powerpoint/2010/main" xmlns="" val="282005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8598C8C-29E0-4BFE-A9B0-3781FA3548F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1E1FE4FB-1B82-4D14-8EBE-D5E8461A0F2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CCBD7338-B4C5-41F2-8375-5DE0D42D34EB}"/>
              </a:ext>
            </a:extLst>
          </p:cNvPr>
          <p:cNvSpPr>
            <a:spLocks noGrp="1"/>
          </p:cNvSpPr>
          <p:nvPr>
            <p:ph type="dt" sz="half" idx="10"/>
          </p:nvPr>
        </p:nvSpPr>
        <p:spPr/>
        <p:txBody>
          <a:bodyPr/>
          <a:lstStyle/>
          <a:p>
            <a:fld id="{9D99F48E-C398-48C4-AD95-7BBF65DF2932}" type="datetimeFigureOut">
              <a:rPr lang="zh-CN" altLang="en-US" smtClean="0"/>
              <a:pPr/>
              <a:t>2020/8/4</a:t>
            </a:fld>
            <a:endParaRPr lang="zh-CN" altLang="en-US"/>
          </a:p>
        </p:txBody>
      </p:sp>
      <p:sp>
        <p:nvSpPr>
          <p:cNvPr id="5" name="页脚占位符 4">
            <a:extLst>
              <a:ext uri="{FF2B5EF4-FFF2-40B4-BE49-F238E27FC236}">
                <a16:creationId xmlns="" xmlns:a16="http://schemas.microsoft.com/office/drawing/2014/main" id="{BF568946-CFFF-4F04-9CD7-F16241752F4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D212D43-E620-4471-BB6A-07FB41528977}"/>
              </a:ext>
            </a:extLst>
          </p:cNvPr>
          <p:cNvSpPr>
            <a:spLocks noGrp="1"/>
          </p:cNvSpPr>
          <p:nvPr>
            <p:ph type="sldNum" sz="quarter" idx="12"/>
          </p:nvPr>
        </p:nvSpPr>
        <p:spPr/>
        <p:txBody>
          <a:bodyPr/>
          <a:lstStyle/>
          <a:p>
            <a:fld id="{32362820-93A2-41C2-BF59-68A8745A3831}" type="slidenum">
              <a:rPr lang="zh-CN" altLang="en-US" smtClean="0"/>
              <a:pPr/>
              <a:t>‹#›</a:t>
            </a:fld>
            <a:endParaRPr lang="zh-CN" altLang="en-US"/>
          </a:p>
        </p:txBody>
      </p:sp>
    </p:spTree>
    <p:extLst>
      <p:ext uri="{BB962C8B-B14F-4D97-AF65-F5344CB8AC3E}">
        <p14:creationId xmlns:p14="http://schemas.microsoft.com/office/powerpoint/2010/main" xmlns="" val="7328273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9CA17454-84B3-4321-B514-BB1D99263B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6DDC3B1-8A90-4B2A-AE01-A73BCA2C77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14735CF9-9C29-4224-BD0A-CCD759D488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99F48E-C398-48C4-AD95-7BBF65DF2932}" type="datetimeFigureOut">
              <a:rPr lang="zh-CN" altLang="en-US" smtClean="0"/>
              <a:pPr/>
              <a:t>2020/8/4</a:t>
            </a:fld>
            <a:endParaRPr lang="zh-CN" altLang="en-US"/>
          </a:p>
        </p:txBody>
      </p:sp>
      <p:sp>
        <p:nvSpPr>
          <p:cNvPr id="5" name="页脚占位符 4">
            <a:extLst>
              <a:ext uri="{FF2B5EF4-FFF2-40B4-BE49-F238E27FC236}">
                <a16:creationId xmlns="" xmlns:a16="http://schemas.microsoft.com/office/drawing/2014/main" id="{4669AE48-F010-4DF1-9ECF-E97690D4E2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84559D9E-8F2B-449F-B648-90B7B17D1B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362820-93A2-41C2-BF59-68A8745A3831}" type="slidenum">
              <a:rPr lang="zh-CN" altLang="en-US" smtClean="0"/>
              <a:pPr/>
              <a:t>‹#›</a:t>
            </a:fld>
            <a:endParaRPr lang="zh-CN" altLang="en-US"/>
          </a:p>
        </p:txBody>
      </p:sp>
    </p:spTree>
    <p:extLst>
      <p:ext uri="{BB962C8B-B14F-4D97-AF65-F5344CB8AC3E}">
        <p14:creationId xmlns:p14="http://schemas.microsoft.com/office/powerpoint/2010/main" xmlns="" val="1700784506"/>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3.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5.wdp"/></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5.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 xmlns:a16="http://schemas.microsoft.com/office/drawing/2014/main" id="{CA0FD9AB-9789-4982-A70B-D1CBAA12B186}"/>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CF0613F8-6A05-4F03-AFCA-C541FC60DF54}"/>
              </a:ext>
            </a:extLst>
          </p:cNvPr>
          <p:cNvSpPr/>
          <p:nvPr/>
        </p:nvSpPr>
        <p:spPr>
          <a:xfrm>
            <a:off x="0" y="762003"/>
            <a:ext cx="2173357" cy="4949686"/>
          </a:xfrm>
          <a:prstGeom prst="rect">
            <a:avLst/>
          </a:prstGeom>
          <a:solidFill>
            <a:srgbClr val="AA6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 xmlns:a16="http://schemas.microsoft.com/office/drawing/2014/main" id="{54A88B0B-1410-4BE5-8268-6F88DEC10DCB}"/>
              </a:ext>
            </a:extLst>
          </p:cNvPr>
          <p:cNvSpPr/>
          <p:nvPr/>
        </p:nvSpPr>
        <p:spPr>
          <a:xfrm>
            <a:off x="10018643" y="762003"/>
            <a:ext cx="2173357" cy="4949686"/>
          </a:xfrm>
          <a:prstGeom prst="rect">
            <a:avLst/>
          </a:prstGeom>
          <a:solidFill>
            <a:srgbClr val="AA6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F667A784-AD59-4F3E-A011-E930F571E696}"/>
              </a:ext>
            </a:extLst>
          </p:cNvPr>
          <p:cNvSpPr/>
          <p:nvPr/>
        </p:nvSpPr>
        <p:spPr>
          <a:xfrm>
            <a:off x="788504" y="954157"/>
            <a:ext cx="10614992" cy="4949686"/>
          </a:xfrm>
          <a:prstGeom prst="rect">
            <a:avLst/>
          </a:prstGeom>
          <a:solidFill>
            <a:srgbClr val="AA6FA1"/>
          </a:solidFill>
          <a:ln w="28575">
            <a:solidFill>
              <a:srgbClr val="E7B95C"/>
            </a:solidFill>
          </a:ln>
          <a:effectLst>
            <a:outerShdw blurRad="2159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CA33F35A-09EF-494D-831E-D04A1EF1C0A5}"/>
              </a:ext>
            </a:extLst>
          </p:cNvPr>
          <p:cNvSpPr/>
          <p:nvPr/>
        </p:nvSpPr>
        <p:spPr>
          <a:xfrm>
            <a:off x="2517913" y="1696278"/>
            <a:ext cx="7156174" cy="1732722"/>
          </a:xfrm>
          <a:prstGeom prst="rect">
            <a:avLst/>
          </a:prstGeom>
          <a:blipFill dpi="0" rotWithShape="1">
            <a:blip r:embed="rId3" cstate="email">
              <a:extLst>
                <a:ext uri="{BEBA8EAE-BF5A-486C-A8C5-ECC9F3942E4B}">
                  <a14:imgProps xmlns:a14="http://schemas.microsoft.com/office/drawing/2010/main" xmlns="">
                    <a14:imgLayer r:embed="rId4">
                      <a14:imgEffect>
                        <a14:saturation sat="2000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a:extLst>
              <a:ext uri="{FF2B5EF4-FFF2-40B4-BE49-F238E27FC236}">
                <a16:creationId xmlns="" xmlns:a16="http://schemas.microsoft.com/office/drawing/2014/main" id="{41BC76EE-B583-4E5A-A952-2BD5A9295BB5}"/>
              </a:ext>
            </a:extLst>
          </p:cNvPr>
          <p:cNvGrpSpPr/>
          <p:nvPr/>
        </p:nvGrpSpPr>
        <p:grpSpPr>
          <a:xfrm>
            <a:off x="1828800" y="3727815"/>
            <a:ext cx="8534400" cy="1472266"/>
            <a:chOff x="3369534" y="2118317"/>
            <a:chExt cx="8534400" cy="1472266"/>
          </a:xfrm>
        </p:grpSpPr>
        <p:sp>
          <p:nvSpPr>
            <p:cNvPr id="12" name="文本框 11">
              <a:extLst>
                <a:ext uri="{FF2B5EF4-FFF2-40B4-BE49-F238E27FC236}">
                  <a16:creationId xmlns="" xmlns:a16="http://schemas.microsoft.com/office/drawing/2014/main" id="{5E1BFAEB-900F-457C-ACE0-4E400279D295}"/>
                </a:ext>
              </a:extLst>
            </p:cNvPr>
            <p:cNvSpPr txBox="1"/>
            <p:nvPr/>
          </p:nvSpPr>
          <p:spPr>
            <a:xfrm>
              <a:off x="3369534" y="2118317"/>
              <a:ext cx="8534400" cy="646331"/>
            </a:xfrm>
            <a:prstGeom prst="rect">
              <a:avLst/>
            </a:prstGeom>
            <a:noFill/>
          </p:spPr>
          <p:txBody>
            <a:bodyPr wrap="square" rtlCol="0">
              <a:spAutoFit/>
            </a:bodyPr>
            <a:lstStyle/>
            <a:p>
              <a:pPr algn="ctr"/>
              <a:r>
                <a:rPr lang="en-US" altLang="zh-CN" sz="3600" dirty="0">
                  <a:solidFill>
                    <a:schemeClr val="bg1"/>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Reporting on activities report</a:t>
              </a:r>
              <a:endParaRPr lang="zh-CN" altLang="en-US" sz="3200" dirty="0">
                <a:solidFill>
                  <a:schemeClr val="bg1"/>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3" name="文本框 12">
              <a:extLst>
                <a:ext uri="{FF2B5EF4-FFF2-40B4-BE49-F238E27FC236}">
                  <a16:creationId xmlns="" xmlns:a16="http://schemas.microsoft.com/office/drawing/2014/main" id="{B334CA65-56CF-4F12-ABD1-BB4F064B5277}"/>
                </a:ext>
              </a:extLst>
            </p:cNvPr>
            <p:cNvSpPr txBox="1"/>
            <p:nvPr/>
          </p:nvSpPr>
          <p:spPr>
            <a:xfrm>
              <a:off x="4495969" y="2851919"/>
              <a:ext cx="6281530" cy="738664"/>
            </a:xfrm>
            <a:prstGeom prst="rect">
              <a:avLst/>
            </a:prstGeom>
            <a:noFill/>
          </p:spPr>
          <p:txBody>
            <a:bodyPr wrap="square" rtlCol="0">
              <a:spAutoFit/>
            </a:bodyPr>
            <a:lstStyle/>
            <a:p>
              <a:pPr algn="ctr"/>
              <a:r>
                <a:rPr lang="en-US" altLang="zh-CN" sz="1050" i="1" dirty="0">
                  <a:solidFill>
                    <a:schemeClr val="bg1"/>
                  </a:solidFill>
                  <a:latin typeface="Comic Sans MS" panose="030F0702030302020204" pitchFamily="66" charset="0"/>
                </a:rPr>
                <a:t>Life if only such as first see, what autumn wind sad painting fan. It is easy to change, but it is easy to change.. Life if only such as first see, what autumn wind sad painting fan. It is easy to change, but it is easy to change. </a:t>
              </a:r>
              <a:endParaRPr lang="zh-CN" altLang="en-US" sz="1050" i="1" dirty="0">
                <a:solidFill>
                  <a:schemeClr val="bg1"/>
                </a:solidFill>
                <a:latin typeface="Comic Sans MS" panose="030F0702030302020204" pitchFamily="66" charset="0"/>
              </a:endParaRPr>
            </a:p>
            <a:p>
              <a:pPr algn="ctr"/>
              <a:r>
                <a:rPr lang="en-US" altLang="zh-CN" sz="1050" i="1" dirty="0">
                  <a:solidFill>
                    <a:schemeClr val="bg1"/>
                  </a:solidFill>
                  <a:latin typeface="Comic Sans MS" panose="030F0702030302020204" pitchFamily="66" charset="0"/>
                </a:rPr>
                <a:t> </a:t>
              </a:r>
              <a:endParaRPr lang="zh-CN" altLang="en-US" sz="1050" i="1" dirty="0">
                <a:solidFill>
                  <a:schemeClr val="bg1"/>
                </a:solidFill>
                <a:latin typeface="Comic Sans MS" panose="030F0702030302020204" pitchFamily="66" charset="0"/>
              </a:endParaRPr>
            </a:p>
          </p:txBody>
        </p:sp>
      </p:grpSp>
      <p:sp>
        <p:nvSpPr>
          <p:cNvPr id="16" name="等腰三角形 15">
            <a:extLst>
              <a:ext uri="{FF2B5EF4-FFF2-40B4-BE49-F238E27FC236}">
                <a16:creationId xmlns="" xmlns:a16="http://schemas.microsoft.com/office/drawing/2014/main" id="{CF937A91-E51C-415C-9ECF-DFF190F42483}"/>
              </a:ext>
            </a:extLst>
          </p:cNvPr>
          <p:cNvSpPr/>
          <p:nvPr/>
        </p:nvSpPr>
        <p:spPr>
          <a:xfrm>
            <a:off x="5955980" y="5250146"/>
            <a:ext cx="273370" cy="201267"/>
          </a:xfrm>
          <a:prstGeom prst="triangle">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E9AC21A5-B7BF-45C3-A6C2-3B8E4DCE9D03}"/>
              </a:ext>
            </a:extLst>
          </p:cNvPr>
          <p:cNvSpPr txBox="1"/>
          <p:nvPr/>
        </p:nvSpPr>
        <p:spPr>
          <a:xfrm>
            <a:off x="185339" y="2266123"/>
            <a:ext cx="430887" cy="2325756"/>
          </a:xfrm>
          <a:prstGeom prst="rect">
            <a:avLst/>
          </a:prstGeom>
          <a:noFill/>
        </p:spPr>
        <p:txBody>
          <a:bodyPr vert="eaVert" wrap="square" rtlCol="0">
            <a:spAutoFit/>
          </a:bodyPr>
          <a:lstStyle/>
          <a:p>
            <a:pPr algn="ctr"/>
            <a:r>
              <a:rPr lang="en-US" altLang="zh-CN" sz="1600" dirty="0">
                <a:solidFill>
                  <a:schemeClr val="bg1">
                    <a:lumMod val="95000"/>
                  </a:schemeClr>
                </a:solidFill>
              </a:rPr>
              <a:t>2019.09.14</a:t>
            </a:r>
            <a:endParaRPr lang="zh-CN" altLang="en-US" sz="1200" dirty="0">
              <a:solidFill>
                <a:schemeClr val="bg1">
                  <a:lumMod val="95000"/>
                </a:schemeClr>
              </a:solidFill>
            </a:endParaRPr>
          </a:p>
        </p:txBody>
      </p:sp>
    </p:spTree>
    <p:extLst>
      <p:ext uri="{BB962C8B-B14F-4D97-AF65-F5344CB8AC3E}">
        <p14:creationId xmlns:p14="http://schemas.microsoft.com/office/powerpoint/2010/main" xmlns="" val="13975240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FA7EDB9B-ED0B-4081-B999-9A7172430582}"/>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 xmlns:a16="http://schemas.microsoft.com/office/drawing/2014/main" id="{9B9AE615-A74F-443D-A43E-3E8C9A9313D3}"/>
              </a:ext>
            </a:extLst>
          </p:cNvPr>
          <p:cNvSpPr/>
          <p:nvPr/>
        </p:nvSpPr>
        <p:spPr>
          <a:xfrm>
            <a:off x="4373218" y="808384"/>
            <a:ext cx="3710608" cy="5241234"/>
          </a:xfrm>
          <a:prstGeom prst="rect">
            <a:avLst/>
          </a:prstGeom>
          <a:blipFill dpi="0" rotWithShape="1">
            <a:blip r:embed="rId3" cstate="email">
              <a:extLst>
                <a:ext uri="{BEBA8EAE-BF5A-486C-A8C5-ECC9F3942E4B}">
                  <a14:imgProps xmlns:a14="http://schemas.microsoft.com/office/drawing/2010/main" xmlns="">
                    <a14:imgLayer r:embed="rId4">
                      <a14:imgEffect>
                        <a14:saturation sat="20000"/>
                      </a14:imgEffect>
                    </a14:imgLayer>
                  </a14:imgProps>
                </a:ext>
                <a:ext uri="{28A0092B-C50C-407E-A947-70E740481C1C}">
                  <a14:useLocalDpi xmlns:a14="http://schemas.microsoft.com/office/drawing/2010/main" xmlns=""/>
                </a:ext>
              </a:extLst>
            </a:blip>
            <a:srcRect/>
            <a:stretch>
              <a:fillRect/>
            </a:stretch>
          </a:blipFill>
          <a:ln>
            <a:noFill/>
          </a:ln>
          <a:effectLst>
            <a:outerShdw blurRad="127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8647F028-EDA0-4FF8-8F5E-5A0DFE378BBA}"/>
              </a:ext>
            </a:extLst>
          </p:cNvPr>
          <p:cNvSpPr/>
          <p:nvPr/>
        </p:nvSpPr>
        <p:spPr>
          <a:xfrm>
            <a:off x="940904" y="1311966"/>
            <a:ext cx="2544418" cy="4234070"/>
          </a:xfrm>
          <a:prstGeom prst="rect">
            <a:avLst/>
          </a:prstGeom>
          <a:noFill/>
          <a:ln w="28575">
            <a:solidFill>
              <a:srgbClr val="C9A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7BF54B1F-C2D4-4DD5-AEB0-FDF031437E4F}"/>
              </a:ext>
            </a:extLst>
          </p:cNvPr>
          <p:cNvSpPr/>
          <p:nvPr/>
        </p:nvSpPr>
        <p:spPr>
          <a:xfrm>
            <a:off x="1219200" y="1517375"/>
            <a:ext cx="1987826" cy="3458817"/>
          </a:xfrm>
          <a:prstGeom prst="rect">
            <a:avLst/>
          </a:prstGeom>
          <a:blipFill dpi="0" rotWithShape="1">
            <a:blip r:embed="rId5" cstate="email">
              <a:extLst>
                <a:ext uri="{BEBA8EAE-BF5A-486C-A8C5-ECC9F3942E4B}">
                  <a14:imgProps xmlns:a14="http://schemas.microsoft.com/office/drawing/2010/main" xmlns="">
                    <a14:imgLayer r:embed="rId6">
                      <a14:imgEffect>
                        <a14:saturation sat="2000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 xmlns:a16="http://schemas.microsoft.com/office/drawing/2014/main" id="{22C9CF9A-D4A5-48D2-B048-485F5E259281}"/>
              </a:ext>
            </a:extLst>
          </p:cNvPr>
          <p:cNvSpPr txBox="1"/>
          <p:nvPr/>
        </p:nvSpPr>
        <p:spPr>
          <a:xfrm>
            <a:off x="4697896" y="2862470"/>
            <a:ext cx="3061253" cy="461665"/>
          </a:xfrm>
          <a:prstGeom prst="rect">
            <a:avLst/>
          </a:prstGeom>
          <a:noFill/>
        </p:spPr>
        <p:txBody>
          <a:bodyPr wrap="square" rtlCol="0">
            <a:spAutoFit/>
          </a:bodyPr>
          <a:lstStyle/>
          <a:p>
            <a:pPr algn="ctr"/>
            <a:r>
              <a:rPr lang="zh-CN" altLang="en-US" sz="2400" dirty="0">
                <a:solidFill>
                  <a:schemeClr val="bg1">
                    <a:lumMod val="95000"/>
                  </a:schemeClr>
                </a:solidFill>
                <a:latin typeface="方正正中黑简体" panose="02000000000000000000" pitchFamily="2" charset="-122"/>
                <a:ea typeface="方正正中黑简体" panose="02000000000000000000" pitchFamily="2" charset="-122"/>
              </a:rPr>
              <a:t>年度工作概述</a:t>
            </a:r>
          </a:p>
        </p:txBody>
      </p:sp>
      <p:sp>
        <p:nvSpPr>
          <p:cNvPr id="12" name="文本框 11">
            <a:extLst>
              <a:ext uri="{FF2B5EF4-FFF2-40B4-BE49-F238E27FC236}">
                <a16:creationId xmlns="" xmlns:a16="http://schemas.microsoft.com/office/drawing/2014/main" id="{90A610B6-BFB7-443F-8210-F95A3AA1D89A}"/>
              </a:ext>
            </a:extLst>
          </p:cNvPr>
          <p:cNvSpPr txBox="1"/>
          <p:nvPr/>
        </p:nvSpPr>
        <p:spPr>
          <a:xfrm>
            <a:off x="1265582" y="5186736"/>
            <a:ext cx="1895062" cy="307777"/>
          </a:xfrm>
          <a:prstGeom prst="rect">
            <a:avLst/>
          </a:prstGeom>
          <a:noFill/>
        </p:spPr>
        <p:txBody>
          <a:bodyPr wrap="square" rtlCol="0">
            <a:spAutoFit/>
          </a:bodyPr>
          <a:lstStyle/>
          <a:p>
            <a:pPr algn="ctr"/>
            <a:r>
              <a:rPr lang="zh-CN" altLang="en-US" sz="1400" dirty="0">
                <a:solidFill>
                  <a:schemeClr val="bg1">
                    <a:lumMod val="95000"/>
                  </a:schemeClr>
                </a:solidFill>
                <a:latin typeface="方正正中黑简体" panose="02000000000000000000" pitchFamily="2" charset="-122"/>
                <a:ea typeface="方正正中黑简体" panose="02000000000000000000" pitchFamily="2" charset="-122"/>
              </a:rPr>
              <a:t>工作成果展示</a:t>
            </a:r>
          </a:p>
        </p:txBody>
      </p:sp>
      <p:grpSp>
        <p:nvGrpSpPr>
          <p:cNvPr id="2" name="组合 1">
            <a:extLst>
              <a:ext uri="{FF2B5EF4-FFF2-40B4-BE49-F238E27FC236}">
                <a16:creationId xmlns="" xmlns:a16="http://schemas.microsoft.com/office/drawing/2014/main" id="{BDAE3812-7F03-43BA-8360-38977146200B}"/>
              </a:ext>
            </a:extLst>
          </p:cNvPr>
          <p:cNvGrpSpPr/>
          <p:nvPr/>
        </p:nvGrpSpPr>
        <p:grpSpPr>
          <a:xfrm>
            <a:off x="8971721" y="1311966"/>
            <a:ext cx="2544418" cy="4234070"/>
            <a:chOff x="8971721" y="1311966"/>
            <a:chExt cx="2544418" cy="4234070"/>
          </a:xfrm>
        </p:grpSpPr>
        <p:sp>
          <p:nvSpPr>
            <p:cNvPr id="7" name="矩形 6">
              <a:extLst>
                <a:ext uri="{FF2B5EF4-FFF2-40B4-BE49-F238E27FC236}">
                  <a16:creationId xmlns="" xmlns:a16="http://schemas.microsoft.com/office/drawing/2014/main" id="{1049B0A4-A75D-45F4-815A-385FA76E1077}"/>
                </a:ext>
              </a:extLst>
            </p:cNvPr>
            <p:cNvSpPr/>
            <p:nvPr/>
          </p:nvSpPr>
          <p:spPr>
            <a:xfrm>
              <a:off x="8971721" y="1311966"/>
              <a:ext cx="2544418" cy="4234070"/>
            </a:xfrm>
            <a:prstGeom prst="rect">
              <a:avLst/>
            </a:prstGeom>
            <a:noFill/>
            <a:ln w="28575">
              <a:solidFill>
                <a:srgbClr val="C9A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8196EA6D-2218-4A25-8DB1-1E3777F0632B}"/>
                </a:ext>
              </a:extLst>
            </p:cNvPr>
            <p:cNvSpPr/>
            <p:nvPr/>
          </p:nvSpPr>
          <p:spPr>
            <a:xfrm>
              <a:off x="9250017" y="1517375"/>
              <a:ext cx="1987826" cy="3458817"/>
            </a:xfrm>
            <a:prstGeom prst="rect">
              <a:avLst/>
            </a:prstGeom>
            <a:blipFill dpi="0" rotWithShape="1">
              <a:blip r:embed="rId7" cstate="email">
                <a:extLst>
                  <a:ext uri="{BEBA8EAE-BF5A-486C-A8C5-ECC9F3942E4B}">
                    <a14:imgProps xmlns:a14="http://schemas.microsoft.com/office/drawing/2010/main" xmlns="">
                      <a14:imgLayer r:embed="rId8">
                        <a14:imgEffect>
                          <a14:saturation sat="2000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74B4F236-31AB-4483-B18B-E023F63DB5BD}"/>
                </a:ext>
              </a:extLst>
            </p:cNvPr>
            <p:cNvSpPr txBox="1"/>
            <p:nvPr/>
          </p:nvSpPr>
          <p:spPr>
            <a:xfrm>
              <a:off x="9296399" y="5186736"/>
              <a:ext cx="1895062" cy="307777"/>
            </a:xfrm>
            <a:prstGeom prst="rect">
              <a:avLst/>
            </a:prstGeom>
            <a:noFill/>
          </p:spPr>
          <p:txBody>
            <a:bodyPr wrap="square" rtlCol="0">
              <a:spAutoFit/>
            </a:bodyPr>
            <a:lstStyle/>
            <a:p>
              <a:pPr algn="ctr"/>
              <a:r>
                <a:rPr lang="zh-CN" altLang="en-US" sz="1400" dirty="0">
                  <a:solidFill>
                    <a:schemeClr val="bg1">
                      <a:lumMod val="95000"/>
                    </a:schemeClr>
                  </a:solidFill>
                  <a:latin typeface="方正正中黑简体" panose="02000000000000000000" pitchFamily="2" charset="-122"/>
                  <a:ea typeface="方正正中黑简体" panose="02000000000000000000" pitchFamily="2" charset="-122"/>
                </a:rPr>
                <a:t>未来发展规划</a:t>
              </a:r>
            </a:p>
          </p:txBody>
        </p:sp>
      </p:grpSp>
    </p:spTree>
    <p:extLst>
      <p:ext uri="{BB962C8B-B14F-4D97-AF65-F5344CB8AC3E}">
        <p14:creationId xmlns:p14="http://schemas.microsoft.com/office/powerpoint/2010/main" xmlns="" val="32621190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48C2F585-3B27-4404-8AEB-F5B629F88BCE}"/>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DA4A061B-83CD-4780-B869-3B7EDAD4267A}"/>
              </a:ext>
            </a:extLst>
          </p:cNvPr>
          <p:cNvSpPr/>
          <p:nvPr/>
        </p:nvSpPr>
        <p:spPr>
          <a:xfrm>
            <a:off x="0" y="795130"/>
            <a:ext cx="1789043" cy="5267740"/>
          </a:xfrm>
          <a:prstGeom prst="rect">
            <a:avLst/>
          </a:prstGeom>
          <a:solidFill>
            <a:srgbClr val="AA6FA1"/>
          </a:solidFill>
          <a:ln w="19050">
            <a:solidFill>
              <a:srgbClr val="CFA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 xmlns:a16="http://schemas.microsoft.com/office/drawing/2014/main" id="{64CF64FC-76D5-47BD-BE2C-D27664DDA9D6}"/>
              </a:ext>
            </a:extLst>
          </p:cNvPr>
          <p:cNvSpPr/>
          <p:nvPr/>
        </p:nvSpPr>
        <p:spPr>
          <a:xfrm>
            <a:off x="2557669" y="795130"/>
            <a:ext cx="7076662" cy="5267740"/>
          </a:xfrm>
          <a:prstGeom prst="rect">
            <a:avLst/>
          </a:prstGeom>
          <a:blipFill dpi="0" rotWithShape="1">
            <a:blip r:embed="rId3" cstate="email">
              <a:extLst>
                <a:ext uri="{BEBA8EAE-BF5A-486C-A8C5-ECC9F3942E4B}">
                  <a14:imgProps xmlns:a14="http://schemas.microsoft.com/office/drawing/2010/main" xmlns="">
                    <a14:imgLayer r:embed="rId4">
                      <a14:imgEffect>
                        <a14:saturation sat="20000"/>
                      </a14:imgEffect>
                    </a14:imgLayer>
                  </a14:imgProps>
                </a:ext>
                <a:ext uri="{28A0092B-C50C-407E-A947-70E740481C1C}">
                  <a14:useLocalDpi xmlns:a14="http://schemas.microsoft.com/office/drawing/2010/main" xmlns=""/>
                </a:ext>
              </a:extLst>
            </a:blip>
            <a:srcRect/>
            <a:stretch>
              <a:fillRect/>
            </a:stretch>
          </a:blipFill>
          <a:ln>
            <a:noFill/>
          </a:ln>
          <a:effectLst>
            <a:outerShdw blurRad="190500" sx="102000" sy="102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AEE82FF2-93B2-44D9-8AB9-54CD78B39BCD}"/>
              </a:ext>
            </a:extLst>
          </p:cNvPr>
          <p:cNvSpPr/>
          <p:nvPr/>
        </p:nvSpPr>
        <p:spPr>
          <a:xfrm>
            <a:off x="10402957" y="795130"/>
            <a:ext cx="1789043" cy="5267740"/>
          </a:xfrm>
          <a:prstGeom prst="rect">
            <a:avLst/>
          </a:prstGeom>
          <a:solidFill>
            <a:srgbClr val="AA6FA1"/>
          </a:solidFill>
          <a:ln w="19050">
            <a:solidFill>
              <a:srgbClr val="CFA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 xmlns:a16="http://schemas.microsoft.com/office/drawing/2014/main" id="{D1C75A47-6D48-4D86-84F9-8BE307BDB54A}"/>
              </a:ext>
            </a:extLst>
          </p:cNvPr>
          <p:cNvSpPr txBox="1"/>
          <p:nvPr/>
        </p:nvSpPr>
        <p:spPr>
          <a:xfrm>
            <a:off x="3505202" y="1630018"/>
            <a:ext cx="987285" cy="1200329"/>
          </a:xfrm>
          <a:prstGeom prst="rect">
            <a:avLst/>
          </a:prstGeom>
          <a:noFill/>
        </p:spPr>
        <p:txBody>
          <a:bodyPr wrap="square" rtlCol="0">
            <a:spAutoFit/>
          </a:bodyPr>
          <a:lstStyle/>
          <a:p>
            <a:pPr algn="ctr"/>
            <a:r>
              <a:rPr lang="zh-CN" altLang="en-US" sz="2400" dirty="0">
                <a:solidFill>
                  <a:schemeClr val="bg1"/>
                </a:solidFill>
                <a:latin typeface="方正正中黑简体" panose="02000000000000000000" pitchFamily="2" charset="-122"/>
                <a:ea typeface="方正正中黑简体" panose="02000000000000000000" pitchFamily="2" charset="-122"/>
              </a:rPr>
              <a:t>年度工作概述</a:t>
            </a:r>
          </a:p>
        </p:txBody>
      </p:sp>
      <p:sp>
        <p:nvSpPr>
          <p:cNvPr id="11" name="等腰三角形 10">
            <a:extLst>
              <a:ext uri="{FF2B5EF4-FFF2-40B4-BE49-F238E27FC236}">
                <a16:creationId xmlns="" xmlns:a16="http://schemas.microsoft.com/office/drawing/2014/main" id="{76FCA16C-B245-4761-BE22-B2B0D4D165F8}"/>
              </a:ext>
            </a:extLst>
          </p:cNvPr>
          <p:cNvSpPr/>
          <p:nvPr/>
        </p:nvSpPr>
        <p:spPr>
          <a:xfrm rot="5400000">
            <a:off x="3267884" y="2129549"/>
            <a:ext cx="273370" cy="201267"/>
          </a:xfrm>
          <a:prstGeom prst="triangle">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B0BC83E7-92E2-4870-9F25-3F114224059E}"/>
              </a:ext>
            </a:extLst>
          </p:cNvPr>
          <p:cNvSpPr txBox="1"/>
          <p:nvPr/>
        </p:nvSpPr>
        <p:spPr>
          <a:xfrm>
            <a:off x="-1815548" y="1074345"/>
            <a:ext cx="4373217" cy="5386090"/>
          </a:xfrm>
          <a:prstGeom prst="rect">
            <a:avLst/>
          </a:prstGeom>
          <a:noFill/>
        </p:spPr>
        <p:txBody>
          <a:bodyPr wrap="square" rtlCol="0">
            <a:spAutoFit/>
          </a:bodyPr>
          <a:lstStyle/>
          <a:p>
            <a:r>
              <a:rPr lang="en-US" altLang="zh-CN" sz="34400" dirty="0">
                <a:gradFill flip="none" rotWithShape="1">
                  <a:gsLst>
                    <a:gs pos="69000">
                      <a:schemeClr val="bg1">
                        <a:lumMod val="95000"/>
                      </a:schemeClr>
                    </a:gs>
                    <a:gs pos="100000">
                      <a:schemeClr val="bg1">
                        <a:alpha val="0"/>
                        <a:lumMod val="80000"/>
                      </a:schemeClr>
                    </a:gs>
                  </a:gsLst>
                  <a:lin ang="0" scaled="1"/>
                  <a:tileRect/>
                </a:gradFill>
                <a:latin typeface="方正正中黑简体" panose="02000000000000000000" pitchFamily="2" charset="-122"/>
                <a:ea typeface="方正正中黑简体" panose="02000000000000000000" pitchFamily="2" charset="-122"/>
              </a:rPr>
              <a:t>2</a:t>
            </a:r>
            <a:endParaRPr lang="zh-CN" altLang="en-US" sz="34400" dirty="0">
              <a:gradFill flip="none" rotWithShape="1">
                <a:gsLst>
                  <a:gs pos="69000">
                    <a:schemeClr val="bg1">
                      <a:lumMod val="95000"/>
                    </a:schemeClr>
                  </a:gs>
                  <a:gs pos="100000">
                    <a:schemeClr val="bg1">
                      <a:alpha val="0"/>
                      <a:lumMod val="80000"/>
                    </a:schemeClr>
                  </a:gs>
                </a:gsLst>
                <a:lin ang="0" scaled="1"/>
                <a:tileRect/>
              </a:gradFill>
              <a:latin typeface="方正正中黑简体" panose="02000000000000000000" pitchFamily="2" charset="-122"/>
              <a:ea typeface="方正正中黑简体" panose="02000000000000000000" pitchFamily="2" charset="-122"/>
            </a:endParaRPr>
          </a:p>
        </p:txBody>
      </p:sp>
      <p:sp>
        <p:nvSpPr>
          <p:cNvPr id="14" name="文本框 13">
            <a:extLst>
              <a:ext uri="{FF2B5EF4-FFF2-40B4-BE49-F238E27FC236}">
                <a16:creationId xmlns="" xmlns:a16="http://schemas.microsoft.com/office/drawing/2014/main" id="{89E0DF5C-5F3C-4A6A-847D-5B879C8322D2}"/>
              </a:ext>
            </a:extLst>
          </p:cNvPr>
          <p:cNvSpPr txBox="1"/>
          <p:nvPr/>
        </p:nvSpPr>
        <p:spPr>
          <a:xfrm>
            <a:off x="10855905" y="1097812"/>
            <a:ext cx="4373217" cy="5386090"/>
          </a:xfrm>
          <a:prstGeom prst="rect">
            <a:avLst/>
          </a:prstGeom>
          <a:noFill/>
        </p:spPr>
        <p:txBody>
          <a:bodyPr wrap="square" rtlCol="0">
            <a:spAutoFit/>
          </a:bodyPr>
          <a:lstStyle/>
          <a:p>
            <a:r>
              <a:rPr lang="en-US" altLang="zh-CN" sz="34400" dirty="0">
                <a:gradFill>
                  <a:gsLst>
                    <a:gs pos="29000">
                      <a:schemeClr val="bg1">
                        <a:lumMod val="95000"/>
                      </a:schemeClr>
                    </a:gs>
                    <a:gs pos="0">
                      <a:schemeClr val="bg1">
                        <a:alpha val="0"/>
                        <a:lumMod val="70000"/>
                      </a:schemeClr>
                    </a:gs>
                  </a:gsLst>
                  <a:lin ang="0" scaled="1"/>
                </a:gradFill>
                <a:latin typeface="方正正中黑简体" panose="02000000000000000000" pitchFamily="2" charset="-122"/>
                <a:ea typeface="方正正中黑简体" panose="02000000000000000000" pitchFamily="2" charset="-122"/>
              </a:rPr>
              <a:t>0</a:t>
            </a:r>
            <a:endParaRPr lang="zh-CN" altLang="en-US" sz="34400" dirty="0">
              <a:gradFill>
                <a:gsLst>
                  <a:gs pos="29000">
                    <a:schemeClr val="bg1">
                      <a:lumMod val="95000"/>
                    </a:schemeClr>
                  </a:gs>
                  <a:gs pos="0">
                    <a:schemeClr val="bg1">
                      <a:alpha val="0"/>
                      <a:lumMod val="70000"/>
                    </a:schemeClr>
                  </a:gs>
                </a:gsLst>
                <a:lin ang="0" scaled="1"/>
              </a:gradFill>
              <a:latin typeface="方正正中黑简体" panose="02000000000000000000" pitchFamily="2" charset="-122"/>
              <a:ea typeface="方正正中黑简体" panose="02000000000000000000" pitchFamily="2" charset="-122"/>
            </a:endParaRPr>
          </a:p>
        </p:txBody>
      </p:sp>
    </p:spTree>
    <p:extLst>
      <p:ext uri="{BB962C8B-B14F-4D97-AF65-F5344CB8AC3E}">
        <p14:creationId xmlns:p14="http://schemas.microsoft.com/office/powerpoint/2010/main" xmlns="" val="1565891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a:extLst>
              <a:ext uri="{FF2B5EF4-FFF2-40B4-BE49-F238E27FC236}">
                <a16:creationId xmlns="" xmlns:a16="http://schemas.microsoft.com/office/drawing/2014/main" id="{0D140013-B72B-47CA-A2C6-D09205F932F7}"/>
              </a:ext>
            </a:extLst>
          </p:cNvPr>
          <p:cNvGrpSpPr/>
          <p:nvPr/>
        </p:nvGrpSpPr>
        <p:grpSpPr>
          <a:xfrm>
            <a:off x="1630017" y="1305339"/>
            <a:ext cx="4247322" cy="4247322"/>
            <a:chOff x="1630017" y="1305339"/>
            <a:chExt cx="4247322" cy="4247322"/>
          </a:xfrm>
        </p:grpSpPr>
        <p:sp>
          <p:nvSpPr>
            <p:cNvPr id="5" name="椭圆 4">
              <a:extLst>
                <a:ext uri="{FF2B5EF4-FFF2-40B4-BE49-F238E27FC236}">
                  <a16:creationId xmlns="" xmlns:a16="http://schemas.microsoft.com/office/drawing/2014/main" id="{F52DA468-3451-4704-B722-03AF547B6B7D}"/>
                </a:ext>
              </a:extLst>
            </p:cNvPr>
            <p:cNvSpPr/>
            <p:nvPr/>
          </p:nvSpPr>
          <p:spPr>
            <a:xfrm>
              <a:off x="1991139" y="1666461"/>
              <a:ext cx="3525078" cy="3525078"/>
            </a:xfrm>
            <a:prstGeom prst="ellipse">
              <a:avLst/>
            </a:prstGeom>
            <a:blipFill dpi="0" rotWithShape="1">
              <a:blip r:embed="rId3"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 xmlns:a16="http://schemas.microsoft.com/office/drawing/2014/main" id="{57C93AE7-4238-4392-AB8E-A1AF45C9F1EC}"/>
                </a:ext>
              </a:extLst>
            </p:cNvPr>
            <p:cNvSpPr/>
            <p:nvPr/>
          </p:nvSpPr>
          <p:spPr>
            <a:xfrm>
              <a:off x="1855304" y="1530626"/>
              <a:ext cx="3796748" cy="3796748"/>
            </a:xfrm>
            <a:prstGeom prst="ellipse">
              <a:avLst/>
            </a:prstGeom>
            <a:noFill/>
            <a:ln>
              <a:solidFill>
                <a:srgbClr val="CFA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 xmlns:a16="http://schemas.microsoft.com/office/drawing/2014/main" id="{B214617D-C3EA-43F7-A048-FF0A41A611CE}"/>
                </a:ext>
              </a:extLst>
            </p:cNvPr>
            <p:cNvSpPr/>
            <p:nvPr/>
          </p:nvSpPr>
          <p:spPr>
            <a:xfrm>
              <a:off x="1630017" y="1305339"/>
              <a:ext cx="4247322" cy="4247322"/>
            </a:xfrm>
            <a:prstGeom prst="ellipse">
              <a:avLst/>
            </a:prstGeom>
            <a:noFill/>
            <a:ln>
              <a:solidFill>
                <a:srgbClr val="CFA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a:extLst>
              <a:ext uri="{FF2B5EF4-FFF2-40B4-BE49-F238E27FC236}">
                <a16:creationId xmlns="" xmlns:a16="http://schemas.microsoft.com/office/drawing/2014/main" id="{76CE9A4A-F899-4D88-A534-B0A148C50FC2}"/>
              </a:ext>
            </a:extLst>
          </p:cNvPr>
          <p:cNvGrpSpPr/>
          <p:nvPr/>
        </p:nvGrpSpPr>
        <p:grpSpPr>
          <a:xfrm>
            <a:off x="7032063" y="1563757"/>
            <a:ext cx="4139520" cy="1300356"/>
            <a:chOff x="7032063" y="1822174"/>
            <a:chExt cx="4139520" cy="1300356"/>
          </a:xfrm>
        </p:grpSpPr>
        <p:grpSp>
          <p:nvGrpSpPr>
            <p:cNvPr id="14" name="组合 13">
              <a:extLst>
                <a:ext uri="{FF2B5EF4-FFF2-40B4-BE49-F238E27FC236}">
                  <a16:creationId xmlns="" xmlns:a16="http://schemas.microsoft.com/office/drawing/2014/main" id="{2EF79CE0-0733-406A-820C-4EB1504B2174}"/>
                </a:ext>
              </a:extLst>
            </p:cNvPr>
            <p:cNvGrpSpPr/>
            <p:nvPr/>
          </p:nvGrpSpPr>
          <p:grpSpPr>
            <a:xfrm>
              <a:off x="7328453" y="1822174"/>
              <a:ext cx="3843130" cy="1300356"/>
              <a:chOff x="6917635" y="1530626"/>
              <a:chExt cx="3843130" cy="1300356"/>
            </a:xfrm>
          </p:grpSpPr>
          <p:sp>
            <p:nvSpPr>
              <p:cNvPr id="10" name="文本框 9">
                <a:extLst>
                  <a:ext uri="{FF2B5EF4-FFF2-40B4-BE49-F238E27FC236}">
                    <a16:creationId xmlns="" xmlns:a16="http://schemas.microsoft.com/office/drawing/2014/main" id="{B472FE25-4FF9-49AE-85BE-F4491C0B8ACB}"/>
                  </a:ext>
                </a:extLst>
              </p:cNvPr>
              <p:cNvSpPr txBox="1"/>
              <p:nvPr/>
            </p:nvSpPr>
            <p:spPr>
              <a:xfrm>
                <a:off x="6917635" y="1530626"/>
                <a:ext cx="3655922"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3" name="文本框 12">
                <a:extLst>
                  <a:ext uri="{FF2B5EF4-FFF2-40B4-BE49-F238E27FC236}">
                    <a16:creationId xmlns="" xmlns:a16="http://schemas.microsoft.com/office/drawing/2014/main" id="{B1FE92F8-E1D6-4954-A52C-FD37C2FCD7CA}"/>
                  </a:ext>
                </a:extLst>
              </p:cNvPr>
              <p:cNvSpPr txBox="1"/>
              <p:nvPr/>
            </p:nvSpPr>
            <p:spPr>
              <a:xfrm>
                <a:off x="6917635" y="1930736"/>
                <a:ext cx="3843130" cy="900246"/>
              </a:xfrm>
              <a:prstGeom prst="rect">
                <a:avLst/>
              </a:prstGeom>
              <a:noFill/>
            </p:spPr>
            <p:txBody>
              <a:bodyPr wrap="square" rtlCol="0">
                <a:spAutoFit/>
              </a:bodyPr>
              <a:lstStyle/>
              <a:p>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solidFill>
                  <a:latin typeface="Comic Sans MS" panose="030F0702030302020204" pitchFamily="66" charset="0"/>
                </a:endParaRPr>
              </a:p>
              <a:p>
                <a:r>
                  <a:rPr lang="en-US" altLang="zh-CN" sz="1050" i="1" dirty="0">
                    <a:solidFill>
                      <a:schemeClr val="bg1"/>
                    </a:solidFill>
                    <a:latin typeface="Comic Sans MS" panose="030F0702030302020204" pitchFamily="66" charset="0"/>
                  </a:rPr>
                  <a:t> </a:t>
                </a:r>
                <a:endParaRPr lang="zh-CN" altLang="en-US" sz="1050" i="1" dirty="0">
                  <a:solidFill>
                    <a:schemeClr val="bg1"/>
                  </a:solidFill>
                  <a:latin typeface="Comic Sans MS" panose="030F0702030302020204" pitchFamily="66" charset="0"/>
                </a:endParaRPr>
              </a:p>
            </p:txBody>
          </p:sp>
        </p:grpSp>
        <p:sp>
          <p:nvSpPr>
            <p:cNvPr id="15" name="椭圆 14">
              <a:extLst>
                <a:ext uri="{FF2B5EF4-FFF2-40B4-BE49-F238E27FC236}">
                  <a16:creationId xmlns="" xmlns:a16="http://schemas.microsoft.com/office/drawing/2014/main" id="{DE649E3B-0BC8-4011-80DE-17BA995D5B93}"/>
                </a:ext>
              </a:extLst>
            </p:cNvPr>
            <p:cNvSpPr/>
            <p:nvPr/>
          </p:nvSpPr>
          <p:spPr>
            <a:xfrm>
              <a:off x="7032063" y="1954372"/>
              <a:ext cx="108308" cy="1083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 xmlns:a16="http://schemas.microsoft.com/office/drawing/2014/main" id="{EAD68DAB-135D-444A-91FF-A568D3ED61A8}"/>
              </a:ext>
            </a:extLst>
          </p:cNvPr>
          <p:cNvGrpSpPr/>
          <p:nvPr/>
        </p:nvGrpSpPr>
        <p:grpSpPr>
          <a:xfrm>
            <a:off x="7032063" y="3993888"/>
            <a:ext cx="4139520" cy="1300356"/>
            <a:chOff x="7032063" y="1822174"/>
            <a:chExt cx="4139520" cy="1300356"/>
          </a:xfrm>
        </p:grpSpPr>
        <p:grpSp>
          <p:nvGrpSpPr>
            <p:cNvPr id="18" name="组合 17">
              <a:extLst>
                <a:ext uri="{FF2B5EF4-FFF2-40B4-BE49-F238E27FC236}">
                  <a16:creationId xmlns="" xmlns:a16="http://schemas.microsoft.com/office/drawing/2014/main" id="{FD89B69D-5DBB-45A5-AA16-4BD01519932B}"/>
                </a:ext>
              </a:extLst>
            </p:cNvPr>
            <p:cNvGrpSpPr/>
            <p:nvPr/>
          </p:nvGrpSpPr>
          <p:grpSpPr>
            <a:xfrm>
              <a:off x="7328453" y="1822174"/>
              <a:ext cx="3843130" cy="1300356"/>
              <a:chOff x="6917635" y="1530626"/>
              <a:chExt cx="3843130" cy="1300356"/>
            </a:xfrm>
          </p:grpSpPr>
          <p:sp>
            <p:nvSpPr>
              <p:cNvPr id="20" name="文本框 19">
                <a:extLst>
                  <a:ext uri="{FF2B5EF4-FFF2-40B4-BE49-F238E27FC236}">
                    <a16:creationId xmlns="" xmlns:a16="http://schemas.microsoft.com/office/drawing/2014/main" id="{3EAEEE90-267C-44D7-8AEE-5A844F627EA9}"/>
                  </a:ext>
                </a:extLst>
              </p:cNvPr>
              <p:cNvSpPr txBox="1"/>
              <p:nvPr/>
            </p:nvSpPr>
            <p:spPr>
              <a:xfrm>
                <a:off x="6917635" y="1530626"/>
                <a:ext cx="3655922"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21" name="文本框 20">
                <a:extLst>
                  <a:ext uri="{FF2B5EF4-FFF2-40B4-BE49-F238E27FC236}">
                    <a16:creationId xmlns="" xmlns:a16="http://schemas.microsoft.com/office/drawing/2014/main" id="{DD9E0E7E-E945-442C-BB0A-59AF9B854DB2}"/>
                  </a:ext>
                </a:extLst>
              </p:cNvPr>
              <p:cNvSpPr txBox="1"/>
              <p:nvPr/>
            </p:nvSpPr>
            <p:spPr>
              <a:xfrm>
                <a:off x="6917635" y="1930736"/>
                <a:ext cx="3843130" cy="900246"/>
              </a:xfrm>
              <a:prstGeom prst="rect">
                <a:avLst/>
              </a:prstGeom>
              <a:noFill/>
            </p:spPr>
            <p:txBody>
              <a:bodyPr wrap="square" rtlCol="0">
                <a:spAutoFit/>
              </a:bodyPr>
              <a:lstStyle/>
              <a:p>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solidFill>
                  <a:latin typeface="Comic Sans MS" panose="030F0702030302020204" pitchFamily="66" charset="0"/>
                </a:endParaRPr>
              </a:p>
              <a:p>
                <a:r>
                  <a:rPr lang="en-US" altLang="zh-CN" sz="1050" i="1" dirty="0">
                    <a:solidFill>
                      <a:schemeClr val="bg1"/>
                    </a:solidFill>
                    <a:latin typeface="Comic Sans MS" panose="030F0702030302020204" pitchFamily="66" charset="0"/>
                  </a:rPr>
                  <a:t> </a:t>
                </a:r>
                <a:endParaRPr lang="zh-CN" altLang="en-US" sz="1050" i="1" dirty="0">
                  <a:solidFill>
                    <a:schemeClr val="bg1"/>
                  </a:solidFill>
                  <a:latin typeface="Comic Sans MS" panose="030F0702030302020204" pitchFamily="66" charset="0"/>
                </a:endParaRPr>
              </a:p>
            </p:txBody>
          </p:sp>
        </p:grpSp>
        <p:sp>
          <p:nvSpPr>
            <p:cNvPr id="19" name="椭圆 18">
              <a:extLst>
                <a:ext uri="{FF2B5EF4-FFF2-40B4-BE49-F238E27FC236}">
                  <a16:creationId xmlns="" xmlns:a16="http://schemas.microsoft.com/office/drawing/2014/main" id="{6F1EBEE2-11E5-4DB5-8C69-A135C3DDE6C1}"/>
                </a:ext>
              </a:extLst>
            </p:cNvPr>
            <p:cNvSpPr/>
            <p:nvPr/>
          </p:nvSpPr>
          <p:spPr>
            <a:xfrm>
              <a:off x="7032063" y="1954372"/>
              <a:ext cx="108308" cy="1083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a:extLst>
              <a:ext uri="{FF2B5EF4-FFF2-40B4-BE49-F238E27FC236}">
                <a16:creationId xmlns="" xmlns:a16="http://schemas.microsoft.com/office/drawing/2014/main" id="{B736B8BD-F7BD-4203-B1D9-96E813BEACE1}"/>
              </a:ext>
            </a:extLst>
          </p:cNvPr>
          <p:cNvSpPr/>
          <p:nvPr/>
        </p:nvSpPr>
        <p:spPr>
          <a:xfrm>
            <a:off x="1502465" y="3220278"/>
            <a:ext cx="284922" cy="284922"/>
          </a:xfrm>
          <a:prstGeom prst="ellipse">
            <a:avLst/>
          </a:prstGeom>
          <a:solidFill>
            <a:srgbClr val="CFA6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 xmlns:a16="http://schemas.microsoft.com/office/drawing/2014/main" id="{C0ED552A-BECD-481C-A6CD-ED220895676A}"/>
              </a:ext>
            </a:extLst>
          </p:cNvPr>
          <p:cNvSpPr/>
          <p:nvPr/>
        </p:nvSpPr>
        <p:spPr>
          <a:xfrm>
            <a:off x="4909381" y="5084419"/>
            <a:ext cx="175038" cy="175038"/>
          </a:xfrm>
          <a:prstGeom prst="ellipse">
            <a:avLst/>
          </a:prstGeom>
          <a:solidFill>
            <a:srgbClr val="CFA6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 xmlns:a16="http://schemas.microsoft.com/office/drawing/2014/main" id="{CDC5078A-7809-4C59-96A8-32F4CF8483EC}"/>
              </a:ext>
            </a:extLst>
          </p:cNvPr>
          <p:cNvSpPr/>
          <p:nvPr/>
        </p:nvSpPr>
        <p:spPr>
          <a:xfrm>
            <a:off x="4883740" y="1588082"/>
            <a:ext cx="324054" cy="324054"/>
          </a:xfrm>
          <a:prstGeom prst="ellipse">
            <a:avLst/>
          </a:prstGeom>
          <a:solidFill>
            <a:srgbClr val="CFA6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201312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a:extLst>
              <a:ext uri="{FF2B5EF4-FFF2-40B4-BE49-F238E27FC236}">
                <a16:creationId xmlns="" xmlns:a16="http://schemas.microsoft.com/office/drawing/2014/main" id="{C053494F-FFFC-49F4-9F9E-9F24A0622FCC}"/>
              </a:ext>
            </a:extLst>
          </p:cNvPr>
          <p:cNvGrpSpPr/>
          <p:nvPr/>
        </p:nvGrpSpPr>
        <p:grpSpPr>
          <a:xfrm>
            <a:off x="3193775" y="1373258"/>
            <a:ext cx="5804450" cy="4853607"/>
            <a:chOff x="2544418" y="1176132"/>
            <a:chExt cx="5804450" cy="4853607"/>
          </a:xfrm>
          <a:solidFill>
            <a:schemeClr val="bg1">
              <a:lumMod val="95000"/>
            </a:schemeClr>
          </a:solidFill>
        </p:grpSpPr>
        <p:sp>
          <p:nvSpPr>
            <p:cNvPr id="5" name="泪滴形 4">
              <a:extLst>
                <a:ext uri="{FF2B5EF4-FFF2-40B4-BE49-F238E27FC236}">
                  <a16:creationId xmlns="" xmlns:a16="http://schemas.microsoft.com/office/drawing/2014/main" id="{D5A1C71E-E556-437C-9422-CB22C209F648}"/>
                </a:ext>
              </a:extLst>
            </p:cNvPr>
            <p:cNvSpPr/>
            <p:nvPr/>
          </p:nvSpPr>
          <p:spPr>
            <a:xfrm>
              <a:off x="2544418" y="2637183"/>
              <a:ext cx="3392556" cy="3392556"/>
            </a:xfrm>
            <a:prstGeom prst="teardrop">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泪滴形 5">
              <a:extLst>
                <a:ext uri="{FF2B5EF4-FFF2-40B4-BE49-F238E27FC236}">
                  <a16:creationId xmlns="" xmlns:a16="http://schemas.microsoft.com/office/drawing/2014/main" id="{DA97B22A-AEA3-4E2E-BF23-2F597F874122}"/>
                </a:ext>
              </a:extLst>
            </p:cNvPr>
            <p:cNvSpPr/>
            <p:nvPr/>
          </p:nvSpPr>
          <p:spPr>
            <a:xfrm rot="10800000">
              <a:off x="6096000" y="1176132"/>
              <a:ext cx="2252868" cy="2252868"/>
            </a:xfrm>
            <a:prstGeom prst="teardrop">
              <a:avLst/>
            </a:prstGeom>
            <a:blipFill dpi="0" rotWithShape="0">
              <a:blip r:embed="rId4"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8" name="组合 17">
            <a:extLst>
              <a:ext uri="{FF2B5EF4-FFF2-40B4-BE49-F238E27FC236}">
                <a16:creationId xmlns="" xmlns:a16="http://schemas.microsoft.com/office/drawing/2014/main" id="{8363F8C3-0BDF-42F4-AE2A-C95222FB261F}"/>
              </a:ext>
            </a:extLst>
          </p:cNvPr>
          <p:cNvGrpSpPr/>
          <p:nvPr/>
        </p:nvGrpSpPr>
        <p:grpSpPr>
          <a:xfrm>
            <a:off x="2252870" y="1373258"/>
            <a:ext cx="4079122" cy="1300356"/>
            <a:chOff x="2252870" y="1373258"/>
            <a:chExt cx="4079122" cy="1300356"/>
          </a:xfrm>
        </p:grpSpPr>
        <p:sp>
          <p:nvSpPr>
            <p:cNvPr id="11" name="文本框 10">
              <a:extLst>
                <a:ext uri="{FF2B5EF4-FFF2-40B4-BE49-F238E27FC236}">
                  <a16:creationId xmlns="" xmlns:a16="http://schemas.microsoft.com/office/drawing/2014/main" id="{84DC0FF3-DF52-48A4-B259-733020E0BEEA}"/>
                </a:ext>
              </a:extLst>
            </p:cNvPr>
            <p:cNvSpPr txBox="1"/>
            <p:nvPr/>
          </p:nvSpPr>
          <p:spPr>
            <a:xfrm>
              <a:off x="2661268" y="1373258"/>
              <a:ext cx="3434732" cy="400110"/>
            </a:xfrm>
            <a:prstGeom prst="rect">
              <a:avLst/>
            </a:prstGeom>
            <a:noFill/>
          </p:spPr>
          <p:txBody>
            <a:bodyPr wrap="square" rtlCol="0">
              <a:spAutoFit/>
            </a:bodyPr>
            <a:lstStyle/>
            <a:p>
              <a:pPr algn="r"/>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2" name="文本框 11">
              <a:extLst>
                <a:ext uri="{FF2B5EF4-FFF2-40B4-BE49-F238E27FC236}">
                  <a16:creationId xmlns="" xmlns:a16="http://schemas.microsoft.com/office/drawing/2014/main" id="{118942C2-B796-412D-8B27-69F242762B9D}"/>
                </a:ext>
              </a:extLst>
            </p:cNvPr>
            <p:cNvSpPr txBox="1"/>
            <p:nvPr/>
          </p:nvSpPr>
          <p:spPr>
            <a:xfrm>
              <a:off x="2252870" y="1773368"/>
              <a:ext cx="3843130" cy="900246"/>
            </a:xfrm>
            <a:prstGeom prst="rect">
              <a:avLst/>
            </a:prstGeom>
            <a:noFill/>
          </p:spPr>
          <p:txBody>
            <a:bodyPr wrap="square" rtlCol="0">
              <a:spAutoFit/>
            </a:bodyPr>
            <a:lstStyle/>
            <a:p>
              <a:pPr algn="r"/>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solidFill>
                <a:latin typeface="Comic Sans MS" panose="030F0702030302020204" pitchFamily="66" charset="0"/>
              </a:endParaRPr>
            </a:p>
            <a:p>
              <a:pPr algn="r"/>
              <a:r>
                <a:rPr lang="en-US" altLang="zh-CN" sz="1050" i="1" dirty="0">
                  <a:solidFill>
                    <a:schemeClr val="bg1"/>
                  </a:solidFill>
                  <a:latin typeface="Comic Sans MS" panose="030F0702030302020204" pitchFamily="66" charset="0"/>
                </a:rPr>
                <a:t> </a:t>
              </a:r>
              <a:endParaRPr lang="zh-CN" altLang="en-US" sz="1050" i="1" dirty="0">
                <a:solidFill>
                  <a:schemeClr val="bg1"/>
                </a:solidFill>
                <a:latin typeface="Comic Sans MS" panose="030F0702030302020204" pitchFamily="66" charset="0"/>
              </a:endParaRPr>
            </a:p>
          </p:txBody>
        </p:sp>
        <p:sp>
          <p:nvSpPr>
            <p:cNvPr id="10" name="椭圆 9">
              <a:extLst>
                <a:ext uri="{FF2B5EF4-FFF2-40B4-BE49-F238E27FC236}">
                  <a16:creationId xmlns="" xmlns:a16="http://schemas.microsoft.com/office/drawing/2014/main" id="{19D942D4-7C20-4C40-B6AD-DF529441F396}"/>
                </a:ext>
              </a:extLst>
            </p:cNvPr>
            <p:cNvSpPr/>
            <p:nvPr/>
          </p:nvSpPr>
          <p:spPr>
            <a:xfrm>
              <a:off x="6223684" y="1505456"/>
              <a:ext cx="108308" cy="1083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a:extLst>
              <a:ext uri="{FF2B5EF4-FFF2-40B4-BE49-F238E27FC236}">
                <a16:creationId xmlns="" xmlns:a16="http://schemas.microsoft.com/office/drawing/2014/main" id="{BB62338B-CA39-4995-925F-BBB6AE89E06C}"/>
              </a:ext>
            </a:extLst>
          </p:cNvPr>
          <p:cNvGrpSpPr/>
          <p:nvPr/>
        </p:nvGrpSpPr>
        <p:grpSpPr>
          <a:xfrm>
            <a:off x="6928465" y="3880409"/>
            <a:ext cx="4139520" cy="1300356"/>
            <a:chOff x="7032063" y="1822174"/>
            <a:chExt cx="4139520" cy="1300356"/>
          </a:xfrm>
        </p:grpSpPr>
        <p:grpSp>
          <p:nvGrpSpPr>
            <p:cNvPr id="14" name="组合 13">
              <a:extLst>
                <a:ext uri="{FF2B5EF4-FFF2-40B4-BE49-F238E27FC236}">
                  <a16:creationId xmlns="" xmlns:a16="http://schemas.microsoft.com/office/drawing/2014/main" id="{6556257A-C4FC-442E-A57D-49EC1C618746}"/>
                </a:ext>
              </a:extLst>
            </p:cNvPr>
            <p:cNvGrpSpPr/>
            <p:nvPr/>
          </p:nvGrpSpPr>
          <p:grpSpPr>
            <a:xfrm>
              <a:off x="7328452" y="1822174"/>
              <a:ext cx="3843131" cy="1300356"/>
              <a:chOff x="6917634" y="1530626"/>
              <a:chExt cx="3843131" cy="1300356"/>
            </a:xfrm>
          </p:grpSpPr>
          <p:sp>
            <p:nvSpPr>
              <p:cNvPr id="16" name="文本框 15">
                <a:extLst>
                  <a:ext uri="{FF2B5EF4-FFF2-40B4-BE49-F238E27FC236}">
                    <a16:creationId xmlns="" xmlns:a16="http://schemas.microsoft.com/office/drawing/2014/main" id="{0FF914DB-D6D5-4EB4-8B0B-384CB2BF703F}"/>
                  </a:ext>
                </a:extLst>
              </p:cNvPr>
              <p:cNvSpPr txBox="1"/>
              <p:nvPr/>
            </p:nvSpPr>
            <p:spPr>
              <a:xfrm>
                <a:off x="6917634" y="1530626"/>
                <a:ext cx="3574325"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7" name="文本框 16">
                <a:extLst>
                  <a:ext uri="{FF2B5EF4-FFF2-40B4-BE49-F238E27FC236}">
                    <a16:creationId xmlns="" xmlns:a16="http://schemas.microsoft.com/office/drawing/2014/main" id="{A5E0877F-1E7E-4C2E-AAAD-BC0447B420D9}"/>
                  </a:ext>
                </a:extLst>
              </p:cNvPr>
              <p:cNvSpPr txBox="1"/>
              <p:nvPr/>
            </p:nvSpPr>
            <p:spPr>
              <a:xfrm>
                <a:off x="6917635" y="1930736"/>
                <a:ext cx="3843130" cy="900246"/>
              </a:xfrm>
              <a:prstGeom prst="rect">
                <a:avLst/>
              </a:prstGeom>
              <a:noFill/>
            </p:spPr>
            <p:txBody>
              <a:bodyPr wrap="square" rtlCol="0">
                <a:spAutoFit/>
              </a:bodyPr>
              <a:lstStyle/>
              <a:p>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solidFill>
                  <a:latin typeface="Comic Sans MS" panose="030F0702030302020204" pitchFamily="66" charset="0"/>
                </a:endParaRPr>
              </a:p>
              <a:p>
                <a:r>
                  <a:rPr lang="en-US" altLang="zh-CN" sz="1050" i="1" dirty="0">
                    <a:solidFill>
                      <a:schemeClr val="bg1"/>
                    </a:solidFill>
                    <a:latin typeface="Comic Sans MS" panose="030F0702030302020204" pitchFamily="66" charset="0"/>
                  </a:rPr>
                  <a:t> </a:t>
                </a:r>
                <a:endParaRPr lang="zh-CN" altLang="en-US" sz="1050" i="1" dirty="0">
                  <a:solidFill>
                    <a:schemeClr val="bg1"/>
                  </a:solidFill>
                  <a:latin typeface="Comic Sans MS" panose="030F0702030302020204" pitchFamily="66" charset="0"/>
                </a:endParaRPr>
              </a:p>
            </p:txBody>
          </p:sp>
        </p:grpSp>
        <p:sp>
          <p:nvSpPr>
            <p:cNvPr id="15" name="椭圆 14">
              <a:extLst>
                <a:ext uri="{FF2B5EF4-FFF2-40B4-BE49-F238E27FC236}">
                  <a16:creationId xmlns="" xmlns:a16="http://schemas.microsoft.com/office/drawing/2014/main" id="{173B3785-2F5D-4F49-88E0-FA27067357C0}"/>
                </a:ext>
              </a:extLst>
            </p:cNvPr>
            <p:cNvSpPr/>
            <p:nvPr/>
          </p:nvSpPr>
          <p:spPr>
            <a:xfrm>
              <a:off x="7032063" y="1954372"/>
              <a:ext cx="108308" cy="1083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a:extLst>
              <a:ext uri="{FF2B5EF4-FFF2-40B4-BE49-F238E27FC236}">
                <a16:creationId xmlns="" xmlns:a16="http://schemas.microsoft.com/office/drawing/2014/main" id="{D2C4E2F2-2121-4279-829C-64DC3E5E5C8F}"/>
              </a:ext>
            </a:extLst>
          </p:cNvPr>
          <p:cNvSpPr txBox="1"/>
          <p:nvPr/>
        </p:nvSpPr>
        <p:spPr>
          <a:xfrm>
            <a:off x="-2120347" y="-1658"/>
            <a:ext cx="4373217" cy="7725192"/>
          </a:xfrm>
          <a:prstGeom prst="rect">
            <a:avLst/>
          </a:prstGeom>
          <a:noFill/>
        </p:spPr>
        <p:txBody>
          <a:bodyPr wrap="square" rtlCol="0">
            <a:spAutoFit/>
          </a:bodyPr>
          <a:lstStyle/>
          <a:p>
            <a:r>
              <a:rPr lang="en-US" altLang="zh-CN" sz="49600" dirty="0">
                <a:solidFill>
                  <a:schemeClr val="bg1">
                    <a:lumMod val="95000"/>
                    <a:alpha val="12000"/>
                  </a:schemeClr>
                </a:solidFill>
                <a:latin typeface="方正正中黑简体" panose="02000000000000000000" pitchFamily="2" charset="-122"/>
                <a:ea typeface="方正正中黑简体" panose="02000000000000000000" pitchFamily="2" charset="-122"/>
              </a:rPr>
              <a:t>2</a:t>
            </a:r>
            <a:endParaRPr lang="zh-CN" altLang="en-US" sz="49600" dirty="0">
              <a:solidFill>
                <a:schemeClr val="bg1">
                  <a:lumMod val="95000"/>
                  <a:alpha val="12000"/>
                </a:schemeClr>
              </a:solidFill>
              <a:latin typeface="方正正中黑简体" panose="02000000000000000000" pitchFamily="2" charset="-122"/>
              <a:ea typeface="方正正中黑简体" panose="02000000000000000000" pitchFamily="2" charset="-122"/>
            </a:endParaRPr>
          </a:p>
        </p:txBody>
      </p:sp>
      <p:sp>
        <p:nvSpPr>
          <p:cNvPr id="20" name="文本框 19">
            <a:extLst>
              <a:ext uri="{FF2B5EF4-FFF2-40B4-BE49-F238E27FC236}">
                <a16:creationId xmlns="" xmlns:a16="http://schemas.microsoft.com/office/drawing/2014/main" id="{34961E9D-A6D7-419D-9F35-597E15040936}"/>
              </a:ext>
            </a:extLst>
          </p:cNvPr>
          <p:cNvSpPr txBox="1"/>
          <p:nvPr/>
        </p:nvSpPr>
        <p:spPr>
          <a:xfrm>
            <a:off x="10071653" y="-1658"/>
            <a:ext cx="4373217" cy="7725192"/>
          </a:xfrm>
          <a:prstGeom prst="rect">
            <a:avLst/>
          </a:prstGeom>
          <a:noFill/>
        </p:spPr>
        <p:txBody>
          <a:bodyPr wrap="square" rtlCol="0">
            <a:spAutoFit/>
          </a:bodyPr>
          <a:lstStyle/>
          <a:p>
            <a:r>
              <a:rPr lang="en-US" altLang="zh-CN" sz="49600" dirty="0">
                <a:solidFill>
                  <a:schemeClr val="bg1">
                    <a:lumMod val="95000"/>
                    <a:alpha val="12000"/>
                  </a:schemeClr>
                </a:solidFill>
                <a:latin typeface="方正正中黑简体" panose="02000000000000000000" pitchFamily="2" charset="-122"/>
                <a:ea typeface="方正正中黑简体" panose="02000000000000000000" pitchFamily="2" charset="-122"/>
              </a:rPr>
              <a:t>0</a:t>
            </a:r>
            <a:endParaRPr lang="zh-CN" altLang="en-US" sz="49600" dirty="0">
              <a:solidFill>
                <a:schemeClr val="bg1">
                  <a:lumMod val="95000"/>
                  <a:alpha val="12000"/>
                </a:schemeClr>
              </a:solidFill>
              <a:latin typeface="方正正中黑简体" panose="02000000000000000000" pitchFamily="2" charset="-122"/>
              <a:ea typeface="方正正中黑简体" panose="02000000000000000000" pitchFamily="2" charset="-122"/>
            </a:endParaRPr>
          </a:p>
        </p:txBody>
      </p:sp>
    </p:spTree>
    <p:extLst>
      <p:ext uri="{BB962C8B-B14F-4D97-AF65-F5344CB8AC3E}">
        <p14:creationId xmlns:p14="http://schemas.microsoft.com/office/powerpoint/2010/main" xmlns="" val="2689604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 xmlns:a16="http://schemas.microsoft.com/office/drawing/2014/main" id="{D5D0018A-2158-4D82-B7B2-48B55599B1F7}"/>
              </a:ext>
            </a:extLst>
          </p:cNvPr>
          <p:cNvSpPr/>
          <p:nvPr/>
        </p:nvSpPr>
        <p:spPr>
          <a:xfrm>
            <a:off x="689114" y="715617"/>
            <a:ext cx="2676939" cy="4041914"/>
          </a:xfrm>
          <a:prstGeom prst="rect">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矩形 25">
            <a:extLst>
              <a:ext uri="{FF2B5EF4-FFF2-40B4-BE49-F238E27FC236}">
                <a16:creationId xmlns="" xmlns:a16="http://schemas.microsoft.com/office/drawing/2014/main" id="{9261F109-EA93-4E52-B196-C6F4CC6E5016}"/>
              </a:ext>
            </a:extLst>
          </p:cNvPr>
          <p:cNvSpPr/>
          <p:nvPr/>
        </p:nvSpPr>
        <p:spPr>
          <a:xfrm>
            <a:off x="4684644" y="715617"/>
            <a:ext cx="2676939" cy="4041914"/>
          </a:xfrm>
          <a:prstGeom prst="rect">
            <a:avLst/>
          </a:prstGeom>
          <a:blipFill>
            <a:blip r:embed="rId4"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a:extLst>
              <a:ext uri="{FF2B5EF4-FFF2-40B4-BE49-F238E27FC236}">
                <a16:creationId xmlns="" xmlns:a16="http://schemas.microsoft.com/office/drawing/2014/main" id="{B7C9D551-BBA3-4E69-B0D9-F02E804ED0B7}"/>
              </a:ext>
            </a:extLst>
          </p:cNvPr>
          <p:cNvSpPr/>
          <p:nvPr/>
        </p:nvSpPr>
        <p:spPr>
          <a:xfrm>
            <a:off x="8680175" y="715617"/>
            <a:ext cx="2676939" cy="4041914"/>
          </a:xfrm>
          <a:prstGeom prst="rect">
            <a:avLst/>
          </a:prstGeom>
          <a:blipFill>
            <a:blip r:embed="rId5"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a:extLst>
              <a:ext uri="{FF2B5EF4-FFF2-40B4-BE49-F238E27FC236}">
                <a16:creationId xmlns="" xmlns:a16="http://schemas.microsoft.com/office/drawing/2014/main" id="{F1252AA0-ED52-4FAE-B5BD-AB47F74A402E}"/>
              </a:ext>
            </a:extLst>
          </p:cNvPr>
          <p:cNvGrpSpPr/>
          <p:nvPr/>
        </p:nvGrpSpPr>
        <p:grpSpPr>
          <a:xfrm>
            <a:off x="808383" y="5212636"/>
            <a:ext cx="2438400" cy="976571"/>
            <a:chOff x="1036091" y="5212636"/>
            <a:chExt cx="2438400" cy="976571"/>
          </a:xfrm>
        </p:grpSpPr>
        <p:sp>
          <p:nvSpPr>
            <p:cNvPr id="31" name="文本框 30">
              <a:extLst>
                <a:ext uri="{FF2B5EF4-FFF2-40B4-BE49-F238E27FC236}">
                  <a16:creationId xmlns="" xmlns:a16="http://schemas.microsoft.com/office/drawing/2014/main" id="{573CDF68-D4F5-4C6E-9930-D00A9B0E677F}"/>
                </a:ext>
              </a:extLst>
            </p:cNvPr>
            <p:cNvSpPr txBox="1"/>
            <p:nvPr/>
          </p:nvSpPr>
          <p:spPr>
            <a:xfrm>
              <a:off x="1036091" y="5212636"/>
              <a:ext cx="2438400" cy="338554"/>
            </a:xfrm>
            <a:prstGeom prst="rect">
              <a:avLst/>
            </a:prstGeom>
            <a:noFill/>
          </p:spPr>
          <p:txBody>
            <a:bodyPr wrap="square" rtlCol="0">
              <a:spAutoFit/>
            </a:bodyPr>
            <a:lstStyle/>
            <a:p>
              <a:pPr algn="ctr"/>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32" name="文本框 31">
              <a:extLst>
                <a:ext uri="{FF2B5EF4-FFF2-40B4-BE49-F238E27FC236}">
                  <a16:creationId xmlns="" xmlns:a16="http://schemas.microsoft.com/office/drawing/2014/main" id="{ED5FEBFA-031A-4B59-B81F-D1DB8AD780FE}"/>
                </a:ext>
              </a:extLst>
            </p:cNvPr>
            <p:cNvSpPr txBox="1"/>
            <p:nvPr/>
          </p:nvSpPr>
          <p:spPr>
            <a:xfrm>
              <a:off x="1383069" y="5612126"/>
              <a:ext cx="1744444" cy="577081"/>
            </a:xfrm>
            <a:prstGeom prst="rect">
              <a:avLst/>
            </a:prstGeom>
            <a:noFill/>
          </p:spPr>
          <p:txBody>
            <a:bodyPr wrap="square" rtlCol="0">
              <a:spAutoFit/>
            </a:bodyPr>
            <a:lstStyle/>
            <a:p>
              <a:pPr algn="ctr"/>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grpSp>
        <p:nvGrpSpPr>
          <p:cNvPr id="33" name="组合 32">
            <a:extLst>
              <a:ext uri="{FF2B5EF4-FFF2-40B4-BE49-F238E27FC236}">
                <a16:creationId xmlns="" xmlns:a16="http://schemas.microsoft.com/office/drawing/2014/main" id="{FB8F8C46-53B4-4620-A34B-979452A849C9}"/>
              </a:ext>
            </a:extLst>
          </p:cNvPr>
          <p:cNvGrpSpPr/>
          <p:nvPr/>
        </p:nvGrpSpPr>
        <p:grpSpPr>
          <a:xfrm>
            <a:off x="4876800" y="5212636"/>
            <a:ext cx="2438400" cy="976571"/>
            <a:chOff x="1036091" y="5212636"/>
            <a:chExt cx="2438400" cy="976571"/>
          </a:xfrm>
        </p:grpSpPr>
        <p:sp>
          <p:nvSpPr>
            <p:cNvPr id="34" name="文本框 33">
              <a:extLst>
                <a:ext uri="{FF2B5EF4-FFF2-40B4-BE49-F238E27FC236}">
                  <a16:creationId xmlns="" xmlns:a16="http://schemas.microsoft.com/office/drawing/2014/main" id="{E3A10752-B22E-43C4-AA2D-21E06AEFD6B2}"/>
                </a:ext>
              </a:extLst>
            </p:cNvPr>
            <p:cNvSpPr txBox="1"/>
            <p:nvPr/>
          </p:nvSpPr>
          <p:spPr>
            <a:xfrm>
              <a:off x="1036091" y="5212636"/>
              <a:ext cx="2438400" cy="338554"/>
            </a:xfrm>
            <a:prstGeom prst="rect">
              <a:avLst/>
            </a:prstGeom>
            <a:noFill/>
          </p:spPr>
          <p:txBody>
            <a:bodyPr wrap="square" rtlCol="0">
              <a:spAutoFit/>
            </a:bodyPr>
            <a:lstStyle/>
            <a:p>
              <a:pPr algn="ctr"/>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35" name="文本框 34">
              <a:extLst>
                <a:ext uri="{FF2B5EF4-FFF2-40B4-BE49-F238E27FC236}">
                  <a16:creationId xmlns="" xmlns:a16="http://schemas.microsoft.com/office/drawing/2014/main" id="{808131DA-B603-41D9-928C-8D53639BBA26}"/>
                </a:ext>
              </a:extLst>
            </p:cNvPr>
            <p:cNvSpPr txBox="1"/>
            <p:nvPr/>
          </p:nvSpPr>
          <p:spPr>
            <a:xfrm>
              <a:off x="1383069" y="5612126"/>
              <a:ext cx="1744444" cy="577081"/>
            </a:xfrm>
            <a:prstGeom prst="rect">
              <a:avLst/>
            </a:prstGeom>
            <a:noFill/>
          </p:spPr>
          <p:txBody>
            <a:bodyPr wrap="square" rtlCol="0">
              <a:spAutoFit/>
            </a:bodyPr>
            <a:lstStyle/>
            <a:p>
              <a:pPr algn="ctr"/>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grpSp>
        <p:nvGrpSpPr>
          <p:cNvPr id="36" name="组合 35">
            <a:extLst>
              <a:ext uri="{FF2B5EF4-FFF2-40B4-BE49-F238E27FC236}">
                <a16:creationId xmlns="" xmlns:a16="http://schemas.microsoft.com/office/drawing/2014/main" id="{47A036A2-9099-4103-B9D2-B860F0A11232}"/>
              </a:ext>
            </a:extLst>
          </p:cNvPr>
          <p:cNvGrpSpPr/>
          <p:nvPr/>
        </p:nvGrpSpPr>
        <p:grpSpPr>
          <a:xfrm>
            <a:off x="8799444" y="5212636"/>
            <a:ext cx="2438400" cy="976571"/>
            <a:chOff x="1036091" y="5212636"/>
            <a:chExt cx="2438400" cy="976571"/>
          </a:xfrm>
        </p:grpSpPr>
        <p:sp>
          <p:nvSpPr>
            <p:cNvPr id="37" name="文本框 36">
              <a:extLst>
                <a:ext uri="{FF2B5EF4-FFF2-40B4-BE49-F238E27FC236}">
                  <a16:creationId xmlns="" xmlns:a16="http://schemas.microsoft.com/office/drawing/2014/main" id="{4BB2834B-5431-4B0B-87A4-86501250BA58}"/>
                </a:ext>
              </a:extLst>
            </p:cNvPr>
            <p:cNvSpPr txBox="1"/>
            <p:nvPr/>
          </p:nvSpPr>
          <p:spPr>
            <a:xfrm>
              <a:off x="1036091" y="5212636"/>
              <a:ext cx="2438400" cy="338554"/>
            </a:xfrm>
            <a:prstGeom prst="rect">
              <a:avLst/>
            </a:prstGeom>
            <a:noFill/>
          </p:spPr>
          <p:txBody>
            <a:bodyPr wrap="square" rtlCol="0">
              <a:spAutoFit/>
            </a:bodyPr>
            <a:lstStyle/>
            <a:p>
              <a:pPr algn="ctr"/>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38" name="文本框 37">
              <a:extLst>
                <a:ext uri="{FF2B5EF4-FFF2-40B4-BE49-F238E27FC236}">
                  <a16:creationId xmlns="" xmlns:a16="http://schemas.microsoft.com/office/drawing/2014/main" id="{EEC5C279-AA9A-4D84-8A4C-5E3DB3554C16}"/>
                </a:ext>
              </a:extLst>
            </p:cNvPr>
            <p:cNvSpPr txBox="1"/>
            <p:nvPr/>
          </p:nvSpPr>
          <p:spPr>
            <a:xfrm>
              <a:off x="1383069" y="5612126"/>
              <a:ext cx="1744444" cy="577081"/>
            </a:xfrm>
            <a:prstGeom prst="rect">
              <a:avLst/>
            </a:prstGeom>
            <a:noFill/>
          </p:spPr>
          <p:txBody>
            <a:bodyPr wrap="square" rtlCol="0">
              <a:spAutoFit/>
            </a:bodyPr>
            <a:lstStyle/>
            <a:p>
              <a:pPr algn="ctr"/>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spTree>
    <p:extLst>
      <p:ext uri="{BB962C8B-B14F-4D97-AF65-F5344CB8AC3E}">
        <p14:creationId xmlns:p14="http://schemas.microsoft.com/office/powerpoint/2010/main" xmlns="" val="2795487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48C2F585-3B27-4404-8AEB-F5B629F88BCE}"/>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DA4A061B-83CD-4780-B869-3B7EDAD4267A}"/>
              </a:ext>
            </a:extLst>
          </p:cNvPr>
          <p:cNvSpPr/>
          <p:nvPr/>
        </p:nvSpPr>
        <p:spPr>
          <a:xfrm>
            <a:off x="0" y="795130"/>
            <a:ext cx="1789043" cy="5267740"/>
          </a:xfrm>
          <a:prstGeom prst="rect">
            <a:avLst/>
          </a:prstGeom>
          <a:solidFill>
            <a:srgbClr val="AA6FA1"/>
          </a:solidFill>
          <a:ln w="19050">
            <a:solidFill>
              <a:srgbClr val="CFA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 xmlns:a16="http://schemas.microsoft.com/office/drawing/2014/main" id="{64CF64FC-76D5-47BD-BE2C-D27664DDA9D6}"/>
              </a:ext>
            </a:extLst>
          </p:cNvPr>
          <p:cNvSpPr/>
          <p:nvPr/>
        </p:nvSpPr>
        <p:spPr>
          <a:xfrm>
            <a:off x="2557669" y="795130"/>
            <a:ext cx="7076662" cy="5267740"/>
          </a:xfrm>
          <a:prstGeom prst="rect">
            <a:avLst/>
          </a:prstGeom>
          <a:blipFill dpi="0" rotWithShape="1">
            <a:blip r:embed="rId3" cstate="email">
              <a:extLst>
                <a:ext uri="{BEBA8EAE-BF5A-486C-A8C5-ECC9F3942E4B}">
                  <a14:imgProps xmlns:a14="http://schemas.microsoft.com/office/drawing/2010/main" xmlns="">
                    <a14:imgLayer r:embed="rId4">
                      <a14:imgEffect>
                        <a14:saturation sat="20000"/>
                      </a14:imgEffect>
                    </a14:imgLayer>
                  </a14:imgProps>
                </a:ext>
                <a:ext uri="{28A0092B-C50C-407E-A947-70E740481C1C}">
                  <a14:useLocalDpi xmlns:a14="http://schemas.microsoft.com/office/drawing/2010/main" xmlns=""/>
                </a:ext>
              </a:extLst>
            </a:blip>
            <a:srcRect/>
            <a:stretch>
              <a:fillRect/>
            </a:stretch>
          </a:blipFill>
          <a:ln>
            <a:noFill/>
          </a:ln>
          <a:effectLst>
            <a:outerShdw blurRad="190500" sx="102000" sy="102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AEE82FF2-93B2-44D9-8AB9-54CD78B39BCD}"/>
              </a:ext>
            </a:extLst>
          </p:cNvPr>
          <p:cNvSpPr/>
          <p:nvPr/>
        </p:nvSpPr>
        <p:spPr>
          <a:xfrm>
            <a:off x="10402957" y="795130"/>
            <a:ext cx="1789043" cy="5267740"/>
          </a:xfrm>
          <a:prstGeom prst="rect">
            <a:avLst/>
          </a:prstGeom>
          <a:solidFill>
            <a:srgbClr val="AA6FA1"/>
          </a:solidFill>
          <a:ln w="19050">
            <a:solidFill>
              <a:srgbClr val="CFA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 xmlns:a16="http://schemas.microsoft.com/office/drawing/2014/main" id="{D1C75A47-6D48-4D86-84F9-8BE307BDB54A}"/>
              </a:ext>
            </a:extLst>
          </p:cNvPr>
          <p:cNvSpPr txBox="1"/>
          <p:nvPr/>
        </p:nvSpPr>
        <p:spPr>
          <a:xfrm>
            <a:off x="3505202" y="1630018"/>
            <a:ext cx="987285" cy="1200329"/>
          </a:xfrm>
          <a:prstGeom prst="rect">
            <a:avLst/>
          </a:prstGeom>
          <a:noFill/>
        </p:spPr>
        <p:txBody>
          <a:bodyPr wrap="square" rtlCol="0">
            <a:spAutoFit/>
          </a:bodyPr>
          <a:lstStyle/>
          <a:p>
            <a:pPr algn="ctr"/>
            <a:r>
              <a:rPr lang="zh-CN" altLang="en-US" sz="2400" dirty="0">
                <a:solidFill>
                  <a:schemeClr val="bg1"/>
                </a:solidFill>
                <a:latin typeface="方正正中黑简体" panose="02000000000000000000" pitchFamily="2" charset="-122"/>
                <a:ea typeface="方正正中黑简体" panose="02000000000000000000" pitchFamily="2" charset="-122"/>
              </a:rPr>
              <a:t>工作完成情况</a:t>
            </a:r>
          </a:p>
        </p:txBody>
      </p:sp>
      <p:sp>
        <p:nvSpPr>
          <p:cNvPr id="11" name="等腰三角形 10">
            <a:extLst>
              <a:ext uri="{FF2B5EF4-FFF2-40B4-BE49-F238E27FC236}">
                <a16:creationId xmlns="" xmlns:a16="http://schemas.microsoft.com/office/drawing/2014/main" id="{76FCA16C-B245-4761-BE22-B2B0D4D165F8}"/>
              </a:ext>
            </a:extLst>
          </p:cNvPr>
          <p:cNvSpPr/>
          <p:nvPr/>
        </p:nvSpPr>
        <p:spPr>
          <a:xfrm rot="5400000">
            <a:off x="3267884" y="2129549"/>
            <a:ext cx="273370" cy="201267"/>
          </a:xfrm>
          <a:prstGeom prst="triangle">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B0BC83E7-92E2-4870-9F25-3F114224059E}"/>
              </a:ext>
            </a:extLst>
          </p:cNvPr>
          <p:cNvSpPr txBox="1"/>
          <p:nvPr/>
        </p:nvSpPr>
        <p:spPr>
          <a:xfrm>
            <a:off x="-1815548" y="1074345"/>
            <a:ext cx="4373217" cy="5386090"/>
          </a:xfrm>
          <a:prstGeom prst="rect">
            <a:avLst/>
          </a:prstGeom>
          <a:noFill/>
        </p:spPr>
        <p:txBody>
          <a:bodyPr wrap="square" rtlCol="0">
            <a:spAutoFit/>
          </a:bodyPr>
          <a:lstStyle/>
          <a:p>
            <a:r>
              <a:rPr lang="en-US" altLang="zh-CN" sz="34400" dirty="0">
                <a:gradFill flip="none" rotWithShape="1">
                  <a:gsLst>
                    <a:gs pos="69000">
                      <a:schemeClr val="bg1">
                        <a:lumMod val="95000"/>
                      </a:schemeClr>
                    </a:gs>
                    <a:gs pos="100000">
                      <a:schemeClr val="bg1">
                        <a:alpha val="0"/>
                        <a:lumMod val="80000"/>
                      </a:schemeClr>
                    </a:gs>
                  </a:gsLst>
                  <a:lin ang="0" scaled="1"/>
                  <a:tileRect/>
                </a:gradFill>
                <a:latin typeface="方正正中黑简体" panose="02000000000000000000" pitchFamily="2" charset="-122"/>
                <a:ea typeface="方正正中黑简体" panose="02000000000000000000" pitchFamily="2" charset="-122"/>
              </a:rPr>
              <a:t>2</a:t>
            </a:r>
            <a:endParaRPr lang="zh-CN" altLang="en-US" sz="34400" dirty="0">
              <a:gradFill flip="none" rotWithShape="1">
                <a:gsLst>
                  <a:gs pos="69000">
                    <a:schemeClr val="bg1">
                      <a:lumMod val="95000"/>
                    </a:schemeClr>
                  </a:gs>
                  <a:gs pos="100000">
                    <a:schemeClr val="bg1">
                      <a:alpha val="0"/>
                      <a:lumMod val="80000"/>
                    </a:schemeClr>
                  </a:gs>
                </a:gsLst>
                <a:lin ang="0" scaled="1"/>
                <a:tileRect/>
              </a:gradFill>
              <a:latin typeface="方正正中黑简体" panose="02000000000000000000" pitchFamily="2" charset="-122"/>
              <a:ea typeface="方正正中黑简体" panose="02000000000000000000" pitchFamily="2" charset="-122"/>
            </a:endParaRPr>
          </a:p>
        </p:txBody>
      </p:sp>
      <p:sp>
        <p:nvSpPr>
          <p:cNvPr id="14" name="文本框 13">
            <a:extLst>
              <a:ext uri="{FF2B5EF4-FFF2-40B4-BE49-F238E27FC236}">
                <a16:creationId xmlns="" xmlns:a16="http://schemas.microsoft.com/office/drawing/2014/main" id="{89E0DF5C-5F3C-4A6A-847D-5B879C8322D2}"/>
              </a:ext>
            </a:extLst>
          </p:cNvPr>
          <p:cNvSpPr txBox="1"/>
          <p:nvPr/>
        </p:nvSpPr>
        <p:spPr>
          <a:xfrm>
            <a:off x="10855905" y="1097812"/>
            <a:ext cx="4373217" cy="5386090"/>
          </a:xfrm>
          <a:prstGeom prst="rect">
            <a:avLst/>
          </a:prstGeom>
          <a:noFill/>
        </p:spPr>
        <p:txBody>
          <a:bodyPr wrap="square" rtlCol="0">
            <a:spAutoFit/>
          </a:bodyPr>
          <a:lstStyle/>
          <a:p>
            <a:r>
              <a:rPr lang="en-US" altLang="zh-CN" sz="34400" dirty="0">
                <a:gradFill>
                  <a:gsLst>
                    <a:gs pos="29000">
                      <a:schemeClr val="bg1">
                        <a:lumMod val="95000"/>
                      </a:schemeClr>
                    </a:gs>
                    <a:gs pos="0">
                      <a:schemeClr val="bg1">
                        <a:alpha val="0"/>
                        <a:lumMod val="70000"/>
                      </a:schemeClr>
                    </a:gs>
                  </a:gsLst>
                  <a:lin ang="0" scaled="1"/>
                </a:gradFill>
                <a:latin typeface="方正正中黑简体" panose="02000000000000000000" pitchFamily="2" charset="-122"/>
                <a:ea typeface="方正正中黑简体" panose="02000000000000000000" pitchFamily="2" charset="-122"/>
              </a:rPr>
              <a:t>0</a:t>
            </a:r>
            <a:endParaRPr lang="zh-CN" altLang="en-US" sz="34400" dirty="0">
              <a:gradFill>
                <a:gsLst>
                  <a:gs pos="29000">
                    <a:schemeClr val="bg1">
                      <a:lumMod val="95000"/>
                    </a:schemeClr>
                  </a:gs>
                  <a:gs pos="0">
                    <a:schemeClr val="bg1">
                      <a:alpha val="0"/>
                      <a:lumMod val="70000"/>
                    </a:schemeClr>
                  </a:gs>
                </a:gsLst>
                <a:lin ang="0" scaled="1"/>
              </a:gradFill>
              <a:latin typeface="方正正中黑简体" panose="02000000000000000000" pitchFamily="2" charset="-122"/>
              <a:ea typeface="方正正中黑简体" panose="02000000000000000000" pitchFamily="2" charset="-122"/>
            </a:endParaRPr>
          </a:p>
        </p:txBody>
      </p:sp>
    </p:spTree>
    <p:extLst>
      <p:ext uri="{BB962C8B-B14F-4D97-AF65-F5344CB8AC3E}">
        <p14:creationId xmlns:p14="http://schemas.microsoft.com/office/powerpoint/2010/main" xmlns="" val="42859500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a:extLst>
              <a:ext uri="{FF2B5EF4-FFF2-40B4-BE49-F238E27FC236}">
                <a16:creationId xmlns="" xmlns:a16="http://schemas.microsoft.com/office/drawing/2014/main" id="{4DB308B7-59BF-4A26-A022-A0C84B9A2C9F}"/>
              </a:ext>
            </a:extLst>
          </p:cNvPr>
          <p:cNvSpPr/>
          <p:nvPr/>
        </p:nvSpPr>
        <p:spPr>
          <a:xfrm flipV="1">
            <a:off x="-371061" y="-225288"/>
            <a:ext cx="12934122" cy="3654287"/>
          </a:xfrm>
          <a:prstGeom prst="triangle">
            <a:avLst/>
          </a:prstGeom>
          <a:noFill/>
          <a:ln w="19050">
            <a:solidFill>
              <a:srgbClr val="E3B6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a:extLst>
              <a:ext uri="{FF2B5EF4-FFF2-40B4-BE49-F238E27FC236}">
                <a16:creationId xmlns="" xmlns:a16="http://schemas.microsoft.com/office/drawing/2014/main" id="{800415A9-D7B6-40C9-8D39-59F94A978858}"/>
              </a:ext>
            </a:extLst>
          </p:cNvPr>
          <p:cNvSpPr/>
          <p:nvPr/>
        </p:nvSpPr>
        <p:spPr>
          <a:xfrm rot="10800000" flipV="1">
            <a:off x="0" y="3429000"/>
            <a:ext cx="12192000" cy="3429000"/>
          </a:xfrm>
          <a:prstGeom prst="triangle">
            <a:avLst/>
          </a:prstGeom>
          <a:blipFill>
            <a:blip r:embed="rId3" cstate="email">
              <a:extLst>
                <a:ext uri="{28A0092B-C50C-407E-A947-70E740481C1C}">
                  <a14:useLocalDpi xmlns:a14="http://schemas.microsoft.com/office/drawing/2010/main" xmlns=""/>
                </a:ext>
              </a:extLst>
            </a:blip>
            <a:srcRect/>
            <a:stretch>
              <a:fillRect l="-13438" t="-238333" r="-13438" b="-338333"/>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5" name="组合 14">
            <a:extLst>
              <a:ext uri="{FF2B5EF4-FFF2-40B4-BE49-F238E27FC236}">
                <a16:creationId xmlns="" xmlns:a16="http://schemas.microsoft.com/office/drawing/2014/main" id="{4E5914B8-76EC-4E2B-8944-9F1A9B916ED1}"/>
              </a:ext>
            </a:extLst>
          </p:cNvPr>
          <p:cNvGrpSpPr/>
          <p:nvPr/>
        </p:nvGrpSpPr>
        <p:grpSpPr>
          <a:xfrm>
            <a:off x="7638149" y="2716306"/>
            <a:ext cx="4139520" cy="1300356"/>
            <a:chOff x="7032063" y="1822174"/>
            <a:chExt cx="4139520" cy="1300356"/>
          </a:xfrm>
        </p:grpSpPr>
        <p:grpSp>
          <p:nvGrpSpPr>
            <p:cNvPr id="16" name="组合 15">
              <a:extLst>
                <a:ext uri="{FF2B5EF4-FFF2-40B4-BE49-F238E27FC236}">
                  <a16:creationId xmlns="" xmlns:a16="http://schemas.microsoft.com/office/drawing/2014/main" id="{0F833961-0098-4A43-8CD6-0FFEAAA63CE0}"/>
                </a:ext>
              </a:extLst>
            </p:cNvPr>
            <p:cNvGrpSpPr/>
            <p:nvPr/>
          </p:nvGrpSpPr>
          <p:grpSpPr>
            <a:xfrm>
              <a:off x="7328453" y="1822174"/>
              <a:ext cx="3843130" cy="1300356"/>
              <a:chOff x="6917635" y="1530626"/>
              <a:chExt cx="3843130" cy="1300356"/>
            </a:xfrm>
          </p:grpSpPr>
          <p:sp>
            <p:nvSpPr>
              <p:cNvPr id="18" name="文本框 17">
                <a:extLst>
                  <a:ext uri="{FF2B5EF4-FFF2-40B4-BE49-F238E27FC236}">
                    <a16:creationId xmlns="" xmlns:a16="http://schemas.microsoft.com/office/drawing/2014/main" id="{EA27E99F-9C05-49FC-81C4-B291B4433B4E}"/>
                  </a:ext>
                </a:extLst>
              </p:cNvPr>
              <p:cNvSpPr txBox="1"/>
              <p:nvPr/>
            </p:nvSpPr>
            <p:spPr>
              <a:xfrm>
                <a:off x="6917635" y="1530626"/>
                <a:ext cx="2438400" cy="338554"/>
              </a:xfrm>
              <a:prstGeom prst="rect">
                <a:avLst/>
              </a:prstGeom>
              <a:noFill/>
            </p:spPr>
            <p:txBody>
              <a:bodyPr wrap="square" rtlCol="0">
                <a:spAutoFit/>
              </a:bodyPr>
              <a:lstStyle/>
              <a:p>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9" name="文本框 18">
                <a:extLst>
                  <a:ext uri="{FF2B5EF4-FFF2-40B4-BE49-F238E27FC236}">
                    <a16:creationId xmlns="" xmlns:a16="http://schemas.microsoft.com/office/drawing/2014/main" id="{FA2A2F7B-53FF-4872-BCDD-D870BBF4F24C}"/>
                  </a:ext>
                </a:extLst>
              </p:cNvPr>
              <p:cNvSpPr txBox="1"/>
              <p:nvPr/>
            </p:nvSpPr>
            <p:spPr>
              <a:xfrm>
                <a:off x="6917635" y="1930736"/>
                <a:ext cx="3843130" cy="900246"/>
              </a:xfrm>
              <a:prstGeom prst="rect">
                <a:avLst/>
              </a:prstGeom>
              <a:noFill/>
            </p:spPr>
            <p:txBody>
              <a:bodyPr wrap="square" rtlCol="0">
                <a:spAutoFit/>
              </a:bodyPr>
              <a:lstStyle/>
              <a:p>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solidFill>
                  <a:latin typeface="Comic Sans MS" panose="030F0702030302020204" pitchFamily="66" charset="0"/>
                </a:endParaRPr>
              </a:p>
              <a:p>
                <a:r>
                  <a:rPr lang="en-US" altLang="zh-CN" sz="1050" i="1" dirty="0">
                    <a:solidFill>
                      <a:schemeClr val="bg1"/>
                    </a:solidFill>
                    <a:latin typeface="Comic Sans MS" panose="030F0702030302020204" pitchFamily="66" charset="0"/>
                  </a:rPr>
                  <a:t> </a:t>
                </a:r>
                <a:endParaRPr lang="zh-CN" altLang="en-US" sz="1050" i="1" dirty="0">
                  <a:solidFill>
                    <a:schemeClr val="bg1"/>
                  </a:solidFill>
                  <a:latin typeface="Comic Sans MS" panose="030F0702030302020204" pitchFamily="66" charset="0"/>
                </a:endParaRPr>
              </a:p>
            </p:txBody>
          </p:sp>
        </p:grpSp>
        <p:sp>
          <p:nvSpPr>
            <p:cNvPr id="17" name="椭圆 16">
              <a:extLst>
                <a:ext uri="{FF2B5EF4-FFF2-40B4-BE49-F238E27FC236}">
                  <a16:creationId xmlns="" xmlns:a16="http://schemas.microsoft.com/office/drawing/2014/main" id="{060DA3F8-3BA3-4D9E-8DD9-BD4B718EE306}"/>
                </a:ext>
              </a:extLst>
            </p:cNvPr>
            <p:cNvSpPr/>
            <p:nvPr/>
          </p:nvSpPr>
          <p:spPr>
            <a:xfrm>
              <a:off x="7032063" y="1954372"/>
              <a:ext cx="108308" cy="1083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a:extLst>
              <a:ext uri="{FF2B5EF4-FFF2-40B4-BE49-F238E27FC236}">
                <a16:creationId xmlns="" xmlns:a16="http://schemas.microsoft.com/office/drawing/2014/main" id="{CF11B90C-9238-49E2-879E-3C556B266733}"/>
              </a:ext>
            </a:extLst>
          </p:cNvPr>
          <p:cNvGrpSpPr/>
          <p:nvPr/>
        </p:nvGrpSpPr>
        <p:grpSpPr>
          <a:xfrm>
            <a:off x="414331" y="2716306"/>
            <a:ext cx="4079122" cy="1300356"/>
            <a:chOff x="2252870" y="1373258"/>
            <a:chExt cx="4079122" cy="1300356"/>
          </a:xfrm>
        </p:grpSpPr>
        <p:sp>
          <p:nvSpPr>
            <p:cNvPr id="21" name="文本框 20">
              <a:extLst>
                <a:ext uri="{FF2B5EF4-FFF2-40B4-BE49-F238E27FC236}">
                  <a16:creationId xmlns="" xmlns:a16="http://schemas.microsoft.com/office/drawing/2014/main" id="{2FF3284B-9687-4425-A917-D1CCDE82FA2E}"/>
                </a:ext>
              </a:extLst>
            </p:cNvPr>
            <p:cNvSpPr txBox="1"/>
            <p:nvPr/>
          </p:nvSpPr>
          <p:spPr>
            <a:xfrm>
              <a:off x="3657600" y="1373258"/>
              <a:ext cx="2438400" cy="338554"/>
            </a:xfrm>
            <a:prstGeom prst="rect">
              <a:avLst/>
            </a:prstGeom>
            <a:noFill/>
          </p:spPr>
          <p:txBody>
            <a:bodyPr wrap="square" rtlCol="0">
              <a:spAutoFit/>
            </a:bodyPr>
            <a:lstStyle/>
            <a:p>
              <a:pPr algn="r"/>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22" name="文本框 21">
              <a:extLst>
                <a:ext uri="{FF2B5EF4-FFF2-40B4-BE49-F238E27FC236}">
                  <a16:creationId xmlns="" xmlns:a16="http://schemas.microsoft.com/office/drawing/2014/main" id="{0FF41030-A230-4E4F-B093-1CFDC3018033}"/>
                </a:ext>
              </a:extLst>
            </p:cNvPr>
            <p:cNvSpPr txBox="1"/>
            <p:nvPr/>
          </p:nvSpPr>
          <p:spPr>
            <a:xfrm>
              <a:off x="2252870" y="1773368"/>
              <a:ext cx="3843130" cy="900246"/>
            </a:xfrm>
            <a:prstGeom prst="rect">
              <a:avLst/>
            </a:prstGeom>
            <a:noFill/>
          </p:spPr>
          <p:txBody>
            <a:bodyPr wrap="square" rtlCol="0">
              <a:spAutoFit/>
            </a:bodyPr>
            <a:lstStyle/>
            <a:p>
              <a:pPr algn="r"/>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solidFill>
                <a:latin typeface="Comic Sans MS" panose="030F0702030302020204" pitchFamily="66" charset="0"/>
              </a:endParaRPr>
            </a:p>
            <a:p>
              <a:pPr algn="r"/>
              <a:r>
                <a:rPr lang="en-US" altLang="zh-CN" sz="1050" i="1" dirty="0">
                  <a:solidFill>
                    <a:schemeClr val="bg1"/>
                  </a:solidFill>
                  <a:latin typeface="Comic Sans MS" panose="030F0702030302020204" pitchFamily="66" charset="0"/>
                </a:rPr>
                <a:t> </a:t>
              </a:r>
              <a:endParaRPr lang="zh-CN" altLang="en-US" sz="1050" i="1" dirty="0">
                <a:solidFill>
                  <a:schemeClr val="bg1"/>
                </a:solidFill>
                <a:latin typeface="Comic Sans MS" panose="030F0702030302020204" pitchFamily="66" charset="0"/>
              </a:endParaRPr>
            </a:p>
          </p:txBody>
        </p:sp>
        <p:sp>
          <p:nvSpPr>
            <p:cNvPr id="23" name="椭圆 22">
              <a:extLst>
                <a:ext uri="{FF2B5EF4-FFF2-40B4-BE49-F238E27FC236}">
                  <a16:creationId xmlns="" xmlns:a16="http://schemas.microsoft.com/office/drawing/2014/main" id="{43FB138D-35C0-4AD2-9790-8B61DF98A9A3}"/>
                </a:ext>
              </a:extLst>
            </p:cNvPr>
            <p:cNvSpPr/>
            <p:nvPr/>
          </p:nvSpPr>
          <p:spPr>
            <a:xfrm>
              <a:off x="6223684" y="1505456"/>
              <a:ext cx="108308" cy="10830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等腰三角形 23">
            <a:extLst>
              <a:ext uri="{FF2B5EF4-FFF2-40B4-BE49-F238E27FC236}">
                <a16:creationId xmlns="" xmlns:a16="http://schemas.microsoft.com/office/drawing/2014/main" id="{348FBB74-CDBA-4A2D-B833-829186874341}"/>
              </a:ext>
            </a:extLst>
          </p:cNvPr>
          <p:cNvSpPr/>
          <p:nvPr/>
        </p:nvSpPr>
        <p:spPr>
          <a:xfrm flipV="1">
            <a:off x="3104522" y="-5773"/>
            <a:ext cx="6122504" cy="1721954"/>
          </a:xfrm>
          <a:prstGeom prst="triangle">
            <a:avLst/>
          </a:prstGeom>
          <a:solidFill>
            <a:srgbClr val="E3B65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xmlns="" val="6912037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 xmlns:a16="http://schemas.microsoft.com/office/drawing/2014/main" id="{3120DD09-5E91-4E4C-AEF5-7245234A3B4D}"/>
              </a:ext>
            </a:extLst>
          </p:cNvPr>
          <p:cNvSpPr/>
          <p:nvPr/>
        </p:nvSpPr>
        <p:spPr>
          <a:xfrm>
            <a:off x="0" y="626165"/>
            <a:ext cx="5300870" cy="5605670"/>
          </a:xfrm>
          <a:prstGeom prst="rect">
            <a:avLst/>
          </a:prstGeom>
          <a:blipFill>
            <a:blip r:embed="rId3" cstate="email">
              <a:extLst>
                <a:ext uri="{28A0092B-C50C-407E-A947-70E740481C1C}">
                  <a14:useLocalDpi xmlns:a14="http://schemas.microsoft.com/office/drawing/2010/main" xmlns=""/>
                </a:ext>
              </a:extLst>
            </a:blip>
            <a:stretch>
              <a:fillRect/>
            </a:stretch>
          </a:blipFill>
          <a:ln>
            <a:noFill/>
          </a:ln>
          <a:effectLst>
            <a:outerShdw blurRad="127000" dist="38100" sx="102000" sy="102000" algn="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a:extLst>
              <a:ext uri="{FF2B5EF4-FFF2-40B4-BE49-F238E27FC236}">
                <a16:creationId xmlns="" xmlns:a16="http://schemas.microsoft.com/office/drawing/2014/main" id="{7624F9B7-82D5-4D05-A21A-846E240784CE}"/>
              </a:ext>
            </a:extLst>
          </p:cNvPr>
          <p:cNvSpPr/>
          <p:nvPr/>
        </p:nvSpPr>
        <p:spPr>
          <a:xfrm>
            <a:off x="3538331" y="1325217"/>
            <a:ext cx="6400800" cy="4207566"/>
          </a:xfrm>
          <a:prstGeom prst="rect">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a:extLst>
              <a:ext uri="{FF2B5EF4-FFF2-40B4-BE49-F238E27FC236}">
                <a16:creationId xmlns="" xmlns:a16="http://schemas.microsoft.com/office/drawing/2014/main" id="{38B2614B-2BE5-4A45-B132-24723F5BCD17}"/>
              </a:ext>
            </a:extLst>
          </p:cNvPr>
          <p:cNvGrpSpPr/>
          <p:nvPr/>
        </p:nvGrpSpPr>
        <p:grpSpPr>
          <a:xfrm>
            <a:off x="4510636" y="1950562"/>
            <a:ext cx="4139520" cy="2956877"/>
            <a:chOff x="4510636" y="1772479"/>
            <a:chExt cx="4139520" cy="2956877"/>
          </a:xfrm>
        </p:grpSpPr>
        <p:grpSp>
          <p:nvGrpSpPr>
            <p:cNvPr id="14" name="组合 13">
              <a:extLst>
                <a:ext uri="{FF2B5EF4-FFF2-40B4-BE49-F238E27FC236}">
                  <a16:creationId xmlns="" xmlns:a16="http://schemas.microsoft.com/office/drawing/2014/main" id="{9358A4E5-43E6-46F9-8CC3-5C823505D666}"/>
                </a:ext>
              </a:extLst>
            </p:cNvPr>
            <p:cNvGrpSpPr/>
            <p:nvPr/>
          </p:nvGrpSpPr>
          <p:grpSpPr>
            <a:xfrm>
              <a:off x="4510636" y="3429000"/>
              <a:ext cx="4139520" cy="1300356"/>
              <a:chOff x="7032063" y="1822174"/>
              <a:chExt cx="4139520" cy="1300356"/>
            </a:xfrm>
          </p:grpSpPr>
          <p:grpSp>
            <p:nvGrpSpPr>
              <p:cNvPr id="15" name="组合 14">
                <a:extLst>
                  <a:ext uri="{FF2B5EF4-FFF2-40B4-BE49-F238E27FC236}">
                    <a16:creationId xmlns="" xmlns:a16="http://schemas.microsoft.com/office/drawing/2014/main" id="{BF2B673C-45B8-4898-953A-238DACE4977F}"/>
                  </a:ext>
                </a:extLst>
              </p:cNvPr>
              <p:cNvGrpSpPr/>
              <p:nvPr/>
            </p:nvGrpSpPr>
            <p:grpSpPr>
              <a:xfrm>
                <a:off x="7328452" y="1822174"/>
                <a:ext cx="3843131" cy="1300356"/>
                <a:chOff x="6917634" y="1530626"/>
                <a:chExt cx="3843131" cy="1300356"/>
              </a:xfrm>
            </p:grpSpPr>
            <p:sp>
              <p:nvSpPr>
                <p:cNvPr id="17" name="文本框 16">
                  <a:extLst>
                    <a:ext uri="{FF2B5EF4-FFF2-40B4-BE49-F238E27FC236}">
                      <a16:creationId xmlns="" xmlns:a16="http://schemas.microsoft.com/office/drawing/2014/main" id="{C93F352F-3629-4E2B-B26D-506BDAA148F0}"/>
                    </a:ext>
                  </a:extLst>
                </p:cNvPr>
                <p:cNvSpPr txBox="1"/>
                <p:nvPr/>
              </p:nvSpPr>
              <p:spPr>
                <a:xfrm>
                  <a:off x="6917634" y="1530626"/>
                  <a:ext cx="3350249" cy="400110"/>
                </a:xfrm>
                <a:prstGeom prst="rect">
                  <a:avLst/>
                </a:prstGeom>
                <a:noFill/>
              </p:spPr>
              <p:txBody>
                <a:bodyPr wrap="square" rtlCol="0">
                  <a:spAutoFit/>
                </a:bodyPr>
                <a:lstStyle/>
                <a:p>
                  <a:r>
                    <a:rPr lang="en-US" altLang="zh-CN" sz="2000" dirty="0">
                      <a:solidFill>
                        <a:schemeClr val="tx1">
                          <a:lumMod val="85000"/>
                          <a:lumOff val="1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tx1">
                        <a:lumMod val="85000"/>
                        <a:lumOff val="1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8" name="文本框 17">
                  <a:extLst>
                    <a:ext uri="{FF2B5EF4-FFF2-40B4-BE49-F238E27FC236}">
                      <a16:creationId xmlns="" xmlns:a16="http://schemas.microsoft.com/office/drawing/2014/main" id="{B3E1EBB7-FD66-453D-B8B9-F3DA17ADE886}"/>
                    </a:ext>
                  </a:extLst>
                </p:cNvPr>
                <p:cNvSpPr txBox="1"/>
                <p:nvPr/>
              </p:nvSpPr>
              <p:spPr>
                <a:xfrm>
                  <a:off x="6917635" y="1930736"/>
                  <a:ext cx="3843130" cy="900246"/>
                </a:xfrm>
                <a:prstGeom prst="rect">
                  <a:avLst/>
                </a:prstGeom>
                <a:noFill/>
              </p:spPr>
              <p:txBody>
                <a:bodyPr wrap="square" rtlCol="0">
                  <a:spAutoFit/>
                </a:bodyPr>
                <a:lstStyle/>
                <a:p>
                  <a:r>
                    <a:rPr lang="en-US" altLang="zh-CN" sz="1050" i="1" dirty="0">
                      <a:solidFill>
                        <a:schemeClr val="tx1">
                          <a:lumMod val="85000"/>
                          <a:lumOff val="15000"/>
                        </a:schemeClr>
                      </a:solidFill>
                      <a:latin typeface="Comic Sans MS" panose="030F0702030302020204" pitchFamily="66" charset="0"/>
                    </a:rPr>
                    <a:t>Life if only such as first see, what autumn wind </a:t>
                  </a:r>
                  <a:r>
                    <a:rPr lang="en-US" altLang="zh-CN" sz="1050" i="1" dirty="0" err="1">
                      <a:solidFill>
                        <a:schemeClr val="tx1">
                          <a:lumMod val="85000"/>
                          <a:lumOff val="15000"/>
                        </a:schemeClr>
                      </a:solidFill>
                      <a:latin typeface="Comic Sans MS" panose="030F0702030302020204" pitchFamily="66" charset="0"/>
                    </a:rPr>
                    <a:t>sapainting</a:t>
                  </a:r>
                  <a:r>
                    <a:rPr lang="en-US" altLang="zh-CN" sz="1050" i="1" dirty="0">
                      <a:solidFill>
                        <a:schemeClr val="tx1">
                          <a:lumMod val="85000"/>
                          <a:lumOff val="1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tx1">
                        <a:lumMod val="85000"/>
                        <a:lumOff val="15000"/>
                      </a:schemeClr>
                    </a:solidFill>
                    <a:latin typeface="Comic Sans MS" panose="030F0702030302020204" pitchFamily="66" charset="0"/>
                  </a:endParaRPr>
                </a:p>
                <a:p>
                  <a:r>
                    <a:rPr lang="en-US" altLang="zh-CN" sz="1050" i="1" dirty="0">
                      <a:solidFill>
                        <a:schemeClr val="tx1">
                          <a:lumMod val="85000"/>
                          <a:lumOff val="15000"/>
                        </a:schemeClr>
                      </a:solidFill>
                      <a:latin typeface="Comic Sans MS" panose="030F0702030302020204" pitchFamily="66" charset="0"/>
                    </a:rPr>
                    <a:t> </a:t>
                  </a:r>
                  <a:endParaRPr lang="zh-CN" altLang="en-US" sz="1050" i="1" dirty="0">
                    <a:solidFill>
                      <a:schemeClr val="tx1">
                        <a:lumMod val="85000"/>
                        <a:lumOff val="15000"/>
                      </a:schemeClr>
                    </a:solidFill>
                    <a:latin typeface="Comic Sans MS" panose="030F0702030302020204" pitchFamily="66" charset="0"/>
                  </a:endParaRPr>
                </a:p>
              </p:txBody>
            </p:sp>
          </p:grpSp>
          <p:sp>
            <p:nvSpPr>
              <p:cNvPr id="16" name="椭圆 15">
                <a:extLst>
                  <a:ext uri="{FF2B5EF4-FFF2-40B4-BE49-F238E27FC236}">
                    <a16:creationId xmlns="" xmlns:a16="http://schemas.microsoft.com/office/drawing/2014/main" id="{94D012D7-9BCD-49C6-A820-9F57AE232DDF}"/>
                  </a:ext>
                </a:extLst>
              </p:cNvPr>
              <p:cNvSpPr/>
              <p:nvPr/>
            </p:nvSpPr>
            <p:spPr>
              <a:xfrm>
                <a:off x="7032063" y="1954372"/>
                <a:ext cx="108308" cy="10830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nvGrpSpPr>
            <p:cNvPr id="19" name="组合 18">
              <a:extLst>
                <a:ext uri="{FF2B5EF4-FFF2-40B4-BE49-F238E27FC236}">
                  <a16:creationId xmlns="" xmlns:a16="http://schemas.microsoft.com/office/drawing/2014/main" id="{09B98B75-9CF5-49F5-97D9-656AED987526}"/>
                </a:ext>
              </a:extLst>
            </p:cNvPr>
            <p:cNvGrpSpPr/>
            <p:nvPr/>
          </p:nvGrpSpPr>
          <p:grpSpPr>
            <a:xfrm>
              <a:off x="4510636" y="1772479"/>
              <a:ext cx="4139520" cy="1300356"/>
              <a:chOff x="7032063" y="1822174"/>
              <a:chExt cx="4139520" cy="1300356"/>
            </a:xfrm>
          </p:grpSpPr>
          <p:grpSp>
            <p:nvGrpSpPr>
              <p:cNvPr id="20" name="组合 19">
                <a:extLst>
                  <a:ext uri="{FF2B5EF4-FFF2-40B4-BE49-F238E27FC236}">
                    <a16:creationId xmlns="" xmlns:a16="http://schemas.microsoft.com/office/drawing/2014/main" id="{755EB6F8-40EA-4F3E-818F-1E0C51013372}"/>
                  </a:ext>
                </a:extLst>
              </p:cNvPr>
              <p:cNvGrpSpPr/>
              <p:nvPr/>
            </p:nvGrpSpPr>
            <p:grpSpPr>
              <a:xfrm>
                <a:off x="7328453" y="1822174"/>
                <a:ext cx="3843130" cy="1300356"/>
                <a:chOff x="6917635" y="1530626"/>
                <a:chExt cx="3843130" cy="1300356"/>
              </a:xfrm>
            </p:grpSpPr>
            <p:sp>
              <p:nvSpPr>
                <p:cNvPr id="22" name="文本框 21">
                  <a:extLst>
                    <a:ext uri="{FF2B5EF4-FFF2-40B4-BE49-F238E27FC236}">
                      <a16:creationId xmlns="" xmlns:a16="http://schemas.microsoft.com/office/drawing/2014/main" id="{F93C6C82-EF73-4DDF-8FA4-CFBEBAC49067}"/>
                    </a:ext>
                  </a:extLst>
                </p:cNvPr>
                <p:cNvSpPr txBox="1"/>
                <p:nvPr/>
              </p:nvSpPr>
              <p:spPr>
                <a:xfrm>
                  <a:off x="6917635" y="1530626"/>
                  <a:ext cx="3619344" cy="400110"/>
                </a:xfrm>
                <a:prstGeom prst="rect">
                  <a:avLst/>
                </a:prstGeom>
                <a:noFill/>
              </p:spPr>
              <p:txBody>
                <a:bodyPr wrap="square" rtlCol="0">
                  <a:spAutoFit/>
                </a:bodyPr>
                <a:lstStyle/>
                <a:p>
                  <a:r>
                    <a:rPr lang="en-US" altLang="zh-CN" sz="2000" dirty="0">
                      <a:solidFill>
                        <a:schemeClr val="tx1">
                          <a:lumMod val="85000"/>
                          <a:lumOff val="1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tx1">
                        <a:lumMod val="85000"/>
                        <a:lumOff val="1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23" name="文本框 22">
                  <a:extLst>
                    <a:ext uri="{FF2B5EF4-FFF2-40B4-BE49-F238E27FC236}">
                      <a16:creationId xmlns="" xmlns:a16="http://schemas.microsoft.com/office/drawing/2014/main" id="{9747199C-5DDE-4F0D-BA1B-168B33FE26A7}"/>
                    </a:ext>
                  </a:extLst>
                </p:cNvPr>
                <p:cNvSpPr txBox="1"/>
                <p:nvPr/>
              </p:nvSpPr>
              <p:spPr>
                <a:xfrm>
                  <a:off x="6917635" y="1930736"/>
                  <a:ext cx="3843130" cy="900246"/>
                </a:xfrm>
                <a:prstGeom prst="rect">
                  <a:avLst/>
                </a:prstGeom>
                <a:noFill/>
              </p:spPr>
              <p:txBody>
                <a:bodyPr wrap="square" rtlCol="0">
                  <a:spAutoFit/>
                </a:bodyPr>
                <a:lstStyle/>
                <a:p>
                  <a:r>
                    <a:rPr lang="en-US" altLang="zh-CN" sz="1050" i="1" dirty="0">
                      <a:solidFill>
                        <a:schemeClr val="tx1">
                          <a:lumMod val="85000"/>
                          <a:lumOff val="15000"/>
                        </a:schemeClr>
                      </a:solidFill>
                      <a:latin typeface="Comic Sans MS" panose="030F0702030302020204" pitchFamily="66" charset="0"/>
                    </a:rPr>
                    <a:t>Life if only such as first see, what autumn wind </a:t>
                  </a:r>
                  <a:r>
                    <a:rPr lang="en-US" altLang="zh-CN" sz="1050" i="1" dirty="0" err="1">
                      <a:solidFill>
                        <a:schemeClr val="tx1">
                          <a:lumMod val="85000"/>
                          <a:lumOff val="15000"/>
                        </a:schemeClr>
                      </a:solidFill>
                      <a:latin typeface="Comic Sans MS" panose="030F0702030302020204" pitchFamily="66" charset="0"/>
                    </a:rPr>
                    <a:t>sapainting</a:t>
                  </a:r>
                  <a:r>
                    <a:rPr lang="en-US" altLang="zh-CN" sz="1050" i="1" dirty="0">
                      <a:solidFill>
                        <a:schemeClr val="tx1">
                          <a:lumMod val="85000"/>
                          <a:lumOff val="1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tx1">
                        <a:lumMod val="85000"/>
                        <a:lumOff val="15000"/>
                      </a:schemeClr>
                    </a:solidFill>
                    <a:latin typeface="Comic Sans MS" panose="030F0702030302020204" pitchFamily="66" charset="0"/>
                  </a:endParaRPr>
                </a:p>
                <a:p>
                  <a:r>
                    <a:rPr lang="en-US" altLang="zh-CN" sz="1050" i="1" dirty="0">
                      <a:solidFill>
                        <a:schemeClr val="tx1">
                          <a:lumMod val="85000"/>
                          <a:lumOff val="15000"/>
                        </a:schemeClr>
                      </a:solidFill>
                      <a:latin typeface="Comic Sans MS" panose="030F0702030302020204" pitchFamily="66" charset="0"/>
                    </a:rPr>
                    <a:t> </a:t>
                  </a:r>
                  <a:endParaRPr lang="zh-CN" altLang="en-US" sz="1050" i="1" dirty="0">
                    <a:solidFill>
                      <a:schemeClr val="tx1">
                        <a:lumMod val="85000"/>
                        <a:lumOff val="15000"/>
                      </a:schemeClr>
                    </a:solidFill>
                    <a:latin typeface="Comic Sans MS" panose="030F0702030302020204" pitchFamily="66" charset="0"/>
                  </a:endParaRPr>
                </a:p>
              </p:txBody>
            </p:sp>
          </p:grpSp>
          <p:sp>
            <p:nvSpPr>
              <p:cNvPr id="21" name="椭圆 20">
                <a:extLst>
                  <a:ext uri="{FF2B5EF4-FFF2-40B4-BE49-F238E27FC236}">
                    <a16:creationId xmlns="" xmlns:a16="http://schemas.microsoft.com/office/drawing/2014/main" id="{E89AE4ED-0B97-405D-9960-EEC584426C79}"/>
                  </a:ext>
                </a:extLst>
              </p:cNvPr>
              <p:cNvSpPr/>
              <p:nvPr/>
            </p:nvSpPr>
            <p:spPr>
              <a:xfrm>
                <a:off x="7032063" y="1954372"/>
                <a:ext cx="108308" cy="10830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spTree>
    <p:extLst>
      <p:ext uri="{BB962C8B-B14F-4D97-AF65-F5344CB8AC3E}">
        <p14:creationId xmlns:p14="http://schemas.microsoft.com/office/powerpoint/2010/main" xmlns="" val="5664842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a:extLst>
              <a:ext uri="{FF2B5EF4-FFF2-40B4-BE49-F238E27FC236}">
                <a16:creationId xmlns="" xmlns:a16="http://schemas.microsoft.com/office/drawing/2014/main" id="{E60F981C-B100-4892-B1D4-C3AA8088A33A}"/>
              </a:ext>
            </a:extLst>
          </p:cNvPr>
          <p:cNvSpPr/>
          <p:nvPr/>
        </p:nvSpPr>
        <p:spPr>
          <a:xfrm>
            <a:off x="0" y="3429000"/>
            <a:ext cx="5015948" cy="3429000"/>
          </a:xfrm>
          <a:prstGeom prst="triangle">
            <a:avLst>
              <a:gd name="adj" fmla="val 0"/>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5" name="直接连接符 4">
            <a:extLst>
              <a:ext uri="{FF2B5EF4-FFF2-40B4-BE49-F238E27FC236}">
                <a16:creationId xmlns="" xmlns:a16="http://schemas.microsoft.com/office/drawing/2014/main" id="{62D620DA-F535-4C9F-BB3D-0EF5D5647AB5}"/>
              </a:ext>
            </a:extLst>
          </p:cNvPr>
          <p:cNvCxnSpPr/>
          <p:nvPr/>
        </p:nvCxnSpPr>
        <p:spPr>
          <a:xfrm>
            <a:off x="2146852" y="0"/>
            <a:ext cx="10045147" cy="6858000"/>
          </a:xfrm>
          <a:prstGeom prst="line">
            <a:avLst/>
          </a:prstGeom>
          <a:ln w="28575">
            <a:solidFill>
              <a:srgbClr val="E3B65C"/>
            </a:solidFill>
          </a:ln>
        </p:spPr>
        <p:style>
          <a:lnRef idx="1">
            <a:schemeClr val="accent1"/>
          </a:lnRef>
          <a:fillRef idx="0">
            <a:schemeClr val="accent1"/>
          </a:fillRef>
          <a:effectRef idx="0">
            <a:schemeClr val="accent1"/>
          </a:effectRef>
          <a:fontRef idx="minor">
            <a:schemeClr val="tx1"/>
          </a:fontRef>
        </p:style>
      </p:cxnSp>
      <p:sp>
        <p:nvSpPr>
          <p:cNvPr id="6" name="椭圆 5">
            <a:extLst>
              <a:ext uri="{FF2B5EF4-FFF2-40B4-BE49-F238E27FC236}">
                <a16:creationId xmlns="" xmlns:a16="http://schemas.microsoft.com/office/drawing/2014/main" id="{7512B8F9-CFA0-4E13-939E-EACF47ECC6C4}"/>
              </a:ext>
            </a:extLst>
          </p:cNvPr>
          <p:cNvSpPr/>
          <p:nvPr/>
        </p:nvSpPr>
        <p:spPr>
          <a:xfrm>
            <a:off x="3758130" y="1054687"/>
            <a:ext cx="170000" cy="170000"/>
          </a:xfrm>
          <a:prstGeom prst="ellipse">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 xmlns:a16="http://schemas.microsoft.com/office/drawing/2014/main" id="{EFC82A3B-D3F8-4A95-9E13-D8A14FC51C32}"/>
              </a:ext>
            </a:extLst>
          </p:cNvPr>
          <p:cNvSpPr/>
          <p:nvPr/>
        </p:nvSpPr>
        <p:spPr>
          <a:xfrm>
            <a:off x="5604599" y="2313644"/>
            <a:ext cx="170000" cy="170000"/>
          </a:xfrm>
          <a:prstGeom prst="ellipse">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 xmlns:a16="http://schemas.microsoft.com/office/drawing/2014/main" id="{5C6D8AA1-DCE3-447F-A99A-9AC4833E96A7}"/>
              </a:ext>
            </a:extLst>
          </p:cNvPr>
          <p:cNvSpPr/>
          <p:nvPr/>
        </p:nvSpPr>
        <p:spPr>
          <a:xfrm>
            <a:off x="7451068" y="3572601"/>
            <a:ext cx="170000" cy="170000"/>
          </a:xfrm>
          <a:prstGeom prst="ellipse">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 xmlns:a16="http://schemas.microsoft.com/office/drawing/2014/main" id="{EAAC69AF-4433-4BC5-846E-037A6A5FE6EF}"/>
              </a:ext>
            </a:extLst>
          </p:cNvPr>
          <p:cNvSpPr/>
          <p:nvPr/>
        </p:nvSpPr>
        <p:spPr>
          <a:xfrm>
            <a:off x="9297538" y="4831557"/>
            <a:ext cx="170000" cy="170000"/>
          </a:xfrm>
          <a:prstGeom prst="ellipse">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a:extLst>
              <a:ext uri="{FF2B5EF4-FFF2-40B4-BE49-F238E27FC236}">
                <a16:creationId xmlns="" xmlns:a16="http://schemas.microsoft.com/office/drawing/2014/main" id="{3892A0EA-F9E4-415A-BC16-100BD0A5139C}"/>
              </a:ext>
            </a:extLst>
          </p:cNvPr>
          <p:cNvGrpSpPr/>
          <p:nvPr/>
        </p:nvGrpSpPr>
        <p:grpSpPr>
          <a:xfrm>
            <a:off x="928110" y="1033094"/>
            <a:ext cx="2438400" cy="976571"/>
            <a:chOff x="1139687" y="1316056"/>
            <a:chExt cx="2438400" cy="976571"/>
          </a:xfrm>
        </p:grpSpPr>
        <p:sp>
          <p:nvSpPr>
            <p:cNvPr id="11" name="文本框 10">
              <a:extLst>
                <a:ext uri="{FF2B5EF4-FFF2-40B4-BE49-F238E27FC236}">
                  <a16:creationId xmlns="" xmlns:a16="http://schemas.microsoft.com/office/drawing/2014/main" id="{FA3568F4-18F7-4BC5-B944-0837B2FB8B68}"/>
                </a:ext>
              </a:extLst>
            </p:cNvPr>
            <p:cNvSpPr txBox="1"/>
            <p:nvPr/>
          </p:nvSpPr>
          <p:spPr>
            <a:xfrm>
              <a:off x="1139687" y="1316056"/>
              <a:ext cx="2438400" cy="338554"/>
            </a:xfrm>
            <a:prstGeom prst="rect">
              <a:avLst/>
            </a:prstGeom>
            <a:noFill/>
          </p:spPr>
          <p:txBody>
            <a:bodyPr wrap="square" rtlCol="0">
              <a:spAutoFit/>
            </a:bodyPr>
            <a:lstStyle/>
            <a:p>
              <a:pPr algn="r"/>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2" name="文本框 11">
              <a:extLst>
                <a:ext uri="{FF2B5EF4-FFF2-40B4-BE49-F238E27FC236}">
                  <a16:creationId xmlns="" xmlns:a16="http://schemas.microsoft.com/office/drawing/2014/main" id="{CA6439BE-566C-4C41-B8D4-1907E6873507}"/>
                </a:ext>
              </a:extLst>
            </p:cNvPr>
            <p:cNvSpPr txBox="1"/>
            <p:nvPr/>
          </p:nvSpPr>
          <p:spPr>
            <a:xfrm>
              <a:off x="1833643" y="1715546"/>
              <a:ext cx="1744444" cy="577081"/>
            </a:xfrm>
            <a:prstGeom prst="rect">
              <a:avLst/>
            </a:prstGeom>
            <a:noFill/>
          </p:spPr>
          <p:txBody>
            <a:bodyPr wrap="square" rtlCol="0">
              <a:spAutoFit/>
            </a:bodyPr>
            <a:lstStyle/>
            <a:p>
              <a:pPr algn="r"/>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grpSp>
        <p:nvGrpSpPr>
          <p:cNvPr id="3" name="组合 2">
            <a:extLst>
              <a:ext uri="{FF2B5EF4-FFF2-40B4-BE49-F238E27FC236}">
                <a16:creationId xmlns="" xmlns:a16="http://schemas.microsoft.com/office/drawing/2014/main" id="{62998491-A34D-4278-BC90-9A536296598B}"/>
              </a:ext>
            </a:extLst>
          </p:cNvPr>
          <p:cNvGrpSpPr/>
          <p:nvPr/>
        </p:nvGrpSpPr>
        <p:grpSpPr>
          <a:xfrm>
            <a:off x="6299385" y="1521379"/>
            <a:ext cx="2438400" cy="976571"/>
            <a:chOff x="7865403" y="1135916"/>
            <a:chExt cx="2438400" cy="976571"/>
          </a:xfrm>
        </p:grpSpPr>
        <p:sp>
          <p:nvSpPr>
            <p:cNvPr id="13" name="文本框 12">
              <a:extLst>
                <a:ext uri="{FF2B5EF4-FFF2-40B4-BE49-F238E27FC236}">
                  <a16:creationId xmlns="" xmlns:a16="http://schemas.microsoft.com/office/drawing/2014/main" id="{3FAB3BE0-50BC-4E1C-90B1-9482C5590C72}"/>
                </a:ext>
              </a:extLst>
            </p:cNvPr>
            <p:cNvSpPr txBox="1"/>
            <p:nvPr/>
          </p:nvSpPr>
          <p:spPr>
            <a:xfrm>
              <a:off x="7865403" y="1135916"/>
              <a:ext cx="2438400" cy="338554"/>
            </a:xfrm>
            <a:prstGeom prst="rect">
              <a:avLst/>
            </a:prstGeom>
            <a:noFill/>
          </p:spPr>
          <p:txBody>
            <a:bodyPr wrap="square" rtlCol="0">
              <a:spAutoFit/>
            </a:bodyPr>
            <a:lstStyle/>
            <a:p>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4" name="文本框 13">
              <a:extLst>
                <a:ext uri="{FF2B5EF4-FFF2-40B4-BE49-F238E27FC236}">
                  <a16:creationId xmlns="" xmlns:a16="http://schemas.microsoft.com/office/drawing/2014/main" id="{A0874DA1-CC12-4DB0-B252-3F6AF486D293}"/>
                </a:ext>
              </a:extLst>
            </p:cNvPr>
            <p:cNvSpPr txBox="1"/>
            <p:nvPr/>
          </p:nvSpPr>
          <p:spPr>
            <a:xfrm>
              <a:off x="7865403" y="1535406"/>
              <a:ext cx="1744444" cy="577081"/>
            </a:xfrm>
            <a:prstGeom prst="rect">
              <a:avLst/>
            </a:prstGeom>
            <a:noFill/>
          </p:spPr>
          <p:txBody>
            <a:bodyPr wrap="square" rtlCol="0">
              <a:spAutoFit/>
            </a:bodyPr>
            <a:lstStyle/>
            <a:p>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grpSp>
        <p:nvGrpSpPr>
          <p:cNvPr id="10" name="组合 9">
            <a:extLst>
              <a:ext uri="{FF2B5EF4-FFF2-40B4-BE49-F238E27FC236}">
                <a16:creationId xmlns="" xmlns:a16="http://schemas.microsoft.com/office/drawing/2014/main" id="{79C6ACEC-E1AE-4543-850D-85FC45D1DD68}"/>
              </a:ext>
            </a:extLst>
          </p:cNvPr>
          <p:cNvGrpSpPr/>
          <p:nvPr/>
        </p:nvGrpSpPr>
        <p:grpSpPr>
          <a:xfrm>
            <a:off x="4673331" y="3820717"/>
            <a:ext cx="2438400" cy="976571"/>
            <a:chOff x="7865403" y="2715289"/>
            <a:chExt cx="2438400" cy="976571"/>
          </a:xfrm>
        </p:grpSpPr>
        <p:sp>
          <p:nvSpPr>
            <p:cNvPr id="15" name="文本框 14">
              <a:extLst>
                <a:ext uri="{FF2B5EF4-FFF2-40B4-BE49-F238E27FC236}">
                  <a16:creationId xmlns="" xmlns:a16="http://schemas.microsoft.com/office/drawing/2014/main" id="{8C5A32EF-41A1-4D3A-90E7-CC5B6ED398A3}"/>
                </a:ext>
              </a:extLst>
            </p:cNvPr>
            <p:cNvSpPr txBox="1"/>
            <p:nvPr/>
          </p:nvSpPr>
          <p:spPr>
            <a:xfrm>
              <a:off x="7865403" y="2715289"/>
              <a:ext cx="2438400" cy="338554"/>
            </a:xfrm>
            <a:prstGeom prst="rect">
              <a:avLst/>
            </a:prstGeom>
            <a:noFill/>
          </p:spPr>
          <p:txBody>
            <a:bodyPr wrap="square" rtlCol="0">
              <a:spAutoFit/>
            </a:bodyPr>
            <a:lstStyle/>
            <a:p>
              <a:pPr algn="r"/>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6" name="文本框 15">
              <a:extLst>
                <a:ext uri="{FF2B5EF4-FFF2-40B4-BE49-F238E27FC236}">
                  <a16:creationId xmlns="" xmlns:a16="http://schemas.microsoft.com/office/drawing/2014/main" id="{681F7A0A-3EC1-4310-8F1E-5FF6B1877FD4}"/>
                </a:ext>
              </a:extLst>
            </p:cNvPr>
            <p:cNvSpPr txBox="1"/>
            <p:nvPr/>
          </p:nvSpPr>
          <p:spPr>
            <a:xfrm>
              <a:off x="8559359" y="3114779"/>
              <a:ext cx="1744444" cy="577081"/>
            </a:xfrm>
            <a:prstGeom prst="rect">
              <a:avLst/>
            </a:prstGeom>
            <a:noFill/>
          </p:spPr>
          <p:txBody>
            <a:bodyPr wrap="square" rtlCol="0">
              <a:spAutoFit/>
            </a:bodyPr>
            <a:lstStyle/>
            <a:p>
              <a:pPr algn="r"/>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grpSp>
        <p:nvGrpSpPr>
          <p:cNvPr id="25" name="组合 24">
            <a:extLst>
              <a:ext uri="{FF2B5EF4-FFF2-40B4-BE49-F238E27FC236}">
                <a16:creationId xmlns="" xmlns:a16="http://schemas.microsoft.com/office/drawing/2014/main" id="{DF008204-E1D4-4349-85F7-1E3A0D6F4E29}"/>
              </a:ext>
            </a:extLst>
          </p:cNvPr>
          <p:cNvGrpSpPr/>
          <p:nvPr/>
        </p:nvGrpSpPr>
        <p:grpSpPr>
          <a:xfrm>
            <a:off x="9684026" y="3742601"/>
            <a:ext cx="2438400" cy="976571"/>
            <a:chOff x="9297538" y="3939986"/>
            <a:chExt cx="2438400" cy="976571"/>
          </a:xfrm>
        </p:grpSpPr>
        <p:sp>
          <p:nvSpPr>
            <p:cNvPr id="17" name="文本框 16">
              <a:extLst>
                <a:ext uri="{FF2B5EF4-FFF2-40B4-BE49-F238E27FC236}">
                  <a16:creationId xmlns="" xmlns:a16="http://schemas.microsoft.com/office/drawing/2014/main" id="{D67022AC-2D39-4F7E-8BD2-E8D67A5B057D}"/>
                </a:ext>
              </a:extLst>
            </p:cNvPr>
            <p:cNvSpPr txBox="1"/>
            <p:nvPr/>
          </p:nvSpPr>
          <p:spPr>
            <a:xfrm>
              <a:off x="9297538" y="3939986"/>
              <a:ext cx="2438400" cy="338554"/>
            </a:xfrm>
            <a:prstGeom prst="rect">
              <a:avLst/>
            </a:prstGeom>
            <a:noFill/>
          </p:spPr>
          <p:txBody>
            <a:bodyPr wrap="square" rtlCol="0">
              <a:spAutoFit/>
            </a:bodyPr>
            <a:lstStyle/>
            <a:p>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8" name="文本框 17">
              <a:extLst>
                <a:ext uri="{FF2B5EF4-FFF2-40B4-BE49-F238E27FC236}">
                  <a16:creationId xmlns="" xmlns:a16="http://schemas.microsoft.com/office/drawing/2014/main" id="{5FA6CF43-4AF3-49AB-ADA0-27E03B98E1DB}"/>
                </a:ext>
              </a:extLst>
            </p:cNvPr>
            <p:cNvSpPr txBox="1"/>
            <p:nvPr/>
          </p:nvSpPr>
          <p:spPr>
            <a:xfrm>
              <a:off x="9297538" y="4339476"/>
              <a:ext cx="1744444" cy="577081"/>
            </a:xfrm>
            <a:prstGeom prst="rect">
              <a:avLst/>
            </a:prstGeom>
            <a:noFill/>
          </p:spPr>
          <p:txBody>
            <a:bodyPr wrap="square" rtlCol="0">
              <a:spAutoFit/>
            </a:bodyPr>
            <a:lstStyle/>
            <a:p>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sp>
        <p:nvSpPr>
          <p:cNvPr id="23" name="等腰三角形 22">
            <a:extLst>
              <a:ext uri="{FF2B5EF4-FFF2-40B4-BE49-F238E27FC236}">
                <a16:creationId xmlns="" xmlns:a16="http://schemas.microsoft.com/office/drawing/2014/main" id="{DD0AC626-09A2-4A7D-91E8-B97542971BB4}"/>
              </a:ext>
            </a:extLst>
          </p:cNvPr>
          <p:cNvSpPr/>
          <p:nvPr/>
        </p:nvSpPr>
        <p:spPr>
          <a:xfrm rot="10800000">
            <a:off x="10310198" y="0"/>
            <a:ext cx="1881802" cy="1261118"/>
          </a:xfrm>
          <a:prstGeom prst="triangle">
            <a:avLst>
              <a:gd name="adj" fmla="val 0"/>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a:extLst>
              <a:ext uri="{FF2B5EF4-FFF2-40B4-BE49-F238E27FC236}">
                <a16:creationId xmlns="" xmlns:a16="http://schemas.microsoft.com/office/drawing/2014/main" id="{D4C47675-4B3D-4190-8585-E4A49A260CAA}"/>
              </a:ext>
            </a:extLst>
          </p:cNvPr>
          <p:cNvSpPr/>
          <p:nvPr/>
        </p:nvSpPr>
        <p:spPr>
          <a:xfrm>
            <a:off x="-12791" y="5606407"/>
            <a:ext cx="1881802" cy="1261118"/>
          </a:xfrm>
          <a:prstGeom prst="triangle">
            <a:avLst>
              <a:gd name="adj" fmla="val 0"/>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812383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48C2F585-3B27-4404-8AEB-F5B629F88BCE}"/>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DA4A061B-83CD-4780-B869-3B7EDAD4267A}"/>
              </a:ext>
            </a:extLst>
          </p:cNvPr>
          <p:cNvSpPr/>
          <p:nvPr/>
        </p:nvSpPr>
        <p:spPr>
          <a:xfrm>
            <a:off x="0" y="795130"/>
            <a:ext cx="1789043" cy="5267740"/>
          </a:xfrm>
          <a:prstGeom prst="rect">
            <a:avLst/>
          </a:prstGeom>
          <a:solidFill>
            <a:srgbClr val="AA6FA1"/>
          </a:solidFill>
          <a:ln w="19050">
            <a:solidFill>
              <a:srgbClr val="CFA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 xmlns:a16="http://schemas.microsoft.com/office/drawing/2014/main" id="{64CF64FC-76D5-47BD-BE2C-D27664DDA9D6}"/>
              </a:ext>
            </a:extLst>
          </p:cNvPr>
          <p:cNvSpPr/>
          <p:nvPr/>
        </p:nvSpPr>
        <p:spPr>
          <a:xfrm>
            <a:off x="2557669" y="795130"/>
            <a:ext cx="7076662" cy="5267740"/>
          </a:xfrm>
          <a:prstGeom prst="rect">
            <a:avLst/>
          </a:prstGeom>
          <a:blipFill dpi="0" rotWithShape="1">
            <a:blip r:embed="rId3" cstate="email">
              <a:extLst>
                <a:ext uri="{BEBA8EAE-BF5A-486C-A8C5-ECC9F3942E4B}">
                  <a14:imgProps xmlns:a14="http://schemas.microsoft.com/office/drawing/2010/main" xmlns="">
                    <a14:imgLayer r:embed="rId4">
                      <a14:imgEffect>
                        <a14:saturation sat="20000"/>
                      </a14:imgEffect>
                    </a14:imgLayer>
                  </a14:imgProps>
                </a:ext>
                <a:ext uri="{28A0092B-C50C-407E-A947-70E740481C1C}">
                  <a14:useLocalDpi xmlns:a14="http://schemas.microsoft.com/office/drawing/2010/main" xmlns=""/>
                </a:ext>
              </a:extLst>
            </a:blip>
            <a:srcRect/>
            <a:stretch>
              <a:fillRect/>
            </a:stretch>
          </a:blipFill>
          <a:ln>
            <a:noFill/>
          </a:ln>
          <a:effectLst>
            <a:outerShdw blurRad="190500" sx="102000" sy="102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AEE82FF2-93B2-44D9-8AB9-54CD78B39BCD}"/>
              </a:ext>
            </a:extLst>
          </p:cNvPr>
          <p:cNvSpPr/>
          <p:nvPr/>
        </p:nvSpPr>
        <p:spPr>
          <a:xfrm>
            <a:off x="10402957" y="795130"/>
            <a:ext cx="1789043" cy="5267740"/>
          </a:xfrm>
          <a:prstGeom prst="rect">
            <a:avLst/>
          </a:prstGeom>
          <a:solidFill>
            <a:srgbClr val="AA6FA1"/>
          </a:solidFill>
          <a:ln w="19050">
            <a:solidFill>
              <a:srgbClr val="CFA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 xmlns:a16="http://schemas.microsoft.com/office/drawing/2014/main" id="{D1C75A47-6D48-4D86-84F9-8BE307BDB54A}"/>
              </a:ext>
            </a:extLst>
          </p:cNvPr>
          <p:cNvSpPr txBox="1"/>
          <p:nvPr/>
        </p:nvSpPr>
        <p:spPr>
          <a:xfrm>
            <a:off x="3505202" y="1630018"/>
            <a:ext cx="987285" cy="1200329"/>
          </a:xfrm>
          <a:prstGeom prst="rect">
            <a:avLst/>
          </a:prstGeom>
          <a:noFill/>
        </p:spPr>
        <p:txBody>
          <a:bodyPr wrap="square" rtlCol="0">
            <a:spAutoFit/>
          </a:bodyPr>
          <a:lstStyle/>
          <a:p>
            <a:pPr algn="ctr"/>
            <a:r>
              <a:rPr lang="zh-CN" altLang="en-US" sz="2400" dirty="0">
                <a:solidFill>
                  <a:schemeClr val="bg1"/>
                </a:solidFill>
                <a:latin typeface="方正正中黑简体" panose="02000000000000000000" pitchFamily="2" charset="-122"/>
                <a:ea typeface="方正正中黑简体" panose="02000000000000000000" pitchFamily="2" charset="-122"/>
              </a:rPr>
              <a:t>工作存在不足</a:t>
            </a:r>
          </a:p>
        </p:txBody>
      </p:sp>
      <p:sp>
        <p:nvSpPr>
          <p:cNvPr id="11" name="等腰三角形 10">
            <a:extLst>
              <a:ext uri="{FF2B5EF4-FFF2-40B4-BE49-F238E27FC236}">
                <a16:creationId xmlns="" xmlns:a16="http://schemas.microsoft.com/office/drawing/2014/main" id="{76FCA16C-B245-4761-BE22-B2B0D4D165F8}"/>
              </a:ext>
            </a:extLst>
          </p:cNvPr>
          <p:cNvSpPr/>
          <p:nvPr/>
        </p:nvSpPr>
        <p:spPr>
          <a:xfrm rot="5400000">
            <a:off x="3267884" y="2129549"/>
            <a:ext cx="273370" cy="201267"/>
          </a:xfrm>
          <a:prstGeom prst="triangle">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B0BC83E7-92E2-4870-9F25-3F114224059E}"/>
              </a:ext>
            </a:extLst>
          </p:cNvPr>
          <p:cNvSpPr txBox="1"/>
          <p:nvPr/>
        </p:nvSpPr>
        <p:spPr>
          <a:xfrm>
            <a:off x="-1815548" y="1074345"/>
            <a:ext cx="4373217" cy="5386090"/>
          </a:xfrm>
          <a:prstGeom prst="rect">
            <a:avLst/>
          </a:prstGeom>
          <a:noFill/>
        </p:spPr>
        <p:txBody>
          <a:bodyPr wrap="square" rtlCol="0">
            <a:spAutoFit/>
          </a:bodyPr>
          <a:lstStyle/>
          <a:p>
            <a:r>
              <a:rPr lang="en-US" altLang="zh-CN" sz="34400" dirty="0">
                <a:gradFill flip="none" rotWithShape="1">
                  <a:gsLst>
                    <a:gs pos="69000">
                      <a:schemeClr val="bg1">
                        <a:lumMod val="95000"/>
                      </a:schemeClr>
                    </a:gs>
                    <a:gs pos="100000">
                      <a:schemeClr val="bg1">
                        <a:alpha val="0"/>
                        <a:lumMod val="80000"/>
                      </a:schemeClr>
                    </a:gs>
                  </a:gsLst>
                  <a:lin ang="0" scaled="1"/>
                  <a:tileRect/>
                </a:gradFill>
                <a:latin typeface="方正正中黑简体" panose="02000000000000000000" pitchFamily="2" charset="-122"/>
                <a:ea typeface="方正正中黑简体" panose="02000000000000000000" pitchFamily="2" charset="-122"/>
              </a:rPr>
              <a:t>2</a:t>
            </a:r>
            <a:endParaRPr lang="zh-CN" altLang="en-US" sz="34400" dirty="0">
              <a:gradFill flip="none" rotWithShape="1">
                <a:gsLst>
                  <a:gs pos="69000">
                    <a:schemeClr val="bg1">
                      <a:lumMod val="95000"/>
                    </a:schemeClr>
                  </a:gs>
                  <a:gs pos="100000">
                    <a:schemeClr val="bg1">
                      <a:alpha val="0"/>
                      <a:lumMod val="80000"/>
                    </a:schemeClr>
                  </a:gs>
                </a:gsLst>
                <a:lin ang="0" scaled="1"/>
                <a:tileRect/>
              </a:gradFill>
              <a:latin typeface="方正正中黑简体" panose="02000000000000000000" pitchFamily="2" charset="-122"/>
              <a:ea typeface="方正正中黑简体" panose="02000000000000000000" pitchFamily="2" charset="-122"/>
            </a:endParaRPr>
          </a:p>
        </p:txBody>
      </p:sp>
      <p:sp>
        <p:nvSpPr>
          <p:cNvPr id="14" name="文本框 13">
            <a:extLst>
              <a:ext uri="{FF2B5EF4-FFF2-40B4-BE49-F238E27FC236}">
                <a16:creationId xmlns="" xmlns:a16="http://schemas.microsoft.com/office/drawing/2014/main" id="{89E0DF5C-5F3C-4A6A-847D-5B879C8322D2}"/>
              </a:ext>
            </a:extLst>
          </p:cNvPr>
          <p:cNvSpPr txBox="1"/>
          <p:nvPr/>
        </p:nvSpPr>
        <p:spPr>
          <a:xfrm>
            <a:off x="10855905" y="1097812"/>
            <a:ext cx="4373217" cy="5386090"/>
          </a:xfrm>
          <a:prstGeom prst="rect">
            <a:avLst/>
          </a:prstGeom>
          <a:noFill/>
        </p:spPr>
        <p:txBody>
          <a:bodyPr wrap="square" rtlCol="0">
            <a:spAutoFit/>
          </a:bodyPr>
          <a:lstStyle/>
          <a:p>
            <a:r>
              <a:rPr lang="en-US" altLang="zh-CN" sz="34400" dirty="0">
                <a:gradFill>
                  <a:gsLst>
                    <a:gs pos="29000">
                      <a:schemeClr val="bg1">
                        <a:lumMod val="95000"/>
                      </a:schemeClr>
                    </a:gs>
                    <a:gs pos="0">
                      <a:schemeClr val="bg1">
                        <a:alpha val="0"/>
                        <a:lumMod val="70000"/>
                      </a:schemeClr>
                    </a:gs>
                  </a:gsLst>
                  <a:lin ang="0" scaled="1"/>
                </a:gradFill>
                <a:latin typeface="方正正中黑简体" panose="02000000000000000000" pitchFamily="2" charset="-122"/>
                <a:ea typeface="方正正中黑简体" panose="02000000000000000000" pitchFamily="2" charset="-122"/>
              </a:rPr>
              <a:t>0</a:t>
            </a:r>
            <a:endParaRPr lang="zh-CN" altLang="en-US" sz="34400" dirty="0">
              <a:gradFill>
                <a:gsLst>
                  <a:gs pos="29000">
                    <a:schemeClr val="bg1">
                      <a:lumMod val="95000"/>
                    </a:schemeClr>
                  </a:gs>
                  <a:gs pos="0">
                    <a:schemeClr val="bg1">
                      <a:alpha val="0"/>
                      <a:lumMod val="70000"/>
                    </a:schemeClr>
                  </a:gs>
                </a:gsLst>
                <a:lin ang="0" scaled="1"/>
              </a:gradFill>
              <a:latin typeface="方正正中黑简体" panose="02000000000000000000" pitchFamily="2" charset="-122"/>
              <a:ea typeface="方正正中黑简体" panose="02000000000000000000" pitchFamily="2" charset="-122"/>
            </a:endParaRPr>
          </a:p>
        </p:txBody>
      </p:sp>
    </p:spTree>
    <p:extLst>
      <p:ext uri="{BB962C8B-B14F-4D97-AF65-F5344CB8AC3E}">
        <p14:creationId xmlns:p14="http://schemas.microsoft.com/office/powerpoint/2010/main" xmlns="" val="35186078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 xmlns:a16="http://schemas.microsoft.com/office/drawing/2014/main" id="{F45B3B75-73A1-4576-8B14-22E3FA6E18F8}"/>
              </a:ext>
            </a:extLst>
          </p:cNvPr>
          <p:cNvSpPr/>
          <p:nvPr/>
        </p:nvSpPr>
        <p:spPr>
          <a:xfrm>
            <a:off x="2056076" y="-554016"/>
            <a:ext cx="3352135" cy="3352135"/>
          </a:xfrm>
          <a:prstGeom prst="rect">
            <a:avLst/>
          </a:prstGeom>
          <a:noFill/>
          <a:ln>
            <a:solidFill>
              <a:srgbClr val="E3B6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 xmlns:a16="http://schemas.microsoft.com/office/drawing/2014/main" id="{B6EDA140-68EE-4EDB-9011-8DB74C9A6754}"/>
              </a:ext>
            </a:extLst>
          </p:cNvPr>
          <p:cNvSpPr/>
          <p:nvPr/>
        </p:nvSpPr>
        <p:spPr>
          <a:xfrm>
            <a:off x="4704522" y="2037522"/>
            <a:ext cx="2782956" cy="2782956"/>
          </a:xfrm>
          <a:prstGeom prst="rect">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a:extLst>
              <a:ext uri="{FF2B5EF4-FFF2-40B4-BE49-F238E27FC236}">
                <a16:creationId xmlns="" xmlns:a16="http://schemas.microsoft.com/office/drawing/2014/main" id="{0E0DA384-1F30-4ECE-BA1C-3C9C1BF1AA1E}"/>
              </a:ext>
            </a:extLst>
          </p:cNvPr>
          <p:cNvSpPr/>
          <p:nvPr/>
        </p:nvSpPr>
        <p:spPr>
          <a:xfrm>
            <a:off x="4568687" y="1901687"/>
            <a:ext cx="3054626" cy="3054626"/>
          </a:xfrm>
          <a:prstGeom prst="rect">
            <a:avLst/>
          </a:prstGeom>
          <a:noFill/>
          <a:ln>
            <a:solidFill>
              <a:srgbClr val="E3B6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3AB6822B-DDB2-454C-9364-2DAEE65C96AD}"/>
              </a:ext>
            </a:extLst>
          </p:cNvPr>
          <p:cNvSpPr/>
          <p:nvPr/>
        </p:nvSpPr>
        <p:spPr>
          <a:xfrm flipV="1">
            <a:off x="4511537" y="3371850"/>
            <a:ext cx="114300" cy="114300"/>
          </a:xfrm>
          <a:prstGeom prst="rect">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 xmlns:a16="http://schemas.microsoft.com/office/drawing/2014/main" id="{AEC0D8BE-CBE7-4791-871F-457C76284B97}"/>
              </a:ext>
            </a:extLst>
          </p:cNvPr>
          <p:cNvSpPr/>
          <p:nvPr/>
        </p:nvSpPr>
        <p:spPr>
          <a:xfrm flipV="1">
            <a:off x="7562850" y="3371850"/>
            <a:ext cx="114300" cy="114300"/>
          </a:xfrm>
          <a:prstGeom prst="rect">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a:extLst>
              <a:ext uri="{FF2B5EF4-FFF2-40B4-BE49-F238E27FC236}">
                <a16:creationId xmlns="" xmlns:a16="http://schemas.microsoft.com/office/drawing/2014/main" id="{3CB49B56-9396-40C9-97B6-53B529354857}"/>
              </a:ext>
            </a:extLst>
          </p:cNvPr>
          <p:cNvGrpSpPr/>
          <p:nvPr/>
        </p:nvGrpSpPr>
        <p:grpSpPr>
          <a:xfrm>
            <a:off x="8136282" y="2997864"/>
            <a:ext cx="2438401" cy="976571"/>
            <a:chOff x="8136282" y="2997864"/>
            <a:chExt cx="2438401" cy="976571"/>
          </a:xfrm>
        </p:grpSpPr>
        <p:sp>
          <p:nvSpPr>
            <p:cNvPr id="20" name="文本框 19">
              <a:extLst>
                <a:ext uri="{FF2B5EF4-FFF2-40B4-BE49-F238E27FC236}">
                  <a16:creationId xmlns="" xmlns:a16="http://schemas.microsoft.com/office/drawing/2014/main" id="{89897A56-FD27-44A2-B9D3-FD97249767EC}"/>
                </a:ext>
              </a:extLst>
            </p:cNvPr>
            <p:cNvSpPr txBox="1"/>
            <p:nvPr/>
          </p:nvSpPr>
          <p:spPr>
            <a:xfrm>
              <a:off x="8136283" y="2997864"/>
              <a:ext cx="2438400" cy="338554"/>
            </a:xfrm>
            <a:prstGeom prst="rect">
              <a:avLst/>
            </a:prstGeom>
            <a:noFill/>
          </p:spPr>
          <p:txBody>
            <a:bodyPr wrap="square" rtlCol="0">
              <a:spAutoFit/>
            </a:bodyPr>
            <a:lstStyle/>
            <a:p>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21" name="文本框 20">
              <a:extLst>
                <a:ext uri="{FF2B5EF4-FFF2-40B4-BE49-F238E27FC236}">
                  <a16:creationId xmlns="" xmlns:a16="http://schemas.microsoft.com/office/drawing/2014/main" id="{870951EC-8E32-43BB-8A11-D4DD1549356B}"/>
                </a:ext>
              </a:extLst>
            </p:cNvPr>
            <p:cNvSpPr txBox="1"/>
            <p:nvPr/>
          </p:nvSpPr>
          <p:spPr>
            <a:xfrm>
              <a:off x="8136282" y="3397354"/>
              <a:ext cx="2438399" cy="577081"/>
            </a:xfrm>
            <a:prstGeom prst="rect">
              <a:avLst/>
            </a:prstGeom>
            <a:noFill/>
          </p:spPr>
          <p:txBody>
            <a:bodyPr wrap="square" rtlCol="0">
              <a:spAutoFit/>
            </a:bodyPr>
            <a:lstStyle/>
            <a:p>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grpSp>
        <p:nvGrpSpPr>
          <p:cNvPr id="2" name="组合 1">
            <a:extLst>
              <a:ext uri="{FF2B5EF4-FFF2-40B4-BE49-F238E27FC236}">
                <a16:creationId xmlns="" xmlns:a16="http://schemas.microsoft.com/office/drawing/2014/main" id="{B16B0BD9-D999-45FA-B1F2-C70BC3368412}"/>
              </a:ext>
            </a:extLst>
          </p:cNvPr>
          <p:cNvGrpSpPr/>
          <p:nvPr/>
        </p:nvGrpSpPr>
        <p:grpSpPr>
          <a:xfrm>
            <a:off x="1675019" y="2997864"/>
            <a:ext cx="2438400" cy="976571"/>
            <a:chOff x="1675019" y="2997864"/>
            <a:chExt cx="2438400" cy="976571"/>
          </a:xfrm>
        </p:grpSpPr>
        <p:sp>
          <p:nvSpPr>
            <p:cNvPr id="22" name="文本框 21">
              <a:extLst>
                <a:ext uri="{FF2B5EF4-FFF2-40B4-BE49-F238E27FC236}">
                  <a16:creationId xmlns="" xmlns:a16="http://schemas.microsoft.com/office/drawing/2014/main" id="{69197075-8AA0-48B3-8822-A2CC48AA2588}"/>
                </a:ext>
              </a:extLst>
            </p:cNvPr>
            <p:cNvSpPr txBox="1"/>
            <p:nvPr/>
          </p:nvSpPr>
          <p:spPr>
            <a:xfrm>
              <a:off x="1675019" y="2997864"/>
              <a:ext cx="2438400" cy="338554"/>
            </a:xfrm>
            <a:prstGeom prst="rect">
              <a:avLst/>
            </a:prstGeom>
            <a:noFill/>
          </p:spPr>
          <p:txBody>
            <a:bodyPr wrap="square" rtlCol="0">
              <a:spAutoFit/>
            </a:bodyPr>
            <a:lstStyle/>
            <a:p>
              <a:pPr algn="r"/>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23" name="文本框 22">
              <a:extLst>
                <a:ext uri="{FF2B5EF4-FFF2-40B4-BE49-F238E27FC236}">
                  <a16:creationId xmlns="" xmlns:a16="http://schemas.microsoft.com/office/drawing/2014/main" id="{25E8E725-BB61-4396-9253-9E61D6FE074B}"/>
                </a:ext>
              </a:extLst>
            </p:cNvPr>
            <p:cNvSpPr txBox="1"/>
            <p:nvPr/>
          </p:nvSpPr>
          <p:spPr>
            <a:xfrm>
              <a:off x="1675020" y="3397354"/>
              <a:ext cx="2438399" cy="577081"/>
            </a:xfrm>
            <a:prstGeom prst="rect">
              <a:avLst/>
            </a:prstGeom>
            <a:noFill/>
          </p:spPr>
          <p:txBody>
            <a:bodyPr wrap="square" rtlCol="0">
              <a:spAutoFit/>
            </a:bodyPr>
            <a:lstStyle/>
            <a:p>
              <a:pPr algn="r"/>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sp>
        <p:nvSpPr>
          <p:cNvPr id="25" name="矩形 24">
            <a:extLst>
              <a:ext uri="{FF2B5EF4-FFF2-40B4-BE49-F238E27FC236}">
                <a16:creationId xmlns="" xmlns:a16="http://schemas.microsoft.com/office/drawing/2014/main" id="{EB4A8E24-88C6-45D6-B91E-B6A8C2D10D39}"/>
              </a:ext>
            </a:extLst>
          </p:cNvPr>
          <p:cNvSpPr/>
          <p:nvPr/>
        </p:nvSpPr>
        <p:spPr>
          <a:xfrm>
            <a:off x="6783789" y="4195116"/>
            <a:ext cx="3352135" cy="3352135"/>
          </a:xfrm>
          <a:prstGeom prst="rect">
            <a:avLst/>
          </a:prstGeom>
          <a:noFill/>
          <a:ln>
            <a:solidFill>
              <a:srgbClr val="E3B6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a:extLst>
              <a:ext uri="{FF2B5EF4-FFF2-40B4-BE49-F238E27FC236}">
                <a16:creationId xmlns="" xmlns:a16="http://schemas.microsoft.com/office/drawing/2014/main" id="{5A129B15-1215-42C1-9D0C-3FF85A24B85C}"/>
              </a:ext>
            </a:extLst>
          </p:cNvPr>
          <p:cNvGrpSpPr/>
          <p:nvPr/>
        </p:nvGrpSpPr>
        <p:grpSpPr>
          <a:xfrm>
            <a:off x="1675019" y="4956313"/>
            <a:ext cx="2438400" cy="976571"/>
            <a:chOff x="1675019" y="2997864"/>
            <a:chExt cx="2438400" cy="976571"/>
          </a:xfrm>
        </p:grpSpPr>
        <p:sp>
          <p:nvSpPr>
            <p:cNvPr id="15" name="文本框 14">
              <a:extLst>
                <a:ext uri="{FF2B5EF4-FFF2-40B4-BE49-F238E27FC236}">
                  <a16:creationId xmlns="" xmlns:a16="http://schemas.microsoft.com/office/drawing/2014/main" id="{11B5639B-1CA1-4E8E-B13C-FA1811D23B9E}"/>
                </a:ext>
              </a:extLst>
            </p:cNvPr>
            <p:cNvSpPr txBox="1"/>
            <p:nvPr/>
          </p:nvSpPr>
          <p:spPr>
            <a:xfrm>
              <a:off x="1675019" y="2997864"/>
              <a:ext cx="2438400" cy="338554"/>
            </a:xfrm>
            <a:prstGeom prst="rect">
              <a:avLst/>
            </a:prstGeom>
            <a:noFill/>
          </p:spPr>
          <p:txBody>
            <a:bodyPr wrap="square" rtlCol="0">
              <a:spAutoFit/>
            </a:bodyPr>
            <a:lstStyle/>
            <a:p>
              <a:pPr algn="r"/>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6" name="文本框 15">
              <a:extLst>
                <a:ext uri="{FF2B5EF4-FFF2-40B4-BE49-F238E27FC236}">
                  <a16:creationId xmlns="" xmlns:a16="http://schemas.microsoft.com/office/drawing/2014/main" id="{C3B534FF-221C-43A5-8C27-60B86FD883EE}"/>
                </a:ext>
              </a:extLst>
            </p:cNvPr>
            <p:cNvSpPr txBox="1"/>
            <p:nvPr/>
          </p:nvSpPr>
          <p:spPr>
            <a:xfrm>
              <a:off x="1675020" y="3397354"/>
              <a:ext cx="2438399" cy="577081"/>
            </a:xfrm>
            <a:prstGeom prst="rect">
              <a:avLst/>
            </a:prstGeom>
            <a:noFill/>
          </p:spPr>
          <p:txBody>
            <a:bodyPr wrap="square" rtlCol="0">
              <a:spAutoFit/>
            </a:bodyPr>
            <a:lstStyle/>
            <a:p>
              <a:pPr algn="r"/>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grpSp>
        <p:nvGrpSpPr>
          <p:cNvPr id="18" name="组合 17">
            <a:extLst>
              <a:ext uri="{FF2B5EF4-FFF2-40B4-BE49-F238E27FC236}">
                <a16:creationId xmlns="" xmlns:a16="http://schemas.microsoft.com/office/drawing/2014/main" id="{FD73F308-6948-40B5-B4F0-B15C8C1D68CF}"/>
              </a:ext>
            </a:extLst>
          </p:cNvPr>
          <p:cNvGrpSpPr/>
          <p:nvPr/>
        </p:nvGrpSpPr>
        <p:grpSpPr>
          <a:xfrm>
            <a:off x="8136280" y="1010647"/>
            <a:ext cx="2438401" cy="976571"/>
            <a:chOff x="8136282" y="2997864"/>
            <a:chExt cx="2438401" cy="976571"/>
          </a:xfrm>
        </p:grpSpPr>
        <p:sp>
          <p:nvSpPr>
            <p:cNvPr id="19" name="文本框 18">
              <a:extLst>
                <a:ext uri="{FF2B5EF4-FFF2-40B4-BE49-F238E27FC236}">
                  <a16:creationId xmlns="" xmlns:a16="http://schemas.microsoft.com/office/drawing/2014/main" id="{C34635D9-C298-4026-B77F-235DE74410B9}"/>
                </a:ext>
              </a:extLst>
            </p:cNvPr>
            <p:cNvSpPr txBox="1"/>
            <p:nvPr/>
          </p:nvSpPr>
          <p:spPr>
            <a:xfrm>
              <a:off x="8136283" y="2997864"/>
              <a:ext cx="2438400" cy="338554"/>
            </a:xfrm>
            <a:prstGeom prst="rect">
              <a:avLst/>
            </a:prstGeom>
            <a:noFill/>
          </p:spPr>
          <p:txBody>
            <a:bodyPr wrap="square" rtlCol="0">
              <a:spAutoFit/>
            </a:bodyPr>
            <a:lstStyle/>
            <a:p>
              <a:r>
                <a:rPr lang="en-US" altLang="zh-CN" sz="16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sz="14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26" name="文本框 25">
              <a:extLst>
                <a:ext uri="{FF2B5EF4-FFF2-40B4-BE49-F238E27FC236}">
                  <a16:creationId xmlns="" xmlns:a16="http://schemas.microsoft.com/office/drawing/2014/main" id="{97A91269-AE01-452D-B52E-95A614348ED9}"/>
                </a:ext>
              </a:extLst>
            </p:cNvPr>
            <p:cNvSpPr txBox="1"/>
            <p:nvPr/>
          </p:nvSpPr>
          <p:spPr>
            <a:xfrm>
              <a:off x="8136282" y="3397354"/>
              <a:ext cx="2438399" cy="577081"/>
            </a:xfrm>
            <a:prstGeom prst="rect">
              <a:avLst/>
            </a:prstGeom>
            <a:noFill/>
          </p:spPr>
          <p:txBody>
            <a:bodyPr wrap="square" rtlCol="0">
              <a:spAutoFit/>
            </a:bodyPr>
            <a:lstStyle/>
            <a:p>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spTree>
    <p:extLst>
      <p:ext uri="{BB962C8B-B14F-4D97-AF65-F5344CB8AC3E}">
        <p14:creationId xmlns:p14="http://schemas.microsoft.com/office/powerpoint/2010/main" xmlns="" val="8971180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a:extLst>
              <a:ext uri="{FF2B5EF4-FFF2-40B4-BE49-F238E27FC236}">
                <a16:creationId xmlns="" xmlns:a16="http://schemas.microsoft.com/office/drawing/2014/main" id="{40B581C9-8B8A-4BE6-8F3A-F4266F335FF7}"/>
              </a:ext>
            </a:extLst>
          </p:cNvPr>
          <p:cNvGrpSpPr/>
          <p:nvPr/>
        </p:nvGrpSpPr>
        <p:grpSpPr>
          <a:xfrm>
            <a:off x="1505026" y="1950561"/>
            <a:ext cx="3843130" cy="1300356"/>
            <a:chOff x="6917635" y="1530626"/>
            <a:chExt cx="3843130" cy="1300356"/>
          </a:xfrm>
        </p:grpSpPr>
        <p:sp>
          <p:nvSpPr>
            <p:cNvPr id="9" name="文本框 8">
              <a:extLst>
                <a:ext uri="{FF2B5EF4-FFF2-40B4-BE49-F238E27FC236}">
                  <a16:creationId xmlns="" xmlns:a16="http://schemas.microsoft.com/office/drawing/2014/main" id="{1B2710D5-DEE7-4C8D-AE2E-A354C845A7E6}"/>
                </a:ext>
              </a:extLst>
            </p:cNvPr>
            <p:cNvSpPr txBox="1"/>
            <p:nvPr/>
          </p:nvSpPr>
          <p:spPr>
            <a:xfrm>
              <a:off x="6917635" y="1530626"/>
              <a:ext cx="3506812"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0" name="文本框 9">
              <a:extLst>
                <a:ext uri="{FF2B5EF4-FFF2-40B4-BE49-F238E27FC236}">
                  <a16:creationId xmlns="" xmlns:a16="http://schemas.microsoft.com/office/drawing/2014/main" id="{41DB54C4-E511-4084-A901-4228F8D69520}"/>
                </a:ext>
              </a:extLst>
            </p:cNvPr>
            <p:cNvSpPr txBox="1"/>
            <p:nvPr/>
          </p:nvSpPr>
          <p:spPr>
            <a:xfrm>
              <a:off x="6917635" y="1930736"/>
              <a:ext cx="3843130" cy="900246"/>
            </a:xfrm>
            <a:prstGeom prst="rect">
              <a:avLst/>
            </a:prstGeom>
            <a:noFill/>
          </p:spPr>
          <p:txBody>
            <a:bodyPr wrap="square" rtlCol="0">
              <a:spAutoFit/>
            </a:bodyPr>
            <a:lstStyle/>
            <a:p>
              <a:r>
                <a:rPr lang="en-US" altLang="zh-CN" sz="1050" i="1" dirty="0">
                  <a:solidFill>
                    <a:schemeClr val="bg1">
                      <a:lumMod val="95000"/>
                    </a:schemeClr>
                  </a:solidFill>
                  <a:latin typeface="Comic Sans MS" panose="030F0702030302020204" pitchFamily="66" charset="0"/>
                </a:rPr>
                <a:t>Life if only such as first see, what autumn wind </a:t>
              </a:r>
              <a:r>
                <a:rPr lang="en-US" altLang="zh-CN" sz="1050" i="1" dirty="0" err="1">
                  <a:solidFill>
                    <a:schemeClr val="bg1">
                      <a:lumMod val="95000"/>
                    </a:schemeClr>
                  </a:solidFill>
                  <a:latin typeface="Comic Sans MS" panose="030F0702030302020204" pitchFamily="66" charset="0"/>
                </a:rPr>
                <a:t>sapainting</a:t>
              </a:r>
              <a:r>
                <a:rPr lang="en-US" altLang="zh-CN" sz="1050" i="1" dirty="0">
                  <a:solidFill>
                    <a:schemeClr val="bg1">
                      <a:lumMod val="9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lumMod val="95000"/>
                  </a:schemeClr>
                </a:solidFill>
                <a:latin typeface="Comic Sans MS" panose="030F0702030302020204" pitchFamily="66" charset="0"/>
              </a:endParaRPr>
            </a:p>
            <a:p>
              <a:r>
                <a:rPr lang="en-US" altLang="zh-CN" sz="1050" i="1" dirty="0">
                  <a:solidFill>
                    <a:schemeClr val="bg1">
                      <a:lumMod val="95000"/>
                    </a:schemeClr>
                  </a:solidFill>
                  <a:latin typeface="Comic Sans MS" panose="030F0702030302020204" pitchFamily="66" charset="0"/>
                </a:rPr>
                <a:t> </a:t>
              </a:r>
              <a:endParaRPr lang="zh-CN" altLang="en-US" sz="1050" i="1" dirty="0">
                <a:solidFill>
                  <a:schemeClr val="bg1">
                    <a:lumMod val="95000"/>
                  </a:schemeClr>
                </a:solidFill>
                <a:latin typeface="Comic Sans MS" panose="030F0702030302020204" pitchFamily="66" charset="0"/>
              </a:endParaRPr>
            </a:p>
          </p:txBody>
        </p:sp>
      </p:grpSp>
      <p:sp>
        <p:nvSpPr>
          <p:cNvPr id="2" name="矩形 1">
            <a:extLst>
              <a:ext uri="{FF2B5EF4-FFF2-40B4-BE49-F238E27FC236}">
                <a16:creationId xmlns="" xmlns:a16="http://schemas.microsoft.com/office/drawing/2014/main" id="{F1D33CB1-4B83-425F-A01A-7E7A71A79A47}"/>
              </a:ext>
            </a:extLst>
          </p:cNvPr>
          <p:cNvSpPr/>
          <p:nvPr/>
        </p:nvSpPr>
        <p:spPr>
          <a:xfrm>
            <a:off x="1597790" y="4064000"/>
            <a:ext cx="4343400" cy="127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 xmlns:a16="http://schemas.microsoft.com/office/drawing/2014/main" id="{FFBD9A22-B3C0-41BF-B665-2B1BA83D9DB0}"/>
              </a:ext>
            </a:extLst>
          </p:cNvPr>
          <p:cNvSpPr/>
          <p:nvPr/>
        </p:nvSpPr>
        <p:spPr>
          <a:xfrm>
            <a:off x="1597790" y="4863958"/>
            <a:ext cx="4343400" cy="127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 xmlns:a16="http://schemas.microsoft.com/office/drawing/2014/main" id="{D86C308D-7E47-4C8B-B0F6-B350E3F033A8}"/>
              </a:ext>
            </a:extLst>
          </p:cNvPr>
          <p:cNvSpPr/>
          <p:nvPr/>
        </p:nvSpPr>
        <p:spPr>
          <a:xfrm>
            <a:off x="1597790" y="4064000"/>
            <a:ext cx="2976563" cy="127000"/>
          </a:xfrm>
          <a:prstGeom prst="rect">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 xmlns:a16="http://schemas.microsoft.com/office/drawing/2014/main" id="{05F4A7C4-D818-4147-BE3F-580BB72B265B}"/>
              </a:ext>
            </a:extLst>
          </p:cNvPr>
          <p:cNvSpPr/>
          <p:nvPr/>
        </p:nvSpPr>
        <p:spPr>
          <a:xfrm>
            <a:off x="1597790" y="4863958"/>
            <a:ext cx="3629025" cy="127000"/>
          </a:xfrm>
          <a:prstGeom prst="rect">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9EF88728-E5E4-4892-8DA1-8A904909E745}"/>
              </a:ext>
            </a:extLst>
          </p:cNvPr>
          <p:cNvSpPr txBox="1"/>
          <p:nvPr/>
        </p:nvSpPr>
        <p:spPr>
          <a:xfrm>
            <a:off x="5348156" y="3680407"/>
            <a:ext cx="1078396" cy="307777"/>
          </a:xfrm>
          <a:prstGeom prst="rect">
            <a:avLst/>
          </a:prstGeom>
          <a:noFill/>
        </p:spPr>
        <p:txBody>
          <a:bodyPr wrap="square" rtlCol="0">
            <a:spAutoFit/>
          </a:bodyPr>
          <a:lstStyle/>
          <a:p>
            <a:r>
              <a:rPr lang="en-US" altLang="zh-CN" sz="1400" dirty="0">
                <a:solidFill>
                  <a:schemeClr val="bg1">
                    <a:lumMod val="95000"/>
                  </a:schemeClr>
                </a:solidFill>
                <a:latin typeface="方正正中黑简体" panose="02000000000000000000" pitchFamily="2" charset="-122"/>
                <a:ea typeface="方正正中黑简体" panose="02000000000000000000" pitchFamily="2" charset="-122"/>
              </a:rPr>
              <a:t>70%</a:t>
            </a:r>
            <a:endParaRPr lang="zh-CN" altLang="en-US" sz="1400" dirty="0">
              <a:solidFill>
                <a:schemeClr val="bg1">
                  <a:lumMod val="95000"/>
                </a:schemeClr>
              </a:solidFill>
              <a:latin typeface="方正正中黑简体" panose="02000000000000000000" pitchFamily="2" charset="-122"/>
              <a:ea typeface="方正正中黑简体" panose="02000000000000000000" pitchFamily="2" charset="-122"/>
            </a:endParaRPr>
          </a:p>
        </p:txBody>
      </p:sp>
      <p:sp>
        <p:nvSpPr>
          <p:cNvPr id="19" name="文本框 18">
            <a:extLst>
              <a:ext uri="{FF2B5EF4-FFF2-40B4-BE49-F238E27FC236}">
                <a16:creationId xmlns="" xmlns:a16="http://schemas.microsoft.com/office/drawing/2014/main" id="{54E2C5AA-D25E-4704-B8B0-DCB24BB483B5}"/>
              </a:ext>
            </a:extLst>
          </p:cNvPr>
          <p:cNvSpPr txBox="1"/>
          <p:nvPr/>
        </p:nvSpPr>
        <p:spPr>
          <a:xfrm>
            <a:off x="5348156" y="4480159"/>
            <a:ext cx="1078396" cy="307777"/>
          </a:xfrm>
          <a:prstGeom prst="rect">
            <a:avLst/>
          </a:prstGeom>
          <a:noFill/>
        </p:spPr>
        <p:txBody>
          <a:bodyPr wrap="square" rtlCol="0">
            <a:spAutoFit/>
          </a:bodyPr>
          <a:lstStyle/>
          <a:p>
            <a:r>
              <a:rPr lang="en-US" altLang="zh-CN" sz="1400" dirty="0">
                <a:solidFill>
                  <a:schemeClr val="bg1">
                    <a:lumMod val="95000"/>
                  </a:schemeClr>
                </a:solidFill>
                <a:latin typeface="方正正中黑简体" panose="02000000000000000000" pitchFamily="2" charset="-122"/>
                <a:ea typeface="方正正中黑简体" panose="02000000000000000000" pitchFamily="2" charset="-122"/>
              </a:rPr>
              <a:t>75%</a:t>
            </a:r>
            <a:endParaRPr lang="zh-CN" altLang="en-US" sz="1400" dirty="0">
              <a:solidFill>
                <a:schemeClr val="bg1">
                  <a:lumMod val="95000"/>
                </a:schemeClr>
              </a:solidFill>
              <a:latin typeface="方正正中黑简体" panose="02000000000000000000" pitchFamily="2" charset="-122"/>
              <a:ea typeface="方正正中黑简体" panose="02000000000000000000" pitchFamily="2" charset="-122"/>
            </a:endParaRPr>
          </a:p>
        </p:txBody>
      </p:sp>
      <p:sp>
        <p:nvSpPr>
          <p:cNvPr id="20" name="矩形 19">
            <a:extLst>
              <a:ext uri="{FF2B5EF4-FFF2-40B4-BE49-F238E27FC236}">
                <a16:creationId xmlns="" xmlns:a16="http://schemas.microsoft.com/office/drawing/2014/main" id="{14A86B00-7790-4A28-B09E-8E816BC3595F}"/>
              </a:ext>
            </a:extLst>
          </p:cNvPr>
          <p:cNvSpPr/>
          <p:nvPr/>
        </p:nvSpPr>
        <p:spPr>
          <a:xfrm>
            <a:off x="8248576" y="732183"/>
            <a:ext cx="2801666" cy="5393634"/>
          </a:xfrm>
          <a:prstGeom prst="rect">
            <a:avLst/>
          </a:prstGeom>
          <a:blipFill>
            <a:blip r:embed="rId3"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xmlns="" val="21560067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 xmlns:a16="http://schemas.microsoft.com/office/drawing/2014/main" id="{C1F16CA1-1CBF-4F1F-8307-B9F3C9CDD7B9}"/>
              </a:ext>
            </a:extLst>
          </p:cNvPr>
          <p:cNvSpPr/>
          <p:nvPr/>
        </p:nvSpPr>
        <p:spPr>
          <a:xfrm>
            <a:off x="901148" y="728870"/>
            <a:ext cx="10389704" cy="2925417"/>
          </a:xfrm>
          <a:prstGeom prst="rect">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 name="组合 4">
            <a:extLst>
              <a:ext uri="{FF2B5EF4-FFF2-40B4-BE49-F238E27FC236}">
                <a16:creationId xmlns="" xmlns:a16="http://schemas.microsoft.com/office/drawing/2014/main" id="{4C87D5A0-23CE-4BB2-8710-0F3330B8804E}"/>
              </a:ext>
            </a:extLst>
          </p:cNvPr>
          <p:cNvGrpSpPr/>
          <p:nvPr/>
        </p:nvGrpSpPr>
        <p:grpSpPr>
          <a:xfrm>
            <a:off x="1444487" y="4269691"/>
            <a:ext cx="3843130" cy="1300356"/>
            <a:chOff x="6917635" y="1530626"/>
            <a:chExt cx="3843130" cy="1300356"/>
          </a:xfrm>
        </p:grpSpPr>
        <p:sp>
          <p:nvSpPr>
            <p:cNvPr id="6" name="文本框 5">
              <a:extLst>
                <a:ext uri="{FF2B5EF4-FFF2-40B4-BE49-F238E27FC236}">
                  <a16:creationId xmlns="" xmlns:a16="http://schemas.microsoft.com/office/drawing/2014/main" id="{977B0C7C-7D4B-4269-901A-59835A9E5E03}"/>
                </a:ext>
              </a:extLst>
            </p:cNvPr>
            <p:cNvSpPr txBox="1"/>
            <p:nvPr/>
          </p:nvSpPr>
          <p:spPr>
            <a:xfrm>
              <a:off x="6917635" y="1530626"/>
              <a:ext cx="3843130"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7" name="文本框 6">
              <a:extLst>
                <a:ext uri="{FF2B5EF4-FFF2-40B4-BE49-F238E27FC236}">
                  <a16:creationId xmlns="" xmlns:a16="http://schemas.microsoft.com/office/drawing/2014/main" id="{CB19E735-F098-4FC2-900E-1C6F4577EE39}"/>
                </a:ext>
              </a:extLst>
            </p:cNvPr>
            <p:cNvSpPr txBox="1"/>
            <p:nvPr/>
          </p:nvSpPr>
          <p:spPr>
            <a:xfrm>
              <a:off x="6917635" y="1930736"/>
              <a:ext cx="3843130" cy="900246"/>
            </a:xfrm>
            <a:prstGeom prst="rect">
              <a:avLst/>
            </a:prstGeom>
            <a:noFill/>
          </p:spPr>
          <p:txBody>
            <a:bodyPr wrap="square" rtlCol="0">
              <a:spAutoFit/>
            </a:bodyPr>
            <a:lstStyle/>
            <a:p>
              <a:r>
                <a:rPr lang="en-US" altLang="zh-CN" sz="1050" i="1" dirty="0">
                  <a:solidFill>
                    <a:schemeClr val="bg1">
                      <a:lumMod val="95000"/>
                    </a:schemeClr>
                  </a:solidFill>
                  <a:latin typeface="Comic Sans MS" panose="030F0702030302020204" pitchFamily="66" charset="0"/>
                </a:rPr>
                <a:t>Life if only such as first see, what autumn wind </a:t>
              </a:r>
              <a:r>
                <a:rPr lang="en-US" altLang="zh-CN" sz="1050" i="1" dirty="0" err="1">
                  <a:solidFill>
                    <a:schemeClr val="bg1">
                      <a:lumMod val="95000"/>
                    </a:schemeClr>
                  </a:solidFill>
                  <a:latin typeface="Comic Sans MS" panose="030F0702030302020204" pitchFamily="66" charset="0"/>
                </a:rPr>
                <a:t>sapainting</a:t>
              </a:r>
              <a:r>
                <a:rPr lang="en-US" altLang="zh-CN" sz="1050" i="1" dirty="0">
                  <a:solidFill>
                    <a:schemeClr val="bg1">
                      <a:lumMod val="9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lumMod val="95000"/>
                  </a:schemeClr>
                </a:solidFill>
                <a:latin typeface="Comic Sans MS" panose="030F0702030302020204" pitchFamily="66" charset="0"/>
              </a:endParaRPr>
            </a:p>
            <a:p>
              <a:r>
                <a:rPr lang="en-US" altLang="zh-CN" sz="1050" i="1" dirty="0">
                  <a:solidFill>
                    <a:schemeClr val="bg1">
                      <a:lumMod val="95000"/>
                    </a:schemeClr>
                  </a:solidFill>
                  <a:latin typeface="Comic Sans MS" panose="030F0702030302020204" pitchFamily="66" charset="0"/>
                </a:rPr>
                <a:t> </a:t>
              </a:r>
              <a:endParaRPr lang="zh-CN" altLang="en-US" sz="1050" i="1" dirty="0">
                <a:solidFill>
                  <a:schemeClr val="bg1">
                    <a:lumMod val="95000"/>
                  </a:schemeClr>
                </a:solidFill>
                <a:latin typeface="Comic Sans MS" panose="030F0702030302020204" pitchFamily="66" charset="0"/>
              </a:endParaRPr>
            </a:p>
          </p:txBody>
        </p:sp>
      </p:grpSp>
      <p:grpSp>
        <p:nvGrpSpPr>
          <p:cNvPr id="8" name="组合 7">
            <a:extLst>
              <a:ext uri="{FF2B5EF4-FFF2-40B4-BE49-F238E27FC236}">
                <a16:creationId xmlns="" xmlns:a16="http://schemas.microsoft.com/office/drawing/2014/main" id="{523A0E01-66C5-4C0E-99DB-FA38DAC3DFC6}"/>
              </a:ext>
            </a:extLst>
          </p:cNvPr>
          <p:cNvGrpSpPr/>
          <p:nvPr/>
        </p:nvGrpSpPr>
        <p:grpSpPr>
          <a:xfrm>
            <a:off x="6904383" y="4269691"/>
            <a:ext cx="3889512" cy="1300356"/>
            <a:chOff x="6917635" y="1530626"/>
            <a:chExt cx="3889512" cy="1300356"/>
          </a:xfrm>
        </p:grpSpPr>
        <p:sp>
          <p:nvSpPr>
            <p:cNvPr id="9" name="文本框 8">
              <a:extLst>
                <a:ext uri="{FF2B5EF4-FFF2-40B4-BE49-F238E27FC236}">
                  <a16:creationId xmlns="" xmlns:a16="http://schemas.microsoft.com/office/drawing/2014/main" id="{61DF96AD-A51B-4D54-93F1-5158BE27319E}"/>
                </a:ext>
              </a:extLst>
            </p:cNvPr>
            <p:cNvSpPr txBox="1"/>
            <p:nvPr/>
          </p:nvSpPr>
          <p:spPr>
            <a:xfrm>
              <a:off x="6917635" y="1530626"/>
              <a:ext cx="3889512"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0" name="文本框 9">
              <a:extLst>
                <a:ext uri="{FF2B5EF4-FFF2-40B4-BE49-F238E27FC236}">
                  <a16:creationId xmlns="" xmlns:a16="http://schemas.microsoft.com/office/drawing/2014/main" id="{19BB103D-BE27-40AE-98AA-434F9489668F}"/>
                </a:ext>
              </a:extLst>
            </p:cNvPr>
            <p:cNvSpPr txBox="1"/>
            <p:nvPr/>
          </p:nvSpPr>
          <p:spPr>
            <a:xfrm>
              <a:off x="6917635" y="1930736"/>
              <a:ext cx="3843130" cy="900246"/>
            </a:xfrm>
            <a:prstGeom prst="rect">
              <a:avLst/>
            </a:prstGeom>
            <a:noFill/>
          </p:spPr>
          <p:txBody>
            <a:bodyPr wrap="square" rtlCol="0">
              <a:spAutoFit/>
            </a:bodyPr>
            <a:lstStyle/>
            <a:p>
              <a:r>
                <a:rPr lang="en-US" altLang="zh-CN" sz="1050" i="1" dirty="0">
                  <a:solidFill>
                    <a:schemeClr val="bg1">
                      <a:lumMod val="95000"/>
                    </a:schemeClr>
                  </a:solidFill>
                  <a:latin typeface="Comic Sans MS" panose="030F0702030302020204" pitchFamily="66" charset="0"/>
                </a:rPr>
                <a:t>Life if only such as first see, what autumn wind </a:t>
              </a:r>
              <a:r>
                <a:rPr lang="en-US" altLang="zh-CN" sz="1050" i="1" dirty="0" err="1">
                  <a:solidFill>
                    <a:schemeClr val="bg1">
                      <a:lumMod val="95000"/>
                    </a:schemeClr>
                  </a:solidFill>
                  <a:latin typeface="Comic Sans MS" panose="030F0702030302020204" pitchFamily="66" charset="0"/>
                </a:rPr>
                <a:t>sapainting</a:t>
              </a:r>
              <a:r>
                <a:rPr lang="en-US" altLang="zh-CN" sz="1050" i="1" dirty="0">
                  <a:solidFill>
                    <a:schemeClr val="bg1">
                      <a:lumMod val="9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lumMod val="95000"/>
                  </a:schemeClr>
                </a:solidFill>
                <a:latin typeface="Comic Sans MS" panose="030F0702030302020204" pitchFamily="66" charset="0"/>
              </a:endParaRPr>
            </a:p>
            <a:p>
              <a:r>
                <a:rPr lang="en-US" altLang="zh-CN" sz="1050" i="1" dirty="0">
                  <a:solidFill>
                    <a:schemeClr val="bg1">
                      <a:lumMod val="95000"/>
                    </a:schemeClr>
                  </a:solidFill>
                  <a:latin typeface="Comic Sans MS" panose="030F0702030302020204" pitchFamily="66" charset="0"/>
                </a:rPr>
                <a:t> </a:t>
              </a:r>
              <a:endParaRPr lang="zh-CN" altLang="en-US" sz="1050" i="1" dirty="0">
                <a:solidFill>
                  <a:schemeClr val="bg1">
                    <a:lumMod val="95000"/>
                  </a:schemeClr>
                </a:solidFill>
                <a:latin typeface="Comic Sans MS" panose="030F0702030302020204" pitchFamily="66" charset="0"/>
              </a:endParaRPr>
            </a:p>
          </p:txBody>
        </p:sp>
      </p:grpSp>
      <p:sp>
        <p:nvSpPr>
          <p:cNvPr id="11" name="矩形 10">
            <a:extLst>
              <a:ext uri="{FF2B5EF4-FFF2-40B4-BE49-F238E27FC236}">
                <a16:creationId xmlns="" xmlns:a16="http://schemas.microsoft.com/office/drawing/2014/main" id="{EE1E4053-35C8-4F52-801A-186BD7A2BDFB}"/>
              </a:ext>
            </a:extLst>
          </p:cNvPr>
          <p:cNvSpPr/>
          <p:nvPr/>
        </p:nvSpPr>
        <p:spPr>
          <a:xfrm>
            <a:off x="7858539" y="728870"/>
            <a:ext cx="3432313" cy="29254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 xmlns:a16="http://schemas.microsoft.com/office/drawing/2014/main" id="{4A279746-2A0D-4649-950C-A121A1C897CE}"/>
              </a:ext>
            </a:extLst>
          </p:cNvPr>
          <p:cNvGrpSpPr/>
          <p:nvPr/>
        </p:nvGrpSpPr>
        <p:grpSpPr>
          <a:xfrm>
            <a:off x="7407797" y="1703293"/>
            <a:ext cx="3386098" cy="976571"/>
            <a:chOff x="7830084" y="1584022"/>
            <a:chExt cx="3386098" cy="976571"/>
          </a:xfrm>
        </p:grpSpPr>
        <p:sp>
          <p:nvSpPr>
            <p:cNvPr id="13" name="文本框 12">
              <a:extLst>
                <a:ext uri="{FF2B5EF4-FFF2-40B4-BE49-F238E27FC236}">
                  <a16:creationId xmlns="" xmlns:a16="http://schemas.microsoft.com/office/drawing/2014/main" id="{73053DA7-D88D-46BA-BEE5-33A19F760D7B}"/>
                </a:ext>
              </a:extLst>
            </p:cNvPr>
            <p:cNvSpPr txBox="1"/>
            <p:nvPr/>
          </p:nvSpPr>
          <p:spPr>
            <a:xfrm>
              <a:off x="7830084" y="1584022"/>
              <a:ext cx="3386098" cy="400110"/>
            </a:xfrm>
            <a:prstGeom prst="rect">
              <a:avLst/>
            </a:prstGeom>
            <a:noFill/>
          </p:spPr>
          <p:txBody>
            <a:bodyPr wrap="square" rtlCol="0">
              <a:spAutoFit/>
            </a:bodyPr>
            <a:lstStyle/>
            <a:p>
              <a:pPr algn="ctr"/>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4" name="文本框 13">
              <a:extLst>
                <a:ext uri="{FF2B5EF4-FFF2-40B4-BE49-F238E27FC236}">
                  <a16:creationId xmlns="" xmlns:a16="http://schemas.microsoft.com/office/drawing/2014/main" id="{DDDCF52E-292A-4067-BD0C-7AF40ACFD266}"/>
                </a:ext>
              </a:extLst>
            </p:cNvPr>
            <p:cNvSpPr txBox="1"/>
            <p:nvPr/>
          </p:nvSpPr>
          <p:spPr>
            <a:xfrm>
              <a:off x="9124760" y="1983512"/>
              <a:ext cx="1744444" cy="577081"/>
            </a:xfrm>
            <a:prstGeom prst="rect">
              <a:avLst/>
            </a:prstGeom>
            <a:noFill/>
          </p:spPr>
          <p:txBody>
            <a:bodyPr wrap="square" rtlCol="0">
              <a:spAutoFit/>
            </a:bodyPr>
            <a:lstStyle/>
            <a:p>
              <a:pPr algn="ctr"/>
              <a:r>
                <a:rPr lang="en-US" altLang="zh-CN" sz="1050" i="1" dirty="0">
                  <a:solidFill>
                    <a:schemeClr val="bg1"/>
                  </a:solidFill>
                  <a:latin typeface="Comic Sans MS" panose="030F0702030302020204" pitchFamily="66" charset="0"/>
                </a:rPr>
                <a:t>Life if only such as first see, what autumn wind </a:t>
              </a:r>
              <a:r>
                <a:rPr lang="en-US" altLang="zh-CN" sz="1050" i="1" dirty="0" err="1">
                  <a:solidFill>
                    <a:schemeClr val="bg1"/>
                  </a:solidFill>
                  <a:latin typeface="Comic Sans MS" panose="030F0702030302020204" pitchFamily="66" charset="0"/>
                </a:rPr>
                <a:t>sapainting</a:t>
              </a:r>
              <a:r>
                <a:rPr lang="en-US" altLang="zh-CN" sz="1050" i="1" dirty="0">
                  <a:solidFill>
                    <a:schemeClr val="bg1"/>
                  </a:solidFill>
                  <a:latin typeface="Comic Sans MS" panose="030F0702030302020204" pitchFamily="66" charset="0"/>
                </a:rPr>
                <a:t> fan. It is easy</a:t>
              </a:r>
              <a:endParaRPr lang="zh-CN" altLang="en-US" sz="1050" i="1" dirty="0">
                <a:solidFill>
                  <a:schemeClr val="bg1"/>
                </a:solidFill>
                <a:latin typeface="Comic Sans MS" panose="030F0702030302020204" pitchFamily="66" charset="0"/>
              </a:endParaRPr>
            </a:p>
          </p:txBody>
        </p:sp>
      </p:grpSp>
    </p:spTree>
    <p:extLst>
      <p:ext uri="{BB962C8B-B14F-4D97-AF65-F5344CB8AC3E}">
        <p14:creationId xmlns:p14="http://schemas.microsoft.com/office/powerpoint/2010/main" xmlns="" val="36818005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48C2F585-3B27-4404-8AEB-F5B629F88BCE}"/>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DA4A061B-83CD-4780-B869-3B7EDAD4267A}"/>
              </a:ext>
            </a:extLst>
          </p:cNvPr>
          <p:cNvSpPr/>
          <p:nvPr/>
        </p:nvSpPr>
        <p:spPr>
          <a:xfrm>
            <a:off x="0" y="795130"/>
            <a:ext cx="1789043" cy="5267740"/>
          </a:xfrm>
          <a:prstGeom prst="rect">
            <a:avLst/>
          </a:prstGeom>
          <a:solidFill>
            <a:srgbClr val="AA6FA1"/>
          </a:solidFill>
          <a:ln w="19050">
            <a:solidFill>
              <a:srgbClr val="CFA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 xmlns:a16="http://schemas.microsoft.com/office/drawing/2014/main" id="{64CF64FC-76D5-47BD-BE2C-D27664DDA9D6}"/>
              </a:ext>
            </a:extLst>
          </p:cNvPr>
          <p:cNvSpPr/>
          <p:nvPr/>
        </p:nvSpPr>
        <p:spPr>
          <a:xfrm>
            <a:off x="2557669" y="795130"/>
            <a:ext cx="7076662" cy="5267740"/>
          </a:xfrm>
          <a:prstGeom prst="rect">
            <a:avLst/>
          </a:prstGeom>
          <a:blipFill dpi="0" rotWithShape="1">
            <a:blip r:embed="rId3" cstate="email">
              <a:extLst>
                <a:ext uri="{BEBA8EAE-BF5A-486C-A8C5-ECC9F3942E4B}">
                  <a14:imgProps xmlns:a14="http://schemas.microsoft.com/office/drawing/2010/main" xmlns="">
                    <a14:imgLayer r:embed="rId4">
                      <a14:imgEffect>
                        <a14:saturation sat="20000"/>
                      </a14:imgEffect>
                    </a14:imgLayer>
                  </a14:imgProps>
                </a:ext>
                <a:ext uri="{28A0092B-C50C-407E-A947-70E740481C1C}">
                  <a14:useLocalDpi xmlns:a14="http://schemas.microsoft.com/office/drawing/2010/main" xmlns=""/>
                </a:ext>
              </a:extLst>
            </a:blip>
            <a:srcRect/>
            <a:stretch>
              <a:fillRect/>
            </a:stretch>
          </a:blipFill>
          <a:ln>
            <a:noFill/>
          </a:ln>
          <a:effectLst>
            <a:outerShdw blurRad="190500" sx="102000" sy="102000" algn="ctr"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AEE82FF2-93B2-44D9-8AB9-54CD78B39BCD}"/>
              </a:ext>
            </a:extLst>
          </p:cNvPr>
          <p:cNvSpPr/>
          <p:nvPr/>
        </p:nvSpPr>
        <p:spPr>
          <a:xfrm>
            <a:off x="10402957" y="795130"/>
            <a:ext cx="1789043" cy="5267740"/>
          </a:xfrm>
          <a:prstGeom prst="rect">
            <a:avLst/>
          </a:prstGeom>
          <a:solidFill>
            <a:srgbClr val="AA6FA1"/>
          </a:solidFill>
          <a:ln w="19050">
            <a:solidFill>
              <a:srgbClr val="CFA6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 xmlns:a16="http://schemas.microsoft.com/office/drawing/2014/main" id="{D1C75A47-6D48-4D86-84F9-8BE307BDB54A}"/>
              </a:ext>
            </a:extLst>
          </p:cNvPr>
          <p:cNvSpPr txBox="1"/>
          <p:nvPr/>
        </p:nvSpPr>
        <p:spPr>
          <a:xfrm>
            <a:off x="3505202" y="1630018"/>
            <a:ext cx="987285" cy="1200329"/>
          </a:xfrm>
          <a:prstGeom prst="rect">
            <a:avLst/>
          </a:prstGeom>
          <a:noFill/>
        </p:spPr>
        <p:txBody>
          <a:bodyPr wrap="square" rtlCol="0">
            <a:spAutoFit/>
          </a:bodyPr>
          <a:lstStyle/>
          <a:p>
            <a:pPr algn="ctr"/>
            <a:r>
              <a:rPr lang="zh-CN" altLang="en-US" sz="2400" dirty="0">
                <a:solidFill>
                  <a:schemeClr val="bg1"/>
                </a:solidFill>
                <a:latin typeface="方正正中黑简体" panose="02000000000000000000" pitchFamily="2" charset="-122"/>
                <a:ea typeface="方正正中黑简体" panose="02000000000000000000" pitchFamily="2" charset="-122"/>
              </a:rPr>
              <a:t>未来发展计划</a:t>
            </a:r>
          </a:p>
        </p:txBody>
      </p:sp>
      <p:sp>
        <p:nvSpPr>
          <p:cNvPr id="11" name="等腰三角形 10">
            <a:extLst>
              <a:ext uri="{FF2B5EF4-FFF2-40B4-BE49-F238E27FC236}">
                <a16:creationId xmlns="" xmlns:a16="http://schemas.microsoft.com/office/drawing/2014/main" id="{76FCA16C-B245-4761-BE22-B2B0D4D165F8}"/>
              </a:ext>
            </a:extLst>
          </p:cNvPr>
          <p:cNvSpPr/>
          <p:nvPr/>
        </p:nvSpPr>
        <p:spPr>
          <a:xfrm rot="5400000">
            <a:off x="3267884" y="2129549"/>
            <a:ext cx="273370" cy="201267"/>
          </a:xfrm>
          <a:prstGeom prst="triangle">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B0BC83E7-92E2-4870-9F25-3F114224059E}"/>
              </a:ext>
            </a:extLst>
          </p:cNvPr>
          <p:cNvSpPr txBox="1"/>
          <p:nvPr/>
        </p:nvSpPr>
        <p:spPr>
          <a:xfrm>
            <a:off x="-1815548" y="1074345"/>
            <a:ext cx="4373217" cy="5386090"/>
          </a:xfrm>
          <a:prstGeom prst="rect">
            <a:avLst/>
          </a:prstGeom>
          <a:noFill/>
        </p:spPr>
        <p:txBody>
          <a:bodyPr wrap="square" rtlCol="0">
            <a:spAutoFit/>
          </a:bodyPr>
          <a:lstStyle/>
          <a:p>
            <a:r>
              <a:rPr lang="en-US" altLang="zh-CN" sz="34400" dirty="0">
                <a:gradFill flip="none" rotWithShape="1">
                  <a:gsLst>
                    <a:gs pos="69000">
                      <a:schemeClr val="bg1">
                        <a:lumMod val="95000"/>
                      </a:schemeClr>
                    </a:gs>
                    <a:gs pos="100000">
                      <a:schemeClr val="bg1">
                        <a:alpha val="0"/>
                        <a:lumMod val="80000"/>
                      </a:schemeClr>
                    </a:gs>
                  </a:gsLst>
                  <a:lin ang="0" scaled="1"/>
                  <a:tileRect/>
                </a:gradFill>
                <a:latin typeface="方正正中黑简体" panose="02000000000000000000" pitchFamily="2" charset="-122"/>
                <a:ea typeface="方正正中黑简体" panose="02000000000000000000" pitchFamily="2" charset="-122"/>
              </a:rPr>
              <a:t>2</a:t>
            </a:r>
            <a:endParaRPr lang="zh-CN" altLang="en-US" sz="34400" dirty="0">
              <a:gradFill flip="none" rotWithShape="1">
                <a:gsLst>
                  <a:gs pos="69000">
                    <a:schemeClr val="bg1">
                      <a:lumMod val="95000"/>
                    </a:schemeClr>
                  </a:gs>
                  <a:gs pos="100000">
                    <a:schemeClr val="bg1">
                      <a:alpha val="0"/>
                      <a:lumMod val="80000"/>
                    </a:schemeClr>
                  </a:gs>
                </a:gsLst>
                <a:lin ang="0" scaled="1"/>
                <a:tileRect/>
              </a:gradFill>
              <a:latin typeface="方正正中黑简体" panose="02000000000000000000" pitchFamily="2" charset="-122"/>
              <a:ea typeface="方正正中黑简体" panose="02000000000000000000" pitchFamily="2" charset="-122"/>
            </a:endParaRPr>
          </a:p>
        </p:txBody>
      </p:sp>
      <p:sp>
        <p:nvSpPr>
          <p:cNvPr id="14" name="文本框 13">
            <a:extLst>
              <a:ext uri="{FF2B5EF4-FFF2-40B4-BE49-F238E27FC236}">
                <a16:creationId xmlns="" xmlns:a16="http://schemas.microsoft.com/office/drawing/2014/main" id="{89E0DF5C-5F3C-4A6A-847D-5B879C8322D2}"/>
              </a:ext>
            </a:extLst>
          </p:cNvPr>
          <p:cNvSpPr txBox="1"/>
          <p:nvPr/>
        </p:nvSpPr>
        <p:spPr>
          <a:xfrm>
            <a:off x="10855905" y="1097812"/>
            <a:ext cx="4373217" cy="5386090"/>
          </a:xfrm>
          <a:prstGeom prst="rect">
            <a:avLst/>
          </a:prstGeom>
          <a:noFill/>
        </p:spPr>
        <p:txBody>
          <a:bodyPr wrap="square" rtlCol="0">
            <a:spAutoFit/>
          </a:bodyPr>
          <a:lstStyle/>
          <a:p>
            <a:r>
              <a:rPr lang="en-US" altLang="zh-CN" sz="34400" dirty="0">
                <a:gradFill>
                  <a:gsLst>
                    <a:gs pos="29000">
                      <a:schemeClr val="bg1">
                        <a:lumMod val="95000"/>
                      </a:schemeClr>
                    </a:gs>
                    <a:gs pos="0">
                      <a:schemeClr val="bg1">
                        <a:alpha val="0"/>
                        <a:lumMod val="70000"/>
                      </a:schemeClr>
                    </a:gs>
                  </a:gsLst>
                  <a:lin ang="0" scaled="1"/>
                </a:gradFill>
                <a:latin typeface="方正正中黑简体" panose="02000000000000000000" pitchFamily="2" charset="-122"/>
                <a:ea typeface="方正正中黑简体" panose="02000000000000000000" pitchFamily="2" charset="-122"/>
              </a:rPr>
              <a:t>0</a:t>
            </a:r>
            <a:endParaRPr lang="zh-CN" altLang="en-US" sz="34400" dirty="0">
              <a:gradFill>
                <a:gsLst>
                  <a:gs pos="29000">
                    <a:schemeClr val="bg1">
                      <a:lumMod val="95000"/>
                    </a:schemeClr>
                  </a:gs>
                  <a:gs pos="0">
                    <a:schemeClr val="bg1">
                      <a:alpha val="0"/>
                      <a:lumMod val="70000"/>
                    </a:schemeClr>
                  </a:gs>
                </a:gsLst>
                <a:lin ang="0" scaled="1"/>
              </a:gradFill>
              <a:latin typeface="方正正中黑简体" panose="02000000000000000000" pitchFamily="2" charset="-122"/>
              <a:ea typeface="方正正中黑简体" panose="02000000000000000000" pitchFamily="2" charset="-122"/>
            </a:endParaRPr>
          </a:p>
        </p:txBody>
      </p:sp>
    </p:spTree>
    <p:extLst>
      <p:ext uri="{BB962C8B-B14F-4D97-AF65-F5344CB8AC3E}">
        <p14:creationId xmlns:p14="http://schemas.microsoft.com/office/powerpoint/2010/main" xmlns="" val="40446479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圆: 空心 4">
            <a:extLst>
              <a:ext uri="{FF2B5EF4-FFF2-40B4-BE49-F238E27FC236}">
                <a16:creationId xmlns="" xmlns:a16="http://schemas.microsoft.com/office/drawing/2014/main" id="{0B190250-E26A-4285-A582-8F15639ACDE1}"/>
              </a:ext>
            </a:extLst>
          </p:cNvPr>
          <p:cNvSpPr/>
          <p:nvPr/>
        </p:nvSpPr>
        <p:spPr>
          <a:xfrm>
            <a:off x="1398105" y="864705"/>
            <a:ext cx="5128590" cy="5128590"/>
          </a:xfrm>
          <a:prstGeom prst="donut">
            <a:avLst>
              <a:gd name="adj" fmla="val 381"/>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圆: 空心 6">
            <a:extLst>
              <a:ext uri="{FF2B5EF4-FFF2-40B4-BE49-F238E27FC236}">
                <a16:creationId xmlns="" xmlns:a16="http://schemas.microsoft.com/office/drawing/2014/main" id="{FD95CBC0-83E4-402F-B2FA-5BDEFBADD463}"/>
              </a:ext>
            </a:extLst>
          </p:cNvPr>
          <p:cNvSpPr/>
          <p:nvPr/>
        </p:nvSpPr>
        <p:spPr>
          <a:xfrm>
            <a:off x="5665305" y="864705"/>
            <a:ext cx="5128590" cy="5128590"/>
          </a:xfrm>
          <a:prstGeom prst="donut">
            <a:avLst>
              <a:gd name="adj" fmla="val 381"/>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文本框 9">
            <a:extLst>
              <a:ext uri="{FF2B5EF4-FFF2-40B4-BE49-F238E27FC236}">
                <a16:creationId xmlns="" xmlns:a16="http://schemas.microsoft.com/office/drawing/2014/main" id="{A228B612-84AE-4C2D-9CED-6EB43C3AD5FD}"/>
              </a:ext>
            </a:extLst>
          </p:cNvPr>
          <p:cNvSpPr txBox="1"/>
          <p:nvPr/>
        </p:nvSpPr>
        <p:spPr>
          <a:xfrm>
            <a:off x="1822174" y="3028890"/>
            <a:ext cx="3594777"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1" name="文本框 10">
            <a:extLst>
              <a:ext uri="{FF2B5EF4-FFF2-40B4-BE49-F238E27FC236}">
                <a16:creationId xmlns="" xmlns:a16="http://schemas.microsoft.com/office/drawing/2014/main" id="{93DD430F-3387-4DB8-A314-4698458A0070}"/>
              </a:ext>
            </a:extLst>
          </p:cNvPr>
          <p:cNvSpPr txBox="1"/>
          <p:nvPr/>
        </p:nvSpPr>
        <p:spPr>
          <a:xfrm>
            <a:off x="1822175" y="3429000"/>
            <a:ext cx="3843130" cy="900246"/>
          </a:xfrm>
          <a:prstGeom prst="rect">
            <a:avLst/>
          </a:prstGeom>
          <a:noFill/>
        </p:spPr>
        <p:txBody>
          <a:bodyPr wrap="square" rtlCol="0">
            <a:spAutoFit/>
          </a:bodyPr>
          <a:lstStyle/>
          <a:p>
            <a:r>
              <a:rPr lang="en-US" altLang="zh-CN" sz="1050" i="1" dirty="0">
                <a:solidFill>
                  <a:schemeClr val="bg1">
                    <a:lumMod val="95000"/>
                  </a:schemeClr>
                </a:solidFill>
                <a:latin typeface="Comic Sans MS" panose="030F0702030302020204" pitchFamily="66" charset="0"/>
              </a:rPr>
              <a:t>Life if only such as first see, what autumn wind </a:t>
            </a:r>
            <a:r>
              <a:rPr lang="en-US" altLang="zh-CN" sz="1050" i="1" dirty="0" err="1">
                <a:solidFill>
                  <a:schemeClr val="bg1">
                    <a:lumMod val="95000"/>
                  </a:schemeClr>
                </a:solidFill>
                <a:latin typeface="Comic Sans MS" panose="030F0702030302020204" pitchFamily="66" charset="0"/>
              </a:rPr>
              <a:t>sapainting</a:t>
            </a:r>
            <a:r>
              <a:rPr lang="en-US" altLang="zh-CN" sz="1050" i="1" dirty="0">
                <a:solidFill>
                  <a:schemeClr val="bg1">
                    <a:lumMod val="9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lumMod val="95000"/>
                </a:schemeClr>
              </a:solidFill>
              <a:latin typeface="Comic Sans MS" panose="030F0702030302020204" pitchFamily="66" charset="0"/>
            </a:endParaRPr>
          </a:p>
          <a:p>
            <a:r>
              <a:rPr lang="en-US" altLang="zh-CN" sz="1050" i="1" dirty="0">
                <a:solidFill>
                  <a:schemeClr val="bg1">
                    <a:lumMod val="95000"/>
                  </a:schemeClr>
                </a:solidFill>
                <a:latin typeface="Comic Sans MS" panose="030F0702030302020204" pitchFamily="66" charset="0"/>
              </a:rPr>
              <a:t> </a:t>
            </a:r>
            <a:endParaRPr lang="zh-CN" altLang="en-US" sz="1050" i="1" dirty="0">
              <a:solidFill>
                <a:schemeClr val="bg1">
                  <a:lumMod val="95000"/>
                </a:schemeClr>
              </a:solidFill>
              <a:latin typeface="Comic Sans MS" panose="030F0702030302020204" pitchFamily="66" charset="0"/>
            </a:endParaRPr>
          </a:p>
        </p:txBody>
      </p:sp>
      <p:sp>
        <p:nvSpPr>
          <p:cNvPr id="12" name="文本框 11">
            <a:extLst>
              <a:ext uri="{FF2B5EF4-FFF2-40B4-BE49-F238E27FC236}">
                <a16:creationId xmlns="" xmlns:a16="http://schemas.microsoft.com/office/drawing/2014/main" id="{094DD3B9-8C79-44E6-9612-DFBD137061AA}"/>
              </a:ext>
            </a:extLst>
          </p:cNvPr>
          <p:cNvSpPr txBox="1"/>
          <p:nvPr/>
        </p:nvSpPr>
        <p:spPr>
          <a:xfrm>
            <a:off x="6619462" y="3028890"/>
            <a:ext cx="3843130" cy="400110"/>
          </a:xfrm>
          <a:prstGeom prst="rect">
            <a:avLst/>
          </a:prstGeom>
          <a:noFill/>
        </p:spPr>
        <p:txBody>
          <a:bodyPr wrap="square" rtlCol="0">
            <a:spAutoFit/>
          </a:bodyPr>
          <a:lstStyle/>
          <a:p>
            <a:pPr algn="r"/>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3" name="文本框 12">
            <a:extLst>
              <a:ext uri="{FF2B5EF4-FFF2-40B4-BE49-F238E27FC236}">
                <a16:creationId xmlns="" xmlns:a16="http://schemas.microsoft.com/office/drawing/2014/main" id="{974F4043-7E2A-4794-91CA-10B57526109A}"/>
              </a:ext>
            </a:extLst>
          </p:cNvPr>
          <p:cNvSpPr txBox="1"/>
          <p:nvPr/>
        </p:nvSpPr>
        <p:spPr>
          <a:xfrm>
            <a:off x="6619462" y="3429000"/>
            <a:ext cx="3843130" cy="900246"/>
          </a:xfrm>
          <a:prstGeom prst="rect">
            <a:avLst/>
          </a:prstGeom>
          <a:noFill/>
        </p:spPr>
        <p:txBody>
          <a:bodyPr wrap="square" rtlCol="0">
            <a:spAutoFit/>
          </a:bodyPr>
          <a:lstStyle/>
          <a:p>
            <a:pPr algn="r"/>
            <a:r>
              <a:rPr lang="en-US" altLang="zh-CN" sz="1050" i="1" dirty="0">
                <a:solidFill>
                  <a:schemeClr val="bg1">
                    <a:lumMod val="95000"/>
                  </a:schemeClr>
                </a:solidFill>
                <a:latin typeface="Comic Sans MS" panose="030F0702030302020204" pitchFamily="66" charset="0"/>
              </a:rPr>
              <a:t>Life if only such as first see, what autumn wind </a:t>
            </a:r>
            <a:r>
              <a:rPr lang="en-US" altLang="zh-CN" sz="1050" i="1" dirty="0" err="1">
                <a:solidFill>
                  <a:schemeClr val="bg1">
                    <a:lumMod val="95000"/>
                  </a:schemeClr>
                </a:solidFill>
                <a:latin typeface="Comic Sans MS" panose="030F0702030302020204" pitchFamily="66" charset="0"/>
              </a:rPr>
              <a:t>sapainting</a:t>
            </a:r>
            <a:r>
              <a:rPr lang="en-US" altLang="zh-CN" sz="1050" i="1" dirty="0">
                <a:solidFill>
                  <a:schemeClr val="bg1">
                    <a:lumMod val="9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lumMod val="95000"/>
                </a:schemeClr>
              </a:solidFill>
              <a:latin typeface="Comic Sans MS" panose="030F0702030302020204" pitchFamily="66" charset="0"/>
            </a:endParaRPr>
          </a:p>
          <a:p>
            <a:pPr algn="r"/>
            <a:r>
              <a:rPr lang="en-US" altLang="zh-CN" sz="1050" i="1" dirty="0">
                <a:solidFill>
                  <a:schemeClr val="bg1">
                    <a:lumMod val="95000"/>
                  </a:schemeClr>
                </a:solidFill>
                <a:latin typeface="Comic Sans MS" panose="030F0702030302020204" pitchFamily="66" charset="0"/>
              </a:rPr>
              <a:t> </a:t>
            </a:r>
            <a:endParaRPr lang="zh-CN" altLang="en-US" sz="1050" i="1" dirty="0">
              <a:solidFill>
                <a:schemeClr val="bg1">
                  <a:lumMod val="95000"/>
                </a:schemeClr>
              </a:solidFill>
              <a:latin typeface="Comic Sans MS" panose="030F0702030302020204" pitchFamily="66" charset="0"/>
            </a:endParaRPr>
          </a:p>
        </p:txBody>
      </p:sp>
      <p:sp>
        <p:nvSpPr>
          <p:cNvPr id="14" name="two-coin-stacks_72132">
            <a:extLst>
              <a:ext uri="{FF2B5EF4-FFF2-40B4-BE49-F238E27FC236}">
                <a16:creationId xmlns="" xmlns:a16="http://schemas.microsoft.com/office/drawing/2014/main" id="{6A4A5D01-FB62-4B6E-9E53-881463A02735}"/>
              </a:ext>
            </a:extLst>
          </p:cNvPr>
          <p:cNvSpPr>
            <a:spLocks noChangeAspect="1"/>
          </p:cNvSpPr>
          <p:nvPr/>
        </p:nvSpPr>
        <p:spPr bwMode="auto">
          <a:xfrm>
            <a:off x="9859497" y="2410685"/>
            <a:ext cx="424150" cy="418150"/>
          </a:xfrm>
          <a:custGeom>
            <a:avLst/>
            <a:gdLst>
              <a:gd name="connsiteX0" fmla="*/ 261001 w 608698"/>
              <a:gd name="connsiteY0" fmla="*/ 479068 h 600088"/>
              <a:gd name="connsiteX1" fmla="*/ 432425 w 608698"/>
              <a:gd name="connsiteY1" fmla="*/ 554184 h 600088"/>
              <a:gd name="connsiteX2" fmla="*/ 603774 w 608698"/>
              <a:gd name="connsiteY2" fmla="*/ 479068 h 600088"/>
              <a:gd name="connsiteX3" fmla="*/ 608697 w 608698"/>
              <a:gd name="connsiteY3" fmla="*/ 502020 h 600088"/>
              <a:gd name="connsiteX4" fmla="*/ 432425 w 608698"/>
              <a:gd name="connsiteY4" fmla="*/ 600088 h 600088"/>
              <a:gd name="connsiteX5" fmla="*/ 256152 w 608698"/>
              <a:gd name="connsiteY5" fmla="*/ 502020 h 600088"/>
              <a:gd name="connsiteX6" fmla="*/ 261001 w 608698"/>
              <a:gd name="connsiteY6" fmla="*/ 479068 h 600088"/>
              <a:gd name="connsiteX7" fmla="*/ 4924 w 608698"/>
              <a:gd name="connsiteY7" fmla="*/ 382605 h 600088"/>
              <a:gd name="connsiteX8" fmla="*/ 176285 w 608698"/>
              <a:gd name="connsiteY8" fmla="*/ 457793 h 600088"/>
              <a:gd name="connsiteX9" fmla="*/ 236041 w 608698"/>
              <a:gd name="connsiteY9" fmla="*/ 451980 h 600088"/>
              <a:gd name="connsiteX10" fmla="*/ 231640 w 608698"/>
              <a:gd name="connsiteY10" fmla="*/ 462264 h 600088"/>
              <a:gd name="connsiteX11" fmla="*/ 225000 w 608698"/>
              <a:gd name="connsiteY11" fmla="*/ 493412 h 600088"/>
              <a:gd name="connsiteX12" fmla="*/ 225298 w 608698"/>
              <a:gd name="connsiteY12" fmla="*/ 499820 h 600088"/>
              <a:gd name="connsiteX13" fmla="*/ 176285 w 608698"/>
              <a:gd name="connsiteY13" fmla="*/ 503695 h 600088"/>
              <a:gd name="connsiteX14" fmla="*/ 0 w 608698"/>
              <a:gd name="connsiteY14" fmla="*/ 405556 h 600088"/>
              <a:gd name="connsiteX15" fmla="*/ 4924 w 608698"/>
              <a:gd name="connsiteY15" fmla="*/ 382605 h 600088"/>
              <a:gd name="connsiteX16" fmla="*/ 261001 w 608698"/>
              <a:gd name="connsiteY16" fmla="*/ 375478 h 600088"/>
              <a:gd name="connsiteX17" fmla="*/ 432425 w 608698"/>
              <a:gd name="connsiteY17" fmla="*/ 450622 h 600088"/>
              <a:gd name="connsiteX18" fmla="*/ 603774 w 608698"/>
              <a:gd name="connsiteY18" fmla="*/ 375478 h 600088"/>
              <a:gd name="connsiteX19" fmla="*/ 608697 w 608698"/>
              <a:gd name="connsiteY19" fmla="*/ 398416 h 600088"/>
              <a:gd name="connsiteX20" fmla="*/ 432425 w 608698"/>
              <a:gd name="connsiteY20" fmla="*/ 496498 h 600088"/>
              <a:gd name="connsiteX21" fmla="*/ 256152 w 608698"/>
              <a:gd name="connsiteY21" fmla="*/ 398416 h 600088"/>
              <a:gd name="connsiteX22" fmla="*/ 261001 w 608698"/>
              <a:gd name="connsiteY22" fmla="*/ 375478 h 600088"/>
              <a:gd name="connsiteX23" fmla="*/ 4924 w 608698"/>
              <a:gd name="connsiteY23" fmla="*/ 279086 h 600088"/>
              <a:gd name="connsiteX24" fmla="*/ 176285 w 608698"/>
              <a:gd name="connsiteY24" fmla="*/ 354274 h 600088"/>
              <a:gd name="connsiteX25" fmla="*/ 236041 w 608698"/>
              <a:gd name="connsiteY25" fmla="*/ 348461 h 600088"/>
              <a:gd name="connsiteX26" fmla="*/ 231640 w 608698"/>
              <a:gd name="connsiteY26" fmla="*/ 358745 h 600088"/>
              <a:gd name="connsiteX27" fmla="*/ 225000 w 608698"/>
              <a:gd name="connsiteY27" fmla="*/ 389818 h 600088"/>
              <a:gd name="connsiteX28" fmla="*/ 225298 w 608698"/>
              <a:gd name="connsiteY28" fmla="*/ 396301 h 600088"/>
              <a:gd name="connsiteX29" fmla="*/ 176285 w 608698"/>
              <a:gd name="connsiteY29" fmla="*/ 400176 h 600088"/>
              <a:gd name="connsiteX30" fmla="*/ 0 w 608698"/>
              <a:gd name="connsiteY30" fmla="*/ 302037 h 600088"/>
              <a:gd name="connsiteX31" fmla="*/ 4924 w 608698"/>
              <a:gd name="connsiteY31" fmla="*/ 279086 h 600088"/>
              <a:gd name="connsiteX32" fmla="*/ 261001 w 608698"/>
              <a:gd name="connsiteY32" fmla="*/ 271959 h 600088"/>
              <a:gd name="connsiteX33" fmla="*/ 432425 w 608698"/>
              <a:gd name="connsiteY33" fmla="*/ 347103 h 600088"/>
              <a:gd name="connsiteX34" fmla="*/ 603774 w 608698"/>
              <a:gd name="connsiteY34" fmla="*/ 271959 h 600088"/>
              <a:gd name="connsiteX35" fmla="*/ 608697 w 608698"/>
              <a:gd name="connsiteY35" fmla="*/ 294897 h 600088"/>
              <a:gd name="connsiteX36" fmla="*/ 432425 w 608698"/>
              <a:gd name="connsiteY36" fmla="*/ 392979 h 600088"/>
              <a:gd name="connsiteX37" fmla="*/ 256152 w 608698"/>
              <a:gd name="connsiteY37" fmla="*/ 294897 h 600088"/>
              <a:gd name="connsiteX38" fmla="*/ 261001 w 608698"/>
              <a:gd name="connsiteY38" fmla="*/ 271959 h 600088"/>
              <a:gd name="connsiteX39" fmla="*/ 4924 w 608698"/>
              <a:gd name="connsiteY39" fmla="*/ 175567 h 600088"/>
              <a:gd name="connsiteX40" fmla="*/ 176285 w 608698"/>
              <a:gd name="connsiteY40" fmla="*/ 250713 h 600088"/>
              <a:gd name="connsiteX41" fmla="*/ 236041 w 608698"/>
              <a:gd name="connsiteY41" fmla="*/ 244904 h 600088"/>
              <a:gd name="connsiteX42" fmla="*/ 231640 w 608698"/>
              <a:gd name="connsiteY42" fmla="*/ 255182 h 600088"/>
              <a:gd name="connsiteX43" fmla="*/ 225000 w 608698"/>
              <a:gd name="connsiteY43" fmla="*/ 286238 h 600088"/>
              <a:gd name="connsiteX44" fmla="*/ 225298 w 608698"/>
              <a:gd name="connsiteY44" fmla="*/ 292718 h 600088"/>
              <a:gd name="connsiteX45" fmla="*/ 176285 w 608698"/>
              <a:gd name="connsiteY45" fmla="*/ 296516 h 600088"/>
              <a:gd name="connsiteX46" fmla="*/ 0 w 608698"/>
              <a:gd name="connsiteY46" fmla="*/ 198506 h 600088"/>
              <a:gd name="connsiteX47" fmla="*/ 4924 w 608698"/>
              <a:gd name="connsiteY47" fmla="*/ 175567 h 600088"/>
              <a:gd name="connsiteX48" fmla="*/ 432425 w 608698"/>
              <a:gd name="connsiteY48" fmla="*/ 96392 h 600088"/>
              <a:gd name="connsiteX49" fmla="*/ 608698 w 608698"/>
              <a:gd name="connsiteY49" fmla="*/ 194443 h 600088"/>
              <a:gd name="connsiteX50" fmla="*/ 432425 w 608698"/>
              <a:gd name="connsiteY50" fmla="*/ 292494 h 600088"/>
              <a:gd name="connsiteX51" fmla="*/ 256152 w 608698"/>
              <a:gd name="connsiteY51" fmla="*/ 194443 h 600088"/>
              <a:gd name="connsiteX52" fmla="*/ 432425 w 608698"/>
              <a:gd name="connsiteY52" fmla="*/ 96392 h 600088"/>
              <a:gd name="connsiteX53" fmla="*/ 176258 w 608698"/>
              <a:gd name="connsiteY53" fmla="*/ 0 h 600088"/>
              <a:gd name="connsiteX54" fmla="*/ 347817 w 608698"/>
              <a:gd name="connsiteY54" fmla="*/ 75446 h 600088"/>
              <a:gd name="connsiteX55" fmla="*/ 224966 w 608698"/>
              <a:gd name="connsiteY55" fmla="*/ 185823 h 600088"/>
              <a:gd name="connsiteX56" fmla="*/ 225264 w 608698"/>
              <a:gd name="connsiteY56" fmla="*/ 192228 h 600088"/>
              <a:gd name="connsiteX57" fmla="*/ 176258 w 608698"/>
              <a:gd name="connsiteY57" fmla="*/ 196101 h 600088"/>
              <a:gd name="connsiteX58" fmla="*/ 0 w 608698"/>
              <a:gd name="connsiteY58" fmla="*/ 98013 h 600088"/>
              <a:gd name="connsiteX59" fmla="*/ 176258 w 608698"/>
              <a:gd name="connsiteY59" fmla="*/ 0 h 6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608698" h="600088">
                <a:moveTo>
                  <a:pt x="261001" y="479068"/>
                </a:moveTo>
                <a:cubicBezTo>
                  <a:pt x="279575" y="522140"/>
                  <a:pt x="349249" y="554184"/>
                  <a:pt x="432425" y="554184"/>
                </a:cubicBezTo>
                <a:cubicBezTo>
                  <a:pt x="515600" y="554184"/>
                  <a:pt x="585199" y="522140"/>
                  <a:pt x="603774" y="479068"/>
                </a:cubicBezTo>
                <a:cubicBezTo>
                  <a:pt x="606981" y="486371"/>
                  <a:pt x="608697" y="494046"/>
                  <a:pt x="608697" y="502020"/>
                </a:cubicBezTo>
                <a:cubicBezTo>
                  <a:pt x="608697" y="556196"/>
                  <a:pt x="529774" y="600088"/>
                  <a:pt x="432425" y="600088"/>
                </a:cubicBezTo>
                <a:cubicBezTo>
                  <a:pt x="335076" y="600088"/>
                  <a:pt x="256152" y="556196"/>
                  <a:pt x="256152" y="502020"/>
                </a:cubicBezTo>
                <a:cubicBezTo>
                  <a:pt x="256152" y="494046"/>
                  <a:pt x="257868" y="486371"/>
                  <a:pt x="261001" y="479068"/>
                </a:cubicBezTo>
                <a:close/>
                <a:moveTo>
                  <a:pt x="4924" y="382605"/>
                </a:moveTo>
                <a:cubicBezTo>
                  <a:pt x="23425" y="425750"/>
                  <a:pt x="93103" y="457793"/>
                  <a:pt x="176285" y="457793"/>
                </a:cubicBezTo>
                <a:cubicBezTo>
                  <a:pt x="197248" y="457793"/>
                  <a:pt x="217391" y="455781"/>
                  <a:pt x="236041" y="451980"/>
                </a:cubicBezTo>
                <a:lnTo>
                  <a:pt x="231640" y="462264"/>
                </a:lnTo>
                <a:cubicBezTo>
                  <a:pt x="227238" y="472398"/>
                  <a:pt x="225000" y="482905"/>
                  <a:pt x="225000" y="493412"/>
                </a:cubicBezTo>
                <a:cubicBezTo>
                  <a:pt x="225000" y="495573"/>
                  <a:pt x="225149" y="497734"/>
                  <a:pt x="225298" y="499820"/>
                </a:cubicBezTo>
                <a:cubicBezTo>
                  <a:pt x="209781" y="502354"/>
                  <a:pt x="193294" y="503695"/>
                  <a:pt x="176285" y="503695"/>
                </a:cubicBezTo>
                <a:cubicBezTo>
                  <a:pt x="78929" y="503695"/>
                  <a:pt x="0" y="459730"/>
                  <a:pt x="0" y="405556"/>
                </a:cubicBezTo>
                <a:cubicBezTo>
                  <a:pt x="0" y="397657"/>
                  <a:pt x="1716" y="389982"/>
                  <a:pt x="4924" y="382605"/>
                </a:cubicBezTo>
                <a:close/>
                <a:moveTo>
                  <a:pt x="261001" y="375478"/>
                </a:moveTo>
                <a:cubicBezTo>
                  <a:pt x="279575" y="418598"/>
                  <a:pt x="349249" y="450622"/>
                  <a:pt x="432425" y="450622"/>
                </a:cubicBezTo>
                <a:cubicBezTo>
                  <a:pt x="515600" y="450622"/>
                  <a:pt x="585199" y="418598"/>
                  <a:pt x="603774" y="375478"/>
                </a:cubicBezTo>
                <a:cubicBezTo>
                  <a:pt x="606981" y="382851"/>
                  <a:pt x="608697" y="390522"/>
                  <a:pt x="608697" y="398416"/>
                </a:cubicBezTo>
                <a:cubicBezTo>
                  <a:pt x="608697" y="452558"/>
                  <a:pt x="529774" y="496498"/>
                  <a:pt x="432425" y="496498"/>
                </a:cubicBezTo>
                <a:cubicBezTo>
                  <a:pt x="335076" y="496498"/>
                  <a:pt x="256152" y="452558"/>
                  <a:pt x="256152" y="398416"/>
                </a:cubicBezTo>
                <a:cubicBezTo>
                  <a:pt x="256152" y="390522"/>
                  <a:pt x="257868" y="382851"/>
                  <a:pt x="261001" y="375478"/>
                </a:cubicBezTo>
                <a:close/>
                <a:moveTo>
                  <a:pt x="4924" y="279086"/>
                </a:moveTo>
                <a:cubicBezTo>
                  <a:pt x="23425" y="322231"/>
                  <a:pt x="93103" y="354274"/>
                  <a:pt x="176285" y="354274"/>
                </a:cubicBezTo>
                <a:cubicBezTo>
                  <a:pt x="197248" y="354274"/>
                  <a:pt x="217391" y="352187"/>
                  <a:pt x="236041" y="348461"/>
                </a:cubicBezTo>
                <a:lnTo>
                  <a:pt x="231640" y="358745"/>
                </a:lnTo>
                <a:cubicBezTo>
                  <a:pt x="227238" y="368879"/>
                  <a:pt x="225000" y="379311"/>
                  <a:pt x="225000" y="389818"/>
                </a:cubicBezTo>
                <a:cubicBezTo>
                  <a:pt x="225000" y="392054"/>
                  <a:pt x="225149" y="394140"/>
                  <a:pt x="225298" y="396301"/>
                </a:cubicBezTo>
                <a:cubicBezTo>
                  <a:pt x="209781" y="398835"/>
                  <a:pt x="193294" y="400176"/>
                  <a:pt x="176285" y="400176"/>
                </a:cubicBezTo>
                <a:cubicBezTo>
                  <a:pt x="78929" y="400176"/>
                  <a:pt x="0" y="356211"/>
                  <a:pt x="0" y="302037"/>
                </a:cubicBezTo>
                <a:cubicBezTo>
                  <a:pt x="0" y="294138"/>
                  <a:pt x="1716" y="286463"/>
                  <a:pt x="4924" y="279086"/>
                </a:cubicBezTo>
                <a:close/>
                <a:moveTo>
                  <a:pt x="261001" y="271959"/>
                </a:moveTo>
                <a:cubicBezTo>
                  <a:pt x="279575" y="315079"/>
                  <a:pt x="349249" y="347103"/>
                  <a:pt x="432425" y="347103"/>
                </a:cubicBezTo>
                <a:cubicBezTo>
                  <a:pt x="515600" y="347103"/>
                  <a:pt x="585199" y="315079"/>
                  <a:pt x="603774" y="271959"/>
                </a:cubicBezTo>
                <a:cubicBezTo>
                  <a:pt x="606981" y="279332"/>
                  <a:pt x="608697" y="287003"/>
                  <a:pt x="608697" y="294897"/>
                </a:cubicBezTo>
                <a:cubicBezTo>
                  <a:pt x="608697" y="349039"/>
                  <a:pt x="529774" y="392979"/>
                  <a:pt x="432425" y="392979"/>
                </a:cubicBezTo>
                <a:cubicBezTo>
                  <a:pt x="335076" y="392979"/>
                  <a:pt x="256152" y="349039"/>
                  <a:pt x="256152" y="294897"/>
                </a:cubicBezTo>
                <a:cubicBezTo>
                  <a:pt x="256152" y="287003"/>
                  <a:pt x="257868" y="279332"/>
                  <a:pt x="261001" y="271959"/>
                </a:cubicBezTo>
                <a:close/>
                <a:moveTo>
                  <a:pt x="4924" y="175567"/>
                </a:moveTo>
                <a:cubicBezTo>
                  <a:pt x="23425" y="218689"/>
                  <a:pt x="93103" y="250713"/>
                  <a:pt x="176285" y="250713"/>
                </a:cubicBezTo>
                <a:cubicBezTo>
                  <a:pt x="197248" y="250713"/>
                  <a:pt x="217391" y="248628"/>
                  <a:pt x="236041" y="244904"/>
                </a:cubicBezTo>
                <a:lnTo>
                  <a:pt x="231640" y="255182"/>
                </a:lnTo>
                <a:cubicBezTo>
                  <a:pt x="227238" y="265311"/>
                  <a:pt x="225000" y="275737"/>
                  <a:pt x="225000" y="286238"/>
                </a:cubicBezTo>
                <a:cubicBezTo>
                  <a:pt x="225000" y="288398"/>
                  <a:pt x="225149" y="290558"/>
                  <a:pt x="225298" y="292718"/>
                </a:cubicBezTo>
                <a:cubicBezTo>
                  <a:pt x="209781" y="295175"/>
                  <a:pt x="193294" y="296516"/>
                  <a:pt x="176285" y="296516"/>
                </a:cubicBezTo>
                <a:cubicBezTo>
                  <a:pt x="78929" y="296516"/>
                  <a:pt x="0" y="252650"/>
                  <a:pt x="0" y="198506"/>
                </a:cubicBezTo>
                <a:cubicBezTo>
                  <a:pt x="0" y="190611"/>
                  <a:pt x="1716" y="182940"/>
                  <a:pt x="4924" y="175567"/>
                </a:cubicBezTo>
                <a:close/>
                <a:moveTo>
                  <a:pt x="432425" y="96392"/>
                </a:moveTo>
                <a:cubicBezTo>
                  <a:pt x="529778" y="96392"/>
                  <a:pt x="608698" y="140291"/>
                  <a:pt x="608698" y="194443"/>
                </a:cubicBezTo>
                <a:cubicBezTo>
                  <a:pt x="608698" y="248595"/>
                  <a:pt x="529778" y="292494"/>
                  <a:pt x="432425" y="292494"/>
                </a:cubicBezTo>
                <a:cubicBezTo>
                  <a:pt x="335072" y="292494"/>
                  <a:pt x="256152" y="248595"/>
                  <a:pt x="256152" y="194443"/>
                </a:cubicBezTo>
                <a:cubicBezTo>
                  <a:pt x="256152" y="140291"/>
                  <a:pt x="335072" y="96392"/>
                  <a:pt x="432425" y="96392"/>
                </a:cubicBezTo>
                <a:close/>
                <a:moveTo>
                  <a:pt x="176258" y="0"/>
                </a:moveTo>
                <a:cubicBezTo>
                  <a:pt x="259651" y="0"/>
                  <a:pt x="329542" y="32175"/>
                  <a:pt x="347817" y="75446"/>
                </a:cubicBezTo>
                <a:cubicBezTo>
                  <a:pt x="275166" y="92800"/>
                  <a:pt x="224966" y="135103"/>
                  <a:pt x="224966" y="185823"/>
                </a:cubicBezTo>
                <a:cubicBezTo>
                  <a:pt x="224966" y="187983"/>
                  <a:pt x="225115" y="190143"/>
                  <a:pt x="225264" y="192228"/>
                </a:cubicBezTo>
                <a:cubicBezTo>
                  <a:pt x="209749" y="194760"/>
                  <a:pt x="193265" y="196101"/>
                  <a:pt x="176258" y="196101"/>
                </a:cubicBezTo>
                <a:cubicBezTo>
                  <a:pt x="78917" y="196101"/>
                  <a:pt x="0" y="152159"/>
                  <a:pt x="0" y="98013"/>
                </a:cubicBezTo>
                <a:cubicBezTo>
                  <a:pt x="0" y="43868"/>
                  <a:pt x="78917" y="0"/>
                  <a:pt x="176258" y="0"/>
                </a:cubicBezTo>
                <a:close/>
              </a:path>
            </a:pathLst>
          </a:custGeom>
          <a:solidFill>
            <a:schemeClr val="bg1">
              <a:lumMod val="85000"/>
            </a:schemeClr>
          </a:solidFill>
          <a:ln>
            <a:noFill/>
          </a:ln>
        </p:spPr>
      </p:sp>
      <p:sp>
        <p:nvSpPr>
          <p:cNvPr id="15" name="science-book_71286">
            <a:extLst>
              <a:ext uri="{FF2B5EF4-FFF2-40B4-BE49-F238E27FC236}">
                <a16:creationId xmlns="" xmlns:a16="http://schemas.microsoft.com/office/drawing/2014/main" id="{C81020A3-911E-4B60-B235-4DB643A0FA18}"/>
              </a:ext>
            </a:extLst>
          </p:cNvPr>
          <p:cNvSpPr>
            <a:spLocks noChangeAspect="1"/>
          </p:cNvSpPr>
          <p:nvPr/>
        </p:nvSpPr>
        <p:spPr bwMode="auto">
          <a:xfrm>
            <a:off x="1908353" y="2432713"/>
            <a:ext cx="424150" cy="396122"/>
          </a:xfrm>
          <a:custGeom>
            <a:avLst/>
            <a:gdLst>
              <a:gd name="connsiteX0" fmla="*/ 420884 w 608697"/>
              <a:gd name="connsiteY0" fmla="*/ 485137 h 568475"/>
              <a:gd name="connsiteX1" fmla="*/ 589080 w 608697"/>
              <a:gd name="connsiteY1" fmla="*/ 485137 h 568475"/>
              <a:gd name="connsiteX2" fmla="*/ 608697 w 608697"/>
              <a:gd name="connsiteY2" fmla="*/ 504650 h 568475"/>
              <a:gd name="connsiteX3" fmla="*/ 608697 w 608697"/>
              <a:gd name="connsiteY3" fmla="*/ 511203 h 568475"/>
              <a:gd name="connsiteX4" fmla="*/ 589080 w 608697"/>
              <a:gd name="connsiteY4" fmla="*/ 530716 h 568475"/>
              <a:gd name="connsiteX5" fmla="*/ 418721 w 608697"/>
              <a:gd name="connsiteY5" fmla="*/ 530716 h 568475"/>
              <a:gd name="connsiteX6" fmla="*/ 330483 w 608697"/>
              <a:gd name="connsiteY6" fmla="*/ 564900 h 568475"/>
              <a:gd name="connsiteX7" fmla="*/ 320861 w 608697"/>
              <a:gd name="connsiteY7" fmla="*/ 568475 h 568475"/>
              <a:gd name="connsiteX8" fmla="*/ 320861 w 608697"/>
              <a:gd name="connsiteY8" fmla="*/ 526992 h 568475"/>
              <a:gd name="connsiteX9" fmla="*/ 328096 w 608697"/>
              <a:gd name="connsiteY9" fmla="*/ 513438 h 568475"/>
              <a:gd name="connsiteX10" fmla="*/ 420884 w 608697"/>
              <a:gd name="connsiteY10" fmla="*/ 485137 h 568475"/>
              <a:gd name="connsiteX11" fmla="*/ 19622 w 608697"/>
              <a:gd name="connsiteY11" fmla="*/ 485137 h 568475"/>
              <a:gd name="connsiteX12" fmla="*/ 187860 w 608697"/>
              <a:gd name="connsiteY12" fmla="*/ 485137 h 568475"/>
              <a:gd name="connsiteX13" fmla="*/ 280670 w 608697"/>
              <a:gd name="connsiteY13" fmla="*/ 513438 h 568475"/>
              <a:gd name="connsiteX14" fmla="*/ 287907 w 608697"/>
              <a:gd name="connsiteY14" fmla="*/ 526992 h 568475"/>
              <a:gd name="connsiteX15" fmla="*/ 287907 w 608697"/>
              <a:gd name="connsiteY15" fmla="*/ 568475 h 568475"/>
              <a:gd name="connsiteX16" fmla="*/ 278134 w 608697"/>
              <a:gd name="connsiteY16" fmla="*/ 564826 h 568475"/>
              <a:gd name="connsiteX17" fmla="*/ 187860 w 608697"/>
              <a:gd name="connsiteY17" fmla="*/ 530716 h 568475"/>
              <a:gd name="connsiteX18" fmla="*/ 19622 w 608697"/>
              <a:gd name="connsiteY18" fmla="*/ 530716 h 568475"/>
              <a:gd name="connsiteX19" fmla="*/ 0 w 608697"/>
              <a:gd name="connsiteY19" fmla="*/ 511203 h 568475"/>
              <a:gd name="connsiteX20" fmla="*/ 0 w 608697"/>
              <a:gd name="connsiteY20" fmla="*/ 504650 h 568475"/>
              <a:gd name="connsiteX21" fmla="*/ 19622 w 608697"/>
              <a:gd name="connsiteY21" fmla="*/ 485137 h 568475"/>
              <a:gd name="connsiteX22" fmla="*/ 420884 w 608697"/>
              <a:gd name="connsiteY22" fmla="*/ 29920 h 568475"/>
              <a:gd name="connsiteX23" fmla="*/ 438710 w 608697"/>
              <a:gd name="connsiteY23" fmla="*/ 29920 h 568475"/>
              <a:gd name="connsiteX24" fmla="*/ 438710 w 608697"/>
              <a:gd name="connsiteY24" fmla="*/ 162804 h 568475"/>
              <a:gd name="connsiteX25" fmla="*/ 450421 w 608697"/>
              <a:gd name="connsiteY25" fmla="*/ 193343 h 568475"/>
              <a:gd name="connsiteX26" fmla="*/ 473469 w 608697"/>
              <a:gd name="connsiteY26" fmla="*/ 218817 h 568475"/>
              <a:gd name="connsiteX27" fmla="*/ 500097 w 608697"/>
              <a:gd name="connsiteY27" fmla="*/ 230661 h 568475"/>
              <a:gd name="connsiteX28" fmla="*/ 526799 w 608697"/>
              <a:gd name="connsiteY28" fmla="*/ 218817 h 568475"/>
              <a:gd name="connsiteX29" fmla="*/ 549772 w 608697"/>
              <a:gd name="connsiteY29" fmla="*/ 193343 h 568475"/>
              <a:gd name="connsiteX30" fmla="*/ 561557 w 608697"/>
              <a:gd name="connsiteY30" fmla="*/ 162804 h 568475"/>
              <a:gd name="connsiteX31" fmla="*/ 561557 w 608697"/>
              <a:gd name="connsiteY31" fmla="*/ 29920 h 568475"/>
              <a:gd name="connsiteX32" fmla="*/ 589080 w 608697"/>
              <a:gd name="connsiteY32" fmla="*/ 29920 h 568475"/>
              <a:gd name="connsiteX33" fmla="*/ 608697 w 608697"/>
              <a:gd name="connsiteY33" fmla="*/ 49435 h 568475"/>
              <a:gd name="connsiteX34" fmla="*/ 608697 w 608697"/>
              <a:gd name="connsiteY34" fmla="*/ 440489 h 568475"/>
              <a:gd name="connsiteX35" fmla="*/ 589080 w 608697"/>
              <a:gd name="connsiteY35" fmla="*/ 460004 h 568475"/>
              <a:gd name="connsiteX36" fmla="*/ 420884 w 608697"/>
              <a:gd name="connsiteY36" fmla="*/ 460004 h 568475"/>
              <a:gd name="connsiteX37" fmla="*/ 320861 w 608697"/>
              <a:gd name="connsiteY37" fmla="*/ 497769 h 568475"/>
              <a:gd name="connsiteX38" fmla="*/ 320861 w 608697"/>
              <a:gd name="connsiteY38" fmla="*/ 67610 h 568475"/>
              <a:gd name="connsiteX39" fmla="*/ 420884 w 608697"/>
              <a:gd name="connsiteY39" fmla="*/ 29920 h 568475"/>
              <a:gd name="connsiteX40" fmla="*/ 19622 w 608697"/>
              <a:gd name="connsiteY40" fmla="*/ 29920 h 568475"/>
              <a:gd name="connsiteX41" fmla="*/ 187860 w 608697"/>
              <a:gd name="connsiteY41" fmla="*/ 29920 h 568475"/>
              <a:gd name="connsiteX42" fmla="*/ 287907 w 608697"/>
              <a:gd name="connsiteY42" fmla="*/ 67610 h 568475"/>
              <a:gd name="connsiteX43" fmla="*/ 287907 w 608697"/>
              <a:gd name="connsiteY43" fmla="*/ 497769 h 568475"/>
              <a:gd name="connsiteX44" fmla="*/ 187860 w 608697"/>
              <a:gd name="connsiteY44" fmla="*/ 460004 h 568475"/>
              <a:gd name="connsiteX45" fmla="*/ 19622 w 608697"/>
              <a:gd name="connsiteY45" fmla="*/ 460004 h 568475"/>
              <a:gd name="connsiteX46" fmla="*/ 0 w 608697"/>
              <a:gd name="connsiteY46" fmla="*/ 440489 h 568475"/>
              <a:gd name="connsiteX47" fmla="*/ 0 w 608697"/>
              <a:gd name="connsiteY47" fmla="*/ 49435 h 568475"/>
              <a:gd name="connsiteX48" fmla="*/ 19622 w 608697"/>
              <a:gd name="connsiteY48" fmla="*/ 29920 h 568475"/>
              <a:gd name="connsiteX49" fmla="*/ 484356 w 608697"/>
              <a:gd name="connsiteY49" fmla="*/ 0 h 568475"/>
              <a:gd name="connsiteX50" fmla="*/ 515833 w 608697"/>
              <a:gd name="connsiteY50" fmla="*/ 0 h 568475"/>
              <a:gd name="connsiteX51" fmla="*/ 535450 w 608697"/>
              <a:gd name="connsiteY51" fmla="*/ 19586 h 568475"/>
              <a:gd name="connsiteX52" fmla="*/ 535450 w 608697"/>
              <a:gd name="connsiteY52" fmla="*/ 29937 h 568475"/>
              <a:gd name="connsiteX53" fmla="*/ 535450 w 608697"/>
              <a:gd name="connsiteY53" fmla="*/ 162791 h 568475"/>
              <a:gd name="connsiteX54" fmla="*/ 530378 w 608697"/>
              <a:gd name="connsiteY54" fmla="*/ 175898 h 568475"/>
              <a:gd name="connsiteX55" fmla="*/ 507404 w 608697"/>
              <a:gd name="connsiteY55" fmla="*/ 201367 h 568475"/>
              <a:gd name="connsiteX56" fmla="*/ 500095 w 608697"/>
              <a:gd name="connsiteY56" fmla="*/ 204569 h 568475"/>
              <a:gd name="connsiteX57" fmla="*/ 492860 w 608697"/>
              <a:gd name="connsiteY57" fmla="*/ 201367 h 568475"/>
              <a:gd name="connsiteX58" fmla="*/ 469811 w 608697"/>
              <a:gd name="connsiteY58" fmla="*/ 175898 h 568475"/>
              <a:gd name="connsiteX59" fmla="*/ 464814 w 608697"/>
              <a:gd name="connsiteY59" fmla="*/ 162791 h 568475"/>
              <a:gd name="connsiteX60" fmla="*/ 464814 w 608697"/>
              <a:gd name="connsiteY60" fmla="*/ 29937 h 568475"/>
              <a:gd name="connsiteX61" fmla="*/ 464814 w 608697"/>
              <a:gd name="connsiteY61" fmla="*/ 19586 h 568475"/>
              <a:gd name="connsiteX62" fmla="*/ 484356 w 608697"/>
              <a:gd name="connsiteY62" fmla="*/ 0 h 56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8697" h="568475">
                <a:moveTo>
                  <a:pt x="420884" y="485137"/>
                </a:moveTo>
                <a:lnTo>
                  <a:pt x="589080" y="485137"/>
                </a:lnTo>
                <a:cubicBezTo>
                  <a:pt x="599896" y="485137"/>
                  <a:pt x="608697" y="493851"/>
                  <a:pt x="608697" y="504650"/>
                </a:cubicBezTo>
                <a:lnTo>
                  <a:pt x="608697" y="511203"/>
                </a:lnTo>
                <a:cubicBezTo>
                  <a:pt x="608697" y="522002"/>
                  <a:pt x="599896" y="530716"/>
                  <a:pt x="589080" y="530716"/>
                </a:cubicBezTo>
                <a:lnTo>
                  <a:pt x="418721" y="530716"/>
                </a:lnTo>
                <a:cubicBezTo>
                  <a:pt x="386051" y="530716"/>
                  <a:pt x="355172" y="543526"/>
                  <a:pt x="330483" y="564900"/>
                </a:cubicBezTo>
                <a:cubicBezTo>
                  <a:pt x="327723" y="567283"/>
                  <a:pt x="324292" y="568475"/>
                  <a:pt x="320861" y="568475"/>
                </a:cubicBezTo>
                <a:lnTo>
                  <a:pt x="320861" y="526992"/>
                </a:lnTo>
                <a:cubicBezTo>
                  <a:pt x="320861" y="521556"/>
                  <a:pt x="323621" y="516491"/>
                  <a:pt x="328096" y="513438"/>
                </a:cubicBezTo>
                <a:cubicBezTo>
                  <a:pt x="355395" y="495042"/>
                  <a:pt x="387617" y="485137"/>
                  <a:pt x="420884" y="485137"/>
                </a:cubicBezTo>
                <a:close/>
                <a:moveTo>
                  <a:pt x="19622" y="485137"/>
                </a:moveTo>
                <a:lnTo>
                  <a:pt x="187860" y="485137"/>
                </a:lnTo>
                <a:cubicBezTo>
                  <a:pt x="221134" y="485137"/>
                  <a:pt x="253364" y="495042"/>
                  <a:pt x="280670" y="513438"/>
                </a:cubicBezTo>
                <a:cubicBezTo>
                  <a:pt x="285147" y="516491"/>
                  <a:pt x="287907" y="521556"/>
                  <a:pt x="287907" y="526992"/>
                </a:cubicBezTo>
                <a:lnTo>
                  <a:pt x="287907" y="568475"/>
                </a:lnTo>
                <a:cubicBezTo>
                  <a:pt x="284400" y="568475"/>
                  <a:pt x="280969" y="567283"/>
                  <a:pt x="278134" y="564826"/>
                </a:cubicBezTo>
                <a:cubicBezTo>
                  <a:pt x="253215" y="542856"/>
                  <a:pt x="221134" y="530716"/>
                  <a:pt x="187860" y="530716"/>
                </a:cubicBezTo>
                <a:lnTo>
                  <a:pt x="19622" y="530716"/>
                </a:lnTo>
                <a:cubicBezTo>
                  <a:pt x="8804" y="530716"/>
                  <a:pt x="0" y="522002"/>
                  <a:pt x="0" y="511203"/>
                </a:cubicBezTo>
                <a:lnTo>
                  <a:pt x="0" y="504650"/>
                </a:lnTo>
                <a:cubicBezTo>
                  <a:pt x="0" y="493851"/>
                  <a:pt x="8804" y="485137"/>
                  <a:pt x="19622" y="485137"/>
                </a:cubicBezTo>
                <a:close/>
                <a:moveTo>
                  <a:pt x="420884" y="29920"/>
                </a:moveTo>
                <a:lnTo>
                  <a:pt x="438710" y="29920"/>
                </a:lnTo>
                <a:lnTo>
                  <a:pt x="438710" y="162804"/>
                </a:lnTo>
                <a:cubicBezTo>
                  <a:pt x="438710" y="174126"/>
                  <a:pt x="442887" y="184926"/>
                  <a:pt x="450421" y="193343"/>
                </a:cubicBezTo>
                <a:lnTo>
                  <a:pt x="473469" y="218817"/>
                </a:lnTo>
                <a:cubicBezTo>
                  <a:pt x="480256" y="226341"/>
                  <a:pt x="489953" y="230661"/>
                  <a:pt x="500097" y="230661"/>
                </a:cubicBezTo>
                <a:cubicBezTo>
                  <a:pt x="510241" y="230661"/>
                  <a:pt x="520012" y="226341"/>
                  <a:pt x="526799" y="218817"/>
                </a:cubicBezTo>
                <a:lnTo>
                  <a:pt x="549772" y="193343"/>
                </a:lnTo>
                <a:cubicBezTo>
                  <a:pt x="557380" y="184926"/>
                  <a:pt x="561557" y="174126"/>
                  <a:pt x="561557" y="162804"/>
                </a:cubicBezTo>
                <a:lnTo>
                  <a:pt x="561557" y="29920"/>
                </a:lnTo>
                <a:lnTo>
                  <a:pt x="589080" y="29920"/>
                </a:lnTo>
                <a:cubicBezTo>
                  <a:pt x="599896" y="29920"/>
                  <a:pt x="608697" y="38635"/>
                  <a:pt x="608697" y="49435"/>
                </a:cubicBezTo>
                <a:lnTo>
                  <a:pt x="608697" y="440489"/>
                </a:lnTo>
                <a:cubicBezTo>
                  <a:pt x="608697" y="451289"/>
                  <a:pt x="599896" y="460004"/>
                  <a:pt x="589080" y="460004"/>
                </a:cubicBezTo>
                <a:lnTo>
                  <a:pt x="420884" y="460004"/>
                </a:lnTo>
                <a:cubicBezTo>
                  <a:pt x="384037" y="460004"/>
                  <a:pt x="348533" y="473412"/>
                  <a:pt x="320861" y="497769"/>
                </a:cubicBezTo>
                <a:lnTo>
                  <a:pt x="320861" y="67610"/>
                </a:lnTo>
                <a:cubicBezTo>
                  <a:pt x="348533" y="43327"/>
                  <a:pt x="384037" y="29920"/>
                  <a:pt x="420884" y="29920"/>
                </a:cubicBezTo>
                <a:close/>
                <a:moveTo>
                  <a:pt x="19622" y="29920"/>
                </a:moveTo>
                <a:lnTo>
                  <a:pt x="187860" y="29920"/>
                </a:lnTo>
                <a:cubicBezTo>
                  <a:pt x="224715" y="29920"/>
                  <a:pt x="260228" y="43327"/>
                  <a:pt x="287907" y="67610"/>
                </a:cubicBezTo>
                <a:lnTo>
                  <a:pt x="287907" y="497769"/>
                </a:lnTo>
                <a:cubicBezTo>
                  <a:pt x="260228" y="473412"/>
                  <a:pt x="224715" y="460004"/>
                  <a:pt x="187860" y="460004"/>
                </a:cubicBezTo>
                <a:lnTo>
                  <a:pt x="19622" y="460004"/>
                </a:lnTo>
                <a:cubicBezTo>
                  <a:pt x="8804" y="460004"/>
                  <a:pt x="0" y="451289"/>
                  <a:pt x="0" y="440489"/>
                </a:cubicBezTo>
                <a:lnTo>
                  <a:pt x="0" y="49435"/>
                </a:lnTo>
                <a:cubicBezTo>
                  <a:pt x="0" y="38635"/>
                  <a:pt x="8804" y="29920"/>
                  <a:pt x="19622" y="29920"/>
                </a:cubicBezTo>
                <a:close/>
                <a:moveTo>
                  <a:pt x="484356" y="0"/>
                </a:moveTo>
                <a:lnTo>
                  <a:pt x="515833" y="0"/>
                </a:lnTo>
                <a:cubicBezTo>
                  <a:pt x="526648" y="0"/>
                  <a:pt x="535450" y="8787"/>
                  <a:pt x="535450" y="19586"/>
                </a:cubicBezTo>
                <a:lnTo>
                  <a:pt x="535450" y="29937"/>
                </a:lnTo>
                <a:lnTo>
                  <a:pt x="535450" y="162791"/>
                </a:lnTo>
                <a:cubicBezTo>
                  <a:pt x="535450" y="167632"/>
                  <a:pt x="533660" y="172249"/>
                  <a:pt x="530378" y="175898"/>
                </a:cubicBezTo>
                <a:lnTo>
                  <a:pt x="507404" y="201367"/>
                </a:lnTo>
                <a:cubicBezTo>
                  <a:pt x="505465" y="203526"/>
                  <a:pt x="502780" y="204569"/>
                  <a:pt x="500095" y="204569"/>
                </a:cubicBezTo>
                <a:cubicBezTo>
                  <a:pt x="497409" y="204569"/>
                  <a:pt x="494799" y="203526"/>
                  <a:pt x="492860" y="201367"/>
                </a:cubicBezTo>
                <a:lnTo>
                  <a:pt x="469811" y="175898"/>
                </a:lnTo>
                <a:cubicBezTo>
                  <a:pt x="466604" y="172249"/>
                  <a:pt x="464814" y="167632"/>
                  <a:pt x="464814" y="162791"/>
                </a:cubicBezTo>
                <a:lnTo>
                  <a:pt x="464814" y="29937"/>
                </a:lnTo>
                <a:lnTo>
                  <a:pt x="464814" y="19586"/>
                </a:lnTo>
                <a:cubicBezTo>
                  <a:pt x="464814" y="8787"/>
                  <a:pt x="473541" y="0"/>
                  <a:pt x="484356" y="0"/>
                </a:cubicBezTo>
                <a:close/>
              </a:path>
            </a:pathLst>
          </a:custGeom>
          <a:solidFill>
            <a:schemeClr val="bg1">
              <a:lumMod val="85000"/>
            </a:schemeClr>
          </a:solidFill>
          <a:ln>
            <a:noFill/>
          </a:ln>
        </p:spPr>
      </p:sp>
      <p:sp>
        <p:nvSpPr>
          <p:cNvPr id="16" name="圆: 空心 15">
            <a:extLst>
              <a:ext uri="{FF2B5EF4-FFF2-40B4-BE49-F238E27FC236}">
                <a16:creationId xmlns="" xmlns:a16="http://schemas.microsoft.com/office/drawing/2014/main" id="{82C8EF9F-3C10-43B7-A673-7C924ECE3FDB}"/>
              </a:ext>
            </a:extLst>
          </p:cNvPr>
          <p:cNvSpPr/>
          <p:nvPr/>
        </p:nvSpPr>
        <p:spPr>
          <a:xfrm>
            <a:off x="-326923" y="-2993923"/>
            <a:ext cx="12845846" cy="12845846"/>
          </a:xfrm>
          <a:prstGeom prst="donut">
            <a:avLst>
              <a:gd name="adj" fmla="val 236"/>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xmlns="" val="30106157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 xmlns:a16="http://schemas.microsoft.com/office/drawing/2014/main" id="{3F1FFE3C-E71D-459C-9ABC-05FDEC103C2D}"/>
              </a:ext>
            </a:extLst>
          </p:cNvPr>
          <p:cNvSpPr/>
          <p:nvPr/>
        </p:nvSpPr>
        <p:spPr>
          <a:xfrm>
            <a:off x="6738728" y="0"/>
            <a:ext cx="4823791" cy="6858000"/>
          </a:xfrm>
          <a:prstGeom prst="rect">
            <a:avLst/>
          </a:prstGeom>
          <a:blipFill>
            <a:blip r:embed="rId3" cstate="email">
              <a:extLst>
                <a:ext uri="{28A0092B-C50C-407E-A947-70E740481C1C}">
                  <a14:useLocalDpi xmlns:a14="http://schemas.microsoft.com/office/drawing/2010/main" xmlns=""/>
                </a:ext>
              </a:extLst>
            </a:blip>
            <a:stretch>
              <a:fillRect t="-3107" b="-30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4">
            <a:extLst>
              <a:ext uri="{FF2B5EF4-FFF2-40B4-BE49-F238E27FC236}">
                <a16:creationId xmlns="" xmlns:a16="http://schemas.microsoft.com/office/drawing/2014/main" id="{426F8E65-A7F0-4AFD-9F20-5485A3435081}"/>
              </a:ext>
            </a:extLst>
          </p:cNvPr>
          <p:cNvSpPr/>
          <p:nvPr/>
        </p:nvSpPr>
        <p:spPr>
          <a:xfrm>
            <a:off x="4949684" y="1871240"/>
            <a:ext cx="3578088" cy="3539590"/>
          </a:xfrm>
          <a:prstGeom prst="rect">
            <a:avLst/>
          </a:prstGeom>
          <a:solidFill>
            <a:srgbClr val="E3B65C"/>
          </a:solidFill>
          <a:ln>
            <a:noFill/>
          </a:ln>
          <a:effectLst>
            <a:outerShdw blurRad="203200" dist="38100" dir="10800000" sx="102000" sy="102000" algn="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 xmlns:a16="http://schemas.microsoft.com/office/drawing/2014/main" id="{D6936619-1608-4B95-AEF5-0F8CBAB1851E}"/>
              </a:ext>
            </a:extLst>
          </p:cNvPr>
          <p:cNvGrpSpPr/>
          <p:nvPr/>
        </p:nvGrpSpPr>
        <p:grpSpPr>
          <a:xfrm>
            <a:off x="553276" y="1447170"/>
            <a:ext cx="3843131" cy="3963659"/>
            <a:chOff x="894521" y="1531394"/>
            <a:chExt cx="3843131" cy="3963659"/>
          </a:xfrm>
        </p:grpSpPr>
        <p:sp>
          <p:nvSpPr>
            <p:cNvPr id="6" name="文本框 5">
              <a:extLst>
                <a:ext uri="{FF2B5EF4-FFF2-40B4-BE49-F238E27FC236}">
                  <a16:creationId xmlns="" xmlns:a16="http://schemas.microsoft.com/office/drawing/2014/main" id="{95A06F8C-2FAB-4091-802C-C5DD6AD2035E}"/>
                </a:ext>
              </a:extLst>
            </p:cNvPr>
            <p:cNvSpPr txBox="1"/>
            <p:nvPr/>
          </p:nvSpPr>
          <p:spPr>
            <a:xfrm>
              <a:off x="894521" y="1531394"/>
              <a:ext cx="3277943"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7" name="文本框 6">
              <a:extLst>
                <a:ext uri="{FF2B5EF4-FFF2-40B4-BE49-F238E27FC236}">
                  <a16:creationId xmlns="" xmlns:a16="http://schemas.microsoft.com/office/drawing/2014/main" id="{FFD9D418-FD91-45EE-B617-B37C453C7307}"/>
                </a:ext>
              </a:extLst>
            </p:cNvPr>
            <p:cNvSpPr txBox="1"/>
            <p:nvPr/>
          </p:nvSpPr>
          <p:spPr>
            <a:xfrm>
              <a:off x="894522" y="1931504"/>
              <a:ext cx="3843130" cy="900246"/>
            </a:xfrm>
            <a:prstGeom prst="rect">
              <a:avLst/>
            </a:prstGeom>
            <a:noFill/>
          </p:spPr>
          <p:txBody>
            <a:bodyPr wrap="square" rtlCol="0">
              <a:spAutoFit/>
            </a:bodyPr>
            <a:lstStyle/>
            <a:p>
              <a:r>
                <a:rPr lang="en-US" altLang="zh-CN" sz="1050" i="1" dirty="0">
                  <a:solidFill>
                    <a:schemeClr val="bg1">
                      <a:lumMod val="95000"/>
                    </a:schemeClr>
                  </a:solidFill>
                  <a:latin typeface="Comic Sans MS" panose="030F0702030302020204" pitchFamily="66" charset="0"/>
                </a:rPr>
                <a:t>Life if only such as first see, what autumn wind </a:t>
              </a:r>
              <a:r>
                <a:rPr lang="en-US" altLang="zh-CN" sz="1050" i="1" dirty="0" err="1">
                  <a:solidFill>
                    <a:schemeClr val="bg1">
                      <a:lumMod val="95000"/>
                    </a:schemeClr>
                  </a:solidFill>
                  <a:latin typeface="Comic Sans MS" panose="030F0702030302020204" pitchFamily="66" charset="0"/>
                </a:rPr>
                <a:t>sapainting</a:t>
              </a:r>
              <a:r>
                <a:rPr lang="en-US" altLang="zh-CN" sz="1050" i="1" dirty="0">
                  <a:solidFill>
                    <a:schemeClr val="bg1">
                      <a:lumMod val="9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lumMod val="95000"/>
                  </a:schemeClr>
                </a:solidFill>
                <a:latin typeface="Comic Sans MS" panose="030F0702030302020204" pitchFamily="66" charset="0"/>
              </a:endParaRPr>
            </a:p>
            <a:p>
              <a:r>
                <a:rPr lang="en-US" altLang="zh-CN" sz="1050" i="1" dirty="0">
                  <a:solidFill>
                    <a:schemeClr val="bg1">
                      <a:lumMod val="95000"/>
                    </a:schemeClr>
                  </a:solidFill>
                  <a:latin typeface="Comic Sans MS" panose="030F0702030302020204" pitchFamily="66" charset="0"/>
                </a:rPr>
                <a:t> </a:t>
              </a:r>
              <a:endParaRPr lang="zh-CN" altLang="en-US" sz="1050" i="1" dirty="0">
                <a:solidFill>
                  <a:schemeClr val="bg1">
                    <a:lumMod val="95000"/>
                  </a:schemeClr>
                </a:solidFill>
                <a:latin typeface="Comic Sans MS" panose="030F0702030302020204" pitchFamily="66" charset="0"/>
              </a:endParaRPr>
            </a:p>
          </p:txBody>
        </p:sp>
        <p:sp>
          <p:nvSpPr>
            <p:cNvPr id="8" name="文本框 7">
              <a:extLst>
                <a:ext uri="{FF2B5EF4-FFF2-40B4-BE49-F238E27FC236}">
                  <a16:creationId xmlns="" xmlns:a16="http://schemas.microsoft.com/office/drawing/2014/main" id="{167EF79E-41FB-44E1-A6AF-352889B7D520}"/>
                </a:ext>
              </a:extLst>
            </p:cNvPr>
            <p:cNvSpPr txBox="1"/>
            <p:nvPr/>
          </p:nvSpPr>
          <p:spPr>
            <a:xfrm>
              <a:off x="894521" y="4194697"/>
              <a:ext cx="3474713"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9" name="文本框 8">
              <a:extLst>
                <a:ext uri="{FF2B5EF4-FFF2-40B4-BE49-F238E27FC236}">
                  <a16:creationId xmlns="" xmlns:a16="http://schemas.microsoft.com/office/drawing/2014/main" id="{F29AEF3C-D767-4903-A12B-CBDD65A4ACAC}"/>
                </a:ext>
              </a:extLst>
            </p:cNvPr>
            <p:cNvSpPr txBox="1"/>
            <p:nvPr/>
          </p:nvSpPr>
          <p:spPr>
            <a:xfrm>
              <a:off x="894522" y="4594807"/>
              <a:ext cx="3843130" cy="900246"/>
            </a:xfrm>
            <a:prstGeom prst="rect">
              <a:avLst/>
            </a:prstGeom>
            <a:noFill/>
          </p:spPr>
          <p:txBody>
            <a:bodyPr wrap="square" rtlCol="0">
              <a:spAutoFit/>
            </a:bodyPr>
            <a:lstStyle/>
            <a:p>
              <a:r>
                <a:rPr lang="en-US" altLang="zh-CN" sz="1050" i="1" dirty="0">
                  <a:solidFill>
                    <a:schemeClr val="bg1">
                      <a:lumMod val="95000"/>
                    </a:schemeClr>
                  </a:solidFill>
                  <a:latin typeface="Comic Sans MS" panose="030F0702030302020204" pitchFamily="66" charset="0"/>
                </a:rPr>
                <a:t>Life if only such as first see, what autumn wind </a:t>
              </a:r>
              <a:r>
                <a:rPr lang="en-US" altLang="zh-CN" sz="1050" i="1" dirty="0" err="1">
                  <a:solidFill>
                    <a:schemeClr val="bg1">
                      <a:lumMod val="95000"/>
                    </a:schemeClr>
                  </a:solidFill>
                  <a:latin typeface="Comic Sans MS" panose="030F0702030302020204" pitchFamily="66" charset="0"/>
                </a:rPr>
                <a:t>sapainting</a:t>
              </a:r>
              <a:r>
                <a:rPr lang="en-US" altLang="zh-CN" sz="1050" i="1" dirty="0">
                  <a:solidFill>
                    <a:schemeClr val="bg1">
                      <a:lumMod val="9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lumMod val="95000"/>
                  </a:schemeClr>
                </a:solidFill>
                <a:latin typeface="Comic Sans MS" panose="030F0702030302020204" pitchFamily="66" charset="0"/>
              </a:endParaRPr>
            </a:p>
            <a:p>
              <a:r>
                <a:rPr lang="en-US" altLang="zh-CN" sz="1050" i="1" dirty="0">
                  <a:solidFill>
                    <a:schemeClr val="bg1">
                      <a:lumMod val="95000"/>
                    </a:schemeClr>
                  </a:solidFill>
                  <a:latin typeface="Comic Sans MS" panose="030F0702030302020204" pitchFamily="66" charset="0"/>
                </a:rPr>
                <a:t> </a:t>
              </a:r>
              <a:endParaRPr lang="zh-CN" altLang="en-US" sz="1050" i="1" dirty="0">
                <a:solidFill>
                  <a:schemeClr val="bg1">
                    <a:lumMod val="95000"/>
                  </a:schemeClr>
                </a:solidFill>
                <a:latin typeface="Comic Sans MS" panose="030F0702030302020204" pitchFamily="66" charset="0"/>
              </a:endParaRPr>
            </a:p>
          </p:txBody>
        </p:sp>
      </p:grpSp>
    </p:spTree>
    <p:extLst>
      <p:ext uri="{BB962C8B-B14F-4D97-AF65-F5344CB8AC3E}">
        <p14:creationId xmlns:p14="http://schemas.microsoft.com/office/powerpoint/2010/main" xmlns="" val="16170837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59EB8A94-9213-4FAB-97D7-ADA437839638}"/>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 xmlns:a16="http://schemas.microsoft.com/office/drawing/2014/main" id="{091FED10-533D-45EC-9FCF-49CDF5696FB7}"/>
              </a:ext>
            </a:extLst>
          </p:cNvPr>
          <p:cNvSpPr/>
          <p:nvPr/>
        </p:nvSpPr>
        <p:spPr>
          <a:xfrm>
            <a:off x="0" y="424070"/>
            <a:ext cx="12192000" cy="3004930"/>
          </a:xfrm>
          <a:prstGeom prst="rect">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a:extLst>
              <a:ext uri="{FF2B5EF4-FFF2-40B4-BE49-F238E27FC236}">
                <a16:creationId xmlns="" xmlns:a16="http://schemas.microsoft.com/office/drawing/2014/main" id="{B70E1031-6B09-44E9-9B7B-5313E6C1618A}"/>
              </a:ext>
            </a:extLst>
          </p:cNvPr>
          <p:cNvGrpSpPr/>
          <p:nvPr/>
        </p:nvGrpSpPr>
        <p:grpSpPr>
          <a:xfrm>
            <a:off x="1298714" y="4475855"/>
            <a:ext cx="9594573" cy="1300356"/>
            <a:chOff x="1595438" y="4475855"/>
            <a:chExt cx="9594573" cy="1300356"/>
          </a:xfrm>
        </p:grpSpPr>
        <p:sp>
          <p:nvSpPr>
            <p:cNvPr id="5" name="文本框 4">
              <a:extLst>
                <a:ext uri="{FF2B5EF4-FFF2-40B4-BE49-F238E27FC236}">
                  <a16:creationId xmlns="" xmlns:a16="http://schemas.microsoft.com/office/drawing/2014/main" id="{77145F6A-CA9A-4DCB-8417-86E691D36B90}"/>
                </a:ext>
              </a:extLst>
            </p:cNvPr>
            <p:cNvSpPr txBox="1"/>
            <p:nvPr/>
          </p:nvSpPr>
          <p:spPr>
            <a:xfrm>
              <a:off x="1595438" y="4475855"/>
              <a:ext cx="3400608"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6" name="文本框 5">
              <a:extLst>
                <a:ext uri="{FF2B5EF4-FFF2-40B4-BE49-F238E27FC236}">
                  <a16:creationId xmlns="" xmlns:a16="http://schemas.microsoft.com/office/drawing/2014/main" id="{78861630-E7E5-462E-8228-666BF52C58C5}"/>
                </a:ext>
              </a:extLst>
            </p:cNvPr>
            <p:cNvSpPr txBox="1"/>
            <p:nvPr/>
          </p:nvSpPr>
          <p:spPr>
            <a:xfrm>
              <a:off x="1595438" y="4875965"/>
              <a:ext cx="3843130" cy="900246"/>
            </a:xfrm>
            <a:prstGeom prst="rect">
              <a:avLst/>
            </a:prstGeom>
            <a:noFill/>
          </p:spPr>
          <p:txBody>
            <a:bodyPr wrap="square" rtlCol="0">
              <a:spAutoFit/>
            </a:bodyPr>
            <a:lstStyle/>
            <a:p>
              <a:r>
                <a:rPr lang="en-US" altLang="zh-CN" sz="1050" i="1" dirty="0">
                  <a:solidFill>
                    <a:schemeClr val="bg1">
                      <a:lumMod val="95000"/>
                    </a:schemeClr>
                  </a:solidFill>
                  <a:latin typeface="Comic Sans MS" panose="030F0702030302020204" pitchFamily="66" charset="0"/>
                </a:rPr>
                <a:t>Life if only such as first see, what autumn wind </a:t>
              </a:r>
              <a:r>
                <a:rPr lang="en-US" altLang="zh-CN" sz="1050" i="1" dirty="0" err="1">
                  <a:solidFill>
                    <a:schemeClr val="bg1">
                      <a:lumMod val="95000"/>
                    </a:schemeClr>
                  </a:solidFill>
                  <a:latin typeface="Comic Sans MS" panose="030F0702030302020204" pitchFamily="66" charset="0"/>
                </a:rPr>
                <a:t>sapainting</a:t>
              </a:r>
              <a:r>
                <a:rPr lang="en-US" altLang="zh-CN" sz="1050" i="1" dirty="0">
                  <a:solidFill>
                    <a:schemeClr val="bg1">
                      <a:lumMod val="9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lumMod val="95000"/>
                  </a:schemeClr>
                </a:solidFill>
                <a:latin typeface="Comic Sans MS" panose="030F0702030302020204" pitchFamily="66" charset="0"/>
              </a:endParaRPr>
            </a:p>
            <a:p>
              <a:r>
                <a:rPr lang="en-US" altLang="zh-CN" sz="1050" i="1" dirty="0">
                  <a:solidFill>
                    <a:schemeClr val="bg1">
                      <a:lumMod val="95000"/>
                    </a:schemeClr>
                  </a:solidFill>
                  <a:latin typeface="Comic Sans MS" panose="030F0702030302020204" pitchFamily="66" charset="0"/>
                </a:rPr>
                <a:t> </a:t>
              </a:r>
              <a:endParaRPr lang="zh-CN" altLang="en-US" sz="1050" i="1" dirty="0">
                <a:solidFill>
                  <a:schemeClr val="bg1">
                    <a:lumMod val="95000"/>
                  </a:schemeClr>
                </a:solidFill>
                <a:latin typeface="Comic Sans MS" panose="030F0702030302020204" pitchFamily="66" charset="0"/>
              </a:endParaRPr>
            </a:p>
          </p:txBody>
        </p:sp>
        <p:sp>
          <p:nvSpPr>
            <p:cNvPr id="9" name="文本框 8">
              <a:extLst>
                <a:ext uri="{FF2B5EF4-FFF2-40B4-BE49-F238E27FC236}">
                  <a16:creationId xmlns="" xmlns:a16="http://schemas.microsoft.com/office/drawing/2014/main" id="{67E91883-E093-4FB1-BBE3-8742104A7BF7}"/>
                </a:ext>
              </a:extLst>
            </p:cNvPr>
            <p:cNvSpPr txBox="1"/>
            <p:nvPr/>
          </p:nvSpPr>
          <p:spPr>
            <a:xfrm>
              <a:off x="7346880" y="4475855"/>
              <a:ext cx="3343909" cy="400110"/>
            </a:xfrm>
            <a:prstGeom prst="rect">
              <a:avLst/>
            </a:prstGeom>
            <a:noFill/>
          </p:spPr>
          <p:txBody>
            <a:bodyPr wrap="square" rtlCol="0">
              <a:spAutoFit/>
            </a:bodyPr>
            <a:lstStyle/>
            <a:p>
              <a:r>
                <a:rPr lang="en-US" altLang="zh-CN" sz="2000"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rPr>
                <a:t>Please enter title</a:t>
              </a:r>
              <a:endParaRPr lang="zh-CN" altLang="en-US" dirty="0">
                <a:solidFill>
                  <a:schemeClr val="bg1">
                    <a:lumMod val="95000"/>
                  </a:schemeClr>
                </a:solidFill>
                <a:effectLst>
                  <a:outerShdw dist="38100" dir="16200000" sx="102000" sy="102000" rotWithShape="0">
                    <a:prstClr val="black">
                      <a:alpha val="11000"/>
                    </a:prstClr>
                  </a:outerShdw>
                </a:effectLst>
                <a:latin typeface="Kozuka Gothic Pr6N B" panose="020B0800000000000000" pitchFamily="34" charset="-128"/>
                <a:ea typeface="Kozuka Gothic Pr6N B" panose="020B0800000000000000" pitchFamily="34" charset="-128"/>
              </a:endParaRPr>
            </a:p>
          </p:txBody>
        </p:sp>
        <p:sp>
          <p:nvSpPr>
            <p:cNvPr id="10" name="文本框 9">
              <a:extLst>
                <a:ext uri="{FF2B5EF4-FFF2-40B4-BE49-F238E27FC236}">
                  <a16:creationId xmlns="" xmlns:a16="http://schemas.microsoft.com/office/drawing/2014/main" id="{FC68CEB1-E795-49A9-9651-7A820AD8ED16}"/>
                </a:ext>
              </a:extLst>
            </p:cNvPr>
            <p:cNvSpPr txBox="1"/>
            <p:nvPr/>
          </p:nvSpPr>
          <p:spPr>
            <a:xfrm>
              <a:off x="7346881" y="4875965"/>
              <a:ext cx="3843130" cy="900246"/>
            </a:xfrm>
            <a:prstGeom prst="rect">
              <a:avLst/>
            </a:prstGeom>
            <a:noFill/>
          </p:spPr>
          <p:txBody>
            <a:bodyPr wrap="square" rtlCol="0">
              <a:spAutoFit/>
            </a:bodyPr>
            <a:lstStyle/>
            <a:p>
              <a:r>
                <a:rPr lang="en-US" altLang="zh-CN" sz="1050" i="1" dirty="0">
                  <a:solidFill>
                    <a:schemeClr val="bg1">
                      <a:lumMod val="95000"/>
                    </a:schemeClr>
                  </a:solidFill>
                  <a:latin typeface="Comic Sans MS" panose="030F0702030302020204" pitchFamily="66" charset="0"/>
                </a:rPr>
                <a:t>Life if only such as first see, what autumn wind </a:t>
              </a:r>
              <a:r>
                <a:rPr lang="en-US" altLang="zh-CN" sz="1050" i="1" dirty="0" err="1">
                  <a:solidFill>
                    <a:schemeClr val="bg1">
                      <a:lumMod val="95000"/>
                    </a:schemeClr>
                  </a:solidFill>
                  <a:latin typeface="Comic Sans MS" panose="030F0702030302020204" pitchFamily="66" charset="0"/>
                </a:rPr>
                <a:t>sapainting</a:t>
              </a:r>
              <a:r>
                <a:rPr lang="en-US" altLang="zh-CN" sz="1050" i="1" dirty="0">
                  <a:solidFill>
                    <a:schemeClr val="bg1">
                      <a:lumMod val="95000"/>
                    </a:schemeClr>
                  </a:solidFill>
                  <a:latin typeface="Comic Sans MS" panose="030F0702030302020204" pitchFamily="66" charset="0"/>
                </a:rPr>
                <a:t> fan. It is easy to change, but it is easy to change.. Life if only such as first see, what autumn wind sad painting fan. It is easy to change, but it is easy to change. </a:t>
              </a:r>
              <a:endParaRPr lang="zh-CN" altLang="en-US" sz="1050" i="1" dirty="0">
                <a:solidFill>
                  <a:schemeClr val="bg1">
                    <a:lumMod val="95000"/>
                  </a:schemeClr>
                </a:solidFill>
                <a:latin typeface="Comic Sans MS" panose="030F0702030302020204" pitchFamily="66" charset="0"/>
              </a:endParaRPr>
            </a:p>
            <a:p>
              <a:r>
                <a:rPr lang="en-US" altLang="zh-CN" sz="1050" i="1" dirty="0">
                  <a:solidFill>
                    <a:schemeClr val="bg1">
                      <a:lumMod val="95000"/>
                    </a:schemeClr>
                  </a:solidFill>
                  <a:latin typeface="Comic Sans MS" panose="030F0702030302020204" pitchFamily="66" charset="0"/>
                </a:rPr>
                <a:t> </a:t>
              </a:r>
              <a:endParaRPr lang="zh-CN" altLang="en-US" sz="1050" i="1" dirty="0">
                <a:solidFill>
                  <a:schemeClr val="bg1">
                    <a:lumMod val="95000"/>
                  </a:schemeClr>
                </a:solidFill>
                <a:latin typeface="Comic Sans MS" panose="030F0702030302020204" pitchFamily="66" charset="0"/>
              </a:endParaRPr>
            </a:p>
          </p:txBody>
        </p:sp>
      </p:grpSp>
      <p:sp>
        <p:nvSpPr>
          <p:cNvPr id="11" name="矩形 10">
            <a:extLst>
              <a:ext uri="{FF2B5EF4-FFF2-40B4-BE49-F238E27FC236}">
                <a16:creationId xmlns="" xmlns:a16="http://schemas.microsoft.com/office/drawing/2014/main" id="{5A65FB5E-61A2-4B93-8C9D-C7D087388B66}"/>
              </a:ext>
            </a:extLst>
          </p:cNvPr>
          <p:cNvSpPr/>
          <p:nvPr/>
        </p:nvSpPr>
        <p:spPr>
          <a:xfrm>
            <a:off x="1050132" y="4585098"/>
            <a:ext cx="64293" cy="372268"/>
          </a:xfrm>
          <a:prstGeom prst="rect">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a:extLst>
              <a:ext uri="{FF2B5EF4-FFF2-40B4-BE49-F238E27FC236}">
                <a16:creationId xmlns="" xmlns:a16="http://schemas.microsoft.com/office/drawing/2014/main" id="{E6EBA6E3-34BF-47E9-8F7B-01CC3A68C9C1}"/>
              </a:ext>
            </a:extLst>
          </p:cNvPr>
          <p:cNvSpPr/>
          <p:nvPr/>
        </p:nvSpPr>
        <p:spPr>
          <a:xfrm>
            <a:off x="6815932" y="4585098"/>
            <a:ext cx="64293" cy="372268"/>
          </a:xfrm>
          <a:prstGeom prst="rect">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xmlns="" val="40527467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 xmlns:a16="http://schemas.microsoft.com/office/drawing/2014/main" id="{CA0FD9AB-9789-4982-A70B-D1CBAA12B186}"/>
              </a:ext>
            </a:extLst>
          </p:cNvPr>
          <p:cNvSpPr/>
          <p:nvPr/>
        </p:nvSpPr>
        <p:spPr>
          <a:xfrm>
            <a:off x="0" y="0"/>
            <a:ext cx="12192000" cy="6858000"/>
          </a:xfrm>
          <a:prstGeom prst="rect">
            <a:avLst/>
          </a:prstGeom>
          <a:solidFill>
            <a:srgbClr val="735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CF0613F8-6A05-4F03-AFCA-C541FC60DF54}"/>
              </a:ext>
            </a:extLst>
          </p:cNvPr>
          <p:cNvSpPr/>
          <p:nvPr/>
        </p:nvSpPr>
        <p:spPr>
          <a:xfrm>
            <a:off x="0" y="762003"/>
            <a:ext cx="2173357" cy="4949686"/>
          </a:xfrm>
          <a:prstGeom prst="rect">
            <a:avLst/>
          </a:prstGeom>
          <a:solidFill>
            <a:srgbClr val="AA6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 xmlns:a16="http://schemas.microsoft.com/office/drawing/2014/main" id="{54A88B0B-1410-4BE5-8268-6F88DEC10DCB}"/>
              </a:ext>
            </a:extLst>
          </p:cNvPr>
          <p:cNvSpPr/>
          <p:nvPr/>
        </p:nvSpPr>
        <p:spPr>
          <a:xfrm>
            <a:off x="10018643" y="762003"/>
            <a:ext cx="2173357" cy="4949686"/>
          </a:xfrm>
          <a:prstGeom prst="rect">
            <a:avLst/>
          </a:prstGeom>
          <a:solidFill>
            <a:srgbClr val="AA6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 xmlns:a16="http://schemas.microsoft.com/office/drawing/2014/main" id="{F667A784-AD59-4F3E-A011-E930F571E696}"/>
              </a:ext>
            </a:extLst>
          </p:cNvPr>
          <p:cNvSpPr/>
          <p:nvPr/>
        </p:nvSpPr>
        <p:spPr>
          <a:xfrm>
            <a:off x="788504" y="954157"/>
            <a:ext cx="10614992" cy="4949686"/>
          </a:xfrm>
          <a:prstGeom prst="rect">
            <a:avLst/>
          </a:prstGeom>
          <a:solidFill>
            <a:srgbClr val="AA6FA1"/>
          </a:solidFill>
          <a:ln w="28575">
            <a:solidFill>
              <a:srgbClr val="E7B95C"/>
            </a:solidFill>
          </a:ln>
          <a:effectLst>
            <a:outerShdw blurRad="2159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CA33F35A-09EF-494D-831E-D04A1EF1C0A5}"/>
              </a:ext>
            </a:extLst>
          </p:cNvPr>
          <p:cNvSpPr/>
          <p:nvPr/>
        </p:nvSpPr>
        <p:spPr>
          <a:xfrm>
            <a:off x="2517913" y="1696278"/>
            <a:ext cx="7156174" cy="1732722"/>
          </a:xfrm>
          <a:prstGeom prst="rect">
            <a:avLst/>
          </a:prstGeom>
          <a:blipFill dpi="0" rotWithShape="1">
            <a:blip r:embed="rId3" cstate="email">
              <a:extLst>
                <a:ext uri="{BEBA8EAE-BF5A-486C-A8C5-ECC9F3942E4B}">
                  <a14:imgProps xmlns:a14="http://schemas.microsoft.com/office/drawing/2010/main" xmlns="">
                    <a14:imgLayer r:embed="rId4">
                      <a14:imgEffect>
                        <a14:saturation sat="20000"/>
                      </a14:imgEffect>
                    </a14:imgLayer>
                  </a14:imgProps>
                </a:ex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a:extLst>
              <a:ext uri="{FF2B5EF4-FFF2-40B4-BE49-F238E27FC236}">
                <a16:creationId xmlns="" xmlns:a16="http://schemas.microsoft.com/office/drawing/2014/main" id="{41BC76EE-B583-4E5A-A952-2BD5A9295BB5}"/>
              </a:ext>
            </a:extLst>
          </p:cNvPr>
          <p:cNvGrpSpPr/>
          <p:nvPr/>
        </p:nvGrpSpPr>
        <p:grpSpPr>
          <a:xfrm>
            <a:off x="1828800" y="3646305"/>
            <a:ext cx="8534400" cy="1230610"/>
            <a:chOff x="3369534" y="2036807"/>
            <a:chExt cx="8534400" cy="1230610"/>
          </a:xfrm>
        </p:grpSpPr>
        <p:sp>
          <p:nvSpPr>
            <p:cNvPr id="12" name="文本框 11">
              <a:extLst>
                <a:ext uri="{FF2B5EF4-FFF2-40B4-BE49-F238E27FC236}">
                  <a16:creationId xmlns="" xmlns:a16="http://schemas.microsoft.com/office/drawing/2014/main" id="{5E1BFAEB-900F-457C-ACE0-4E400279D295}"/>
                </a:ext>
              </a:extLst>
            </p:cNvPr>
            <p:cNvSpPr txBox="1"/>
            <p:nvPr/>
          </p:nvSpPr>
          <p:spPr>
            <a:xfrm>
              <a:off x="3369534" y="2036807"/>
              <a:ext cx="8534400" cy="915059"/>
            </a:xfrm>
            <a:prstGeom prst="rect">
              <a:avLst/>
            </a:prstGeom>
            <a:noFill/>
          </p:spPr>
          <p:txBody>
            <a:bodyPr wrap="square" rtlCol="0">
              <a:spAutoFit/>
            </a:bodyPr>
            <a:lstStyle/>
            <a:p>
              <a:pPr algn="ctr">
                <a:lnSpc>
                  <a:spcPts val="7000"/>
                </a:lnSpc>
              </a:pPr>
              <a:r>
                <a:rPr lang="en-US" altLang="zh-CN" sz="4400" dirty="0">
                  <a:solidFill>
                    <a:schemeClr val="bg1"/>
                  </a:solidFill>
                  <a:latin typeface="Kozuka Gothic Pr6N B" panose="020B0800000000000000" pitchFamily="34" charset="-128"/>
                  <a:ea typeface="Kozuka Gothic Pr6N B" panose="020B0800000000000000" pitchFamily="34" charset="-128"/>
                </a:rPr>
                <a:t>Thanks for watching</a:t>
              </a:r>
              <a:endParaRPr lang="zh-CN" altLang="en-US" sz="4400" dirty="0">
                <a:solidFill>
                  <a:schemeClr val="bg1"/>
                </a:solidFill>
                <a:latin typeface="Kozuka Gothic Pr6N B" panose="020B0800000000000000" pitchFamily="34" charset="-128"/>
                <a:ea typeface="Kozuka Gothic Pr6N B" panose="020B0800000000000000" pitchFamily="34" charset="-128"/>
              </a:endParaRPr>
            </a:p>
          </p:txBody>
        </p:sp>
        <p:sp>
          <p:nvSpPr>
            <p:cNvPr id="13" name="文本框 12">
              <a:extLst>
                <a:ext uri="{FF2B5EF4-FFF2-40B4-BE49-F238E27FC236}">
                  <a16:creationId xmlns="" xmlns:a16="http://schemas.microsoft.com/office/drawing/2014/main" id="{B334CA65-56CF-4F12-ABD1-BB4F064B5277}"/>
                </a:ext>
              </a:extLst>
            </p:cNvPr>
            <p:cNvSpPr txBox="1"/>
            <p:nvPr/>
          </p:nvSpPr>
          <p:spPr>
            <a:xfrm>
              <a:off x="5105569" y="2851919"/>
              <a:ext cx="5062330" cy="415498"/>
            </a:xfrm>
            <a:prstGeom prst="rect">
              <a:avLst/>
            </a:prstGeom>
            <a:noFill/>
          </p:spPr>
          <p:txBody>
            <a:bodyPr wrap="square" rtlCol="0">
              <a:spAutoFit/>
            </a:bodyPr>
            <a:lstStyle/>
            <a:p>
              <a:pPr algn="ctr"/>
              <a:r>
                <a:rPr lang="en-US" altLang="zh-CN" sz="1050" i="1" dirty="0">
                  <a:solidFill>
                    <a:schemeClr val="bg1"/>
                  </a:solidFill>
                  <a:latin typeface="Comic Sans MS" panose="030F0702030302020204" pitchFamily="66" charset="0"/>
                </a:rPr>
                <a:t>Life if only such as first see, what autumn wind sad painting fan. It is easy to change, but it is easy to change.. Life if only such as first see, </a:t>
              </a:r>
              <a:endParaRPr lang="zh-CN" altLang="en-US" sz="1050" i="1" dirty="0">
                <a:solidFill>
                  <a:schemeClr val="bg1"/>
                </a:solidFill>
                <a:latin typeface="Comic Sans MS" panose="030F0702030302020204" pitchFamily="66" charset="0"/>
              </a:endParaRPr>
            </a:p>
          </p:txBody>
        </p:sp>
      </p:grpSp>
      <p:sp>
        <p:nvSpPr>
          <p:cNvPr id="16" name="等腰三角形 15">
            <a:extLst>
              <a:ext uri="{FF2B5EF4-FFF2-40B4-BE49-F238E27FC236}">
                <a16:creationId xmlns="" xmlns:a16="http://schemas.microsoft.com/office/drawing/2014/main" id="{CF937A91-E51C-415C-9ECF-DFF190F42483}"/>
              </a:ext>
            </a:extLst>
          </p:cNvPr>
          <p:cNvSpPr/>
          <p:nvPr/>
        </p:nvSpPr>
        <p:spPr>
          <a:xfrm>
            <a:off x="5955980" y="5250146"/>
            <a:ext cx="273370" cy="201267"/>
          </a:xfrm>
          <a:prstGeom prst="triangle">
            <a:avLst/>
          </a:prstGeom>
          <a:solidFill>
            <a:srgbClr val="E3B6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E9AC21A5-B7BF-45C3-A6C2-3B8E4DCE9D03}"/>
              </a:ext>
            </a:extLst>
          </p:cNvPr>
          <p:cNvSpPr txBox="1"/>
          <p:nvPr/>
        </p:nvSpPr>
        <p:spPr>
          <a:xfrm>
            <a:off x="185339" y="2266123"/>
            <a:ext cx="430887" cy="2325756"/>
          </a:xfrm>
          <a:prstGeom prst="rect">
            <a:avLst/>
          </a:prstGeom>
          <a:noFill/>
        </p:spPr>
        <p:txBody>
          <a:bodyPr vert="eaVert" wrap="square" rtlCol="0">
            <a:spAutoFit/>
          </a:bodyPr>
          <a:lstStyle/>
          <a:p>
            <a:pPr algn="ctr"/>
            <a:r>
              <a:rPr lang="en-US" altLang="zh-CN" sz="1600" dirty="0">
                <a:solidFill>
                  <a:schemeClr val="bg1">
                    <a:lumMod val="95000"/>
                  </a:schemeClr>
                </a:solidFill>
              </a:rPr>
              <a:t>2019.09.14</a:t>
            </a:r>
            <a:endParaRPr lang="zh-CN" altLang="en-US" sz="1200" dirty="0">
              <a:solidFill>
                <a:schemeClr val="bg1">
                  <a:lumMod val="95000"/>
                </a:schemeClr>
              </a:solidFill>
            </a:endParaRPr>
          </a:p>
        </p:txBody>
      </p:sp>
    </p:spTree>
    <p:extLst>
      <p:ext uri="{BB962C8B-B14F-4D97-AF65-F5344CB8AC3E}">
        <p14:creationId xmlns:p14="http://schemas.microsoft.com/office/powerpoint/2010/main" xmlns="" val="208487094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null,&quot;Name&quot;:&quot;无&quot;,&quot;HeaderHeight&quot;:0.0,&quot;FooterHeight&quot;:0.0,&quot;SideMargin&quot;:0.0,&quot;TopMargin&quot;:0.0,&quot;BottomMargin&quot;:0.0,&quot;IntervalMargin&quot;:0.0,&quot;SettingType&quot;:&quot;System&quot;}"/>
  <p:tag name="ISPRING_PRESENTATION_TITLE" val="PPT;"/>
</p:tagLst>
</file>

<file path=ppt/theme/theme1.xml><?xml version="1.0" encoding="utf-8"?>
<a:theme xmlns:a="http://schemas.openxmlformats.org/drawingml/2006/main" name="PPT家园">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189</TotalTime>
  <Words>1399</Words>
  <Application>Microsoft Office PowerPoint</Application>
  <PresentationFormat>自定义</PresentationFormat>
  <Paragraphs>120</Paragraphs>
  <Slides>19</Slides>
  <Notes>19</Notes>
  <HiddenSlides>0</HiddenSlides>
  <MMClips>0</MMClips>
  <ScaleCrop>false</ScaleCrop>
  <HeadingPairs>
    <vt:vector size="4" baseType="variant">
      <vt:variant>
        <vt:lpstr>主题</vt:lpstr>
      </vt:variant>
      <vt:variant>
        <vt:i4>1</vt:i4>
      </vt:variant>
      <vt:variant>
        <vt:lpstr>幻灯片标题</vt:lpstr>
      </vt:variant>
      <vt:variant>
        <vt:i4>19</vt:i4>
      </vt:variant>
    </vt:vector>
  </HeadingPairs>
  <TitlesOfParts>
    <vt:vector size="20"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vector>
  </TitlesOfParts>
  <Company>www.51pptmoban.com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cp:lastModifiedBy>User</cp:lastModifiedBy>
  <cp:revision>31</cp:revision>
  <dcterms:created xsi:type="dcterms:W3CDTF">2019-09-14T12:27:21Z</dcterms:created>
  <dcterms:modified xsi:type="dcterms:W3CDTF">2020-08-04T02:53:46Z</dcterms:modified>
</cp:coreProperties>
</file>