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charts/chart2.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5.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sldIdLst>
    <p:sldId id="256" r:id="rId2"/>
    <p:sldId id="258" r:id="rId3"/>
    <p:sldId id="259" r:id="rId4"/>
    <p:sldId id="260" r:id="rId5"/>
    <p:sldId id="278" r:id="rId6"/>
    <p:sldId id="279" r:id="rId7"/>
    <p:sldId id="280" r:id="rId8"/>
    <p:sldId id="281" r:id="rId9"/>
    <p:sldId id="282" r:id="rId10"/>
    <p:sldId id="283" r:id="rId11"/>
    <p:sldId id="284" r:id="rId12"/>
    <p:sldId id="285" r:id="rId13"/>
    <p:sldId id="264" r:id="rId14"/>
    <p:sldId id="261" r:id="rId15"/>
    <p:sldId id="265" r:id="rId16"/>
    <p:sldId id="266" r:id="rId17"/>
    <p:sldId id="267" r:id="rId18"/>
    <p:sldId id="268" r:id="rId19"/>
    <p:sldId id="269" r:id="rId20"/>
    <p:sldId id="270" r:id="rId21"/>
    <p:sldId id="271" r:id="rId22"/>
    <p:sldId id="272" r:id="rId23"/>
    <p:sldId id="262" r:id="rId24"/>
    <p:sldId id="273" r:id="rId25"/>
    <p:sldId id="274" r:id="rId26"/>
    <p:sldId id="275" r:id="rId27"/>
    <p:sldId id="276" r:id="rId28"/>
    <p:sldId id="277" r:id="rId29"/>
    <p:sldId id="286" r:id="rId30"/>
    <p:sldId id="287" r:id="rId31"/>
    <p:sldId id="288" r:id="rId32"/>
    <p:sldId id="263" r:id="rId33"/>
    <p:sldId id="289" r:id="rId34"/>
    <p:sldId id="290" r:id="rId35"/>
    <p:sldId id="291" r:id="rId36"/>
    <p:sldId id="292" r:id="rId37"/>
    <p:sldId id="293" r:id="rId38"/>
    <p:sldId id="294" r:id="rId39"/>
    <p:sldId id="295" r:id="rId40"/>
    <p:sldId id="296" r:id="rId41"/>
    <p:sldId id="297"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9CBF"/>
    <a:srgbClr val="F4DA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11" autoAdjust="0"/>
    <p:restoredTop sz="94660"/>
  </p:normalViewPr>
  <p:slideViewPr>
    <p:cSldViewPr snapToGrid="0">
      <p:cViewPr>
        <p:scale>
          <a:sx n="55" d="100"/>
          <a:sy n="55" d="100"/>
        </p:scale>
        <p:origin x="-1470" y="-828"/>
      </p:cViewPr>
      <p:guideLst>
        <p:guide orient="horz" pos="2160"/>
        <p:guide pos="3840"/>
      </p:guideLst>
    </p:cSldViewPr>
  </p:slideViewPr>
  <p:notesTextViewPr>
    <p:cViewPr>
      <p:scale>
        <a:sx n="1" d="1"/>
        <a:sy n="1" d="1"/>
      </p:scale>
      <p:origin x="0" y="0"/>
    </p:cViewPr>
  </p:notesTextViewPr>
  <p:sorterViewPr>
    <p:cViewPr>
      <p:scale>
        <a:sx n="39" d="100"/>
        <a:sy n="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婚庆</c:v>
                </c:pt>
              </c:strCache>
            </c:strRef>
          </c:tx>
          <c:spPr>
            <a:solidFill>
              <a:schemeClr val="bg1">
                <a:alpha val="50000"/>
              </a:schemeClr>
            </a:solidFill>
          </c:spPr>
          <c:invertIfNegative val="0"/>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lumMod val="95000"/>
                      </a:schemeClr>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numRef>
              <c:f>Sheet1!$A$2:$A$5</c:f>
              <c:numCache>
                <c:formatCode>General</c:formatCode>
                <c:ptCount val="4"/>
                <c:pt idx="0">
                  <c:v>2010</c:v>
                </c:pt>
                <c:pt idx="1">
                  <c:v>2011</c:v>
                </c:pt>
                <c:pt idx="2">
                  <c:v>2012</c:v>
                </c:pt>
                <c:pt idx="3">
                  <c:v>2013</c:v>
                </c:pt>
              </c:numCache>
            </c:numRef>
          </c:cat>
          <c:val>
            <c:numRef>
              <c:f>Sheet1!$B$2:$B$5</c:f>
              <c:numCache>
                <c:formatCode>General</c:formatCode>
                <c:ptCount val="4"/>
                <c:pt idx="0">
                  <c:v>3.1</c:v>
                </c:pt>
                <c:pt idx="1">
                  <c:v>4</c:v>
                </c:pt>
                <c:pt idx="2">
                  <c:v>5.3</c:v>
                </c:pt>
                <c:pt idx="3">
                  <c:v>7.4</c:v>
                </c:pt>
              </c:numCache>
            </c:numRef>
          </c:val>
        </c:ser>
        <c:ser>
          <c:idx val="2"/>
          <c:order val="1"/>
          <c:tx>
            <c:strRef>
              <c:f>Sheet1!$D$1</c:f>
              <c:strCache>
                <c:ptCount val="1"/>
                <c:pt idx="0">
                  <c:v>会展</c:v>
                </c:pt>
              </c:strCache>
            </c:strRef>
          </c:tx>
          <c:spPr>
            <a:solidFill>
              <a:schemeClr val="bg1">
                <a:alpha val="77000"/>
              </a:schemeClr>
            </a:solidFill>
            <a:ln w="3175">
              <a:noFill/>
            </a:ln>
          </c:spPr>
          <c:invertIfNegative val="0"/>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lumMod val="95000"/>
                      </a:schemeClr>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numRef>
              <c:f>Sheet1!$A$2:$A$5</c:f>
              <c:numCache>
                <c:formatCode>General</c:formatCode>
                <c:ptCount val="4"/>
                <c:pt idx="0">
                  <c:v>2010</c:v>
                </c:pt>
                <c:pt idx="1">
                  <c:v>2011</c:v>
                </c:pt>
                <c:pt idx="2">
                  <c:v>2012</c:v>
                </c:pt>
                <c:pt idx="3">
                  <c:v>2013</c:v>
                </c:pt>
              </c:numCache>
            </c:numRef>
          </c:cat>
          <c:val>
            <c:numRef>
              <c:f>Sheet1!$D$2:$D$5</c:f>
              <c:numCache>
                <c:formatCode>General</c:formatCode>
                <c:ptCount val="4"/>
                <c:pt idx="0">
                  <c:v>1.5</c:v>
                </c:pt>
                <c:pt idx="1">
                  <c:v>2.4</c:v>
                </c:pt>
                <c:pt idx="2">
                  <c:v>3</c:v>
                </c:pt>
                <c:pt idx="3">
                  <c:v>3.5</c:v>
                </c:pt>
              </c:numCache>
            </c:numRef>
          </c:val>
        </c:ser>
        <c:dLbls>
          <c:showLegendKey val="0"/>
          <c:showVal val="1"/>
          <c:showCatName val="0"/>
          <c:showSerName val="0"/>
          <c:showPercent val="0"/>
          <c:showBubbleSize val="0"/>
        </c:dLbls>
        <c:gapWidth val="150"/>
        <c:axId val="233490304"/>
        <c:axId val="233491840"/>
      </c:barChart>
      <c:catAx>
        <c:axId val="233490304"/>
        <c:scaling>
          <c:orientation val="minMax"/>
        </c:scaling>
        <c:delete val="0"/>
        <c:axPos val="b"/>
        <c:numFmt formatCode="General" sourceLinked="1"/>
        <c:majorTickMark val="none"/>
        <c:minorTickMark val="none"/>
        <c:tickLblPos val="nextTo"/>
        <c:spPr>
          <a:ln w="6350" cap="flat" cmpd="sng" algn="ctr">
            <a:noFill/>
            <a:prstDash val="solid"/>
            <a:round/>
          </a:ln>
        </c:spPr>
        <c:txPr>
          <a:bodyPr rot="-60000000" spcFirstLastPara="0" vertOverflow="ellipsis" vert="horz" wrap="square" anchor="ctr" anchorCtr="1"/>
          <a:lstStyle/>
          <a:p>
            <a:pPr>
              <a:defRPr lang="zh-CN" sz="1400" b="0" i="0" u="none" strike="noStrike" kern="1200" baseline="0">
                <a:solidFill>
                  <a:schemeClr val="accent5">
                    <a:lumMod val="20000"/>
                    <a:lumOff val="80000"/>
                  </a:schemeClr>
                </a:solidFill>
                <a:latin typeface="微软雅黑" panose="020B0503020204020204" pitchFamily="34" charset="-122"/>
                <a:ea typeface="微软雅黑" panose="020B0503020204020204" pitchFamily="34" charset="-122"/>
                <a:cs typeface="+mn-cs"/>
              </a:defRPr>
            </a:pPr>
            <a:endParaRPr lang="zh-CN"/>
          </a:p>
        </c:txPr>
        <c:crossAx val="233491840"/>
        <c:crosses val="autoZero"/>
        <c:auto val="1"/>
        <c:lblAlgn val="ctr"/>
        <c:lblOffset val="100"/>
        <c:noMultiLvlLbl val="0"/>
      </c:catAx>
      <c:valAx>
        <c:axId val="233491840"/>
        <c:scaling>
          <c:orientation val="minMax"/>
        </c:scaling>
        <c:delete val="1"/>
        <c:axPos val="l"/>
        <c:numFmt formatCode="General" sourceLinked="1"/>
        <c:majorTickMark val="none"/>
        <c:minorTickMark val="none"/>
        <c:tickLblPos val="nextTo"/>
        <c:crossAx val="233490304"/>
        <c:crosses val="autoZero"/>
        <c:crossBetween val="between"/>
      </c:valAx>
      <c:spPr>
        <a:noFill/>
        <a:ln>
          <a:noFill/>
        </a:ln>
        <a:effectLst/>
      </c:spPr>
    </c:plotArea>
    <c:legend>
      <c:legendPos val="t"/>
      <c:layout>
        <c:manualLayout>
          <c:xMode val="edge"/>
          <c:yMode val="edge"/>
          <c:x val="0.10217306772677399"/>
          <c:y val="0.19187410072901501"/>
          <c:w val="0.24641911768257599"/>
          <c:h val="9.1404295053013507E-2"/>
        </c:manualLayout>
      </c:layout>
      <c:overlay val="0"/>
      <c:txPr>
        <a:bodyPr rot="0" spcFirstLastPara="0" vertOverflow="ellipsis" vert="horz" wrap="square" anchor="ctr" anchorCtr="1"/>
        <a:lstStyle/>
        <a:p>
          <a:pPr>
            <a:defRPr lang="zh-CN" sz="1400" b="0" i="0" u="none" strike="noStrike" kern="1200" baseline="0">
              <a:solidFill>
                <a:schemeClr val="bg1">
                  <a:lumMod val="8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txPr>
    <a:bodyPr/>
    <a:lstStyle/>
    <a:p>
      <a:pPr>
        <a:defRPr lang="zh-CN" sz="1400">
          <a:solidFill>
            <a:schemeClr val="bg1">
              <a:lumMod val="85000"/>
            </a:schemeClr>
          </a:solidFill>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bg1">
                <a:alpha val="50000"/>
              </a:schemeClr>
            </a:solidFill>
            <a:effectLst/>
          </c:spPr>
          <c:invertIfNegative val="0"/>
          <c:dPt>
            <c:idx val="1"/>
            <c:invertIfNegative val="0"/>
            <c:bubble3D val="0"/>
          </c:dPt>
          <c:dPt>
            <c:idx val="4"/>
            <c:invertIfNegative val="0"/>
            <c:bubble3D val="0"/>
          </c:dPt>
          <c:dLbls>
            <c:spPr>
              <a:noFill/>
              <a:ln>
                <a:noFill/>
              </a:ln>
              <a:effectLst/>
            </c:spPr>
            <c:txPr>
              <a:bodyPr rot="0" spcFirstLastPara="0" vertOverflow="ellipsis" vert="horz" wrap="square" lIns="38100" tIns="19050" rIns="38100" bIns="19050" anchor="ctr" anchorCtr="1"/>
              <a:lstStyle/>
              <a:p>
                <a:pPr>
                  <a:defRPr lang="zh-CN" sz="1800" b="0"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Sheet1!$A$2:$A$6</c:f>
              <c:strCache>
                <c:ptCount val="4"/>
                <c:pt idx="0">
                  <c:v>类别 1</c:v>
                </c:pt>
                <c:pt idx="1">
                  <c:v>类别 2</c:v>
                </c:pt>
                <c:pt idx="2">
                  <c:v>类别 3</c:v>
                </c:pt>
                <c:pt idx="3">
                  <c:v>类别 4</c:v>
                </c:pt>
              </c:strCache>
            </c:strRef>
          </c:cat>
          <c:val>
            <c:numRef>
              <c:f>Sheet1!$B$2:$B$6</c:f>
              <c:numCache>
                <c:formatCode>General</c:formatCode>
                <c:ptCount val="5"/>
                <c:pt idx="0">
                  <c:v>7.8</c:v>
                </c:pt>
                <c:pt idx="1">
                  <c:v>55</c:v>
                </c:pt>
                <c:pt idx="2">
                  <c:v>22</c:v>
                </c:pt>
                <c:pt idx="3">
                  <c:v>48</c:v>
                </c:pt>
                <c:pt idx="4">
                  <c:v>33</c:v>
                </c:pt>
              </c:numCache>
            </c:numRef>
          </c:val>
        </c:ser>
        <c:dLbls>
          <c:showLegendKey val="0"/>
          <c:showVal val="0"/>
          <c:showCatName val="0"/>
          <c:showSerName val="0"/>
          <c:showPercent val="0"/>
          <c:showBubbleSize val="0"/>
        </c:dLbls>
        <c:gapWidth val="150"/>
        <c:axId val="336263424"/>
        <c:axId val="336736256"/>
      </c:barChart>
      <c:catAx>
        <c:axId val="336263424"/>
        <c:scaling>
          <c:orientation val="minMax"/>
        </c:scaling>
        <c:delete val="1"/>
        <c:axPos val="b"/>
        <c:numFmt formatCode="General" sourceLinked="0"/>
        <c:majorTickMark val="out"/>
        <c:minorTickMark val="none"/>
        <c:tickLblPos val="nextTo"/>
        <c:crossAx val="336736256"/>
        <c:crosses val="autoZero"/>
        <c:auto val="1"/>
        <c:lblAlgn val="ctr"/>
        <c:lblOffset val="100"/>
        <c:noMultiLvlLbl val="0"/>
      </c:catAx>
      <c:valAx>
        <c:axId val="336736256"/>
        <c:scaling>
          <c:orientation val="minMax"/>
        </c:scaling>
        <c:delete val="0"/>
        <c:axPos val="l"/>
        <c:majorGridlines>
          <c:spPr>
            <a:ln w="3175" cap="flat" cmpd="sng" algn="ctr">
              <a:solidFill>
                <a:schemeClr val="bg1">
                  <a:lumMod val="75000"/>
                </a:schemeClr>
              </a:solidFill>
              <a:prstDash val="sysDash"/>
              <a:round/>
            </a:ln>
          </c:spPr>
        </c:majorGridlines>
        <c:numFmt formatCode="General" sourceLinked="1"/>
        <c:majorTickMark val="out"/>
        <c:minorTickMark val="none"/>
        <c:tickLblPos val="nextTo"/>
        <c:spPr>
          <a:ln w="6350" cap="flat" cmpd="sng" algn="ctr">
            <a:solidFill>
              <a:schemeClr val="bg1">
                <a:lumMod val="75000"/>
              </a:schemeClr>
            </a:solidFill>
            <a:prstDash val="solid"/>
            <a:round/>
          </a:ln>
        </c:spPr>
        <c:txPr>
          <a:bodyPr rot="-60000000" spcFirstLastPara="0" vertOverflow="ellipsis" vert="horz" wrap="square" anchor="ctr" anchorCtr="1"/>
          <a:lstStyle/>
          <a:p>
            <a:pPr>
              <a:defRPr lang="zh-CN" sz="1200" b="0" i="0" u="none" strike="noStrike" kern="1200" baseline="0">
                <a:solidFill>
                  <a:schemeClr val="bg1"/>
                </a:solidFill>
                <a:latin typeface="Arial" panose="020B0604020202020204" pitchFamily="34" charset="0"/>
                <a:ea typeface="+mn-ea"/>
                <a:cs typeface="Arial" panose="020B0604020202020204" pitchFamily="34" charset="0"/>
              </a:defRPr>
            </a:pPr>
            <a:endParaRPr lang="zh-CN"/>
          </a:p>
        </c:txPr>
        <c:crossAx val="336263424"/>
        <c:crosses val="autoZero"/>
        <c:crossBetween val="between"/>
      </c:valAx>
      <c:spPr>
        <a:noFill/>
        <a:ln w="3175">
          <a:solidFill>
            <a:schemeClr val="bg1">
              <a:lumMod val="95000"/>
            </a:schemeClr>
          </a:solidFill>
        </a:ln>
      </c:spPr>
    </c:plotArea>
    <c:plotVisOnly val="1"/>
    <c:dispBlanksAs val="gap"/>
    <c:showDLblsOverMax val="0"/>
  </c:chart>
  <c:txPr>
    <a:bodyPr/>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D75FE0-AB68-4224-9586-7D64E0AE36A1}" type="datetimeFigureOut">
              <a:rPr lang="zh-CN" altLang="en-US" smtClean="0"/>
              <a:t>2018/1/19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46C9C8-9CE4-42DE-BEB4-D107155F5188}" type="slidenum">
              <a:rPr lang="zh-CN" altLang="en-US" smtClean="0"/>
              <a:t>‹#›</a:t>
            </a:fld>
            <a:endParaRPr lang="zh-CN" altLang="en-US"/>
          </a:p>
        </p:txBody>
      </p:sp>
    </p:spTree>
    <p:extLst>
      <p:ext uri="{BB962C8B-B14F-4D97-AF65-F5344CB8AC3E}">
        <p14:creationId xmlns:p14="http://schemas.microsoft.com/office/powerpoint/2010/main" val="219809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5</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6</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7</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8</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9</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10</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11</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12</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13</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15</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16</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17</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18</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19</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20</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21</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22</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24</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25</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26</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27</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28</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29</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8A1C88-3612-4BB6-8594-8528E70BD9B2}" type="slidenum">
              <a:rPr lang="zh-CN" altLang="en-US" smtClean="0"/>
              <a:t>30</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31</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33</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34</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35</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36</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37</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38</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39</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8A1C88-3612-4BB6-8594-8528E70BD9B2}" type="slidenum">
              <a:rPr lang="zh-CN" altLang="en-US" smtClean="0"/>
              <a:t>40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bg>
      <p:bgPr>
        <a:blipFill dpi="0" rotWithShape="1">
          <a:blip r:embed="rId2">
            <a:lum/>
          </a:blip>
          <a:srcRect/>
          <a:stretch>
            <a:fillRect l="-21000" r="-21000"/>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4080681" y="1883391"/>
            <a:ext cx="8111319" cy="4974609"/>
          </a:xfrm>
          <a:prstGeom prst="rect">
            <a:avLst/>
          </a:prstGeom>
          <a:solidFill>
            <a:srgbClr val="3D88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0897737" y="1105469"/>
            <a:ext cx="1294263" cy="941695"/>
          </a:xfrm>
          <a:prstGeom prst="rect">
            <a:avLst/>
          </a:prstGeom>
          <a:solidFill>
            <a:srgbClr val="3D88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1_标题幻灯片">
    <p:spTree>
      <p:nvGrpSpPr>
        <p:cNvPr id="1" name=""/>
        <p:cNvGrpSpPr/>
        <p:nvPr/>
      </p:nvGrpSpPr>
      <p:grpSpPr>
        <a:xfrm>
          <a:off x="0" y="0"/>
          <a:ext cx="0" cy="0"/>
          <a:chOff x="0" y="0"/>
          <a:chExt cx="0" cy="0"/>
        </a:xfrm>
      </p:grpSpPr>
    </p:spTree>
  </p:cSld>
  <p:clrMapOvr>
    <a:masterClrMapping/>
  </p:clrMapOvr>
  <p:transition spd="slow">
    <p:cover dir="rd"/>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6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7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8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9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0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8">
            <a:lum/>
          </a:blip>
          <a:srcRect/>
          <a:stretch>
            <a:fillRect l="-13000" r="-1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media1.mp3"/><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slideLayout" Target="../slideLayouts/slideLayout7.xml"/><Relationship Id="rId5" Type="http://schemas.openxmlformats.org/officeDocument/2006/relationships/audio" Target="file:///C:\Users\Administrator\Desktop\&#32972;&#26223;&#38899;&#20048;\&#23567;&#28165;&#26032;\Dear%20Euphoria-Oh,%20The%20Softness.mp3" TargetMode="External"/><Relationship Id="rId4" Type="http://schemas.microsoft.com/office/2007/relationships/media" Target="file:///C:\Users\Administrator\Desktop\&#32972;&#26223;&#38899;&#20048;\&#23567;&#28165;&#26032;\Dear%20Euphoria-Oh,%20The%20Softness.mp3" TargetMode="Externa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7">
            <a:extLst>
              <a:ext uri="{28A0092B-C50C-407E-A947-70E740481C1C}">
                <a14:useLocalDpi xmlns:a14="http://schemas.microsoft.com/office/drawing/2010/main" val="0"/>
              </a:ext>
            </a:extLst>
          </a:blip>
          <a:stretch>
            <a:fillRect/>
          </a:stretch>
        </p:blipFill>
        <p:spPr>
          <a:xfrm>
            <a:off x="-153478" y="45240"/>
            <a:ext cx="2342781" cy="2572875"/>
          </a:xfrm>
          <a:prstGeom prst="rect">
            <a:avLst/>
          </a:prstGeom>
        </p:spPr>
      </p:pic>
      <p:sp>
        <p:nvSpPr>
          <p:cNvPr id="3" name="Rectangle 3"/>
          <p:cNvSpPr txBox="1">
            <a:spLocks noChangeArrowheads="1"/>
          </p:cNvSpPr>
          <p:nvPr/>
        </p:nvSpPr>
        <p:spPr bwMode="auto">
          <a:xfrm>
            <a:off x="1032595" y="2795530"/>
            <a:ext cx="598834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595" b="1" dirty="0" smtClean="0">
                <a:solidFill>
                  <a:srgbClr val="F4DAE5"/>
                </a:solidFill>
                <a:latin typeface="+mn-ea"/>
                <a:ea typeface="+mn-ea"/>
              </a:rPr>
              <a:t>简约文艺风格</a:t>
            </a:r>
            <a:endParaRPr lang="zh-CN" altLang="en-US" sz="7595" b="1" dirty="0">
              <a:solidFill>
                <a:srgbClr val="F4DAE5"/>
              </a:solidFill>
              <a:latin typeface="+mn-ea"/>
              <a:ea typeface="+mn-ea"/>
            </a:endParaRPr>
          </a:p>
        </p:txBody>
      </p:sp>
      <p:sp>
        <p:nvSpPr>
          <p:cNvPr id="4" name="TextBox 27"/>
          <p:cNvSpPr txBox="1"/>
          <p:nvPr/>
        </p:nvSpPr>
        <p:spPr>
          <a:xfrm>
            <a:off x="1147047" y="4423565"/>
            <a:ext cx="876820" cy="369188"/>
          </a:xfrm>
          <a:prstGeom prst="rect">
            <a:avLst/>
          </a:prstGeom>
          <a:solidFill>
            <a:srgbClr val="A69CBF"/>
          </a:solidFill>
        </p:spPr>
        <p:txBody>
          <a:bodyPr wrap="none" rtlCol="0">
            <a:spAutoFit/>
          </a:bodyPr>
          <a:lstStyle/>
          <a:p>
            <a:r>
              <a:rPr lang="zh-CN" altLang="en-US" sz="1800" dirty="0">
                <a:solidFill>
                  <a:schemeClr val="bg2"/>
                </a:solidFill>
                <a:latin typeface="+mj-ea"/>
                <a:ea typeface="+mj-ea"/>
              </a:rPr>
              <a:t>汇报人</a:t>
            </a:r>
          </a:p>
        </p:txBody>
      </p:sp>
      <p:sp>
        <p:nvSpPr>
          <p:cNvPr id="5" name="TextBox 28"/>
          <p:cNvSpPr txBox="1"/>
          <p:nvPr/>
        </p:nvSpPr>
        <p:spPr>
          <a:xfrm>
            <a:off x="2103604" y="4423565"/>
            <a:ext cx="876820" cy="369188"/>
          </a:xfrm>
          <a:prstGeom prst="rect">
            <a:avLst/>
          </a:prstGeom>
          <a:solidFill>
            <a:srgbClr val="A69CBF"/>
          </a:solidFill>
        </p:spPr>
        <p:txBody>
          <a:bodyPr wrap="none" rtlCol="0">
            <a:spAutoFit/>
          </a:bodyPr>
          <a:lstStyle/>
          <a:p>
            <a:r>
              <a:rPr lang="zh-CN" altLang="en-US" sz="1800" dirty="0">
                <a:solidFill>
                  <a:schemeClr val="bg2"/>
                </a:solidFill>
                <a:latin typeface="+mj-ea"/>
                <a:ea typeface="+mj-ea"/>
              </a:rPr>
              <a:t>某某某</a:t>
            </a:r>
          </a:p>
        </p:txBody>
      </p:sp>
      <p:sp>
        <p:nvSpPr>
          <p:cNvPr id="6" name="Rectangle 4"/>
          <p:cNvSpPr txBox="1">
            <a:spLocks noChangeArrowheads="1"/>
          </p:cNvSpPr>
          <p:nvPr/>
        </p:nvSpPr>
        <p:spPr bwMode="auto">
          <a:xfrm>
            <a:off x="1081423" y="2234681"/>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342900" indent="-342900" algn="l">
              <a:buFont typeface="Wingdings" panose="05000000000000000000" pitchFamily="2" charset="2"/>
              <a:buChar char="Ø"/>
            </a:pPr>
            <a:r>
              <a:rPr lang="zh-CN" altLang="en-US" sz="2400" b="0" dirty="0" smtClean="0">
                <a:solidFill>
                  <a:srgbClr val="F4DAE5"/>
                </a:solidFill>
                <a:latin typeface="+mn-ea"/>
                <a:ea typeface="+mn-ea"/>
              </a:rPr>
              <a:t>添加您的公司名称</a:t>
            </a:r>
            <a:endParaRPr lang="zh-CN" altLang="zh-CN" sz="2400" b="0" dirty="0">
              <a:solidFill>
                <a:srgbClr val="F4DAE5"/>
              </a:solidFill>
              <a:latin typeface="+mn-ea"/>
              <a:ea typeface="+mn-ea"/>
            </a:endParaRPr>
          </a:p>
        </p:txBody>
      </p:sp>
      <p:sp>
        <p:nvSpPr>
          <p:cNvPr id="7" name="Rectangle 4"/>
          <p:cNvSpPr txBox="1">
            <a:spLocks noChangeArrowheads="1"/>
          </p:cNvSpPr>
          <p:nvPr/>
        </p:nvSpPr>
        <p:spPr bwMode="auto">
          <a:xfrm>
            <a:off x="1023905" y="3931465"/>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00" b="0" dirty="0">
                <a:solidFill>
                  <a:srgbClr val="A69CBF"/>
                </a:solidFill>
                <a:latin typeface="+mn-ea"/>
              </a:rPr>
              <a:t>可用</a:t>
            </a:r>
            <a:r>
              <a:rPr lang="zh-CN" altLang="en-US" sz="2000" b="0" dirty="0" smtClean="0">
                <a:solidFill>
                  <a:srgbClr val="A69CBF"/>
                </a:solidFill>
                <a:latin typeface="+mn-ea"/>
              </a:rPr>
              <a:t>于年终总结、工作汇报、新年计划总结等</a:t>
            </a:r>
            <a:endParaRPr lang="zh-CN" altLang="zh-CN" sz="2000" b="0" dirty="0">
              <a:solidFill>
                <a:srgbClr val="A69CBF"/>
              </a:solidFill>
              <a:latin typeface="+mn-ea"/>
            </a:endParaRPr>
          </a:p>
        </p:txBody>
      </p:sp>
      <p:pic>
        <p:nvPicPr>
          <p:cNvPr id="8" name="Candy_Wind - 十一月风">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465389" y="-1413295"/>
            <a:ext cx="609600" cy="609600"/>
          </a:xfrm>
          <a:prstGeom prst="rect">
            <a:avLst/>
          </a:prstGeom>
        </p:spPr>
      </p:pic>
      <p:pic>
        <p:nvPicPr>
          <p:cNvPr id="9" name="Dear Euphoria-Oh, The Softness">
            <a:hlinkClick r:id="" action="ppaction://media"/>
          </p:cNvPr>
          <p:cNvPicPr/>
          <p:nvPr>
            <a:audioFile r:link="rId5"/>
            <p:extLst>
              <p:ext uri="{DAA4B4D4-6D71-4841-9C94-3DE7FCFB9230}">
                <p14:media xmlns:p14="http://schemas.microsoft.com/office/powerpoint/2010/main" r:link="rId4"/>
              </p:ext>
            </p:extLst>
          </p:nvPr>
        </p:nvPicPr>
        <p:blipFill>
          <a:blip r:embed="rId9"/>
          <a:stretch>
            <a:fillRect/>
          </a:stretch>
        </p:blipFill>
        <p:spPr>
          <a:xfrm>
            <a:off x="5786120" y="3119120"/>
            <a:ext cx="619125" cy="619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4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5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by="(-#ppt_w*2)" calcmode="lin" valueType="num">
                                      <p:cBhvr rctx="PPT">
                                        <p:cTn id="19" dur="500" autoRev="1" fill="hold">
                                          <p:stCondLst>
                                            <p:cond delay="0"/>
                                          </p:stCondLst>
                                        </p:cTn>
                                        <p:tgtEl>
                                          <p:spTgt spid="3"/>
                                        </p:tgtEl>
                                        <p:attrNameLst>
                                          <p:attrName>ppt_w</p:attrName>
                                        </p:attrNameLst>
                                      </p:cBhvr>
                                    </p:anim>
                                    <p:anim by="(#ppt_w*0.50)" calcmode="lin" valueType="num">
                                      <p:cBhvr>
                                        <p:cTn id="20" dur="500" decel="50000" autoRev="1" fill="hold">
                                          <p:stCondLst>
                                            <p:cond delay="0"/>
                                          </p:stCondLst>
                                        </p:cTn>
                                        <p:tgtEl>
                                          <p:spTgt spid="3"/>
                                        </p:tgtEl>
                                        <p:attrNameLst>
                                          <p:attrName>ppt_x</p:attrName>
                                        </p:attrNameLst>
                                      </p:cBhvr>
                                    </p:anim>
                                    <p:anim from="(-#ppt_h/2)" to="(#ppt_y)" calcmode="lin" valueType="num">
                                      <p:cBhvr>
                                        <p:cTn id="21" dur="1000" fill="hold">
                                          <p:stCondLst>
                                            <p:cond delay="0"/>
                                          </p:stCondLst>
                                        </p:cTn>
                                        <p:tgtEl>
                                          <p:spTgt spid="3"/>
                                        </p:tgtEl>
                                        <p:attrNameLst>
                                          <p:attrName>ppt_y</p:attrName>
                                        </p:attrNameLst>
                                      </p:cBhvr>
                                    </p:anim>
                                    <p:animRot by="21600000">
                                      <p:cBhvr>
                                        <p:cTn id="22" dur="1000" fill="hold">
                                          <p:stCondLst>
                                            <p:cond delay="0"/>
                                          </p:stCondLst>
                                        </p:cTn>
                                        <p:tgtEl>
                                          <p:spTgt spid="3"/>
                                        </p:tgtEl>
                                        <p:attrNameLst>
                                          <p:attrName>r</p:attrName>
                                        </p:attrNameLst>
                                      </p:cBhvr>
                                    </p:animRot>
                                  </p:childTnLst>
                                </p:cTn>
                              </p:par>
                            </p:childTnLst>
                          </p:cTn>
                        </p:par>
                        <p:par>
                          <p:cTn id="23" fill="hold">
                            <p:stCondLst>
                              <p:cond delay="2000"/>
                            </p:stCondLst>
                            <p:childTnLst>
                              <p:par>
                                <p:cTn id="24" presetID="31" presetClass="entr" presetSubtype="0" fill="hold" grpId="0" nodeType="afterEffect">
                                  <p:stCondLst>
                                    <p:cond delay="0"/>
                                  </p:stCondLst>
                                  <p:iterate type="lt">
                                    <p:tmPct val="5000"/>
                                  </p:iterate>
                                  <p:childTnLst>
                                    <p:set>
                                      <p:cBhvr>
                                        <p:cTn id="25" dur="1" fill="hold">
                                          <p:stCondLst>
                                            <p:cond delay="0"/>
                                          </p:stCondLst>
                                        </p:cTn>
                                        <p:tgtEl>
                                          <p:spTgt spid="7"/>
                                        </p:tgtEl>
                                        <p:attrNameLst>
                                          <p:attrName>style.visibility</p:attrName>
                                        </p:attrNameLst>
                                      </p:cBhvr>
                                      <p:to>
                                        <p:strVal val="visible"/>
                                      </p:to>
                                    </p:set>
                                    <p:anim calcmode="lin" valueType="num">
                                      <p:cBhvr>
                                        <p:cTn id="26" dur="400" fill="hold"/>
                                        <p:tgtEl>
                                          <p:spTgt spid="7"/>
                                        </p:tgtEl>
                                        <p:attrNameLst>
                                          <p:attrName>ppt_w</p:attrName>
                                        </p:attrNameLst>
                                      </p:cBhvr>
                                      <p:tavLst>
                                        <p:tav tm="0">
                                          <p:val>
                                            <p:fltVal val="0"/>
                                          </p:val>
                                        </p:tav>
                                        <p:tav tm="100000">
                                          <p:val>
                                            <p:strVal val="#ppt_w"/>
                                          </p:val>
                                        </p:tav>
                                      </p:tavLst>
                                    </p:anim>
                                    <p:anim calcmode="lin" valueType="num">
                                      <p:cBhvr>
                                        <p:cTn id="27" dur="400" fill="hold"/>
                                        <p:tgtEl>
                                          <p:spTgt spid="7"/>
                                        </p:tgtEl>
                                        <p:attrNameLst>
                                          <p:attrName>ppt_h</p:attrName>
                                        </p:attrNameLst>
                                      </p:cBhvr>
                                      <p:tavLst>
                                        <p:tav tm="0">
                                          <p:val>
                                            <p:fltVal val="0"/>
                                          </p:val>
                                        </p:tav>
                                        <p:tav tm="100000">
                                          <p:val>
                                            <p:strVal val="#ppt_h"/>
                                          </p:val>
                                        </p:tav>
                                      </p:tavLst>
                                    </p:anim>
                                    <p:anim calcmode="lin" valueType="num">
                                      <p:cBhvr>
                                        <p:cTn id="28" dur="400" fill="hold"/>
                                        <p:tgtEl>
                                          <p:spTgt spid="7"/>
                                        </p:tgtEl>
                                        <p:attrNameLst>
                                          <p:attrName>style.rotation</p:attrName>
                                        </p:attrNameLst>
                                      </p:cBhvr>
                                      <p:tavLst>
                                        <p:tav tm="0">
                                          <p:val>
                                            <p:fltVal val="90"/>
                                          </p:val>
                                        </p:tav>
                                        <p:tav tm="100000">
                                          <p:val>
                                            <p:fltVal val="0"/>
                                          </p:val>
                                        </p:tav>
                                      </p:tavLst>
                                    </p:anim>
                                    <p:animEffect transition="in" filter="fade">
                                      <p:cBhvr>
                                        <p:cTn id="29" dur="400"/>
                                        <p:tgtEl>
                                          <p:spTgt spid="7"/>
                                        </p:tgtEl>
                                      </p:cBhvr>
                                    </p:animEffect>
                                  </p:childTnLst>
                                </p:cTn>
                              </p:par>
                            </p:childTnLst>
                          </p:cTn>
                        </p:par>
                        <p:par>
                          <p:cTn id="30" fill="hold">
                            <p:stCondLst>
                              <p:cond delay="2779"/>
                            </p:stCondLst>
                            <p:childTnLst>
                              <p:par>
                                <p:cTn id="31" presetID="2" presetClass="entr" presetSubtype="8"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0-#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1+#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par>
                          <p:cTn id="39" fill="hold">
                            <p:stCondLst>
                              <p:cond delay="3279"/>
                            </p:stCondLst>
                            <p:childTnLst>
                              <p:par>
                                <p:cTn id="40" presetID="1" presetClass="mediacall" presetSubtype="0" fill="hold" nodeType="afterEffect">
                                  <p:stCondLst>
                                    <p:cond delay="0"/>
                                  </p:stCondLst>
                                  <p:childTnLst>
                                    <p:cmd type="call" cmd="playFrom(0.0)">
                                      <p:cBhvr additive="base">
                                        <p:cTn id="41"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2" repeatCount="indefinite" fill="hold" display="0">
                  <p:stCondLst>
                    <p:cond delay="indefinite"/>
                  </p:stCondLst>
                  <p:endCondLst>
                    <p:cond evt="onStopAudio" delay="0">
                      <p:tgtEl>
                        <p:sldTgt/>
                      </p:tgtEl>
                    </p:cond>
                  </p:endCondLst>
                </p:cTn>
                <p:tgtEl>
                  <p:spTgt spid="8"/>
                </p:tgtEl>
              </p:cMediaNode>
            </p:audio>
            <p:audio>
              <p:cMediaNode numSld="999" showWhenStopped="0">
                <p:cTn id="43" repeatCount="indefinite" fill="hold" display="1">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bldLst>
      <p:bldP spid="3" grpId="0"/>
      <p:bldP spid="4" grpId="0" animBg="1"/>
      <p:bldP spid="5" grpId="0" animBg="1"/>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1720588" y="932208"/>
            <a:ext cx="5137412" cy="2114489"/>
          </a:xfrm>
          <a:prstGeom prst="parallelogram">
            <a:avLst>
              <a:gd name="adj" fmla="val 50044"/>
            </a:avLst>
          </a:prstGeom>
          <a:solidFill>
            <a:srgbClr val="F4DA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平行四边形 2"/>
          <p:cNvSpPr/>
          <p:nvPr/>
        </p:nvSpPr>
        <p:spPr>
          <a:xfrm>
            <a:off x="34444" y="2285459"/>
            <a:ext cx="2560838" cy="1337873"/>
          </a:xfrm>
          <a:prstGeom prst="parallelogram">
            <a:avLst>
              <a:gd name="adj" fmla="val 50044"/>
            </a:avLst>
          </a:prstGeom>
          <a:solidFill>
            <a:srgbClr val="A69C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平行四边形 3"/>
          <p:cNvSpPr/>
          <p:nvPr/>
        </p:nvSpPr>
        <p:spPr>
          <a:xfrm>
            <a:off x="216739" y="1513499"/>
            <a:ext cx="1395319" cy="952283"/>
          </a:xfrm>
          <a:prstGeom prst="parallelogram">
            <a:avLst>
              <a:gd name="adj" fmla="val 50044"/>
            </a:avLst>
          </a:prstGeom>
          <a:solidFill>
            <a:srgbClr val="F4DA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a:spLocks noChangeAspect="1"/>
          </p:cNvSpPr>
          <p:nvPr/>
        </p:nvSpPr>
        <p:spPr>
          <a:xfrm>
            <a:off x="2069836" y="890235"/>
            <a:ext cx="324000" cy="221125"/>
          </a:xfrm>
          <a:prstGeom prst="parallelogram">
            <a:avLst>
              <a:gd name="adj" fmla="val 50044"/>
            </a:avLst>
          </a:prstGeom>
          <a:solidFill>
            <a:srgbClr val="F4DA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a:spLocks noChangeAspect="1"/>
          </p:cNvSpPr>
          <p:nvPr/>
        </p:nvSpPr>
        <p:spPr>
          <a:xfrm>
            <a:off x="2295292" y="1128103"/>
            <a:ext cx="216000" cy="147417"/>
          </a:xfrm>
          <a:prstGeom prst="parallelogram">
            <a:avLst>
              <a:gd name="adj" fmla="val 50044"/>
            </a:avLst>
          </a:prstGeom>
          <a:solidFill>
            <a:srgbClr val="F4DA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504227" y="1445463"/>
            <a:ext cx="1723549" cy="1015663"/>
          </a:xfrm>
          <a:prstGeom prst="rect">
            <a:avLst/>
          </a:prstGeom>
          <a:noFill/>
          <a:effectLst/>
        </p:spPr>
        <p:txBody>
          <a:bodyPr wrap="none" rtlCol="0">
            <a:spAutoFit/>
          </a:bodyPr>
          <a:lstStyle/>
          <a:p>
            <a:r>
              <a:rPr lang="zh-CN" altLang="en-US" sz="6000" b="1" dirty="0" smtClean="0">
                <a:solidFill>
                  <a:srgbClr val="A69CBF"/>
                </a:solidFill>
                <a:latin typeface="微软雅黑" panose="020B0503020204020204" pitchFamily="34" charset="-122"/>
                <a:ea typeface="微软雅黑" panose="020B0503020204020204" pitchFamily="34" charset="-122"/>
                <a:cs typeface="Kartika" panose="02020503030404060203" pitchFamily="18" charset="0"/>
              </a:rPr>
              <a:t>前言</a:t>
            </a:r>
            <a:endParaRPr lang="en-US" altLang="zh-CN" sz="6000" b="1" dirty="0">
              <a:solidFill>
                <a:srgbClr val="A69CB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TextBox 10"/>
          <p:cNvSpPr txBox="1"/>
          <p:nvPr/>
        </p:nvSpPr>
        <p:spPr>
          <a:xfrm>
            <a:off x="1690479" y="4203543"/>
            <a:ext cx="10335042" cy="2169825"/>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这里输入</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简单文字概述这里</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输入简单的文字</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概述这里入简单</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的文字</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概述这里输入述简单的文字概述这里输入简单文字概述这里输入简单</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　　这里输入简单的文字概述这里输入简单文字概述这里输入简单的文字概述这里入简单的文字概述这里输入述简单的文字概述这里输入简单文字概述这里输入简单</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3" presetClass="entr" presetSubtype="32"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750" fill="hold"/>
                                        <p:tgtEl>
                                          <p:spTgt spid="7"/>
                                        </p:tgtEl>
                                        <p:attrNameLst>
                                          <p:attrName>ppt_w</p:attrName>
                                        </p:attrNameLst>
                                      </p:cBhvr>
                                      <p:tavLst>
                                        <p:tav tm="0">
                                          <p:val>
                                            <p:strVal val="4*#ppt_w"/>
                                          </p:val>
                                        </p:tav>
                                        <p:tav tm="100000">
                                          <p:val>
                                            <p:strVal val="#ppt_w"/>
                                          </p:val>
                                        </p:tav>
                                      </p:tavLst>
                                    </p:anim>
                                    <p:anim calcmode="lin" valueType="num">
                                      <p:cBhvr>
                                        <p:cTn id="17" dur="750" fill="hold"/>
                                        <p:tgtEl>
                                          <p:spTgt spid="7"/>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26" presetClass="emph" presetSubtype="0" fill="hold" grpId="1" nodeType="afterEffect">
                                  <p:stCondLst>
                                    <p:cond delay="0"/>
                                  </p:stCondLst>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up)">
                                      <p:cBhvr>
                                        <p:cTn id="25" dur="500"/>
                                        <p:tgtEl>
                                          <p:spTgt spid="4"/>
                                        </p:tgtEl>
                                      </p:cBhvr>
                                    </p:animEffect>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up)">
                                      <p:cBhvr>
                                        <p:cTn id="29" dur="500"/>
                                        <p:tgtEl>
                                          <p:spTgt spid="3"/>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7" grpId="1"/>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0173" y="2401782"/>
            <a:ext cx="1248547" cy="400110"/>
          </a:xfrm>
          <a:prstGeom prst="rect">
            <a:avLst/>
          </a:prstGeom>
          <a:noFill/>
        </p:spPr>
        <p:txBody>
          <a:bodyPr wrap="none">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contents</a:t>
            </a:r>
          </a:p>
        </p:txBody>
      </p:sp>
      <p:sp>
        <p:nvSpPr>
          <p:cNvPr id="3" name="矩形 2"/>
          <p:cNvSpPr/>
          <p:nvPr/>
        </p:nvSpPr>
        <p:spPr>
          <a:xfrm>
            <a:off x="253196" y="183615"/>
            <a:ext cx="1107997" cy="2308324"/>
          </a:xfrm>
          <a:prstGeom prst="rect">
            <a:avLst/>
          </a:prstGeom>
        </p:spPr>
        <p:txBody>
          <a:bodyPr wrap="none">
            <a:spAutoFit/>
          </a:bodyPr>
          <a:lstStyle/>
          <a:p>
            <a:pPr algn="ctr"/>
            <a:r>
              <a:rPr lang="zh-CN" altLang="en-US" sz="7200" b="1" dirty="0">
                <a:solidFill>
                  <a:schemeClr val="bg1"/>
                </a:solidFill>
                <a:latin typeface="微软雅黑" panose="020B0503020204020204" pitchFamily="34" charset="-122"/>
                <a:ea typeface="微软雅黑" panose="020B0503020204020204" pitchFamily="34" charset="-122"/>
              </a:rPr>
              <a:t>目</a:t>
            </a:r>
            <a:endParaRPr lang="en-US" altLang="zh-CN" sz="7200" b="1" dirty="0">
              <a:solidFill>
                <a:schemeClr val="bg1"/>
              </a:solidFill>
              <a:latin typeface="微软雅黑" panose="020B0503020204020204" pitchFamily="34" charset="-122"/>
              <a:ea typeface="微软雅黑" panose="020B0503020204020204" pitchFamily="34" charset="-122"/>
            </a:endParaRPr>
          </a:p>
          <a:p>
            <a:pPr algn="ctr"/>
            <a:r>
              <a:rPr lang="zh-CN" altLang="en-US" sz="7200" b="1" dirty="0">
                <a:solidFill>
                  <a:schemeClr val="bg1"/>
                </a:solidFill>
                <a:latin typeface="微软雅黑" panose="020B0503020204020204" pitchFamily="34" charset="-122"/>
                <a:ea typeface="微软雅黑" panose="020B0503020204020204" pitchFamily="34" charset="-122"/>
              </a:rPr>
              <a:t>录</a:t>
            </a:r>
            <a:endParaRPr lang="zh-CN" altLang="en-US" sz="7200"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3241624" y="1760048"/>
            <a:ext cx="3025359" cy="400110"/>
          </a:xfrm>
          <a:prstGeom prst="rect">
            <a:avLst/>
          </a:prstGeom>
        </p:spPr>
        <p:txBody>
          <a:bodyPr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点击添加章节内容说明</a:t>
            </a:r>
          </a:p>
        </p:txBody>
      </p:sp>
      <p:sp>
        <p:nvSpPr>
          <p:cNvPr id="5" name="矩形 4"/>
          <p:cNvSpPr/>
          <p:nvPr/>
        </p:nvSpPr>
        <p:spPr>
          <a:xfrm>
            <a:off x="3241624" y="2109434"/>
            <a:ext cx="4211599" cy="307777"/>
          </a:xfrm>
          <a:prstGeom prst="rect">
            <a:avLst/>
          </a:prstGeom>
        </p:spPr>
        <p:txBody>
          <a:bodyPr wrap="square">
            <a:spAutoFit/>
          </a:bodyPr>
          <a:lstStyle/>
          <a:p>
            <a:r>
              <a:rPr lang="en-US" altLang="zh-CN" sz="1400" dirty="0">
                <a:solidFill>
                  <a:schemeClr val="bg1"/>
                </a:solidFill>
              </a:rPr>
              <a:t>Click to add a section on the content description</a:t>
            </a:r>
            <a:endParaRPr lang="zh-CN" altLang="en-US" sz="1400" dirty="0">
              <a:solidFill>
                <a:schemeClr val="bg1"/>
              </a:solidFill>
            </a:endParaRPr>
          </a:p>
        </p:txBody>
      </p:sp>
      <p:sp>
        <p:nvSpPr>
          <p:cNvPr id="6" name="矩形 5"/>
          <p:cNvSpPr/>
          <p:nvPr/>
        </p:nvSpPr>
        <p:spPr>
          <a:xfrm>
            <a:off x="3241624" y="2962085"/>
            <a:ext cx="3025359" cy="400110"/>
          </a:xfrm>
          <a:prstGeom prst="rect">
            <a:avLst/>
          </a:prstGeom>
        </p:spPr>
        <p:txBody>
          <a:bodyPr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点击添加章节内容说明</a:t>
            </a:r>
          </a:p>
        </p:txBody>
      </p:sp>
      <p:sp>
        <p:nvSpPr>
          <p:cNvPr id="7" name="矩形 6"/>
          <p:cNvSpPr/>
          <p:nvPr/>
        </p:nvSpPr>
        <p:spPr>
          <a:xfrm>
            <a:off x="3241624" y="3311471"/>
            <a:ext cx="4211599" cy="307777"/>
          </a:xfrm>
          <a:prstGeom prst="rect">
            <a:avLst/>
          </a:prstGeom>
        </p:spPr>
        <p:txBody>
          <a:bodyPr wrap="square">
            <a:spAutoFit/>
          </a:bodyPr>
          <a:lstStyle/>
          <a:p>
            <a:r>
              <a:rPr lang="en-US" altLang="zh-CN" sz="1400" dirty="0">
                <a:solidFill>
                  <a:schemeClr val="bg1"/>
                </a:solidFill>
              </a:rPr>
              <a:t>Click to add a section on the content description</a:t>
            </a:r>
            <a:endParaRPr lang="zh-CN" altLang="en-US" sz="1400" dirty="0">
              <a:solidFill>
                <a:schemeClr val="bg1"/>
              </a:solidFill>
            </a:endParaRPr>
          </a:p>
        </p:txBody>
      </p:sp>
      <p:sp>
        <p:nvSpPr>
          <p:cNvPr id="8" name="矩形 7"/>
          <p:cNvSpPr/>
          <p:nvPr/>
        </p:nvSpPr>
        <p:spPr>
          <a:xfrm>
            <a:off x="3241624" y="3997232"/>
            <a:ext cx="3025359" cy="400110"/>
          </a:xfrm>
          <a:prstGeom prst="rect">
            <a:avLst/>
          </a:prstGeom>
        </p:spPr>
        <p:txBody>
          <a:bodyPr wrap="square">
            <a:spAutoFit/>
          </a:bodyPr>
          <a:lstStyle/>
          <a:p>
            <a:r>
              <a:rPr lang="zh-CN" altLang="en-US" sz="2000" dirty="0">
                <a:solidFill>
                  <a:srgbClr val="A69CBF"/>
                </a:solidFill>
                <a:latin typeface="微软雅黑" panose="020B0503020204020204" pitchFamily="34" charset="-122"/>
                <a:ea typeface="微软雅黑" panose="020B0503020204020204" pitchFamily="34" charset="-122"/>
              </a:rPr>
              <a:t>点击添加章节内容说明</a:t>
            </a:r>
          </a:p>
        </p:txBody>
      </p:sp>
      <p:sp>
        <p:nvSpPr>
          <p:cNvPr id="9" name="矩形 8"/>
          <p:cNvSpPr/>
          <p:nvPr/>
        </p:nvSpPr>
        <p:spPr>
          <a:xfrm>
            <a:off x="3241624" y="4395520"/>
            <a:ext cx="4211599" cy="307777"/>
          </a:xfrm>
          <a:prstGeom prst="rect">
            <a:avLst/>
          </a:prstGeom>
        </p:spPr>
        <p:txBody>
          <a:bodyPr wrap="square">
            <a:spAutoFit/>
          </a:bodyPr>
          <a:lstStyle/>
          <a:p>
            <a:r>
              <a:rPr lang="en-US" altLang="zh-CN" sz="1400" dirty="0">
                <a:solidFill>
                  <a:srgbClr val="A69CBF"/>
                </a:solidFill>
              </a:rPr>
              <a:t>Click to add a section on the content description</a:t>
            </a:r>
            <a:endParaRPr lang="zh-CN" altLang="en-US" sz="1400" dirty="0">
              <a:solidFill>
                <a:srgbClr val="A69CBF"/>
              </a:solidFill>
            </a:endParaRPr>
          </a:p>
        </p:txBody>
      </p:sp>
      <p:sp>
        <p:nvSpPr>
          <p:cNvPr id="10" name="矩形 9"/>
          <p:cNvSpPr/>
          <p:nvPr/>
        </p:nvSpPr>
        <p:spPr>
          <a:xfrm>
            <a:off x="3241624" y="5267770"/>
            <a:ext cx="3025359" cy="400110"/>
          </a:xfrm>
          <a:prstGeom prst="rect">
            <a:avLst/>
          </a:prstGeom>
        </p:spPr>
        <p:txBody>
          <a:bodyPr wrap="square">
            <a:spAutoFit/>
          </a:bodyPr>
          <a:lstStyle/>
          <a:p>
            <a:r>
              <a:rPr lang="zh-CN" altLang="en-US" sz="2000" dirty="0">
                <a:solidFill>
                  <a:srgbClr val="A69CBF"/>
                </a:solidFill>
                <a:latin typeface="微软雅黑" panose="020B0503020204020204" pitchFamily="34" charset="-122"/>
                <a:ea typeface="微软雅黑" panose="020B0503020204020204" pitchFamily="34" charset="-122"/>
              </a:rPr>
              <a:t>点击添加章节内容说明</a:t>
            </a:r>
          </a:p>
        </p:txBody>
      </p:sp>
      <p:sp>
        <p:nvSpPr>
          <p:cNvPr id="11" name="矩形 10"/>
          <p:cNvSpPr/>
          <p:nvPr/>
        </p:nvSpPr>
        <p:spPr>
          <a:xfrm>
            <a:off x="3241624" y="5617156"/>
            <a:ext cx="4211599" cy="307777"/>
          </a:xfrm>
          <a:prstGeom prst="rect">
            <a:avLst/>
          </a:prstGeom>
        </p:spPr>
        <p:txBody>
          <a:bodyPr wrap="square">
            <a:spAutoFit/>
          </a:bodyPr>
          <a:lstStyle/>
          <a:p>
            <a:r>
              <a:rPr lang="en-US" altLang="zh-CN" sz="1400" dirty="0">
                <a:solidFill>
                  <a:srgbClr val="A69CBF"/>
                </a:solidFill>
              </a:rPr>
              <a:t>Click to add a section on the content description</a:t>
            </a:r>
            <a:endParaRPr lang="zh-CN" altLang="en-US" sz="1400" dirty="0">
              <a:solidFill>
                <a:srgbClr val="A69CBF"/>
              </a:solidFill>
            </a:endParaRPr>
          </a:p>
        </p:txBody>
      </p:sp>
      <p:grpSp>
        <p:nvGrpSpPr>
          <p:cNvPr id="12" name="组合 11"/>
          <p:cNvGrpSpPr/>
          <p:nvPr/>
        </p:nvGrpSpPr>
        <p:grpSpPr>
          <a:xfrm>
            <a:off x="2022557" y="1669155"/>
            <a:ext cx="748748" cy="748748"/>
            <a:chOff x="5576640" y="1876190"/>
            <a:chExt cx="748748" cy="748748"/>
          </a:xfrm>
        </p:grpSpPr>
        <p:sp>
          <p:nvSpPr>
            <p:cNvPr id="13" name="椭圆 12"/>
            <p:cNvSpPr/>
            <p:nvPr/>
          </p:nvSpPr>
          <p:spPr>
            <a:xfrm>
              <a:off x="5576640" y="1876190"/>
              <a:ext cx="748748" cy="748748"/>
            </a:xfrm>
            <a:prstGeom prst="ellipse">
              <a:avLst/>
            </a:prstGeom>
            <a:solidFill>
              <a:srgbClr val="F4DAE5"/>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a:p>
          </p:txBody>
        </p:sp>
        <p:sp>
          <p:nvSpPr>
            <p:cNvPr id="14" name="矩形 13"/>
            <p:cNvSpPr/>
            <p:nvPr/>
          </p:nvSpPr>
          <p:spPr>
            <a:xfrm>
              <a:off x="5772351" y="2025190"/>
              <a:ext cx="365806" cy="461665"/>
            </a:xfrm>
            <a:prstGeom prst="rect">
              <a:avLst/>
            </a:prstGeom>
          </p:spPr>
          <p:txBody>
            <a:bodyPr wrap="none">
              <a:spAutoFit/>
            </a:bodyPr>
            <a:lstStyle/>
            <a:p>
              <a:pPr algn="ctr"/>
              <a:r>
                <a:rPr lang="en-US" altLang="zh-CN" sz="2400" dirty="0">
                  <a:solidFill>
                    <a:srgbClr val="A69CBF"/>
                  </a:solidFill>
                  <a:latin typeface="微软雅黑" panose="020B0503020204020204" pitchFamily="34" charset="-122"/>
                  <a:ea typeface="微软雅黑" panose="020B0503020204020204" pitchFamily="34" charset="-122"/>
                </a:rPr>
                <a:t>1</a:t>
              </a:r>
              <a:endParaRPr lang="zh-CN" altLang="en-US" sz="2400" dirty="0">
                <a:solidFill>
                  <a:srgbClr val="A69CBF"/>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2022557" y="2859090"/>
            <a:ext cx="748748" cy="748748"/>
            <a:chOff x="5576640" y="3066125"/>
            <a:chExt cx="748748" cy="748748"/>
          </a:xfrm>
        </p:grpSpPr>
        <p:sp>
          <p:nvSpPr>
            <p:cNvPr id="16" name="椭圆 15"/>
            <p:cNvSpPr/>
            <p:nvPr/>
          </p:nvSpPr>
          <p:spPr>
            <a:xfrm>
              <a:off x="5576640" y="3066125"/>
              <a:ext cx="748748" cy="748748"/>
            </a:xfrm>
            <a:prstGeom prst="ellipse">
              <a:avLst/>
            </a:prstGeom>
            <a:solidFill>
              <a:srgbClr val="F4DAE5"/>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solidFill>
                  <a:srgbClr val="A69CBF"/>
                </a:solidFill>
              </a:endParaRPr>
            </a:p>
          </p:txBody>
        </p:sp>
        <p:sp>
          <p:nvSpPr>
            <p:cNvPr id="17" name="矩形 16"/>
            <p:cNvSpPr/>
            <p:nvPr/>
          </p:nvSpPr>
          <p:spPr>
            <a:xfrm>
              <a:off x="5772351" y="3213306"/>
              <a:ext cx="365806" cy="461665"/>
            </a:xfrm>
            <a:prstGeom prst="rect">
              <a:avLst/>
            </a:prstGeom>
          </p:spPr>
          <p:txBody>
            <a:bodyPr wrap="none">
              <a:spAutoFit/>
            </a:bodyPr>
            <a:lstStyle/>
            <a:p>
              <a:pPr algn="ctr"/>
              <a:r>
                <a:rPr lang="en-US" altLang="zh-CN" sz="2400" dirty="0">
                  <a:solidFill>
                    <a:srgbClr val="A69CBF"/>
                  </a:solidFill>
                  <a:latin typeface="微软雅黑" panose="020B0503020204020204" pitchFamily="34" charset="-122"/>
                  <a:ea typeface="微软雅黑" panose="020B0503020204020204" pitchFamily="34" charset="-122"/>
                </a:rPr>
                <a:t>2</a:t>
              </a:r>
              <a:endParaRPr lang="zh-CN" altLang="en-US" sz="2400" dirty="0">
                <a:solidFill>
                  <a:srgbClr val="A69CBF"/>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2022557" y="4049025"/>
            <a:ext cx="748748" cy="748748"/>
            <a:chOff x="5576640" y="4256060"/>
            <a:chExt cx="748748" cy="748748"/>
          </a:xfrm>
        </p:grpSpPr>
        <p:sp>
          <p:nvSpPr>
            <p:cNvPr id="19" name="椭圆 18"/>
            <p:cNvSpPr/>
            <p:nvPr/>
          </p:nvSpPr>
          <p:spPr>
            <a:xfrm>
              <a:off x="5576640" y="4256060"/>
              <a:ext cx="748748" cy="748748"/>
            </a:xfrm>
            <a:prstGeom prst="ellipse">
              <a:avLst/>
            </a:prstGeom>
            <a:solidFill>
              <a:srgbClr val="A69CBF"/>
            </a:solidFill>
          </p:spPr>
          <p:style>
            <a:lnRef idx="3">
              <a:schemeClr val="lt1"/>
            </a:lnRef>
            <a:fillRef idx="1">
              <a:schemeClr val="accent4"/>
            </a:fillRef>
            <a:effectRef idx="1">
              <a:schemeClr val="accent4"/>
            </a:effectRef>
            <a:fontRef idx="minor">
              <a:schemeClr val="lt1"/>
            </a:fontRef>
          </p:style>
          <p:txBody>
            <a:bodyPr rtlCol="0" anchor="ctr"/>
            <a:lstStyle/>
            <a:p>
              <a:pPr algn="ctr"/>
              <a:endParaRPr lang="zh-CN" altLang="en-US"/>
            </a:p>
          </p:txBody>
        </p:sp>
        <p:sp>
          <p:nvSpPr>
            <p:cNvPr id="20" name="矩形 19"/>
            <p:cNvSpPr/>
            <p:nvPr/>
          </p:nvSpPr>
          <p:spPr>
            <a:xfrm>
              <a:off x="5772351" y="4401422"/>
              <a:ext cx="365806" cy="461665"/>
            </a:xfrm>
            <a:prstGeom prst="rect">
              <a:avLst/>
            </a:prstGeom>
          </p:spPr>
          <p:txBody>
            <a:bodyPr wrap="none">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3</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2022557" y="5238961"/>
            <a:ext cx="748748" cy="748748"/>
            <a:chOff x="5576640" y="5445996"/>
            <a:chExt cx="748748" cy="748748"/>
          </a:xfrm>
        </p:grpSpPr>
        <p:sp>
          <p:nvSpPr>
            <p:cNvPr id="22" name="椭圆 21"/>
            <p:cNvSpPr/>
            <p:nvPr/>
          </p:nvSpPr>
          <p:spPr>
            <a:xfrm>
              <a:off x="5576640" y="5445996"/>
              <a:ext cx="748748" cy="748748"/>
            </a:xfrm>
            <a:prstGeom prst="ellipse">
              <a:avLst/>
            </a:prstGeom>
            <a:solidFill>
              <a:srgbClr val="A69CBF"/>
            </a:solidFill>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p>
          </p:txBody>
        </p:sp>
        <p:sp>
          <p:nvSpPr>
            <p:cNvPr id="23" name="矩形 22"/>
            <p:cNvSpPr/>
            <p:nvPr/>
          </p:nvSpPr>
          <p:spPr>
            <a:xfrm>
              <a:off x="5772351" y="5589538"/>
              <a:ext cx="365806" cy="461665"/>
            </a:xfrm>
            <a:prstGeom prst="rect">
              <a:avLst/>
            </a:prstGeom>
          </p:spPr>
          <p:txBody>
            <a:bodyPr wrap="none">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4</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animEffect transition="in" filter="fade">
                                      <p:cBhvr>
                                        <p:cTn id="32" dur="500"/>
                                        <p:tgtEl>
                                          <p:spTgt spid="1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2000"/>
                            </p:stCondLst>
                            <p:childTnLst>
                              <p:par>
                                <p:cTn id="40" presetID="53" presetClass="entr" presetSubtype="16"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left)">
                                      <p:cBhvr>
                                        <p:cTn id="47" dur="500"/>
                                        <p:tgtEl>
                                          <p:spTgt spid="8"/>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p:cTn id="54" dur="500" fill="hold"/>
                                        <p:tgtEl>
                                          <p:spTgt spid="21"/>
                                        </p:tgtEl>
                                        <p:attrNameLst>
                                          <p:attrName>ppt_w</p:attrName>
                                        </p:attrNameLst>
                                      </p:cBhvr>
                                      <p:tavLst>
                                        <p:tav tm="0">
                                          <p:val>
                                            <p:fltVal val="0"/>
                                          </p:val>
                                        </p:tav>
                                        <p:tav tm="100000">
                                          <p:val>
                                            <p:strVal val="#ppt_w"/>
                                          </p:val>
                                        </p:tav>
                                      </p:tavLst>
                                    </p:anim>
                                    <p:anim calcmode="lin" valueType="num">
                                      <p:cBhvr>
                                        <p:cTn id="55" dur="500" fill="hold"/>
                                        <p:tgtEl>
                                          <p:spTgt spid="21"/>
                                        </p:tgtEl>
                                        <p:attrNameLst>
                                          <p:attrName>ppt_h</p:attrName>
                                        </p:attrNameLst>
                                      </p:cBhvr>
                                      <p:tavLst>
                                        <p:tav tm="0">
                                          <p:val>
                                            <p:fltVal val="0"/>
                                          </p:val>
                                        </p:tav>
                                        <p:tav tm="100000">
                                          <p:val>
                                            <p:strVal val="#ppt_h"/>
                                          </p:val>
                                        </p:tav>
                                      </p:tavLst>
                                    </p:anim>
                                    <p:animEffect transition="in" filter="fade">
                                      <p:cBhvr>
                                        <p:cTn id="56" dur="500"/>
                                        <p:tgtEl>
                                          <p:spTgt spid="21"/>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left)">
                                      <p:cBhvr>
                                        <p:cTn id="59" dur="500"/>
                                        <p:tgtEl>
                                          <p:spTgt spid="1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70107" y="2342027"/>
            <a:ext cx="2052483" cy="1771148"/>
          </a:xfrm>
          <a:prstGeom prst="rect">
            <a:avLst/>
          </a:prstGeom>
        </p:spPr>
        <p:txBody>
          <a:bodyPr wrap="square" lIns="128987" tIns="64495" rIns="128987" bIns="64495">
            <a:spAutoFit/>
          </a:bodyPr>
          <a:lstStyle/>
          <a:p>
            <a:pPr>
              <a:defRPr/>
            </a:pPr>
            <a:r>
              <a:rPr lang="en-US" altLang="zh-CN" sz="10665" kern="0" dirty="0">
                <a:solidFill>
                  <a:srgbClr val="F4DAE5"/>
                </a:solidFill>
                <a:effectLst>
                  <a:glow rad="63500">
                    <a:schemeClr val="bg1">
                      <a:lumMod val="65000"/>
                      <a:alpha val="40000"/>
                    </a:schemeClr>
                  </a:glow>
                </a:effectLst>
                <a:latin typeface="Impact" pitchFamily="34" charset="0"/>
              </a:rPr>
              <a:t>01</a:t>
            </a:r>
            <a:endParaRPr lang="zh-CN" altLang="en-US" sz="10665" kern="0" dirty="0">
              <a:solidFill>
                <a:srgbClr val="F4DAE5"/>
              </a:solidFill>
              <a:effectLst>
                <a:glow rad="63500">
                  <a:schemeClr val="bg1">
                    <a:lumMod val="65000"/>
                    <a:alpha val="40000"/>
                  </a:schemeClr>
                </a:glow>
              </a:effectLst>
              <a:latin typeface="Impact" pitchFamily="34" charset="0"/>
            </a:endParaRPr>
          </a:p>
        </p:txBody>
      </p:sp>
      <p:sp>
        <p:nvSpPr>
          <p:cNvPr id="3" name="TextBox 21"/>
          <p:cNvSpPr txBox="1"/>
          <p:nvPr/>
        </p:nvSpPr>
        <p:spPr>
          <a:xfrm>
            <a:off x="2241039" y="3857783"/>
            <a:ext cx="5383468" cy="799799"/>
          </a:xfrm>
          <a:prstGeom prst="rect">
            <a:avLst/>
          </a:prstGeom>
          <a:noFill/>
        </p:spPr>
        <p:txBody>
          <a:bodyPr wrap="square" lIns="121549" tIns="60752" rIns="121549" bIns="60752" rtlCol="0">
            <a:spAutoFit/>
          </a:bodyPr>
          <a:lstStyle/>
          <a:p>
            <a:pPr algn="l" eaLnBrk="1" hangingPunct="1"/>
            <a:r>
              <a:rPr lang="zh-CN" altLang="en-US" sz="4400" b="1" dirty="0">
                <a:solidFill>
                  <a:srgbClr val="A69CBF"/>
                </a:solidFill>
                <a:latin typeface="微软雅黑" panose="020B0503020204020204" pitchFamily="34" charset="-122"/>
                <a:ea typeface="微软雅黑" panose="020B0503020204020204" pitchFamily="34" charset="-122"/>
              </a:rPr>
              <a:t>单击输入标题文字</a:t>
            </a:r>
          </a:p>
        </p:txBody>
      </p:sp>
      <p:sp>
        <p:nvSpPr>
          <p:cNvPr id="5" name="Text Box 40"/>
          <p:cNvSpPr txBox="1">
            <a:spLocks noChangeArrowheads="1"/>
          </p:cNvSpPr>
          <p:nvPr/>
        </p:nvSpPr>
        <p:spPr bwMode="gray">
          <a:xfrm>
            <a:off x="2241039" y="4584293"/>
            <a:ext cx="4032114" cy="633763"/>
          </a:xfrm>
          <a:prstGeom prst="rect">
            <a:avLst/>
          </a:prstGeom>
          <a:noFill/>
          <a:ln w="9525">
            <a:noFill/>
            <a:miter lim="800000"/>
          </a:ln>
        </p:spPr>
        <p:txBody>
          <a:bodyPr wrap="square">
            <a:spAutoFit/>
          </a:bodyPr>
          <a:lstStyle/>
          <a:p>
            <a:pPr lvl="0">
              <a:lnSpc>
                <a:spcPct val="120000"/>
              </a:lnSpc>
              <a:defRPr/>
            </a:pPr>
            <a:r>
              <a:rPr lang="zh-CN" altLang="en-US" sz="1465" kern="0" dirty="0">
                <a:solidFill>
                  <a:srgbClr val="A69CBF"/>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p>
        </p:txBody>
      </p:sp>
      <p:pic>
        <p:nvPicPr>
          <p:cNvPr id="6" name="PA_图片 1"/>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122567" y="2328299"/>
            <a:ext cx="2342781" cy="25728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grpId="0" nodeType="afterEffect">
                                  <p:stCondLst>
                                    <p:cond delay="0"/>
                                  </p:stCondLst>
                                  <p:iterate type="lt">
                                    <p:tmPct val="18000"/>
                                  </p:iterate>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strVal val="4*#ppt_w"/>
                                          </p:val>
                                        </p:tav>
                                        <p:tav tm="100000">
                                          <p:val>
                                            <p:strVal val="#ppt_w"/>
                                          </p:val>
                                        </p:tav>
                                      </p:tavLst>
                                    </p:anim>
                                    <p:anim calcmode="lin" valueType="num">
                                      <p:cBhvr>
                                        <p:cTn id="14" dur="500" fill="hold"/>
                                        <p:tgtEl>
                                          <p:spTgt spid="2"/>
                                        </p:tgtEl>
                                        <p:attrNameLst>
                                          <p:attrName>ppt_h</p:attrName>
                                        </p:attrNameLst>
                                      </p:cBhvr>
                                      <p:tavLst>
                                        <p:tav tm="0">
                                          <p:val>
                                            <p:strVal val="4*#ppt_h"/>
                                          </p:val>
                                        </p:tav>
                                        <p:tav tm="100000">
                                          <p:val>
                                            <p:strVal val="#ppt_h"/>
                                          </p:val>
                                        </p:tav>
                                      </p:tavLst>
                                    </p:anim>
                                  </p:childTnLst>
                                </p:cTn>
                              </p:par>
                            </p:childTnLst>
                          </p:cTn>
                        </p:par>
                        <p:par>
                          <p:cTn id="15" fill="hold">
                            <p:stCondLst>
                              <p:cond delay="589"/>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089"/>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9" name="组合 118"/>
          <p:cNvGrpSpPr/>
          <p:nvPr/>
        </p:nvGrpSpPr>
        <p:grpSpPr>
          <a:xfrm>
            <a:off x="1295467" y="1770316"/>
            <a:ext cx="3073400" cy="1248833"/>
            <a:chOff x="894478" y="843558"/>
            <a:chExt cx="2305050" cy="936625"/>
          </a:xfrm>
        </p:grpSpPr>
        <p:grpSp>
          <p:nvGrpSpPr>
            <p:cNvPr id="95" name="Group 3"/>
            <p:cNvGrpSpPr/>
            <p:nvPr/>
          </p:nvGrpSpPr>
          <p:grpSpPr bwMode="auto">
            <a:xfrm>
              <a:off x="894478" y="843558"/>
              <a:ext cx="2305050" cy="936625"/>
              <a:chOff x="0" y="0"/>
              <a:chExt cx="1452" cy="590"/>
            </a:xfrm>
          </p:grpSpPr>
          <p:sp>
            <p:nvSpPr>
              <p:cNvPr id="96" name="AutoShape 4"/>
              <p:cNvSpPr>
                <a:spLocks noChangeArrowheads="1"/>
              </p:cNvSpPr>
              <p:nvPr/>
            </p:nvSpPr>
            <p:spPr bwMode="auto">
              <a:xfrm>
                <a:off x="0" y="91"/>
                <a:ext cx="1452" cy="499"/>
              </a:xfrm>
              <a:prstGeom prst="downArrowCallout">
                <a:avLst>
                  <a:gd name="adj1" fmla="val 72692"/>
                  <a:gd name="adj2" fmla="val 36346"/>
                  <a:gd name="adj3" fmla="val 14028"/>
                  <a:gd name="adj4" fmla="val 85940"/>
                </a:avLst>
              </a:prstGeom>
              <a:solidFill>
                <a:schemeClr val="bg1">
                  <a:alpha val="38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1218565">
                  <a:defRPr/>
                </a:pPr>
                <a:endParaRPr lang="zh-CN" altLang="en-US" sz="4800" b="1" i="1" kern="0">
                  <a:solidFill>
                    <a:schemeClr val="bg1"/>
                  </a:solidFill>
                  <a:latin typeface="微软雅黑" panose="020B0503020204020204" pitchFamily="34" charset="-122"/>
                  <a:ea typeface="微软雅黑" panose="020B0503020204020204" pitchFamily="34" charset="-122"/>
                </a:endParaRPr>
              </a:p>
            </p:txBody>
          </p:sp>
          <p:sp>
            <p:nvSpPr>
              <p:cNvPr id="97" name="AutoShape 5"/>
              <p:cNvSpPr>
                <a:spLocks noChangeArrowheads="1"/>
              </p:cNvSpPr>
              <p:nvPr/>
            </p:nvSpPr>
            <p:spPr bwMode="auto">
              <a:xfrm rot="10800000">
                <a:off x="4" y="0"/>
                <a:ext cx="1448" cy="91"/>
              </a:xfrm>
              <a:custGeom>
                <a:avLst/>
                <a:gdLst>
                  <a:gd name="G0" fmla="+- 721 0 0"/>
                  <a:gd name="G1" fmla="+- 21600 0 721"/>
                  <a:gd name="G2" fmla="*/ 721 1 2"/>
                  <a:gd name="G3" fmla="+- 21600 0 G2"/>
                  <a:gd name="G4" fmla="+/ 721 21600 2"/>
                  <a:gd name="G5" fmla="+/ G1 0 2"/>
                  <a:gd name="G6" fmla="*/ 21600 21600 721"/>
                  <a:gd name="G7" fmla="*/ G6 1 2"/>
                  <a:gd name="G8" fmla="+- 21600 0 G7"/>
                  <a:gd name="G9" fmla="*/ 21600 1 2"/>
                  <a:gd name="G10" fmla="+- 721 0 G9"/>
                  <a:gd name="G11" fmla="?: G10 G8 0"/>
                  <a:gd name="G12" fmla="?: G10 G7 21600"/>
                  <a:gd name="T0" fmla="*/ 21239 w 21600"/>
                  <a:gd name="T1" fmla="*/ 10800 h 21600"/>
                  <a:gd name="T2" fmla="*/ 10800 w 21600"/>
                  <a:gd name="T3" fmla="*/ 21600 h 21600"/>
                  <a:gd name="T4" fmla="*/ 361 w 21600"/>
                  <a:gd name="T5" fmla="*/ 10800 h 21600"/>
                  <a:gd name="T6" fmla="*/ 10800 w 21600"/>
                  <a:gd name="T7" fmla="*/ 0 h 21600"/>
                  <a:gd name="T8" fmla="*/ 2161 w 21600"/>
                  <a:gd name="T9" fmla="*/ 2161 h 21600"/>
                  <a:gd name="T10" fmla="*/ 19439 w 21600"/>
                  <a:gd name="T11" fmla="*/ 19439 h 21600"/>
                </a:gdLst>
                <a:ahLst/>
                <a:cxnLst>
                  <a:cxn ang="0">
                    <a:pos x="T0" y="T1"/>
                  </a:cxn>
                  <a:cxn ang="0">
                    <a:pos x="T2" y="T3"/>
                  </a:cxn>
                  <a:cxn ang="0">
                    <a:pos x="T4" y="T5"/>
                  </a:cxn>
                  <a:cxn ang="0">
                    <a:pos x="T6" y="T7"/>
                  </a:cxn>
                </a:cxnLst>
                <a:rect l="T8" t="T9" r="T10" b="T11"/>
                <a:pathLst>
                  <a:path w="21600" h="21600">
                    <a:moveTo>
                      <a:pt x="0" y="0"/>
                    </a:moveTo>
                    <a:lnTo>
                      <a:pt x="721" y="21600"/>
                    </a:lnTo>
                    <a:lnTo>
                      <a:pt x="20879" y="21600"/>
                    </a:lnTo>
                    <a:lnTo>
                      <a:pt x="21600" y="0"/>
                    </a:lnTo>
                    <a:close/>
                  </a:path>
                </a:pathLst>
              </a:custGeom>
              <a:gradFill rotWithShape="1">
                <a:gsLst>
                  <a:gs pos="0">
                    <a:schemeClr val="bg1"/>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1600" b="1" kern="0">
                  <a:solidFill>
                    <a:schemeClr val="bg1"/>
                  </a:solidFill>
                  <a:latin typeface="微软雅黑" panose="020B0503020204020204" pitchFamily="34" charset="-122"/>
                  <a:ea typeface="微软雅黑" panose="020B0503020204020204" pitchFamily="34" charset="-122"/>
                </a:endParaRPr>
              </a:p>
            </p:txBody>
          </p:sp>
        </p:grpSp>
        <p:sp>
          <p:nvSpPr>
            <p:cNvPr id="107" name="WordArt 15"/>
            <p:cNvSpPr>
              <a:spLocks noChangeArrowheads="1" noChangeShapeType="1"/>
            </p:cNvSpPr>
            <p:nvPr/>
          </p:nvSpPr>
          <p:spPr bwMode="auto">
            <a:xfrm>
              <a:off x="1064341" y="1211858"/>
              <a:ext cx="1943100" cy="238125"/>
            </a:xfrm>
            <a:prstGeom prst="rect">
              <a:avLst/>
            </a:prstGeom>
            <a:extLst>
              <a:ext uri="{AF507438-7753-43E0-B8FC-AC1667EBCBE1}">
                <a14:hiddenEffects xmlns:a14="http://schemas.microsoft.com/office/drawing/2010/main">
                  <a:effectLst/>
                </a14:hiddenEffects>
              </a:ext>
            </a:extLst>
          </p:spPr>
          <p:txBody>
            <a:bodyPr wrap="none" fromWordArt="1"/>
            <a:lstStyle/>
            <a:p>
              <a:pPr algn="ctr" defTabSz="1218565">
                <a:defRPr/>
              </a:pPr>
              <a:r>
                <a:rPr lang="zh-CN" altLang="en-US" sz="2135" b="1" kern="0">
                  <a:solidFill>
                    <a:schemeClr val="bg1"/>
                  </a:solidFill>
                  <a:latin typeface="微软雅黑" panose="020B0503020204020204" pitchFamily="34" charset="-122"/>
                  <a:ea typeface="微软雅黑" panose="020B0503020204020204" pitchFamily="34" charset="-122"/>
                </a:rPr>
                <a:t>双击添加标题文字</a:t>
              </a:r>
            </a:p>
          </p:txBody>
        </p:sp>
      </p:grpSp>
      <p:grpSp>
        <p:nvGrpSpPr>
          <p:cNvPr id="122" name="组合 121"/>
          <p:cNvGrpSpPr/>
          <p:nvPr/>
        </p:nvGrpSpPr>
        <p:grpSpPr>
          <a:xfrm>
            <a:off x="1295467" y="2923898"/>
            <a:ext cx="3073400" cy="2974876"/>
            <a:chOff x="971600" y="2067694"/>
            <a:chExt cx="2305050" cy="2231157"/>
          </a:xfrm>
        </p:grpSpPr>
        <p:grpSp>
          <p:nvGrpSpPr>
            <p:cNvPr id="104" name="Group 12"/>
            <p:cNvGrpSpPr/>
            <p:nvPr/>
          </p:nvGrpSpPr>
          <p:grpSpPr bwMode="auto">
            <a:xfrm>
              <a:off x="971600" y="2067694"/>
              <a:ext cx="2305050" cy="2231157"/>
              <a:chOff x="0" y="0"/>
              <a:chExt cx="1452" cy="1814"/>
            </a:xfrm>
            <a:effectLst>
              <a:outerShdw blurRad="50800" dist="38100" dir="5400000" algn="t" rotWithShape="0">
                <a:prstClr val="black">
                  <a:alpha val="40000"/>
                </a:prstClr>
              </a:outerShdw>
            </a:effectLst>
          </p:grpSpPr>
          <p:sp>
            <p:nvSpPr>
              <p:cNvPr id="105" name="Rectangle 13"/>
              <p:cNvSpPr>
                <a:spLocks noChangeArrowheads="1"/>
              </p:cNvSpPr>
              <p:nvPr/>
            </p:nvSpPr>
            <p:spPr bwMode="auto">
              <a:xfrm rot="10800000">
                <a:off x="0" y="181"/>
                <a:ext cx="1452" cy="1633"/>
              </a:xfrm>
              <a:prstGeom prst="rect">
                <a:avLst/>
              </a:prstGeom>
              <a:noFill/>
              <a:ln w="3175" cmpd="sng">
                <a:solidFill>
                  <a:schemeClr val="bg1">
                    <a:lumMod val="85000"/>
                  </a:schemeClr>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chemeClr val="bg1">
                      <a:lumMod val="85000"/>
                    </a:schemeClr>
                  </a:solidFill>
                </a:endParaRPr>
              </a:p>
            </p:txBody>
          </p:sp>
          <p:sp>
            <p:nvSpPr>
              <p:cNvPr id="106" name="AutoShape 14"/>
              <p:cNvSpPr>
                <a:spLocks noChangeArrowheads="1"/>
              </p:cNvSpPr>
              <p:nvPr/>
            </p:nvSpPr>
            <p:spPr bwMode="auto">
              <a:xfrm rot="10800000">
                <a:off x="0" y="0"/>
                <a:ext cx="1452"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chemeClr val="bg1">
                      <a:alpha val="49000"/>
                    </a:schemeClr>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chemeClr val="bg1">
                      <a:lumMod val="85000"/>
                    </a:schemeClr>
                  </a:solidFill>
                </a:endParaRPr>
              </a:p>
            </p:txBody>
          </p:sp>
        </p:grpSp>
        <p:sp>
          <p:nvSpPr>
            <p:cNvPr id="108" name="Rectangle 16"/>
            <p:cNvSpPr>
              <a:spLocks noChangeArrowheads="1"/>
            </p:cNvSpPr>
            <p:nvPr/>
          </p:nvSpPr>
          <p:spPr bwMode="auto">
            <a:xfrm>
              <a:off x="971600" y="2355032"/>
              <a:ext cx="2305050" cy="1223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1218565">
                <a:defRPr/>
              </a:pPr>
              <a:r>
                <a:rPr lang="zh-CN" altLang="en-US" sz="1600" b="1" kern="0" dirty="0">
                  <a:solidFill>
                    <a:schemeClr val="bg1">
                      <a:lumMod val="95000"/>
                    </a:schemeClr>
                  </a:solidFill>
                </a:rPr>
                <a:t>单击此处添加段落文字内容</a:t>
              </a:r>
            </a:p>
            <a:p>
              <a:pPr algn="ctr" defTabSz="1218565">
                <a:defRPr/>
              </a:pPr>
              <a:r>
                <a:rPr lang="zh-CN" altLang="en-US" sz="1600" b="1" kern="0" dirty="0">
                  <a:solidFill>
                    <a:schemeClr val="bg1">
                      <a:lumMod val="95000"/>
                    </a:schemeClr>
                  </a:solidFill>
                </a:rPr>
                <a:t>单击此处添加段落文字内容</a:t>
              </a:r>
            </a:p>
            <a:p>
              <a:pPr algn="ctr" defTabSz="1218565">
                <a:defRPr/>
              </a:pPr>
              <a:r>
                <a:rPr lang="zh-CN" altLang="en-US" sz="1600" b="1" kern="0" dirty="0">
                  <a:solidFill>
                    <a:schemeClr val="bg1">
                      <a:lumMod val="95000"/>
                    </a:schemeClr>
                  </a:solidFill>
                </a:rPr>
                <a:t>单击此处添加段落文字内容</a:t>
              </a:r>
            </a:p>
          </p:txBody>
        </p:sp>
      </p:grpSp>
      <p:grpSp>
        <p:nvGrpSpPr>
          <p:cNvPr id="39" name="组合 38"/>
          <p:cNvGrpSpPr/>
          <p:nvPr/>
        </p:nvGrpSpPr>
        <p:grpSpPr>
          <a:xfrm>
            <a:off x="4570397" y="1788113"/>
            <a:ext cx="3073400" cy="1248833"/>
            <a:chOff x="894478" y="843558"/>
            <a:chExt cx="2305050" cy="936625"/>
          </a:xfrm>
        </p:grpSpPr>
        <p:grpSp>
          <p:nvGrpSpPr>
            <p:cNvPr id="40" name="Group 3"/>
            <p:cNvGrpSpPr/>
            <p:nvPr/>
          </p:nvGrpSpPr>
          <p:grpSpPr bwMode="auto">
            <a:xfrm>
              <a:off x="894478" y="843558"/>
              <a:ext cx="2305050" cy="936625"/>
              <a:chOff x="0" y="0"/>
              <a:chExt cx="1452" cy="590"/>
            </a:xfrm>
          </p:grpSpPr>
          <p:sp>
            <p:nvSpPr>
              <p:cNvPr id="51" name="AutoShape 4"/>
              <p:cNvSpPr>
                <a:spLocks noChangeArrowheads="1"/>
              </p:cNvSpPr>
              <p:nvPr/>
            </p:nvSpPr>
            <p:spPr bwMode="auto">
              <a:xfrm>
                <a:off x="0" y="91"/>
                <a:ext cx="1452" cy="499"/>
              </a:xfrm>
              <a:prstGeom prst="downArrowCallout">
                <a:avLst>
                  <a:gd name="adj1" fmla="val 72692"/>
                  <a:gd name="adj2" fmla="val 36346"/>
                  <a:gd name="adj3" fmla="val 14028"/>
                  <a:gd name="adj4" fmla="val 85940"/>
                </a:avLst>
              </a:prstGeom>
              <a:solidFill>
                <a:schemeClr val="bg1">
                  <a:alpha val="38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1218565">
                  <a:defRPr/>
                </a:pPr>
                <a:endParaRPr lang="zh-CN" altLang="en-US" sz="4800" b="1" i="1" kern="0">
                  <a:solidFill>
                    <a:schemeClr val="bg1"/>
                  </a:solidFill>
                  <a:latin typeface="微软雅黑" panose="020B0503020204020204" pitchFamily="34" charset="-122"/>
                  <a:ea typeface="微软雅黑" panose="020B0503020204020204" pitchFamily="34" charset="-122"/>
                </a:endParaRPr>
              </a:p>
            </p:txBody>
          </p:sp>
          <p:sp>
            <p:nvSpPr>
              <p:cNvPr id="52" name="AutoShape 5"/>
              <p:cNvSpPr>
                <a:spLocks noChangeArrowheads="1"/>
              </p:cNvSpPr>
              <p:nvPr/>
            </p:nvSpPr>
            <p:spPr bwMode="auto">
              <a:xfrm rot="10800000">
                <a:off x="4" y="0"/>
                <a:ext cx="1448" cy="91"/>
              </a:xfrm>
              <a:custGeom>
                <a:avLst/>
                <a:gdLst>
                  <a:gd name="G0" fmla="+- 721 0 0"/>
                  <a:gd name="G1" fmla="+- 21600 0 721"/>
                  <a:gd name="G2" fmla="*/ 721 1 2"/>
                  <a:gd name="G3" fmla="+- 21600 0 G2"/>
                  <a:gd name="G4" fmla="+/ 721 21600 2"/>
                  <a:gd name="G5" fmla="+/ G1 0 2"/>
                  <a:gd name="G6" fmla="*/ 21600 21600 721"/>
                  <a:gd name="G7" fmla="*/ G6 1 2"/>
                  <a:gd name="G8" fmla="+- 21600 0 G7"/>
                  <a:gd name="G9" fmla="*/ 21600 1 2"/>
                  <a:gd name="G10" fmla="+- 721 0 G9"/>
                  <a:gd name="G11" fmla="?: G10 G8 0"/>
                  <a:gd name="G12" fmla="?: G10 G7 21600"/>
                  <a:gd name="T0" fmla="*/ 21239 w 21600"/>
                  <a:gd name="T1" fmla="*/ 10800 h 21600"/>
                  <a:gd name="T2" fmla="*/ 10800 w 21600"/>
                  <a:gd name="T3" fmla="*/ 21600 h 21600"/>
                  <a:gd name="T4" fmla="*/ 361 w 21600"/>
                  <a:gd name="T5" fmla="*/ 10800 h 21600"/>
                  <a:gd name="T6" fmla="*/ 10800 w 21600"/>
                  <a:gd name="T7" fmla="*/ 0 h 21600"/>
                  <a:gd name="T8" fmla="*/ 2161 w 21600"/>
                  <a:gd name="T9" fmla="*/ 2161 h 21600"/>
                  <a:gd name="T10" fmla="*/ 19439 w 21600"/>
                  <a:gd name="T11" fmla="*/ 19439 h 21600"/>
                </a:gdLst>
                <a:ahLst/>
                <a:cxnLst>
                  <a:cxn ang="0">
                    <a:pos x="T0" y="T1"/>
                  </a:cxn>
                  <a:cxn ang="0">
                    <a:pos x="T2" y="T3"/>
                  </a:cxn>
                  <a:cxn ang="0">
                    <a:pos x="T4" y="T5"/>
                  </a:cxn>
                  <a:cxn ang="0">
                    <a:pos x="T6" y="T7"/>
                  </a:cxn>
                </a:cxnLst>
                <a:rect l="T8" t="T9" r="T10" b="T11"/>
                <a:pathLst>
                  <a:path w="21600" h="21600">
                    <a:moveTo>
                      <a:pt x="0" y="0"/>
                    </a:moveTo>
                    <a:lnTo>
                      <a:pt x="721" y="21600"/>
                    </a:lnTo>
                    <a:lnTo>
                      <a:pt x="20879" y="21600"/>
                    </a:lnTo>
                    <a:lnTo>
                      <a:pt x="21600" y="0"/>
                    </a:lnTo>
                    <a:close/>
                  </a:path>
                </a:pathLst>
              </a:custGeom>
              <a:gradFill rotWithShape="1">
                <a:gsLst>
                  <a:gs pos="0">
                    <a:schemeClr val="bg1"/>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1600" b="1" kern="0">
                  <a:solidFill>
                    <a:schemeClr val="bg1"/>
                  </a:solidFill>
                  <a:latin typeface="微软雅黑" panose="020B0503020204020204" pitchFamily="34" charset="-122"/>
                  <a:ea typeface="微软雅黑" panose="020B0503020204020204" pitchFamily="34" charset="-122"/>
                </a:endParaRPr>
              </a:p>
            </p:txBody>
          </p:sp>
        </p:grpSp>
        <p:sp>
          <p:nvSpPr>
            <p:cNvPr id="50" name="WordArt 15"/>
            <p:cNvSpPr>
              <a:spLocks noChangeArrowheads="1" noChangeShapeType="1"/>
            </p:cNvSpPr>
            <p:nvPr/>
          </p:nvSpPr>
          <p:spPr bwMode="auto">
            <a:xfrm>
              <a:off x="1064341" y="1211858"/>
              <a:ext cx="1943100" cy="238125"/>
            </a:xfrm>
            <a:prstGeom prst="rect">
              <a:avLst/>
            </a:prstGeom>
            <a:extLst>
              <a:ext uri="{AF507438-7753-43E0-B8FC-AC1667EBCBE1}">
                <a14:hiddenEffects xmlns:a14="http://schemas.microsoft.com/office/drawing/2010/main">
                  <a:effectLst/>
                </a14:hiddenEffects>
              </a:ext>
            </a:extLst>
          </p:spPr>
          <p:txBody>
            <a:bodyPr wrap="none" fromWordArt="1"/>
            <a:lstStyle/>
            <a:p>
              <a:pPr algn="ctr" defTabSz="1218565">
                <a:defRPr/>
              </a:pPr>
              <a:r>
                <a:rPr lang="zh-CN" altLang="en-US" sz="2135" b="1" kern="0">
                  <a:solidFill>
                    <a:schemeClr val="bg1"/>
                  </a:solidFill>
                  <a:latin typeface="微软雅黑" panose="020B0503020204020204" pitchFamily="34" charset="-122"/>
                  <a:ea typeface="微软雅黑" panose="020B0503020204020204" pitchFamily="34" charset="-122"/>
                </a:rPr>
                <a:t>双击添加标题文字</a:t>
              </a:r>
            </a:p>
          </p:txBody>
        </p:sp>
      </p:grpSp>
      <p:grpSp>
        <p:nvGrpSpPr>
          <p:cNvPr id="53" name="组合 52"/>
          <p:cNvGrpSpPr/>
          <p:nvPr/>
        </p:nvGrpSpPr>
        <p:grpSpPr>
          <a:xfrm>
            <a:off x="4570397" y="2941695"/>
            <a:ext cx="3073400" cy="2974876"/>
            <a:chOff x="971600" y="2067694"/>
            <a:chExt cx="2305050" cy="2231157"/>
          </a:xfrm>
        </p:grpSpPr>
        <p:grpSp>
          <p:nvGrpSpPr>
            <p:cNvPr id="54" name="Group 12"/>
            <p:cNvGrpSpPr/>
            <p:nvPr/>
          </p:nvGrpSpPr>
          <p:grpSpPr bwMode="auto">
            <a:xfrm>
              <a:off x="971600" y="2067694"/>
              <a:ext cx="2305050" cy="2231157"/>
              <a:chOff x="0" y="0"/>
              <a:chExt cx="1452" cy="1814"/>
            </a:xfrm>
            <a:effectLst>
              <a:outerShdw blurRad="50800" dist="38100" dir="5400000" algn="t" rotWithShape="0">
                <a:prstClr val="black">
                  <a:alpha val="40000"/>
                </a:prstClr>
              </a:outerShdw>
            </a:effectLst>
          </p:grpSpPr>
          <p:sp>
            <p:nvSpPr>
              <p:cNvPr id="66" name="Rectangle 13"/>
              <p:cNvSpPr>
                <a:spLocks noChangeArrowheads="1"/>
              </p:cNvSpPr>
              <p:nvPr/>
            </p:nvSpPr>
            <p:spPr bwMode="auto">
              <a:xfrm rot="10800000">
                <a:off x="0" y="181"/>
                <a:ext cx="1452" cy="1633"/>
              </a:xfrm>
              <a:prstGeom prst="rect">
                <a:avLst/>
              </a:prstGeom>
              <a:noFill/>
              <a:ln w="3175" cmpd="sng">
                <a:solidFill>
                  <a:schemeClr val="bg1">
                    <a:lumMod val="85000"/>
                  </a:schemeClr>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chemeClr val="bg1">
                      <a:lumMod val="85000"/>
                    </a:schemeClr>
                  </a:solidFill>
                </a:endParaRPr>
              </a:p>
            </p:txBody>
          </p:sp>
          <p:sp>
            <p:nvSpPr>
              <p:cNvPr id="67" name="AutoShape 14"/>
              <p:cNvSpPr>
                <a:spLocks noChangeArrowheads="1"/>
              </p:cNvSpPr>
              <p:nvPr/>
            </p:nvSpPr>
            <p:spPr bwMode="auto">
              <a:xfrm rot="10800000">
                <a:off x="0" y="0"/>
                <a:ext cx="1452"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chemeClr val="bg1">
                      <a:alpha val="49000"/>
                    </a:schemeClr>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chemeClr val="bg1">
                      <a:lumMod val="85000"/>
                    </a:schemeClr>
                  </a:solidFill>
                </a:endParaRPr>
              </a:p>
            </p:txBody>
          </p:sp>
        </p:grpSp>
        <p:sp>
          <p:nvSpPr>
            <p:cNvPr id="55" name="Rectangle 16"/>
            <p:cNvSpPr>
              <a:spLocks noChangeArrowheads="1"/>
            </p:cNvSpPr>
            <p:nvPr/>
          </p:nvSpPr>
          <p:spPr bwMode="auto">
            <a:xfrm>
              <a:off x="971600" y="2355032"/>
              <a:ext cx="2305050" cy="1223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1218565">
                <a:defRPr/>
              </a:pPr>
              <a:r>
                <a:rPr lang="zh-CN" altLang="en-US" sz="1600" b="1" kern="0" dirty="0">
                  <a:solidFill>
                    <a:schemeClr val="bg1">
                      <a:lumMod val="95000"/>
                    </a:schemeClr>
                  </a:solidFill>
                </a:rPr>
                <a:t>单击此处添加段落文字内容</a:t>
              </a:r>
            </a:p>
            <a:p>
              <a:pPr algn="ctr" defTabSz="1218565">
                <a:defRPr/>
              </a:pPr>
              <a:r>
                <a:rPr lang="zh-CN" altLang="en-US" sz="1600" b="1" kern="0" dirty="0">
                  <a:solidFill>
                    <a:schemeClr val="bg1">
                      <a:lumMod val="95000"/>
                    </a:schemeClr>
                  </a:solidFill>
                </a:rPr>
                <a:t>单击此处添加段落文字内容</a:t>
              </a:r>
            </a:p>
            <a:p>
              <a:pPr algn="ctr" defTabSz="1218565">
                <a:defRPr/>
              </a:pPr>
              <a:r>
                <a:rPr lang="zh-CN" altLang="en-US" sz="1600" b="1" kern="0" dirty="0">
                  <a:solidFill>
                    <a:schemeClr val="bg1">
                      <a:lumMod val="95000"/>
                    </a:schemeClr>
                  </a:solidFill>
                </a:rPr>
                <a:t>单击此处添加段落文字内容</a:t>
              </a:r>
            </a:p>
          </p:txBody>
        </p:sp>
      </p:grpSp>
      <p:grpSp>
        <p:nvGrpSpPr>
          <p:cNvPr id="68" name="组合 67"/>
          <p:cNvGrpSpPr/>
          <p:nvPr/>
        </p:nvGrpSpPr>
        <p:grpSpPr>
          <a:xfrm>
            <a:off x="7783033" y="1761416"/>
            <a:ext cx="3073400" cy="1248833"/>
            <a:chOff x="894478" y="843558"/>
            <a:chExt cx="2305050" cy="936625"/>
          </a:xfrm>
        </p:grpSpPr>
        <p:grpSp>
          <p:nvGrpSpPr>
            <p:cNvPr id="69" name="Group 3"/>
            <p:cNvGrpSpPr/>
            <p:nvPr/>
          </p:nvGrpSpPr>
          <p:grpSpPr bwMode="auto">
            <a:xfrm>
              <a:off x="894478" y="843558"/>
              <a:ext cx="2305050" cy="936625"/>
              <a:chOff x="0" y="0"/>
              <a:chExt cx="1452" cy="590"/>
            </a:xfrm>
          </p:grpSpPr>
          <p:sp>
            <p:nvSpPr>
              <p:cNvPr id="71" name="AutoShape 4"/>
              <p:cNvSpPr>
                <a:spLocks noChangeArrowheads="1"/>
              </p:cNvSpPr>
              <p:nvPr/>
            </p:nvSpPr>
            <p:spPr bwMode="auto">
              <a:xfrm>
                <a:off x="0" y="91"/>
                <a:ext cx="1452" cy="499"/>
              </a:xfrm>
              <a:prstGeom prst="downArrowCallout">
                <a:avLst>
                  <a:gd name="adj1" fmla="val 72692"/>
                  <a:gd name="adj2" fmla="val 36346"/>
                  <a:gd name="adj3" fmla="val 14028"/>
                  <a:gd name="adj4" fmla="val 85940"/>
                </a:avLst>
              </a:prstGeom>
              <a:solidFill>
                <a:schemeClr val="bg1">
                  <a:alpha val="38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1218565">
                  <a:defRPr/>
                </a:pPr>
                <a:endParaRPr lang="zh-CN" altLang="en-US" sz="4800" b="1" i="1" kern="0">
                  <a:solidFill>
                    <a:schemeClr val="bg1"/>
                  </a:solidFill>
                  <a:latin typeface="微软雅黑" panose="020B0503020204020204" pitchFamily="34" charset="-122"/>
                  <a:ea typeface="微软雅黑" panose="020B0503020204020204" pitchFamily="34" charset="-122"/>
                </a:endParaRPr>
              </a:p>
            </p:txBody>
          </p:sp>
          <p:sp>
            <p:nvSpPr>
              <p:cNvPr id="72" name="AutoShape 5"/>
              <p:cNvSpPr>
                <a:spLocks noChangeArrowheads="1"/>
              </p:cNvSpPr>
              <p:nvPr/>
            </p:nvSpPr>
            <p:spPr bwMode="auto">
              <a:xfrm rot="10800000">
                <a:off x="4" y="0"/>
                <a:ext cx="1448" cy="91"/>
              </a:xfrm>
              <a:custGeom>
                <a:avLst/>
                <a:gdLst>
                  <a:gd name="G0" fmla="+- 721 0 0"/>
                  <a:gd name="G1" fmla="+- 21600 0 721"/>
                  <a:gd name="G2" fmla="*/ 721 1 2"/>
                  <a:gd name="G3" fmla="+- 21600 0 G2"/>
                  <a:gd name="G4" fmla="+/ 721 21600 2"/>
                  <a:gd name="G5" fmla="+/ G1 0 2"/>
                  <a:gd name="G6" fmla="*/ 21600 21600 721"/>
                  <a:gd name="G7" fmla="*/ G6 1 2"/>
                  <a:gd name="G8" fmla="+- 21600 0 G7"/>
                  <a:gd name="G9" fmla="*/ 21600 1 2"/>
                  <a:gd name="G10" fmla="+- 721 0 G9"/>
                  <a:gd name="G11" fmla="?: G10 G8 0"/>
                  <a:gd name="G12" fmla="?: G10 G7 21600"/>
                  <a:gd name="T0" fmla="*/ 21239 w 21600"/>
                  <a:gd name="T1" fmla="*/ 10800 h 21600"/>
                  <a:gd name="T2" fmla="*/ 10800 w 21600"/>
                  <a:gd name="T3" fmla="*/ 21600 h 21600"/>
                  <a:gd name="T4" fmla="*/ 361 w 21600"/>
                  <a:gd name="T5" fmla="*/ 10800 h 21600"/>
                  <a:gd name="T6" fmla="*/ 10800 w 21600"/>
                  <a:gd name="T7" fmla="*/ 0 h 21600"/>
                  <a:gd name="T8" fmla="*/ 2161 w 21600"/>
                  <a:gd name="T9" fmla="*/ 2161 h 21600"/>
                  <a:gd name="T10" fmla="*/ 19439 w 21600"/>
                  <a:gd name="T11" fmla="*/ 19439 h 21600"/>
                </a:gdLst>
                <a:ahLst/>
                <a:cxnLst>
                  <a:cxn ang="0">
                    <a:pos x="T0" y="T1"/>
                  </a:cxn>
                  <a:cxn ang="0">
                    <a:pos x="T2" y="T3"/>
                  </a:cxn>
                  <a:cxn ang="0">
                    <a:pos x="T4" y="T5"/>
                  </a:cxn>
                  <a:cxn ang="0">
                    <a:pos x="T6" y="T7"/>
                  </a:cxn>
                </a:cxnLst>
                <a:rect l="T8" t="T9" r="T10" b="T11"/>
                <a:pathLst>
                  <a:path w="21600" h="21600">
                    <a:moveTo>
                      <a:pt x="0" y="0"/>
                    </a:moveTo>
                    <a:lnTo>
                      <a:pt x="721" y="21600"/>
                    </a:lnTo>
                    <a:lnTo>
                      <a:pt x="20879" y="21600"/>
                    </a:lnTo>
                    <a:lnTo>
                      <a:pt x="21600" y="0"/>
                    </a:lnTo>
                    <a:close/>
                  </a:path>
                </a:pathLst>
              </a:custGeom>
              <a:gradFill rotWithShape="1">
                <a:gsLst>
                  <a:gs pos="0">
                    <a:schemeClr val="bg1"/>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1600" b="1" kern="0">
                  <a:solidFill>
                    <a:schemeClr val="bg1"/>
                  </a:solidFill>
                  <a:latin typeface="微软雅黑" panose="020B0503020204020204" pitchFamily="34" charset="-122"/>
                  <a:ea typeface="微软雅黑" panose="020B0503020204020204" pitchFamily="34" charset="-122"/>
                </a:endParaRPr>
              </a:p>
            </p:txBody>
          </p:sp>
        </p:grpSp>
        <p:sp>
          <p:nvSpPr>
            <p:cNvPr id="70" name="WordArt 15"/>
            <p:cNvSpPr>
              <a:spLocks noChangeArrowheads="1" noChangeShapeType="1"/>
            </p:cNvSpPr>
            <p:nvPr/>
          </p:nvSpPr>
          <p:spPr bwMode="auto">
            <a:xfrm>
              <a:off x="1064341" y="1211858"/>
              <a:ext cx="1943100" cy="238125"/>
            </a:xfrm>
            <a:prstGeom prst="rect">
              <a:avLst/>
            </a:prstGeom>
            <a:extLst>
              <a:ext uri="{AF507438-7753-43E0-B8FC-AC1667EBCBE1}">
                <a14:hiddenEffects xmlns:a14="http://schemas.microsoft.com/office/drawing/2010/main">
                  <a:effectLst/>
                </a14:hiddenEffects>
              </a:ext>
            </a:extLst>
          </p:spPr>
          <p:txBody>
            <a:bodyPr wrap="none" fromWordArt="1"/>
            <a:lstStyle/>
            <a:p>
              <a:pPr algn="ctr" defTabSz="1218565">
                <a:defRPr/>
              </a:pPr>
              <a:r>
                <a:rPr lang="zh-CN" altLang="en-US" sz="2135" b="1" kern="0">
                  <a:solidFill>
                    <a:schemeClr val="bg1"/>
                  </a:solidFill>
                  <a:latin typeface="微软雅黑" panose="020B0503020204020204" pitchFamily="34" charset="-122"/>
                  <a:ea typeface="微软雅黑" panose="020B0503020204020204" pitchFamily="34" charset="-122"/>
                </a:rPr>
                <a:t>双击添加标题文字</a:t>
              </a:r>
            </a:p>
          </p:txBody>
        </p:sp>
      </p:grpSp>
      <p:grpSp>
        <p:nvGrpSpPr>
          <p:cNvPr id="73" name="组合 72"/>
          <p:cNvGrpSpPr/>
          <p:nvPr/>
        </p:nvGrpSpPr>
        <p:grpSpPr>
          <a:xfrm>
            <a:off x="7783033" y="2914998"/>
            <a:ext cx="3073400" cy="2974876"/>
            <a:chOff x="971600" y="2067694"/>
            <a:chExt cx="2305050" cy="2231157"/>
          </a:xfrm>
        </p:grpSpPr>
        <p:grpSp>
          <p:nvGrpSpPr>
            <p:cNvPr id="74" name="Group 12"/>
            <p:cNvGrpSpPr/>
            <p:nvPr/>
          </p:nvGrpSpPr>
          <p:grpSpPr bwMode="auto">
            <a:xfrm>
              <a:off x="971600" y="2067694"/>
              <a:ext cx="2305050" cy="2231157"/>
              <a:chOff x="0" y="0"/>
              <a:chExt cx="1452" cy="1814"/>
            </a:xfrm>
            <a:effectLst>
              <a:outerShdw blurRad="50800" dist="38100" dir="5400000" algn="t" rotWithShape="0">
                <a:prstClr val="black">
                  <a:alpha val="40000"/>
                </a:prstClr>
              </a:outerShdw>
            </a:effectLst>
          </p:grpSpPr>
          <p:sp>
            <p:nvSpPr>
              <p:cNvPr id="76" name="Rectangle 13"/>
              <p:cNvSpPr>
                <a:spLocks noChangeArrowheads="1"/>
              </p:cNvSpPr>
              <p:nvPr/>
            </p:nvSpPr>
            <p:spPr bwMode="auto">
              <a:xfrm rot="10800000">
                <a:off x="0" y="181"/>
                <a:ext cx="1452" cy="1633"/>
              </a:xfrm>
              <a:prstGeom prst="rect">
                <a:avLst/>
              </a:prstGeom>
              <a:noFill/>
              <a:ln w="3175" cmpd="sng">
                <a:solidFill>
                  <a:schemeClr val="bg1">
                    <a:lumMod val="85000"/>
                  </a:schemeClr>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chemeClr val="bg1">
                      <a:lumMod val="85000"/>
                    </a:schemeClr>
                  </a:solidFill>
                </a:endParaRPr>
              </a:p>
            </p:txBody>
          </p:sp>
          <p:sp>
            <p:nvSpPr>
              <p:cNvPr id="77" name="AutoShape 14"/>
              <p:cNvSpPr>
                <a:spLocks noChangeArrowheads="1"/>
              </p:cNvSpPr>
              <p:nvPr/>
            </p:nvSpPr>
            <p:spPr bwMode="auto">
              <a:xfrm rot="10800000">
                <a:off x="0" y="0"/>
                <a:ext cx="1452"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chemeClr val="bg1">
                      <a:alpha val="49000"/>
                    </a:schemeClr>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chemeClr val="bg1">
                      <a:lumMod val="85000"/>
                    </a:schemeClr>
                  </a:solidFill>
                </a:endParaRPr>
              </a:p>
            </p:txBody>
          </p:sp>
        </p:grpSp>
        <p:sp>
          <p:nvSpPr>
            <p:cNvPr id="75" name="Rectangle 16"/>
            <p:cNvSpPr>
              <a:spLocks noChangeArrowheads="1"/>
            </p:cNvSpPr>
            <p:nvPr/>
          </p:nvSpPr>
          <p:spPr bwMode="auto">
            <a:xfrm>
              <a:off x="971600" y="2355032"/>
              <a:ext cx="2305050" cy="1223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1218565">
                <a:defRPr/>
              </a:pPr>
              <a:r>
                <a:rPr lang="zh-CN" altLang="en-US" sz="1600" b="1" kern="0" dirty="0">
                  <a:solidFill>
                    <a:schemeClr val="bg1">
                      <a:lumMod val="95000"/>
                    </a:schemeClr>
                  </a:solidFill>
                </a:rPr>
                <a:t>单击此处添加段落文字内容</a:t>
              </a:r>
            </a:p>
            <a:p>
              <a:pPr algn="ctr" defTabSz="1218565">
                <a:defRPr/>
              </a:pPr>
              <a:r>
                <a:rPr lang="zh-CN" altLang="en-US" sz="1600" b="1" kern="0" dirty="0">
                  <a:solidFill>
                    <a:schemeClr val="bg1">
                      <a:lumMod val="95000"/>
                    </a:schemeClr>
                  </a:solidFill>
                </a:rPr>
                <a:t>单击此处添加段落文字内容</a:t>
              </a:r>
            </a:p>
            <a:p>
              <a:pPr algn="ctr" defTabSz="1218565">
                <a:defRPr/>
              </a:pPr>
              <a:r>
                <a:rPr lang="zh-CN" altLang="en-US" sz="1600" b="1" kern="0" dirty="0">
                  <a:solidFill>
                    <a:schemeClr val="bg1">
                      <a:lumMod val="95000"/>
                    </a:schemeClr>
                  </a:solidFill>
                </a:rPr>
                <a:t>单击此处添加段落文字内容</a:t>
              </a:r>
            </a:p>
          </p:txBody>
        </p:sp>
      </p:grpSp>
      <p:grpSp>
        <p:nvGrpSpPr>
          <p:cNvPr id="78" name="组合 77"/>
          <p:cNvGrpSpPr/>
          <p:nvPr/>
        </p:nvGrpSpPr>
        <p:grpSpPr>
          <a:xfrm>
            <a:off x="637804" y="297886"/>
            <a:ext cx="2230495" cy="547045"/>
            <a:chOff x="478353" y="223414"/>
            <a:chExt cx="1672871" cy="410284"/>
          </a:xfrm>
        </p:grpSpPr>
        <p:grpSp>
          <p:nvGrpSpPr>
            <p:cNvPr id="79" name="组合 78"/>
            <p:cNvGrpSpPr/>
            <p:nvPr/>
          </p:nvGrpSpPr>
          <p:grpSpPr>
            <a:xfrm>
              <a:off x="884819" y="243682"/>
              <a:ext cx="1266405" cy="374793"/>
              <a:chOff x="2140743" y="1400813"/>
              <a:chExt cx="1728192" cy="511459"/>
            </a:xfrm>
          </p:grpSpPr>
          <p:sp>
            <p:nvSpPr>
              <p:cNvPr id="81" name="TextBox 80"/>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82" name="矩形 81"/>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80"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9"/>
                                        </p:tgtEl>
                                        <p:attrNameLst>
                                          <p:attrName>style.visibility</p:attrName>
                                        </p:attrNameLst>
                                      </p:cBhvr>
                                      <p:to>
                                        <p:strVal val="visible"/>
                                      </p:to>
                                    </p:set>
                                    <p:anim calcmode="lin" valueType="num">
                                      <p:cBhvr additive="base">
                                        <p:cTn id="7" dur="500" fill="hold"/>
                                        <p:tgtEl>
                                          <p:spTgt spid="119"/>
                                        </p:tgtEl>
                                        <p:attrNameLst>
                                          <p:attrName>ppt_x</p:attrName>
                                        </p:attrNameLst>
                                      </p:cBhvr>
                                      <p:tavLst>
                                        <p:tav tm="0">
                                          <p:val>
                                            <p:strVal val="#ppt_x"/>
                                          </p:val>
                                        </p:tav>
                                        <p:tav tm="100000">
                                          <p:val>
                                            <p:strVal val="#ppt_x"/>
                                          </p:val>
                                        </p:tav>
                                      </p:tavLst>
                                    </p:anim>
                                    <p:anim calcmode="lin" valueType="num">
                                      <p:cBhvr additive="base">
                                        <p:cTn id="8" dur="500" fill="hold"/>
                                        <p:tgtEl>
                                          <p:spTgt spid="1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22"/>
                                        </p:tgtEl>
                                        <p:attrNameLst>
                                          <p:attrName>style.visibility</p:attrName>
                                        </p:attrNameLst>
                                      </p:cBhvr>
                                      <p:to>
                                        <p:strVal val="visible"/>
                                      </p:to>
                                    </p:set>
                                    <p:anim calcmode="lin" valueType="num">
                                      <p:cBhvr additive="base">
                                        <p:cTn id="12" dur="500" fill="hold"/>
                                        <p:tgtEl>
                                          <p:spTgt spid="122"/>
                                        </p:tgtEl>
                                        <p:attrNameLst>
                                          <p:attrName>ppt_x</p:attrName>
                                        </p:attrNameLst>
                                      </p:cBhvr>
                                      <p:tavLst>
                                        <p:tav tm="0">
                                          <p:val>
                                            <p:strVal val="#ppt_x"/>
                                          </p:val>
                                        </p:tav>
                                        <p:tav tm="100000">
                                          <p:val>
                                            <p:strVal val="#ppt_x"/>
                                          </p:val>
                                        </p:tav>
                                      </p:tavLst>
                                    </p:anim>
                                    <p:anim calcmode="lin" valueType="num">
                                      <p:cBhvr additive="base">
                                        <p:cTn id="13" dur="500" fill="hold"/>
                                        <p:tgtEl>
                                          <p:spTgt spid="122"/>
                                        </p:tgtEl>
                                        <p:attrNameLst>
                                          <p:attrName>ppt_y</p:attrName>
                                        </p:attrNameLst>
                                      </p:cBhvr>
                                      <p:tavLst>
                                        <p:tav tm="0">
                                          <p:val>
                                            <p:strVal val="1+#ppt_h/2"/>
                                          </p:val>
                                        </p:tav>
                                        <p:tav tm="100000">
                                          <p:val>
                                            <p:strVal val="#ppt_y"/>
                                          </p:val>
                                        </p:tav>
                                      </p:tavLst>
                                    </p:anim>
                                  </p:childTnLst>
                                </p:cTn>
                              </p:par>
                              <p:par>
                                <p:cTn id="14" presetID="2" presetClass="entr" presetSubtype="1"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500" fill="hold"/>
                                        <p:tgtEl>
                                          <p:spTgt spid="39"/>
                                        </p:tgtEl>
                                        <p:attrNameLst>
                                          <p:attrName>ppt_x</p:attrName>
                                        </p:attrNameLst>
                                      </p:cBhvr>
                                      <p:tavLst>
                                        <p:tav tm="0">
                                          <p:val>
                                            <p:strVal val="#ppt_x"/>
                                          </p:val>
                                        </p:tav>
                                        <p:tav tm="100000">
                                          <p:val>
                                            <p:strVal val="#ppt_x"/>
                                          </p:val>
                                        </p:tav>
                                      </p:tavLst>
                                    </p:anim>
                                    <p:anim calcmode="lin" valueType="num">
                                      <p:cBhvr additive="base">
                                        <p:cTn id="17" dur="500" fill="hold"/>
                                        <p:tgtEl>
                                          <p:spTgt spid="39"/>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ppt_x"/>
                                          </p:val>
                                        </p:tav>
                                        <p:tav tm="100000">
                                          <p:val>
                                            <p:strVal val="#ppt_x"/>
                                          </p:val>
                                        </p:tav>
                                      </p:tavLst>
                                    </p:anim>
                                    <p:anim calcmode="lin" valueType="num">
                                      <p:cBhvr additive="base">
                                        <p:cTn id="22" dur="500" fill="hold"/>
                                        <p:tgtEl>
                                          <p:spTgt spid="53"/>
                                        </p:tgtEl>
                                        <p:attrNameLst>
                                          <p:attrName>ppt_y</p:attrName>
                                        </p:attrNameLst>
                                      </p:cBhvr>
                                      <p:tavLst>
                                        <p:tav tm="0">
                                          <p:val>
                                            <p:strVal val="1+#ppt_h/2"/>
                                          </p:val>
                                        </p:tav>
                                        <p:tav tm="100000">
                                          <p:val>
                                            <p:strVal val="#ppt_y"/>
                                          </p:val>
                                        </p:tav>
                                      </p:tavLst>
                                    </p:anim>
                                  </p:childTnLst>
                                </p:cTn>
                              </p:par>
                              <p:par>
                                <p:cTn id="23" presetID="2" presetClass="entr" presetSubtype="1" fill="hold" nodeType="with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additive="base">
                                        <p:cTn id="25" dur="500" fill="hold"/>
                                        <p:tgtEl>
                                          <p:spTgt spid="68"/>
                                        </p:tgtEl>
                                        <p:attrNameLst>
                                          <p:attrName>ppt_x</p:attrName>
                                        </p:attrNameLst>
                                      </p:cBhvr>
                                      <p:tavLst>
                                        <p:tav tm="0">
                                          <p:val>
                                            <p:strVal val="#ppt_x"/>
                                          </p:val>
                                        </p:tav>
                                        <p:tav tm="100000">
                                          <p:val>
                                            <p:strVal val="#ppt_x"/>
                                          </p:val>
                                        </p:tav>
                                      </p:tavLst>
                                    </p:anim>
                                    <p:anim calcmode="lin" valueType="num">
                                      <p:cBhvr additive="base">
                                        <p:cTn id="26" dur="500" fill="hold"/>
                                        <p:tgtEl>
                                          <p:spTgt spid="68"/>
                                        </p:tgtEl>
                                        <p:attrNameLst>
                                          <p:attrName>ppt_y</p:attrName>
                                        </p:attrNameLst>
                                      </p:cBhvr>
                                      <p:tavLst>
                                        <p:tav tm="0">
                                          <p:val>
                                            <p:strVal val="0-#ppt_h/2"/>
                                          </p:val>
                                        </p:tav>
                                        <p:tav tm="100000">
                                          <p:val>
                                            <p:strVal val="#ppt_y"/>
                                          </p:val>
                                        </p:tav>
                                      </p:tavLst>
                                    </p:anim>
                                  </p:childTnLst>
                                </p:cTn>
                              </p:par>
                            </p:childTnLst>
                          </p:cTn>
                        </p:par>
                        <p:par>
                          <p:cTn id="27" fill="hold">
                            <p:stCondLst>
                              <p:cond delay="1500"/>
                            </p:stCondLst>
                            <p:childTnLst>
                              <p:par>
                                <p:cTn id="28" presetID="2" presetClass="entr" presetSubtype="4" fill="hold" nodeType="afterEffect">
                                  <p:stCondLst>
                                    <p:cond delay="0"/>
                                  </p:stCondLst>
                                  <p:childTnLst>
                                    <p:set>
                                      <p:cBhvr>
                                        <p:cTn id="29" dur="1" fill="hold">
                                          <p:stCondLst>
                                            <p:cond delay="0"/>
                                          </p:stCondLst>
                                        </p:cTn>
                                        <p:tgtEl>
                                          <p:spTgt spid="73"/>
                                        </p:tgtEl>
                                        <p:attrNameLst>
                                          <p:attrName>style.visibility</p:attrName>
                                        </p:attrNameLst>
                                      </p:cBhvr>
                                      <p:to>
                                        <p:strVal val="visible"/>
                                      </p:to>
                                    </p:set>
                                    <p:anim calcmode="lin" valueType="num">
                                      <p:cBhvr additive="base">
                                        <p:cTn id="30" dur="500" fill="hold"/>
                                        <p:tgtEl>
                                          <p:spTgt spid="73"/>
                                        </p:tgtEl>
                                        <p:attrNameLst>
                                          <p:attrName>ppt_x</p:attrName>
                                        </p:attrNameLst>
                                      </p:cBhvr>
                                      <p:tavLst>
                                        <p:tav tm="0">
                                          <p:val>
                                            <p:strVal val="#ppt_x"/>
                                          </p:val>
                                        </p:tav>
                                        <p:tav tm="100000">
                                          <p:val>
                                            <p:strVal val="#ppt_x"/>
                                          </p:val>
                                        </p:tav>
                                      </p:tavLst>
                                    </p:anim>
                                    <p:anim calcmode="lin" valueType="num">
                                      <p:cBhvr additive="base">
                                        <p:cTn id="31"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26407" y="3552271"/>
            <a:ext cx="5629967" cy="2084975"/>
            <a:chOff x="3233740" y="2571730"/>
            <a:chExt cx="4222475" cy="1563731"/>
          </a:xfrm>
        </p:grpSpPr>
        <p:sp>
          <p:nvSpPr>
            <p:cNvPr id="3" name="矩形 2"/>
            <p:cNvSpPr/>
            <p:nvPr/>
          </p:nvSpPr>
          <p:spPr>
            <a:xfrm>
              <a:off x="5076884" y="3288605"/>
              <a:ext cx="2379331" cy="566110"/>
            </a:xfrm>
            <a:prstGeom prst="rect">
              <a:avLst/>
            </a:prstGeom>
            <a:solidFill>
              <a:schemeClr val="bg1">
                <a:alpha val="26000"/>
              </a:schemeClr>
            </a:solidFill>
            <a:ln w="12700" cap="flat" cmpd="sng" algn="ctr">
              <a:noFill/>
              <a:prstDash val="solid"/>
              <a:miter lim="800000"/>
            </a:ln>
            <a:effectLst>
              <a:outerShdw blurRad="190500" dist="12700" dir="2700000" algn="tl" rotWithShape="0">
                <a:prstClr val="black">
                  <a:alpha val="40000"/>
                </a:prstClr>
              </a:outerShdw>
            </a:effectLst>
          </p:spPr>
          <p:txBody>
            <a:bodyPr rtlCol="0" anchor="ctr"/>
            <a:lstStyle/>
            <a:p>
              <a:pPr algn="r"/>
              <a:r>
                <a:rPr lang="zh-CN" altLang="en-US" sz="2400">
                  <a:solidFill>
                    <a:schemeClr val="bg1"/>
                  </a:solidFill>
                  <a:latin typeface="Arial" panose="020B0604020202020204" pitchFamily="34" charset="0"/>
                  <a:ea typeface="微软雅黑" panose="020B0503020204020204" pitchFamily="34" charset="-122"/>
                  <a:sym typeface="Arial" panose="020B0604020202020204" pitchFamily="34" charset="0"/>
                </a:rPr>
                <a:t>点击添加文本文字 </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3233740" y="3288605"/>
              <a:ext cx="733587" cy="566110"/>
            </a:xfrm>
            <a:prstGeom prst="rect">
              <a:avLst/>
            </a:prstGeom>
            <a:solidFill>
              <a:schemeClr val="bg1">
                <a:alpha val="26000"/>
              </a:schemeClr>
            </a:solidFill>
            <a:ln w="12700" cap="flat" cmpd="sng" algn="ctr">
              <a:noFill/>
              <a:prstDash val="solid"/>
              <a:miter lim="800000"/>
            </a:ln>
            <a:effectLst>
              <a:outerShdw blurRad="190500" dist="12700" dir="2700000" algn="ctr" rotWithShape="0">
                <a:prstClr val="black">
                  <a:alpha val="40000"/>
                </a:prstClr>
              </a:outerShdw>
            </a:effectLst>
          </p:spPr>
          <p:txBody>
            <a:bodyPr rtlCol="0" anchor="ctr"/>
            <a:lstStyle/>
            <a:p>
              <a:pPr algn="ctr" defTabSz="1218565">
                <a:defRPr/>
              </a:pPr>
              <a:endParaRPr lang="zh-CN" altLang="en-US" sz="240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16"/>
            <p:cNvSpPr>
              <a:spLocks noChangeAspect="1" noEditPoints="1"/>
            </p:cNvSpPr>
            <p:nvPr/>
          </p:nvSpPr>
          <p:spPr bwMode="auto">
            <a:xfrm>
              <a:off x="3429902" y="3437613"/>
              <a:ext cx="313105" cy="268094"/>
            </a:xfrm>
            <a:custGeom>
              <a:avLst/>
              <a:gdLst>
                <a:gd name="T0" fmla="*/ 140 w 145"/>
                <a:gd name="T1" fmla="*/ 124 h 144"/>
                <a:gd name="T2" fmla="*/ 106 w 145"/>
                <a:gd name="T3" fmla="*/ 89 h 144"/>
                <a:gd name="T4" fmla="*/ 105 w 145"/>
                <a:gd name="T5" fmla="*/ 88 h 144"/>
                <a:gd name="T6" fmla="*/ 114 w 145"/>
                <a:gd name="T7" fmla="*/ 57 h 144"/>
                <a:gd name="T8" fmla="*/ 57 w 145"/>
                <a:gd name="T9" fmla="*/ 0 h 144"/>
                <a:gd name="T10" fmla="*/ 0 w 145"/>
                <a:gd name="T11" fmla="*/ 57 h 144"/>
                <a:gd name="T12" fmla="*/ 57 w 145"/>
                <a:gd name="T13" fmla="*/ 114 h 144"/>
                <a:gd name="T14" fmla="*/ 88 w 145"/>
                <a:gd name="T15" fmla="*/ 105 h 144"/>
                <a:gd name="T16" fmla="*/ 89 w 145"/>
                <a:gd name="T17" fmla="*/ 106 h 144"/>
                <a:gd name="T18" fmla="*/ 124 w 145"/>
                <a:gd name="T19" fmla="*/ 140 h 144"/>
                <a:gd name="T20" fmla="*/ 132 w 145"/>
                <a:gd name="T21" fmla="*/ 144 h 144"/>
                <a:gd name="T22" fmla="*/ 140 w 145"/>
                <a:gd name="T23" fmla="*/ 140 h 144"/>
                <a:gd name="T24" fmla="*/ 140 w 145"/>
                <a:gd name="T25" fmla="*/ 124 h 144"/>
                <a:gd name="T26" fmla="*/ 57 w 145"/>
                <a:gd name="T27" fmla="*/ 96 h 144"/>
                <a:gd name="T28" fmla="*/ 18 w 145"/>
                <a:gd name="T29" fmla="*/ 57 h 144"/>
                <a:gd name="T30" fmla="*/ 57 w 145"/>
                <a:gd name="T31" fmla="*/ 18 h 144"/>
                <a:gd name="T32" fmla="*/ 96 w 145"/>
                <a:gd name="T33" fmla="*/ 57 h 144"/>
                <a:gd name="T34" fmla="*/ 57 w 145"/>
                <a:gd name="T35"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5" h="144">
                  <a:moveTo>
                    <a:pt x="140" y="124"/>
                  </a:moveTo>
                  <a:cubicBezTo>
                    <a:pt x="106" y="89"/>
                    <a:pt x="106" y="89"/>
                    <a:pt x="106" y="89"/>
                  </a:cubicBezTo>
                  <a:cubicBezTo>
                    <a:pt x="106" y="89"/>
                    <a:pt x="105" y="88"/>
                    <a:pt x="105" y="88"/>
                  </a:cubicBezTo>
                  <a:cubicBezTo>
                    <a:pt x="111" y="79"/>
                    <a:pt x="114" y="68"/>
                    <a:pt x="114" y="57"/>
                  </a:cubicBezTo>
                  <a:cubicBezTo>
                    <a:pt x="114" y="26"/>
                    <a:pt x="88" y="0"/>
                    <a:pt x="57" y="0"/>
                  </a:cubicBezTo>
                  <a:cubicBezTo>
                    <a:pt x="26" y="0"/>
                    <a:pt x="0" y="26"/>
                    <a:pt x="0" y="57"/>
                  </a:cubicBezTo>
                  <a:cubicBezTo>
                    <a:pt x="0" y="88"/>
                    <a:pt x="26" y="114"/>
                    <a:pt x="57" y="114"/>
                  </a:cubicBezTo>
                  <a:cubicBezTo>
                    <a:pt x="68" y="114"/>
                    <a:pt x="79" y="111"/>
                    <a:pt x="88" y="105"/>
                  </a:cubicBezTo>
                  <a:cubicBezTo>
                    <a:pt x="88" y="105"/>
                    <a:pt x="89" y="106"/>
                    <a:pt x="89" y="106"/>
                  </a:cubicBezTo>
                  <a:cubicBezTo>
                    <a:pt x="124" y="140"/>
                    <a:pt x="124" y="140"/>
                    <a:pt x="124" y="140"/>
                  </a:cubicBezTo>
                  <a:cubicBezTo>
                    <a:pt x="126" y="143"/>
                    <a:pt x="129" y="144"/>
                    <a:pt x="132" y="144"/>
                  </a:cubicBezTo>
                  <a:cubicBezTo>
                    <a:pt x="135" y="144"/>
                    <a:pt x="138" y="143"/>
                    <a:pt x="140" y="140"/>
                  </a:cubicBezTo>
                  <a:cubicBezTo>
                    <a:pt x="145" y="136"/>
                    <a:pt x="145" y="128"/>
                    <a:pt x="140" y="124"/>
                  </a:cubicBezTo>
                  <a:moveTo>
                    <a:pt x="57" y="96"/>
                  </a:moveTo>
                  <a:cubicBezTo>
                    <a:pt x="36" y="96"/>
                    <a:pt x="18" y="78"/>
                    <a:pt x="18" y="57"/>
                  </a:cubicBezTo>
                  <a:cubicBezTo>
                    <a:pt x="18" y="35"/>
                    <a:pt x="36" y="18"/>
                    <a:pt x="57" y="18"/>
                  </a:cubicBezTo>
                  <a:cubicBezTo>
                    <a:pt x="78" y="18"/>
                    <a:pt x="96" y="35"/>
                    <a:pt x="96" y="57"/>
                  </a:cubicBezTo>
                  <a:cubicBezTo>
                    <a:pt x="96" y="78"/>
                    <a:pt x="78" y="96"/>
                    <a:pt x="57" y="96"/>
                  </a:cubicBezTo>
                </a:path>
              </a:pathLst>
            </a:custGeom>
            <a:solidFill>
              <a:schemeClr val="bg1"/>
            </a:solidFill>
            <a:ln>
              <a:noFill/>
            </a:ln>
          </p:spPr>
          <p:txBody>
            <a:bodyPr vert="horz" wrap="square" lIns="121920" tIns="60960" rIns="121920" bIns="60960" numCol="1" anchor="t" anchorCtr="0" compatLnSpc="1"/>
            <a:lstStyle/>
            <a:p>
              <a:pPr defTabSz="1218565">
                <a:defRPr/>
              </a:pPr>
              <a:endParaRPr lang="zh-CN" alt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椭圆 5"/>
            <p:cNvSpPr>
              <a:spLocks noChangeAspect="1"/>
            </p:cNvSpPr>
            <p:nvPr/>
          </p:nvSpPr>
          <p:spPr>
            <a:xfrm>
              <a:off x="3933816" y="2571730"/>
              <a:ext cx="1139398" cy="1139398"/>
            </a:xfrm>
            <a:prstGeom prst="ellipse">
              <a:avLst/>
            </a:prstGeom>
            <a:solidFill>
              <a:schemeClr val="bg1">
                <a:alpha val="46000"/>
              </a:schemeClr>
            </a:solidFill>
            <a:ln w="12700" cap="flat" cmpd="sng" algn="ctr">
              <a:noFill/>
              <a:prstDash val="solid"/>
              <a:miter lim="800000"/>
            </a:ln>
            <a:effectLst/>
            <a:scene3d>
              <a:camera prst="orthographicFront">
                <a:rot lat="17399987" lon="0" rev="0"/>
              </a:camera>
              <a:lightRig rig="threePt" dir="t">
                <a:rot lat="0" lon="0" rev="1200000"/>
              </a:lightRig>
            </a:scene3d>
            <a:sp3d extrusionH="952500">
              <a:bevelT w="0" h="0"/>
            </a:sp3d>
          </p:spPr>
          <p:txBody>
            <a:bodyPr rtlCol="0" anchor="ctr"/>
            <a:lstStyle/>
            <a:p>
              <a:pPr algn="ctr" defTabSz="1218565">
                <a:defRPr/>
              </a:pPr>
              <a:endParaRPr lang="zh-CN" altLang="en-US" sz="240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74"/>
            <p:cNvSpPr txBox="1"/>
            <p:nvPr/>
          </p:nvSpPr>
          <p:spPr>
            <a:xfrm>
              <a:off x="4266850" y="3275951"/>
              <a:ext cx="473328" cy="859510"/>
            </a:xfrm>
            <a:prstGeom prst="rect">
              <a:avLst/>
            </a:prstGeom>
            <a:noFill/>
            <a:effectLst>
              <a:innerShdw blurRad="63500" dist="50800" dir="13500000">
                <a:prstClr val="black">
                  <a:alpha val="50000"/>
                </a:prstClr>
              </a:innerShdw>
            </a:effectLst>
            <a:scene3d>
              <a:camera prst="orthographicFront"/>
              <a:lightRig rig="threePt" dir="t">
                <a:rot lat="0" lon="0" rev="600000"/>
              </a:lightRig>
            </a:scene3d>
          </p:spPr>
          <p:txBody>
            <a:bodyPr wrap="none" rtlCol="0" anchor="ctr" anchorCtr="0">
              <a:noAutofit/>
            </a:bodyPr>
            <a:lstStyle>
              <a:defPPr>
                <a:defRPr lang="zh-CN"/>
              </a:defPPr>
              <a:lvl1pPr>
                <a:defRPr sz="5400">
                  <a:solidFill>
                    <a:schemeClr val="bg1"/>
                  </a:solidFill>
                  <a:effectLst>
                    <a:innerShdw blurRad="25400" dist="25400" dir="13500000">
                      <a:prstClr val="black">
                        <a:alpha val="50000"/>
                      </a:prstClr>
                    </a:innerShdw>
                  </a:effectLst>
                  <a:latin typeface="Barbatrick" panose="00000400000000000000" pitchFamily="2" charset="0"/>
                  <a:ea typeface="微软雅黑" panose="020B0503020204020204" pitchFamily="34" charset="-122"/>
                </a:defRPr>
              </a:lvl1pPr>
            </a:lstStyle>
            <a:p>
              <a:pPr algn="ctr" defTabSz="1218565">
                <a:defRPr/>
              </a:pPr>
              <a:r>
                <a:rPr lang="en-US" altLang="zh-CN" sz="7200" kern="0" dirty="0">
                  <a:solidFill>
                    <a:prstClr val="white"/>
                  </a:solidFill>
                  <a:sym typeface="Arial" panose="020B0604020202020204" pitchFamily="34" charset="0"/>
                </a:rPr>
                <a:t>3</a:t>
              </a:r>
              <a:endParaRPr lang="zh-CN" altLang="en-US" sz="7200" kern="0" dirty="0">
                <a:solidFill>
                  <a:prstClr val="white"/>
                </a:solidFill>
                <a:sym typeface="Arial" panose="020B0604020202020204" pitchFamily="34" charset="0"/>
              </a:endParaRPr>
            </a:p>
          </p:txBody>
        </p:sp>
      </p:grpSp>
      <p:grpSp>
        <p:nvGrpSpPr>
          <p:cNvPr id="8" name="组合 7"/>
          <p:cNvGrpSpPr/>
          <p:nvPr/>
        </p:nvGrpSpPr>
        <p:grpSpPr>
          <a:xfrm>
            <a:off x="1586403" y="2321914"/>
            <a:ext cx="5760116" cy="2164412"/>
            <a:chOff x="1553737" y="1648962"/>
            <a:chExt cx="4320087" cy="1623309"/>
          </a:xfrm>
        </p:grpSpPr>
        <p:sp>
          <p:nvSpPr>
            <p:cNvPr id="9" name="矩形 8"/>
            <p:cNvSpPr/>
            <p:nvPr/>
          </p:nvSpPr>
          <p:spPr>
            <a:xfrm>
              <a:off x="1553737" y="2516311"/>
              <a:ext cx="2345819" cy="566110"/>
            </a:xfrm>
            <a:prstGeom prst="rect">
              <a:avLst/>
            </a:prstGeom>
            <a:solidFill>
              <a:schemeClr val="bg1">
                <a:alpha val="26000"/>
              </a:schemeClr>
            </a:solidFill>
            <a:ln w="12700" cap="flat" cmpd="sng" algn="ctr">
              <a:noFill/>
              <a:prstDash val="solid"/>
              <a:miter lim="800000"/>
            </a:ln>
            <a:effectLst>
              <a:outerShdw blurRad="190500" dist="12700" dir="2700000" sx="101000" sy="101000" algn="ctr" rotWithShape="0">
                <a:prstClr val="black">
                  <a:alpha val="40000"/>
                </a:prstClr>
              </a:outerShdw>
            </a:effectLst>
          </p:spPr>
          <p:txBody>
            <a:bodyPr rtlCol="0" anchor="ctr"/>
            <a:lstStyle/>
            <a:p>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点击添加文本文字 </a:t>
              </a:r>
            </a:p>
          </p:txBody>
        </p:sp>
        <p:sp>
          <p:nvSpPr>
            <p:cNvPr id="10" name="矩形 9"/>
            <p:cNvSpPr/>
            <p:nvPr/>
          </p:nvSpPr>
          <p:spPr>
            <a:xfrm>
              <a:off x="5140237" y="2477046"/>
              <a:ext cx="733587" cy="566110"/>
            </a:xfrm>
            <a:prstGeom prst="rect">
              <a:avLst/>
            </a:prstGeom>
            <a:solidFill>
              <a:schemeClr val="bg1">
                <a:alpha val="26000"/>
              </a:schemeClr>
            </a:solidFill>
            <a:ln w="12700" cap="flat" cmpd="sng" algn="ctr">
              <a:noFill/>
              <a:prstDash val="solid"/>
              <a:miter lim="800000"/>
            </a:ln>
            <a:effectLst>
              <a:outerShdw blurRad="190500" dist="12700" dir="2700000" sx="101000" sy="101000" algn="tl" rotWithShape="0">
                <a:prstClr val="black">
                  <a:alpha val="40000"/>
                </a:prstClr>
              </a:outerShdw>
            </a:effectLst>
          </p:spPr>
          <p:txBody>
            <a:bodyPr rtlCol="0" anchor="ctr"/>
            <a:lstStyle/>
            <a:p>
              <a:pPr algn="ctr" defTabSz="1218565">
                <a:defRPr/>
              </a:pPr>
              <a:endParaRPr lang="zh-CN" altLang="en-US" sz="240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54"/>
            <p:cNvSpPr>
              <a:spLocks noChangeAspect="1" noEditPoints="1"/>
            </p:cNvSpPr>
            <p:nvPr/>
          </p:nvSpPr>
          <p:spPr bwMode="auto">
            <a:xfrm>
              <a:off x="5362248" y="2626054"/>
              <a:ext cx="289563" cy="268094"/>
            </a:xfrm>
            <a:custGeom>
              <a:avLst/>
              <a:gdLst>
                <a:gd name="T0" fmla="*/ 191 w 257"/>
                <a:gd name="T1" fmla="*/ 125 h 238"/>
                <a:gd name="T2" fmla="*/ 134 w 257"/>
                <a:gd name="T3" fmla="*/ 160 h 238"/>
                <a:gd name="T4" fmla="*/ 227 w 257"/>
                <a:gd name="T5" fmla="*/ 43 h 238"/>
                <a:gd name="T6" fmla="*/ 185 w 257"/>
                <a:gd name="T7" fmla="*/ 46 h 238"/>
                <a:gd name="T8" fmla="*/ 134 w 257"/>
                <a:gd name="T9" fmla="*/ 0 h 238"/>
                <a:gd name="T10" fmla="*/ 128 w 257"/>
                <a:gd name="T11" fmla="*/ 51 h 238"/>
                <a:gd name="T12" fmla="*/ 123 w 257"/>
                <a:gd name="T13" fmla="*/ 0 h 238"/>
                <a:gd name="T14" fmla="*/ 72 w 257"/>
                <a:gd name="T15" fmla="*/ 46 h 238"/>
                <a:gd name="T16" fmla="*/ 30 w 257"/>
                <a:gd name="T17" fmla="*/ 43 h 238"/>
                <a:gd name="T18" fmla="*/ 134 w 257"/>
                <a:gd name="T19" fmla="*/ 74 h 238"/>
                <a:gd name="T20" fmla="*/ 191 w 257"/>
                <a:gd name="T21" fmla="*/ 114 h 238"/>
                <a:gd name="T22" fmla="*/ 134 w 257"/>
                <a:gd name="T23" fmla="*/ 74 h 238"/>
                <a:gd name="T24" fmla="*/ 234 w 257"/>
                <a:gd name="T25" fmla="*/ 52 h 238"/>
                <a:gd name="T26" fmla="*/ 194 w 257"/>
                <a:gd name="T27" fmla="*/ 67 h 238"/>
                <a:gd name="T28" fmla="*/ 202 w 257"/>
                <a:gd name="T29" fmla="*/ 114 h 238"/>
                <a:gd name="T30" fmla="*/ 202 w 257"/>
                <a:gd name="T31" fmla="*/ 125 h 238"/>
                <a:gd name="T32" fmla="*/ 233 w 257"/>
                <a:gd name="T33" fmla="*/ 181 h 238"/>
                <a:gd name="T34" fmla="*/ 257 w 257"/>
                <a:gd name="T35" fmla="*/ 125 h 238"/>
                <a:gd name="T36" fmla="*/ 213 w 257"/>
                <a:gd name="T37" fmla="*/ 114 h 238"/>
                <a:gd name="T38" fmla="*/ 123 w 257"/>
                <a:gd name="T39" fmla="*/ 74 h 238"/>
                <a:gd name="T40" fmla="*/ 66 w 257"/>
                <a:gd name="T41" fmla="*/ 114 h 238"/>
                <a:gd name="T42" fmla="*/ 123 w 257"/>
                <a:gd name="T43" fmla="*/ 74 h 238"/>
                <a:gd name="T44" fmla="*/ 63 w 257"/>
                <a:gd name="T45" fmla="*/ 67 h 238"/>
                <a:gd name="T46" fmla="*/ 22 w 257"/>
                <a:gd name="T47" fmla="*/ 52 h 238"/>
                <a:gd name="T48" fmla="*/ 43 w 257"/>
                <a:gd name="T49" fmla="*/ 114 h 238"/>
                <a:gd name="T50" fmla="*/ 0 w 257"/>
                <a:gd name="T51" fmla="*/ 125 h 238"/>
                <a:gd name="T52" fmla="*/ 24 w 257"/>
                <a:gd name="T53" fmla="*/ 181 h 238"/>
                <a:gd name="T54" fmla="*/ 55 w 257"/>
                <a:gd name="T55" fmla="*/ 125 h 238"/>
                <a:gd name="T56" fmla="*/ 55 w 257"/>
                <a:gd name="T57" fmla="*/ 114 h 238"/>
                <a:gd name="T58" fmla="*/ 29 w 257"/>
                <a:gd name="T59" fmla="*/ 191 h 238"/>
                <a:gd name="T60" fmla="*/ 104 w 257"/>
                <a:gd name="T61" fmla="*/ 236 h 238"/>
                <a:gd name="T62" fmla="*/ 82 w 257"/>
                <a:gd name="T63" fmla="*/ 186 h 238"/>
                <a:gd name="T64" fmla="*/ 123 w 257"/>
                <a:gd name="T65" fmla="*/ 183 h 238"/>
                <a:gd name="T66" fmla="*/ 134 w 257"/>
                <a:gd name="T67" fmla="*/ 183 h 238"/>
                <a:gd name="T68" fmla="*/ 175 w 257"/>
                <a:gd name="T69" fmla="*/ 186 h 238"/>
                <a:gd name="T70" fmla="*/ 153 w 257"/>
                <a:gd name="T71" fmla="*/ 236 h 238"/>
                <a:gd name="T72" fmla="*/ 228 w 257"/>
                <a:gd name="T73" fmla="*/ 191 h 238"/>
                <a:gd name="T74" fmla="*/ 123 w 257"/>
                <a:gd name="T75" fmla="*/ 160 h 238"/>
                <a:gd name="T76" fmla="*/ 66 w 257"/>
                <a:gd name="T77" fmla="*/ 12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7" h="238">
                  <a:moveTo>
                    <a:pt x="134" y="125"/>
                  </a:moveTo>
                  <a:cubicBezTo>
                    <a:pt x="191" y="125"/>
                    <a:pt x="191" y="125"/>
                    <a:pt x="191" y="125"/>
                  </a:cubicBezTo>
                  <a:cubicBezTo>
                    <a:pt x="190" y="139"/>
                    <a:pt x="188" y="152"/>
                    <a:pt x="184" y="165"/>
                  </a:cubicBezTo>
                  <a:cubicBezTo>
                    <a:pt x="168" y="162"/>
                    <a:pt x="151" y="160"/>
                    <a:pt x="134" y="160"/>
                  </a:cubicBezTo>
                  <a:lnTo>
                    <a:pt x="134" y="125"/>
                  </a:lnTo>
                  <a:close/>
                  <a:moveTo>
                    <a:pt x="227" y="43"/>
                  </a:moveTo>
                  <a:cubicBezTo>
                    <a:pt x="209" y="23"/>
                    <a:pt x="183" y="8"/>
                    <a:pt x="153" y="2"/>
                  </a:cubicBezTo>
                  <a:cubicBezTo>
                    <a:pt x="166" y="15"/>
                    <a:pt x="177" y="30"/>
                    <a:pt x="185" y="46"/>
                  </a:cubicBezTo>
                  <a:cubicBezTo>
                    <a:pt x="181" y="46"/>
                    <a:pt x="177" y="47"/>
                    <a:pt x="173" y="48"/>
                  </a:cubicBezTo>
                  <a:cubicBezTo>
                    <a:pt x="164" y="30"/>
                    <a:pt x="150" y="14"/>
                    <a:pt x="134" y="0"/>
                  </a:cubicBezTo>
                  <a:cubicBezTo>
                    <a:pt x="134" y="51"/>
                    <a:pt x="134" y="51"/>
                    <a:pt x="134" y="51"/>
                  </a:cubicBezTo>
                  <a:cubicBezTo>
                    <a:pt x="132" y="51"/>
                    <a:pt x="130" y="51"/>
                    <a:pt x="128" y="51"/>
                  </a:cubicBezTo>
                  <a:cubicBezTo>
                    <a:pt x="127" y="51"/>
                    <a:pt x="125" y="51"/>
                    <a:pt x="123" y="51"/>
                  </a:cubicBezTo>
                  <a:cubicBezTo>
                    <a:pt x="123" y="0"/>
                    <a:pt x="123" y="0"/>
                    <a:pt x="123" y="0"/>
                  </a:cubicBezTo>
                  <a:cubicBezTo>
                    <a:pt x="106" y="14"/>
                    <a:pt x="93" y="30"/>
                    <a:pt x="84" y="48"/>
                  </a:cubicBezTo>
                  <a:cubicBezTo>
                    <a:pt x="80" y="47"/>
                    <a:pt x="76" y="46"/>
                    <a:pt x="72" y="46"/>
                  </a:cubicBezTo>
                  <a:cubicBezTo>
                    <a:pt x="80" y="30"/>
                    <a:pt x="91" y="15"/>
                    <a:pt x="104" y="2"/>
                  </a:cubicBezTo>
                  <a:cubicBezTo>
                    <a:pt x="74" y="8"/>
                    <a:pt x="48" y="23"/>
                    <a:pt x="30" y="43"/>
                  </a:cubicBezTo>
                  <a:cubicBezTo>
                    <a:pt x="78" y="69"/>
                    <a:pt x="179" y="69"/>
                    <a:pt x="227" y="43"/>
                  </a:cubicBezTo>
                  <a:close/>
                  <a:moveTo>
                    <a:pt x="134" y="74"/>
                  </a:moveTo>
                  <a:cubicBezTo>
                    <a:pt x="134" y="114"/>
                    <a:pt x="134" y="114"/>
                    <a:pt x="134" y="114"/>
                  </a:cubicBezTo>
                  <a:cubicBezTo>
                    <a:pt x="191" y="114"/>
                    <a:pt x="191" y="114"/>
                    <a:pt x="191" y="114"/>
                  </a:cubicBezTo>
                  <a:cubicBezTo>
                    <a:pt x="190" y="98"/>
                    <a:pt x="187" y="83"/>
                    <a:pt x="182" y="69"/>
                  </a:cubicBezTo>
                  <a:cubicBezTo>
                    <a:pt x="167" y="72"/>
                    <a:pt x="151" y="73"/>
                    <a:pt x="134" y="74"/>
                  </a:cubicBezTo>
                  <a:close/>
                  <a:moveTo>
                    <a:pt x="257" y="114"/>
                  </a:moveTo>
                  <a:cubicBezTo>
                    <a:pt x="255" y="91"/>
                    <a:pt x="247" y="70"/>
                    <a:pt x="234" y="52"/>
                  </a:cubicBezTo>
                  <a:cubicBezTo>
                    <a:pt x="234" y="52"/>
                    <a:pt x="234" y="53"/>
                    <a:pt x="233" y="53"/>
                  </a:cubicBezTo>
                  <a:cubicBezTo>
                    <a:pt x="222" y="59"/>
                    <a:pt x="209" y="64"/>
                    <a:pt x="194" y="67"/>
                  </a:cubicBezTo>
                  <a:cubicBezTo>
                    <a:pt x="199" y="82"/>
                    <a:pt x="201" y="97"/>
                    <a:pt x="202" y="114"/>
                  </a:cubicBezTo>
                  <a:cubicBezTo>
                    <a:pt x="202" y="114"/>
                    <a:pt x="202" y="114"/>
                    <a:pt x="202" y="114"/>
                  </a:cubicBezTo>
                  <a:cubicBezTo>
                    <a:pt x="202" y="125"/>
                    <a:pt x="202" y="125"/>
                    <a:pt x="202" y="125"/>
                  </a:cubicBezTo>
                  <a:cubicBezTo>
                    <a:pt x="202" y="125"/>
                    <a:pt x="202" y="125"/>
                    <a:pt x="202" y="125"/>
                  </a:cubicBezTo>
                  <a:cubicBezTo>
                    <a:pt x="202" y="139"/>
                    <a:pt x="199" y="154"/>
                    <a:pt x="195" y="167"/>
                  </a:cubicBezTo>
                  <a:cubicBezTo>
                    <a:pt x="209" y="170"/>
                    <a:pt x="222" y="175"/>
                    <a:pt x="233" y="181"/>
                  </a:cubicBezTo>
                  <a:cubicBezTo>
                    <a:pt x="235" y="182"/>
                    <a:pt x="236" y="182"/>
                    <a:pt x="237" y="183"/>
                  </a:cubicBezTo>
                  <a:cubicBezTo>
                    <a:pt x="248" y="166"/>
                    <a:pt x="255" y="146"/>
                    <a:pt x="257" y="125"/>
                  </a:cubicBezTo>
                  <a:cubicBezTo>
                    <a:pt x="213" y="125"/>
                    <a:pt x="213" y="125"/>
                    <a:pt x="213" y="125"/>
                  </a:cubicBezTo>
                  <a:cubicBezTo>
                    <a:pt x="213" y="114"/>
                    <a:pt x="213" y="114"/>
                    <a:pt x="213" y="114"/>
                  </a:cubicBezTo>
                  <a:lnTo>
                    <a:pt x="257" y="114"/>
                  </a:lnTo>
                  <a:close/>
                  <a:moveTo>
                    <a:pt x="123" y="74"/>
                  </a:moveTo>
                  <a:cubicBezTo>
                    <a:pt x="106" y="73"/>
                    <a:pt x="90" y="72"/>
                    <a:pt x="74" y="69"/>
                  </a:cubicBezTo>
                  <a:cubicBezTo>
                    <a:pt x="70" y="83"/>
                    <a:pt x="67" y="98"/>
                    <a:pt x="66" y="114"/>
                  </a:cubicBezTo>
                  <a:cubicBezTo>
                    <a:pt x="123" y="114"/>
                    <a:pt x="123" y="114"/>
                    <a:pt x="123" y="114"/>
                  </a:cubicBezTo>
                  <a:lnTo>
                    <a:pt x="123" y="74"/>
                  </a:lnTo>
                  <a:close/>
                  <a:moveTo>
                    <a:pt x="55" y="114"/>
                  </a:moveTo>
                  <a:cubicBezTo>
                    <a:pt x="55" y="97"/>
                    <a:pt x="58" y="82"/>
                    <a:pt x="63" y="67"/>
                  </a:cubicBezTo>
                  <a:cubicBezTo>
                    <a:pt x="48" y="64"/>
                    <a:pt x="35" y="59"/>
                    <a:pt x="24" y="53"/>
                  </a:cubicBezTo>
                  <a:cubicBezTo>
                    <a:pt x="23" y="53"/>
                    <a:pt x="23" y="52"/>
                    <a:pt x="22" y="52"/>
                  </a:cubicBezTo>
                  <a:cubicBezTo>
                    <a:pt x="9" y="70"/>
                    <a:pt x="1" y="91"/>
                    <a:pt x="0" y="114"/>
                  </a:cubicBezTo>
                  <a:cubicBezTo>
                    <a:pt x="43" y="114"/>
                    <a:pt x="43" y="114"/>
                    <a:pt x="43" y="114"/>
                  </a:cubicBezTo>
                  <a:cubicBezTo>
                    <a:pt x="43" y="125"/>
                    <a:pt x="43" y="125"/>
                    <a:pt x="43" y="125"/>
                  </a:cubicBezTo>
                  <a:cubicBezTo>
                    <a:pt x="0" y="125"/>
                    <a:pt x="0" y="125"/>
                    <a:pt x="0" y="125"/>
                  </a:cubicBezTo>
                  <a:cubicBezTo>
                    <a:pt x="1" y="146"/>
                    <a:pt x="8" y="166"/>
                    <a:pt x="20" y="183"/>
                  </a:cubicBezTo>
                  <a:cubicBezTo>
                    <a:pt x="21" y="182"/>
                    <a:pt x="22" y="182"/>
                    <a:pt x="24" y="181"/>
                  </a:cubicBezTo>
                  <a:cubicBezTo>
                    <a:pt x="34" y="175"/>
                    <a:pt x="47" y="170"/>
                    <a:pt x="62" y="167"/>
                  </a:cubicBezTo>
                  <a:cubicBezTo>
                    <a:pt x="58" y="154"/>
                    <a:pt x="55" y="139"/>
                    <a:pt x="55" y="125"/>
                  </a:cubicBezTo>
                  <a:cubicBezTo>
                    <a:pt x="55" y="125"/>
                    <a:pt x="55" y="125"/>
                    <a:pt x="55" y="125"/>
                  </a:cubicBezTo>
                  <a:cubicBezTo>
                    <a:pt x="55" y="114"/>
                    <a:pt x="55" y="114"/>
                    <a:pt x="55" y="114"/>
                  </a:cubicBezTo>
                  <a:close/>
                  <a:moveTo>
                    <a:pt x="228" y="191"/>
                  </a:moveTo>
                  <a:cubicBezTo>
                    <a:pt x="179" y="165"/>
                    <a:pt x="77" y="165"/>
                    <a:pt x="29" y="191"/>
                  </a:cubicBezTo>
                  <a:cubicBezTo>
                    <a:pt x="29" y="191"/>
                    <a:pt x="28" y="192"/>
                    <a:pt x="27" y="192"/>
                  </a:cubicBezTo>
                  <a:cubicBezTo>
                    <a:pt x="46" y="214"/>
                    <a:pt x="73" y="230"/>
                    <a:pt x="104" y="236"/>
                  </a:cubicBezTo>
                  <a:cubicBezTo>
                    <a:pt x="90" y="222"/>
                    <a:pt x="78" y="206"/>
                    <a:pt x="70" y="188"/>
                  </a:cubicBezTo>
                  <a:cubicBezTo>
                    <a:pt x="74" y="188"/>
                    <a:pt x="78" y="187"/>
                    <a:pt x="82" y="186"/>
                  </a:cubicBezTo>
                  <a:cubicBezTo>
                    <a:pt x="91" y="206"/>
                    <a:pt x="105" y="224"/>
                    <a:pt x="123" y="238"/>
                  </a:cubicBezTo>
                  <a:cubicBezTo>
                    <a:pt x="123" y="183"/>
                    <a:pt x="123" y="183"/>
                    <a:pt x="123" y="183"/>
                  </a:cubicBezTo>
                  <a:cubicBezTo>
                    <a:pt x="125" y="183"/>
                    <a:pt x="127" y="183"/>
                    <a:pt x="128" y="183"/>
                  </a:cubicBezTo>
                  <a:cubicBezTo>
                    <a:pt x="130" y="183"/>
                    <a:pt x="132" y="183"/>
                    <a:pt x="134" y="183"/>
                  </a:cubicBezTo>
                  <a:cubicBezTo>
                    <a:pt x="134" y="238"/>
                    <a:pt x="134" y="238"/>
                    <a:pt x="134" y="238"/>
                  </a:cubicBezTo>
                  <a:cubicBezTo>
                    <a:pt x="152" y="224"/>
                    <a:pt x="166" y="206"/>
                    <a:pt x="175" y="186"/>
                  </a:cubicBezTo>
                  <a:cubicBezTo>
                    <a:pt x="179" y="187"/>
                    <a:pt x="183" y="188"/>
                    <a:pt x="187" y="188"/>
                  </a:cubicBezTo>
                  <a:cubicBezTo>
                    <a:pt x="179" y="206"/>
                    <a:pt x="167" y="222"/>
                    <a:pt x="153" y="236"/>
                  </a:cubicBezTo>
                  <a:cubicBezTo>
                    <a:pt x="184" y="230"/>
                    <a:pt x="211" y="214"/>
                    <a:pt x="230" y="192"/>
                  </a:cubicBezTo>
                  <a:cubicBezTo>
                    <a:pt x="229" y="191"/>
                    <a:pt x="228" y="191"/>
                    <a:pt x="228" y="191"/>
                  </a:cubicBezTo>
                  <a:close/>
                  <a:moveTo>
                    <a:pt x="73" y="165"/>
                  </a:moveTo>
                  <a:cubicBezTo>
                    <a:pt x="89" y="162"/>
                    <a:pt x="106" y="160"/>
                    <a:pt x="123" y="160"/>
                  </a:cubicBezTo>
                  <a:cubicBezTo>
                    <a:pt x="123" y="125"/>
                    <a:pt x="123" y="125"/>
                    <a:pt x="123" y="125"/>
                  </a:cubicBezTo>
                  <a:cubicBezTo>
                    <a:pt x="66" y="125"/>
                    <a:pt x="66" y="125"/>
                    <a:pt x="66" y="125"/>
                  </a:cubicBezTo>
                  <a:cubicBezTo>
                    <a:pt x="67" y="139"/>
                    <a:pt x="69" y="152"/>
                    <a:pt x="73" y="165"/>
                  </a:cubicBezTo>
                  <a:close/>
                </a:path>
              </a:pathLst>
            </a:custGeom>
            <a:solidFill>
              <a:schemeClr val="bg1"/>
            </a:solidFill>
            <a:ln>
              <a:noFill/>
            </a:ln>
          </p:spPr>
          <p:txBody>
            <a:bodyPr vert="horz" wrap="square" lIns="121920" tIns="60960" rIns="121920" bIns="60960" numCol="1" anchor="t" anchorCtr="0" compatLnSpc="1"/>
            <a:lstStyle/>
            <a:p>
              <a:pPr defTabSz="1218565">
                <a:defRPr/>
              </a:pPr>
              <a:endParaRPr lang="zh-CN" alt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椭圆 11"/>
            <p:cNvSpPr>
              <a:spLocks noChangeAspect="1"/>
            </p:cNvSpPr>
            <p:nvPr/>
          </p:nvSpPr>
          <p:spPr>
            <a:xfrm>
              <a:off x="3866792" y="1648962"/>
              <a:ext cx="1273445" cy="1273445"/>
            </a:xfrm>
            <a:prstGeom prst="ellipse">
              <a:avLst/>
            </a:prstGeom>
            <a:solidFill>
              <a:schemeClr val="bg1">
                <a:alpha val="42000"/>
              </a:schemeClr>
            </a:solidFill>
            <a:ln w="12700" cap="flat" cmpd="sng" algn="ctr">
              <a:noFill/>
              <a:prstDash val="solid"/>
              <a:miter lim="800000"/>
            </a:ln>
            <a:effectLst/>
            <a:scene3d>
              <a:camera prst="orthographicFront">
                <a:rot lat="17399987" lon="0" rev="0"/>
              </a:camera>
              <a:lightRig rig="threePt" dir="t">
                <a:rot lat="0" lon="0" rev="1200000"/>
              </a:lightRig>
            </a:scene3d>
            <a:sp3d extrusionH="952500">
              <a:bevelT w="0" h="0"/>
            </a:sp3d>
          </p:spPr>
          <p:txBody>
            <a:bodyPr rtlCol="0" anchor="ctr"/>
            <a:lstStyle/>
            <a:p>
              <a:pPr algn="ctr" defTabSz="1218565">
                <a:defRPr/>
              </a:pPr>
              <a:endParaRPr lang="zh-CN" altLang="en-US" sz="240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文本框 67"/>
            <p:cNvSpPr txBox="1"/>
            <p:nvPr/>
          </p:nvSpPr>
          <p:spPr>
            <a:xfrm>
              <a:off x="4270581" y="2412761"/>
              <a:ext cx="465867" cy="859510"/>
            </a:xfrm>
            <a:prstGeom prst="rect">
              <a:avLst/>
            </a:prstGeom>
            <a:noFill/>
            <a:effectLst>
              <a:innerShdw blurRad="63500" dist="50800" dir="13500000">
                <a:prstClr val="black">
                  <a:alpha val="50000"/>
                </a:prstClr>
              </a:innerShdw>
            </a:effectLst>
            <a:scene3d>
              <a:camera prst="orthographicFront"/>
              <a:lightRig rig="threePt" dir="t">
                <a:rot lat="0" lon="0" rev="600000"/>
              </a:lightRig>
            </a:scene3d>
          </p:spPr>
          <p:txBody>
            <a:bodyPr wrap="none" rtlCol="0" anchor="ctr" anchorCtr="0">
              <a:noAutofit/>
            </a:bodyPr>
            <a:lstStyle>
              <a:defPPr>
                <a:defRPr lang="zh-CN"/>
              </a:defPPr>
              <a:lvl1pPr>
                <a:defRPr sz="5400">
                  <a:solidFill>
                    <a:schemeClr val="bg1"/>
                  </a:solidFill>
                  <a:effectLst>
                    <a:innerShdw blurRad="25400" dist="25400" dir="13500000">
                      <a:prstClr val="black">
                        <a:alpha val="50000"/>
                      </a:prstClr>
                    </a:innerShdw>
                  </a:effectLst>
                  <a:latin typeface="Barbatrick" panose="00000400000000000000" pitchFamily="2" charset="0"/>
                  <a:ea typeface="微软雅黑" panose="020B0503020204020204" pitchFamily="34" charset="-122"/>
                </a:defRPr>
              </a:lvl1pPr>
            </a:lstStyle>
            <a:p>
              <a:pPr algn="ctr" defTabSz="1218565">
                <a:defRPr/>
              </a:pPr>
              <a:r>
                <a:rPr lang="en-US" altLang="zh-CN" sz="7200" kern="0" dirty="0">
                  <a:solidFill>
                    <a:prstClr val="white"/>
                  </a:solidFill>
                  <a:sym typeface="Arial" panose="020B0604020202020204" pitchFamily="34" charset="0"/>
                </a:rPr>
                <a:t>2</a:t>
              </a:r>
              <a:endParaRPr lang="zh-CN" altLang="en-US" sz="7200" kern="0" dirty="0">
                <a:solidFill>
                  <a:prstClr val="white"/>
                </a:solidFill>
                <a:sym typeface="Arial" panose="020B0604020202020204" pitchFamily="34" charset="0"/>
              </a:endParaRPr>
            </a:p>
          </p:txBody>
        </p:sp>
      </p:grpSp>
      <p:grpSp>
        <p:nvGrpSpPr>
          <p:cNvPr id="14" name="组合 13"/>
          <p:cNvGrpSpPr/>
          <p:nvPr/>
        </p:nvGrpSpPr>
        <p:grpSpPr>
          <a:xfrm>
            <a:off x="3887208" y="1305602"/>
            <a:ext cx="5569165" cy="2053213"/>
            <a:chOff x="3279341" y="912782"/>
            <a:chExt cx="4176874" cy="1539910"/>
          </a:xfrm>
        </p:grpSpPr>
        <p:sp>
          <p:nvSpPr>
            <p:cNvPr id="15" name="矩形 14"/>
            <p:cNvSpPr/>
            <p:nvPr/>
          </p:nvSpPr>
          <p:spPr>
            <a:xfrm>
              <a:off x="3279341" y="1546929"/>
              <a:ext cx="733587" cy="566110"/>
            </a:xfrm>
            <a:prstGeom prst="rect">
              <a:avLst/>
            </a:prstGeom>
            <a:solidFill>
              <a:schemeClr val="bg1">
                <a:alpha val="26000"/>
              </a:schemeClr>
            </a:solidFill>
            <a:ln w="12700" cap="flat" cmpd="sng" algn="ctr">
              <a:noFill/>
              <a:prstDash val="solid"/>
              <a:miter lim="800000"/>
            </a:ln>
            <a:effectLst>
              <a:outerShdw blurRad="190500" dist="12700" dir="2700000" algn="ctr" rotWithShape="0">
                <a:prstClr val="black">
                  <a:alpha val="40000"/>
                </a:prstClr>
              </a:outerShdw>
            </a:effectLst>
          </p:spPr>
          <p:txBody>
            <a:bodyPr rtlCol="0" anchor="ctr"/>
            <a:lstStyle/>
            <a:p>
              <a:pPr algn="ctr" defTabSz="1218565">
                <a:defRPr/>
              </a:pPr>
              <a:endParaRPr lang="zh-CN" altLang="en-US" sz="240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p:nvPr/>
          </p:nvSpPr>
          <p:spPr bwMode="auto">
            <a:xfrm>
              <a:off x="3531675" y="1695937"/>
              <a:ext cx="268094" cy="268094"/>
            </a:xfrm>
            <a:custGeom>
              <a:avLst/>
              <a:gdLst>
                <a:gd name="connsiteX0" fmla="*/ 134047 w 268094"/>
                <a:gd name="connsiteY0" fmla="*/ 0 h 268094"/>
                <a:gd name="connsiteX1" fmla="*/ 183070 w 268094"/>
                <a:gd name="connsiteY1" fmla="*/ 49023 h 268094"/>
                <a:gd name="connsiteX2" fmla="*/ 183070 w 268094"/>
                <a:gd name="connsiteY2" fmla="*/ 13022 h 268094"/>
                <a:gd name="connsiteX3" fmla="*/ 232093 w 268094"/>
                <a:gd name="connsiteY3" fmla="*/ 13022 h 268094"/>
                <a:gd name="connsiteX4" fmla="*/ 232093 w 268094"/>
                <a:gd name="connsiteY4" fmla="*/ 98046 h 268094"/>
                <a:gd name="connsiteX5" fmla="*/ 268094 w 268094"/>
                <a:gd name="connsiteY5" fmla="*/ 134047 h 268094"/>
                <a:gd name="connsiteX6" fmla="*/ 244349 w 268094"/>
                <a:gd name="connsiteY6" fmla="*/ 134047 h 268094"/>
                <a:gd name="connsiteX7" fmla="*/ 244349 w 268094"/>
                <a:gd name="connsiteY7" fmla="*/ 268094 h 268094"/>
                <a:gd name="connsiteX8" fmla="*/ 170814 w 268094"/>
                <a:gd name="connsiteY8" fmla="*/ 268094 h 268094"/>
                <a:gd name="connsiteX9" fmla="*/ 170814 w 268094"/>
                <a:gd name="connsiteY9" fmla="*/ 159325 h 268094"/>
                <a:gd name="connsiteX10" fmla="*/ 157793 w 268094"/>
                <a:gd name="connsiteY10" fmla="*/ 159325 h 268094"/>
                <a:gd name="connsiteX11" fmla="*/ 157793 w 268094"/>
                <a:gd name="connsiteY11" fmla="*/ 181921 h 268094"/>
                <a:gd name="connsiteX12" fmla="*/ 108770 w 268094"/>
                <a:gd name="connsiteY12" fmla="*/ 181921 h 268094"/>
                <a:gd name="connsiteX13" fmla="*/ 108770 w 268094"/>
                <a:gd name="connsiteY13" fmla="*/ 159325 h 268094"/>
                <a:gd name="connsiteX14" fmla="*/ 98046 w 268094"/>
                <a:gd name="connsiteY14" fmla="*/ 159325 h 268094"/>
                <a:gd name="connsiteX15" fmla="*/ 98046 w 268094"/>
                <a:gd name="connsiteY15" fmla="*/ 268094 h 268094"/>
                <a:gd name="connsiteX16" fmla="*/ 23746 w 268094"/>
                <a:gd name="connsiteY16" fmla="*/ 268094 h 268094"/>
                <a:gd name="connsiteX17" fmla="*/ 23746 w 268094"/>
                <a:gd name="connsiteY17" fmla="*/ 134047 h 268094"/>
                <a:gd name="connsiteX18" fmla="*/ 0 w 268094"/>
                <a:gd name="connsiteY18" fmla="*/ 134047 h 26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8094" h="268094">
                  <a:moveTo>
                    <a:pt x="134047" y="0"/>
                  </a:moveTo>
                  <a:lnTo>
                    <a:pt x="183070" y="49023"/>
                  </a:lnTo>
                  <a:lnTo>
                    <a:pt x="183070" y="13022"/>
                  </a:lnTo>
                  <a:lnTo>
                    <a:pt x="232093" y="13022"/>
                  </a:lnTo>
                  <a:lnTo>
                    <a:pt x="232093" y="98046"/>
                  </a:lnTo>
                  <a:lnTo>
                    <a:pt x="268094" y="134047"/>
                  </a:lnTo>
                  <a:lnTo>
                    <a:pt x="244349" y="134047"/>
                  </a:lnTo>
                  <a:lnTo>
                    <a:pt x="244349" y="268094"/>
                  </a:lnTo>
                  <a:lnTo>
                    <a:pt x="170814" y="268094"/>
                  </a:lnTo>
                  <a:lnTo>
                    <a:pt x="170814" y="159325"/>
                  </a:lnTo>
                  <a:lnTo>
                    <a:pt x="157793" y="159325"/>
                  </a:lnTo>
                  <a:lnTo>
                    <a:pt x="157793" y="181921"/>
                  </a:lnTo>
                  <a:lnTo>
                    <a:pt x="108770" y="181921"/>
                  </a:lnTo>
                  <a:lnTo>
                    <a:pt x="108770" y="159325"/>
                  </a:lnTo>
                  <a:lnTo>
                    <a:pt x="98046" y="159325"/>
                  </a:lnTo>
                  <a:lnTo>
                    <a:pt x="98046" y="268094"/>
                  </a:lnTo>
                  <a:lnTo>
                    <a:pt x="23746" y="268094"/>
                  </a:lnTo>
                  <a:lnTo>
                    <a:pt x="23746" y="134047"/>
                  </a:lnTo>
                  <a:lnTo>
                    <a:pt x="0" y="134047"/>
                  </a:lnTo>
                  <a:close/>
                </a:path>
              </a:pathLst>
            </a:custGeom>
            <a:solidFill>
              <a:schemeClr val="bg1"/>
            </a:solidFill>
            <a:ln>
              <a:noFill/>
            </a:ln>
          </p:spPr>
          <p:txBody>
            <a:bodyPr vert="horz" wrap="square" lIns="121920" tIns="60960" rIns="121920" bIns="60960" numCol="1" anchor="t" anchorCtr="0" compatLnSpc="1">
              <a:noAutofit/>
            </a:bodyPr>
            <a:lstStyle/>
            <a:p>
              <a:pPr defTabSz="1218565">
                <a:defRPr/>
              </a:pPr>
              <a:endParaRPr lang="zh-CN" alt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5006190" y="1546929"/>
              <a:ext cx="2450025" cy="566110"/>
            </a:xfrm>
            <a:prstGeom prst="rect">
              <a:avLst/>
            </a:prstGeom>
            <a:solidFill>
              <a:schemeClr val="bg1">
                <a:alpha val="26000"/>
              </a:schemeClr>
            </a:solidFill>
            <a:ln w="12700" cap="flat" cmpd="sng" algn="ctr">
              <a:noFill/>
              <a:prstDash val="solid"/>
              <a:miter lim="800000"/>
            </a:ln>
            <a:effectLst>
              <a:outerShdw blurRad="190500" dist="12700" dir="2700000" algn="tl" rotWithShape="0">
                <a:prstClr val="black">
                  <a:alpha val="40000"/>
                </a:prstClr>
              </a:outerShdw>
            </a:effectLst>
          </p:spPr>
          <p:txBody>
            <a:bodyPr rtlCol="0" anchor="ctr"/>
            <a:lstStyle/>
            <a:p>
              <a:pPr lvl="0" algn="r"/>
              <a:r>
                <a:rPr lang="zh-CN" altLang="en-US" sz="2400" kern="0">
                  <a:solidFill>
                    <a:schemeClr val="bg1"/>
                  </a:solidFill>
                  <a:latin typeface="Arial" panose="020B0604020202020204" pitchFamily="34" charset="0"/>
                  <a:ea typeface="微软雅黑" panose="020B0503020204020204" pitchFamily="34" charset="-122"/>
                  <a:sym typeface="Arial" panose="020B0604020202020204" pitchFamily="34" charset="0"/>
                </a:rPr>
                <a:t>点击添加文本文字 </a:t>
              </a:r>
            </a:p>
          </p:txBody>
        </p:sp>
        <p:sp>
          <p:nvSpPr>
            <p:cNvPr id="18" name="椭圆 17"/>
            <p:cNvSpPr/>
            <p:nvPr/>
          </p:nvSpPr>
          <p:spPr>
            <a:xfrm>
              <a:off x="4000839" y="912782"/>
              <a:ext cx="1005351" cy="1005351"/>
            </a:xfrm>
            <a:prstGeom prst="ellipse">
              <a:avLst/>
            </a:prstGeom>
            <a:solidFill>
              <a:schemeClr val="bg1">
                <a:alpha val="41000"/>
              </a:schemeClr>
            </a:solidFill>
            <a:ln w="12700" cap="flat" cmpd="sng" algn="ctr">
              <a:noFill/>
              <a:prstDash val="solid"/>
              <a:miter lim="800000"/>
            </a:ln>
            <a:effectLst/>
            <a:scene3d>
              <a:camera prst="orthographicFront">
                <a:rot lat="17399987" lon="0" rev="0"/>
              </a:camera>
              <a:lightRig rig="threePt" dir="t">
                <a:rot lat="0" lon="0" rev="1200000"/>
              </a:lightRig>
            </a:scene3d>
            <a:sp3d extrusionH="952500">
              <a:bevelT w="0" h="0"/>
            </a:sp3d>
          </p:spPr>
          <p:txBody>
            <a:bodyPr rtlCol="0" anchor="ctr"/>
            <a:lstStyle/>
            <a:p>
              <a:pPr algn="ctr" defTabSz="1218565">
                <a:defRPr/>
              </a:pPr>
              <a:endParaRPr lang="zh-CN" altLang="en-US" sz="240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73"/>
            <p:cNvSpPr txBox="1"/>
            <p:nvPr/>
          </p:nvSpPr>
          <p:spPr>
            <a:xfrm>
              <a:off x="4313109" y="1593182"/>
              <a:ext cx="380810" cy="859510"/>
            </a:xfrm>
            <a:prstGeom prst="rect">
              <a:avLst/>
            </a:prstGeom>
            <a:noFill/>
            <a:effectLst>
              <a:innerShdw blurRad="63500" dist="50800" dir="13500000">
                <a:prstClr val="black">
                  <a:alpha val="50000"/>
                </a:prstClr>
              </a:innerShdw>
            </a:effectLst>
            <a:scene3d>
              <a:camera prst="orthographicFront"/>
              <a:lightRig rig="threePt" dir="t">
                <a:rot lat="0" lon="0" rev="600000"/>
              </a:lightRig>
            </a:scene3d>
          </p:spPr>
          <p:txBody>
            <a:bodyPr wrap="none" rtlCol="0" anchor="ctr" anchorCtr="0">
              <a:noAutofit/>
            </a:bodyPr>
            <a:lstStyle>
              <a:defPPr>
                <a:defRPr lang="zh-CN"/>
              </a:defPPr>
              <a:lvl1pPr>
                <a:defRPr sz="5400">
                  <a:solidFill>
                    <a:schemeClr val="bg1"/>
                  </a:solidFill>
                  <a:effectLst>
                    <a:innerShdw blurRad="25400" dist="25400" dir="13500000">
                      <a:prstClr val="black">
                        <a:alpha val="50000"/>
                      </a:prstClr>
                    </a:innerShdw>
                  </a:effectLst>
                  <a:latin typeface="Barbatrick" panose="00000400000000000000" pitchFamily="2" charset="0"/>
                  <a:ea typeface="微软雅黑" panose="020B0503020204020204" pitchFamily="34" charset="-122"/>
                </a:defRPr>
              </a:lvl1pPr>
            </a:lstStyle>
            <a:p>
              <a:pPr algn="ctr" defTabSz="1218565">
                <a:defRPr/>
              </a:pPr>
              <a:r>
                <a:rPr lang="en-US" altLang="zh-CN" sz="7200" kern="0" dirty="0">
                  <a:solidFill>
                    <a:prstClr val="white"/>
                  </a:solidFill>
                  <a:sym typeface="Arial" panose="020B0604020202020204" pitchFamily="34" charset="0"/>
                </a:rPr>
                <a:t>1</a:t>
              </a:r>
              <a:endParaRPr lang="zh-CN" altLang="en-US" sz="7200" kern="0" dirty="0">
                <a:solidFill>
                  <a:prstClr val="white"/>
                </a:solidFill>
                <a:sym typeface="Arial" panose="020B0604020202020204" pitchFamily="34" charset="0"/>
              </a:endParaRPr>
            </a:p>
          </p:txBody>
        </p:sp>
      </p:grpSp>
      <p:grpSp>
        <p:nvGrpSpPr>
          <p:cNvPr id="24" name="组合 23"/>
          <p:cNvGrpSpPr/>
          <p:nvPr/>
        </p:nvGrpSpPr>
        <p:grpSpPr>
          <a:xfrm>
            <a:off x="637804" y="297886"/>
            <a:ext cx="2230495" cy="547045"/>
            <a:chOff x="478353" y="223414"/>
            <a:chExt cx="1672871" cy="410284"/>
          </a:xfrm>
        </p:grpSpPr>
        <p:grpSp>
          <p:nvGrpSpPr>
            <p:cNvPr id="28" name="组合 27"/>
            <p:cNvGrpSpPr/>
            <p:nvPr/>
          </p:nvGrpSpPr>
          <p:grpSpPr>
            <a:xfrm>
              <a:off x="884819" y="243682"/>
              <a:ext cx="1266405" cy="374793"/>
              <a:chOff x="2140743" y="1400813"/>
              <a:chExt cx="1728192" cy="511459"/>
            </a:xfrm>
          </p:grpSpPr>
          <p:sp>
            <p:nvSpPr>
              <p:cNvPr id="30" name="TextBox 29"/>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32" name="矩形 31"/>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29"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54640" y="1723693"/>
            <a:ext cx="3240616" cy="4201584"/>
            <a:chOff x="2997498" y="1151731"/>
            <a:chExt cx="2430462" cy="3151188"/>
          </a:xfrm>
          <a:solidFill>
            <a:srgbClr val="00B0F0"/>
          </a:solidFill>
        </p:grpSpPr>
        <p:sp>
          <p:nvSpPr>
            <p:cNvPr id="3" name="椭圆 2"/>
            <p:cNvSpPr/>
            <p:nvPr/>
          </p:nvSpPr>
          <p:spPr>
            <a:xfrm rot="10800000">
              <a:off x="3046710" y="1151731"/>
              <a:ext cx="2381250" cy="3151188"/>
            </a:xfrm>
            <a:custGeom>
              <a:avLst/>
              <a:gdLst/>
              <a:ahLst/>
              <a:cxnLst/>
              <a:rect l="l" t="t" r="r" b="b"/>
              <a:pathLst>
                <a:path w="1517963" h="2007730">
                  <a:moveTo>
                    <a:pt x="514098" y="0"/>
                  </a:moveTo>
                  <a:cubicBezTo>
                    <a:pt x="1068517" y="0"/>
                    <a:pt x="1517963" y="449446"/>
                    <a:pt x="1517963" y="1003865"/>
                  </a:cubicBezTo>
                  <a:cubicBezTo>
                    <a:pt x="1517963" y="1558284"/>
                    <a:pt x="1068517" y="2007730"/>
                    <a:pt x="514098" y="2007730"/>
                  </a:cubicBezTo>
                  <a:cubicBezTo>
                    <a:pt x="406972" y="2007730"/>
                    <a:pt x="303765" y="1990950"/>
                    <a:pt x="207086" y="1959490"/>
                  </a:cubicBezTo>
                  <a:cubicBezTo>
                    <a:pt x="279744" y="1976607"/>
                    <a:pt x="355632" y="1985188"/>
                    <a:pt x="433595" y="1985188"/>
                  </a:cubicBezTo>
                  <a:cubicBezTo>
                    <a:pt x="988014" y="1985188"/>
                    <a:pt x="1437460" y="1551240"/>
                    <a:pt x="1437460" y="1015939"/>
                  </a:cubicBezTo>
                  <a:cubicBezTo>
                    <a:pt x="1437460" y="480638"/>
                    <a:pt x="988014" y="46690"/>
                    <a:pt x="433595" y="46690"/>
                  </a:cubicBezTo>
                  <a:cubicBezTo>
                    <a:pt x="278114" y="46690"/>
                    <a:pt x="130888" y="80819"/>
                    <a:pt x="0" y="142787"/>
                  </a:cubicBezTo>
                  <a:cubicBezTo>
                    <a:pt x="149912" y="51755"/>
                    <a:pt x="325961" y="0"/>
                    <a:pt x="514098" y="0"/>
                  </a:cubicBezTo>
                  <a:close/>
                </a:path>
              </a:pathLst>
            </a:custGeom>
            <a:solidFill>
              <a:schemeClr val="bg1">
                <a:alpha val="48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a:solidFill>
                  <a:schemeClr val="bg1"/>
                </a:solidFill>
              </a:endParaRPr>
            </a:p>
          </p:txBody>
        </p:sp>
        <p:sp>
          <p:nvSpPr>
            <p:cNvPr id="4" name="椭圆 3"/>
            <p:cNvSpPr/>
            <p:nvPr/>
          </p:nvSpPr>
          <p:spPr bwMode="auto">
            <a:xfrm rot="1267204">
              <a:off x="3429298" y="1531144"/>
              <a:ext cx="225425" cy="225425"/>
            </a:xfrm>
            <a:prstGeom prst="ellipse">
              <a:avLst/>
            </a:prstGeom>
            <a:solidFill>
              <a:schemeClr val="bg1">
                <a:alpha val="56000"/>
              </a:schemeClr>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sp>
          <p:nvSpPr>
            <p:cNvPr id="5" name="椭圆 4"/>
            <p:cNvSpPr/>
            <p:nvPr/>
          </p:nvSpPr>
          <p:spPr bwMode="auto">
            <a:xfrm rot="1267204">
              <a:off x="3091160" y="2080419"/>
              <a:ext cx="227013" cy="225425"/>
            </a:xfrm>
            <a:prstGeom prst="ellipse">
              <a:avLst/>
            </a:prstGeom>
            <a:solidFill>
              <a:schemeClr val="bg1">
                <a:alpha val="56000"/>
              </a:schemeClr>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sp>
          <p:nvSpPr>
            <p:cNvPr id="6" name="椭圆 5"/>
            <p:cNvSpPr/>
            <p:nvPr/>
          </p:nvSpPr>
          <p:spPr bwMode="auto">
            <a:xfrm rot="1267204">
              <a:off x="2997498" y="2642394"/>
              <a:ext cx="227012" cy="225425"/>
            </a:xfrm>
            <a:prstGeom prst="ellipse">
              <a:avLst/>
            </a:prstGeom>
            <a:solidFill>
              <a:schemeClr val="bg1">
                <a:alpha val="56000"/>
              </a:schemeClr>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sp>
          <p:nvSpPr>
            <p:cNvPr id="7" name="椭圆 6"/>
            <p:cNvSpPr/>
            <p:nvPr/>
          </p:nvSpPr>
          <p:spPr bwMode="auto">
            <a:xfrm rot="1267204">
              <a:off x="3114973" y="3204369"/>
              <a:ext cx="225425" cy="225425"/>
            </a:xfrm>
            <a:prstGeom prst="ellipse">
              <a:avLst/>
            </a:prstGeom>
            <a:solidFill>
              <a:schemeClr val="bg1">
                <a:alpha val="56000"/>
              </a:schemeClr>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sp>
          <p:nvSpPr>
            <p:cNvPr id="8" name="椭圆 7"/>
            <p:cNvSpPr/>
            <p:nvPr/>
          </p:nvSpPr>
          <p:spPr bwMode="auto">
            <a:xfrm rot="1267204">
              <a:off x="3489623" y="3721894"/>
              <a:ext cx="225425" cy="225425"/>
            </a:xfrm>
            <a:prstGeom prst="ellipse">
              <a:avLst/>
            </a:prstGeom>
            <a:solidFill>
              <a:schemeClr val="bg1">
                <a:alpha val="56000"/>
              </a:schemeClr>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grpSp>
      <p:sp>
        <p:nvSpPr>
          <p:cNvPr id="9" name="TextBox 8"/>
          <p:cNvSpPr txBox="1"/>
          <p:nvPr/>
        </p:nvSpPr>
        <p:spPr>
          <a:xfrm>
            <a:off x="2683041" y="2152309"/>
            <a:ext cx="1943100" cy="440267"/>
          </a:xfrm>
          <a:prstGeom prst="rect">
            <a:avLst/>
          </a:prstGeom>
          <a:noFill/>
        </p:spPr>
        <p:txBody>
          <a:bodyPr anchor="ctr"/>
          <a:lstStyle/>
          <a:p>
            <a:pPr algn="ctr">
              <a:lnSpc>
                <a:spcPct val="110000"/>
              </a:lnSpc>
              <a:defRPr/>
            </a:pPr>
            <a:r>
              <a:rPr lang="zh-CN" altLang="en-US" sz="2400" kern="0" dirty="0">
                <a:solidFill>
                  <a:schemeClr val="bg1">
                    <a:lumMod val="95000"/>
                  </a:schemeClr>
                </a:solidFill>
                <a:latin typeface="微软雅黑" panose="020B0503020204020204" pitchFamily="34" charset="-122"/>
                <a:ea typeface="微软雅黑" panose="020B0503020204020204" pitchFamily="34" charset="-122"/>
              </a:rPr>
              <a:t>做好表率</a:t>
            </a:r>
          </a:p>
        </p:txBody>
      </p:sp>
      <p:sp>
        <p:nvSpPr>
          <p:cNvPr id="10" name="TextBox 9"/>
          <p:cNvSpPr txBox="1"/>
          <p:nvPr/>
        </p:nvSpPr>
        <p:spPr>
          <a:xfrm>
            <a:off x="2217374" y="2895260"/>
            <a:ext cx="1940983" cy="440267"/>
          </a:xfrm>
          <a:prstGeom prst="rect">
            <a:avLst/>
          </a:prstGeom>
          <a:noFill/>
        </p:spPr>
        <p:txBody>
          <a:bodyPr anchor="ctr"/>
          <a:lstStyle/>
          <a:p>
            <a:pPr algn="ctr">
              <a:lnSpc>
                <a:spcPct val="110000"/>
              </a:lnSpc>
              <a:defRPr/>
            </a:pPr>
            <a:r>
              <a:rPr lang="zh-CN" altLang="en-US" sz="2400" kern="0" dirty="0">
                <a:solidFill>
                  <a:schemeClr val="bg1">
                    <a:lumMod val="95000"/>
                  </a:schemeClr>
                </a:solidFill>
                <a:latin typeface="微软雅黑" panose="020B0503020204020204" pitchFamily="34" charset="-122"/>
                <a:ea typeface="微软雅黑" panose="020B0503020204020204" pitchFamily="34" charset="-122"/>
              </a:rPr>
              <a:t>简化流程</a:t>
            </a:r>
          </a:p>
        </p:txBody>
      </p:sp>
      <p:sp>
        <p:nvSpPr>
          <p:cNvPr id="11" name="TextBox 10"/>
          <p:cNvSpPr txBox="1"/>
          <p:nvPr/>
        </p:nvSpPr>
        <p:spPr>
          <a:xfrm>
            <a:off x="2073441" y="3640327"/>
            <a:ext cx="1943100" cy="438149"/>
          </a:xfrm>
          <a:prstGeom prst="rect">
            <a:avLst/>
          </a:prstGeom>
          <a:noFill/>
        </p:spPr>
        <p:txBody>
          <a:bodyPr anchor="ctr"/>
          <a:lstStyle/>
          <a:p>
            <a:pPr algn="ctr">
              <a:lnSpc>
                <a:spcPct val="110000"/>
              </a:lnSpc>
              <a:defRPr/>
            </a:pPr>
            <a:r>
              <a:rPr lang="zh-CN" altLang="en-US" sz="2400" kern="0" dirty="0">
                <a:solidFill>
                  <a:schemeClr val="bg1">
                    <a:lumMod val="95000"/>
                  </a:schemeClr>
                </a:solidFill>
                <a:latin typeface="微软雅黑" panose="020B0503020204020204" pitchFamily="34" charset="-122"/>
                <a:ea typeface="微软雅黑" panose="020B0503020204020204" pitchFamily="34" charset="-122"/>
              </a:rPr>
              <a:t>选好员工</a:t>
            </a:r>
          </a:p>
        </p:txBody>
      </p:sp>
      <p:sp>
        <p:nvSpPr>
          <p:cNvPr id="12" name="TextBox 11"/>
          <p:cNvSpPr txBox="1"/>
          <p:nvPr/>
        </p:nvSpPr>
        <p:spPr>
          <a:xfrm>
            <a:off x="2266056" y="4421376"/>
            <a:ext cx="1940984" cy="440267"/>
          </a:xfrm>
          <a:prstGeom prst="rect">
            <a:avLst/>
          </a:prstGeom>
          <a:noFill/>
        </p:spPr>
        <p:txBody>
          <a:bodyPr anchor="ctr"/>
          <a:lstStyle/>
          <a:p>
            <a:pPr algn="ctr">
              <a:lnSpc>
                <a:spcPct val="110000"/>
              </a:lnSpc>
              <a:defRPr/>
            </a:pPr>
            <a:r>
              <a:rPr lang="zh-CN" altLang="en-US" sz="2400" kern="0" dirty="0">
                <a:solidFill>
                  <a:schemeClr val="bg1">
                    <a:lumMod val="95000"/>
                  </a:schemeClr>
                </a:solidFill>
                <a:latin typeface="微软雅黑" panose="020B0503020204020204" pitchFamily="34" charset="-122"/>
                <a:ea typeface="微软雅黑" panose="020B0503020204020204" pitchFamily="34" charset="-122"/>
              </a:rPr>
              <a:t>监督检查</a:t>
            </a:r>
          </a:p>
        </p:txBody>
      </p:sp>
      <p:sp>
        <p:nvSpPr>
          <p:cNvPr id="13" name="TextBox 12"/>
          <p:cNvSpPr txBox="1"/>
          <p:nvPr/>
        </p:nvSpPr>
        <p:spPr>
          <a:xfrm>
            <a:off x="2767707" y="5106127"/>
            <a:ext cx="1940983" cy="440267"/>
          </a:xfrm>
          <a:prstGeom prst="rect">
            <a:avLst/>
          </a:prstGeom>
          <a:noFill/>
        </p:spPr>
        <p:txBody>
          <a:bodyPr anchor="ctr"/>
          <a:lstStyle/>
          <a:p>
            <a:pPr algn="ctr">
              <a:lnSpc>
                <a:spcPct val="110000"/>
              </a:lnSpc>
              <a:defRPr/>
            </a:pPr>
            <a:r>
              <a:rPr lang="zh-CN" altLang="en-US" sz="2400" kern="0" dirty="0">
                <a:solidFill>
                  <a:schemeClr val="bg1">
                    <a:lumMod val="85000"/>
                  </a:schemeClr>
                </a:solidFill>
                <a:latin typeface="微软雅黑" panose="020B0503020204020204" pitchFamily="34" charset="-122"/>
                <a:ea typeface="微软雅黑" panose="020B0503020204020204" pitchFamily="34" charset="-122"/>
              </a:rPr>
              <a:t>奖惩分明</a:t>
            </a:r>
          </a:p>
        </p:txBody>
      </p:sp>
      <p:sp>
        <p:nvSpPr>
          <p:cNvPr id="14" name="圆角矩形 13"/>
          <p:cNvSpPr/>
          <p:nvPr/>
        </p:nvSpPr>
        <p:spPr>
          <a:xfrm>
            <a:off x="5208223" y="2185127"/>
            <a:ext cx="4248151" cy="404284"/>
          </a:xfrm>
          <a:prstGeom prst="roundRect">
            <a:avLst>
              <a:gd name="adj" fmla="val 50000"/>
            </a:avLst>
          </a:prstGeom>
          <a:solidFill>
            <a:schemeClr val="bg1">
              <a:alpha val="3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62400" rIns="91440" bIns="62400" anchor="ctr"/>
          <a:lstStyle/>
          <a:p>
            <a:pPr algn="r">
              <a:defRPr/>
            </a:pPr>
            <a:r>
              <a:rPr lang="zh-CN" altLang="en-US" sz="1600" b="1" dirty="0">
                <a:solidFill>
                  <a:schemeClr val="bg1"/>
                </a:solidFill>
                <a:latin typeface="微软雅黑" panose="020B0503020204020204" pitchFamily="34" charset="-122"/>
              </a:rPr>
              <a:t>领导者表率对执行力影响是决定性的</a:t>
            </a:r>
          </a:p>
        </p:txBody>
      </p:sp>
      <p:sp>
        <p:nvSpPr>
          <p:cNvPr id="15" name="圆角矩形 14"/>
          <p:cNvSpPr/>
          <p:nvPr/>
        </p:nvSpPr>
        <p:spPr>
          <a:xfrm>
            <a:off x="4873789" y="2915377"/>
            <a:ext cx="4582584" cy="404283"/>
          </a:xfrm>
          <a:prstGeom prst="roundRect">
            <a:avLst>
              <a:gd name="adj" fmla="val 50000"/>
            </a:avLst>
          </a:prstGeom>
          <a:solidFill>
            <a:schemeClr val="bg1">
              <a:alpha val="3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62400" rIns="91440" bIns="62400" anchor="ctr"/>
          <a:lstStyle/>
          <a:p>
            <a:pPr algn="r">
              <a:defRPr/>
            </a:pPr>
            <a:r>
              <a:rPr lang="zh-CN" altLang="en-US" sz="1600" b="1" dirty="0">
                <a:solidFill>
                  <a:schemeClr val="bg1"/>
                </a:solidFill>
                <a:latin typeface="微软雅黑" panose="020B0503020204020204" pitchFamily="34" charset="-122"/>
              </a:rPr>
              <a:t>言简意赅，说话不拐弯抹角也不虚伪矫饰</a:t>
            </a:r>
          </a:p>
        </p:txBody>
      </p:sp>
      <p:sp>
        <p:nvSpPr>
          <p:cNvPr id="16" name="圆角矩形 15"/>
          <p:cNvSpPr/>
          <p:nvPr/>
        </p:nvSpPr>
        <p:spPr>
          <a:xfrm>
            <a:off x="4797589" y="3645627"/>
            <a:ext cx="4658784" cy="404284"/>
          </a:xfrm>
          <a:prstGeom prst="roundRect">
            <a:avLst>
              <a:gd name="adj" fmla="val 50000"/>
            </a:avLst>
          </a:prstGeom>
          <a:solidFill>
            <a:schemeClr val="bg1">
              <a:alpha val="3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62400" rIns="91440" bIns="62400" anchor="ctr"/>
          <a:lstStyle/>
          <a:p>
            <a:pPr algn="r">
              <a:defRPr/>
            </a:pPr>
            <a:r>
              <a:rPr lang="zh-CN" altLang="en-US" sz="1600" b="1" dirty="0">
                <a:solidFill>
                  <a:schemeClr val="bg1"/>
                </a:solidFill>
                <a:latin typeface="微软雅黑" panose="020B0503020204020204" pitchFamily="34" charset="-122"/>
              </a:rPr>
              <a:t>执行力就是积极选拔合适的人到合适的岗位</a:t>
            </a:r>
          </a:p>
        </p:txBody>
      </p:sp>
      <p:sp>
        <p:nvSpPr>
          <p:cNvPr id="17" name="圆角矩形 16"/>
          <p:cNvSpPr/>
          <p:nvPr/>
        </p:nvSpPr>
        <p:spPr>
          <a:xfrm>
            <a:off x="4873789" y="4375877"/>
            <a:ext cx="4582584" cy="404283"/>
          </a:xfrm>
          <a:prstGeom prst="roundRect">
            <a:avLst>
              <a:gd name="adj" fmla="val 50000"/>
            </a:avLst>
          </a:prstGeom>
          <a:solidFill>
            <a:schemeClr val="bg1">
              <a:alpha val="3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62400" rIns="91440" bIns="62400" anchor="ctr"/>
          <a:lstStyle/>
          <a:p>
            <a:pPr algn="r">
              <a:defRPr/>
            </a:pPr>
            <a:r>
              <a:rPr lang="zh-CN" altLang="en-US" sz="1600" b="1" dirty="0">
                <a:solidFill>
                  <a:schemeClr val="bg1"/>
                </a:solidFill>
                <a:latin typeface="微软雅黑" panose="020B0503020204020204" pitchFamily="34" charset="-122"/>
              </a:rPr>
              <a:t>监督和检查非关信任与否，而是游戏规则</a:t>
            </a:r>
          </a:p>
        </p:txBody>
      </p:sp>
      <p:sp>
        <p:nvSpPr>
          <p:cNvPr id="18" name="圆角矩形 17"/>
          <p:cNvSpPr/>
          <p:nvPr/>
        </p:nvSpPr>
        <p:spPr>
          <a:xfrm>
            <a:off x="5208223" y="5106127"/>
            <a:ext cx="4248151" cy="404284"/>
          </a:xfrm>
          <a:prstGeom prst="roundRect">
            <a:avLst>
              <a:gd name="adj" fmla="val 50000"/>
            </a:avLst>
          </a:prstGeom>
          <a:solidFill>
            <a:schemeClr val="bg1">
              <a:alpha val="3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62400" rIns="91440" bIns="62400" anchor="ctr"/>
          <a:lstStyle/>
          <a:p>
            <a:pPr algn="r">
              <a:defRPr/>
            </a:pPr>
            <a:r>
              <a:rPr lang="zh-CN" altLang="en-US" sz="1600" b="1" dirty="0">
                <a:solidFill>
                  <a:schemeClr val="bg1"/>
                </a:solidFill>
                <a:latin typeface="微软雅黑" panose="020B0503020204020204" pitchFamily="34" charset="-122"/>
              </a:rPr>
              <a:t>奖惩分明也是提高执行力的有力杠杆</a:t>
            </a:r>
          </a:p>
        </p:txBody>
      </p:sp>
      <p:pic>
        <p:nvPicPr>
          <p:cNvPr id="19" name="图片 18"/>
          <p:cNvPicPr>
            <a:picLocks noChangeAspect="1"/>
          </p:cNvPicPr>
          <p:nvPr/>
        </p:nvPicPr>
        <p:blipFill rotWithShape="1">
          <a:blip r:embed="rId3" cstate="print">
            <a:extLst>
              <a:ext uri="{28A0092B-C50C-407E-A947-70E740481C1C}">
                <a14:useLocalDpi xmlns:a14="http://schemas.microsoft.com/office/drawing/2010/main" val="0"/>
              </a:ext>
            </a:extLst>
          </a:blip>
          <a:srcRect l="33667" t="27310" r="38672" b="46667"/>
          <a:stretch>
            <a:fillRect/>
          </a:stretch>
        </p:blipFill>
        <p:spPr>
          <a:xfrm flipH="1">
            <a:off x="5961955" y="1600829"/>
            <a:ext cx="1599096" cy="1784628"/>
          </a:xfrm>
          <a:prstGeom prst="rect">
            <a:avLst/>
          </a:prstGeom>
        </p:spPr>
      </p:pic>
      <p:grpSp>
        <p:nvGrpSpPr>
          <p:cNvPr id="24" name="组合 23"/>
          <p:cNvGrpSpPr/>
          <p:nvPr/>
        </p:nvGrpSpPr>
        <p:grpSpPr>
          <a:xfrm>
            <a:off x="637804" y="297886"/>
            <a:ext cx="2230495" cy="547045"/>
            <a:chOff x="478353" y="223414"/>
            <a:chExt cx="1672871" cy="410284"/>
          </a:xfrm>
        </p:grpSpPr>
        <p:grpSp>
          <p:nvGrpSpPr>
            <p:cNvPr id="28" name="组合 27"/>
            <p:cNvGrpSpPr/>
            <p:nvPr/>
          </p:nvGrpSpPr>
          <p:grpSpPr>
            <a:xfrm>
              <a:off x="884819" y="243682"/>
              <a:ext cx="1266405" cy="374793"/>
              <a:chOff x="2140743" y="1400813"/>
              <a:chExt cx="1728192" cy="511459"/>
            </a:xfrm>
          </p:grpSpPr>
          <p:sp>
            <p:nvSpPr>
              <p:cNvPr id="30" name="TextBox 29"/>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32" name="矩形 31"/>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29"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2.77778E-7 7.2116E-6 C -0.00851 0.00247 -0.01719 0.00432 -0.02552 0.00772 C -0.03177 0.01019 -0.0375 0.01543 -0.04375 0.0179 C -0.04601 0.02252 -0.04844 0.02314 -0.05174 0.02437 C -0.05365 0.02777 -0.0599 0.03332 -0.06268 0.03486 C -0.06337 0.03579 -0.06563 0.03949 -0.06632 0.04011 C -0.06823 0.04134 -0.07223 0.04257 -0.07223 0.04257 C -0.07431 0.04689 -0.07865 0.04874 -0.08177 0.05059 C -0.08316 0.05152 -0.08611 0.05306 -0.08611 0.05306 C -0.08959 0.05707 -0.09341 0.05985 -0.09705 0.06355 C -0.09983 0.06632 -0.1007 0.06972 -0.10365 0.07126 C -0.10782 0.07619 -0.10973 0.08421 -0.11302 0.09069 C -0.11528 0.10056 -0.11927 0.10426 -0.12396 0.11011 C -0.12761 0.11475 -0.13073 0.12061 -0.13421 0.12555 C -0.13629 0.12863 -0.13577 0.12925 -0.13785 0.13357 C -0.13941 0.13665 -0.14167 0.13788 -0.14306 0.14128 C -0.14549 0.14683 -0.14688 0.15454 -0.14966 0.15948 C -0.15122 0.16719 -0.15157 0.1749 -0.1533 0.18261 C -0.15452 0.19371 -0.15608 0.20389 -0.15903 0.21376 C -0.16094 0.22024 -0.16111 0.22734 -0.16355 0.2332 C -0.16424 0.24214 -0.16476 0.25201 -0.16632 0.26065 C -0.16598 0.28687 -0.16702 0.32542 -0.16198 0.35257 C -0.16077 0.37138 -0.15712 0.40069 -0.15174 0.41734 C -0.15052 0.43091 -0.14601 0.45898 -0.1415 0.4707 C -0.14028 0.47687 -0.13629 0.4889 -0.13282 0.4926 C -0.13004 0.49877 -0.1283 0.50957 -0.12396 0.51204 C -0.12118 0.52006 -0.10973 0.53579 -0.10434 0.53949 C -0.09914 0.54782 -0.09462 0.5509 -0.0882 0.55614 C -0.07743 0.56509 -0.08559 0.56108 -0.07882 0.56386 C -0.0757 0.56756 -0.07361 0.57157 -0.06997 0.57311 C -0.0632 0.57897 -0.05469 0.58421 -0.0474 0.5873 C -0.0415 0.59254 -0.03559 0.59624 -0.02917 0.59779 C -0.02466 0.60087 -0.01875 0.60334 -0.01389 0.60426 C -0.0099 0.60488 -0.00209 0.6055 -0.00209 0.6055 " pathEditMode="relative" ptsTypes="fffffffffffffffffffffffffffffffffA">
                                      <p:cBhvr>
                                        <p:cTn id="6" dur="1500" fill="hold"/>
                                        <p:tgtEl>
                                          <p:spTgt spid="19"/>
                                        </p:tgtEl>
                                        <p:attrNameLst>
                                          <p:attrName>ppt_x</p:attrName>
                                          <p:attrName>ppt_y</p:attrName>
                                        </p:attrNameLst>
                                      </p:cBhvr>
                                    </p:animMotion>
                                  </p:childTnLst>
                                </p:cTn>
                              </p:par>
                              <p:par>
                                <p:cTn id="7" presetID="22" presetClass="entr" presetSubtype="1"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up)">
                                      <p:cBhvr>
                                        <p:cTn id="9" dur="1000"/>
                                        <p:tgtEl>
                                          <p:spTgt spid="2"/>
                                        </p:tgtEl>
                                      </p:cBhvr>
                                    </p:animEffect>
                                  </p:childTnLst>
                                </p:cTn>
                              </p:par>
                            </p:childTnLst>
                          </p:cTn>
                        </p:par>
                        <p:par>
                          <p:cTn id="10" fill="hold">
                            <p:stCondLst>
                              <p:cond delay="1500"/>
                            </p:stCondLst>
                            <p:childTnLst>
                              <p:par>
                                <p:cTn id="11" presetID="1" presetClass="exit" presetSubtype="0" fill="hold" nodeType="afterEffect">
                                  <p:stCondLst>
                                    <p:cond delay="0"/>
                                  </p:stCondLst>
                                  <p:childTnLst>
                                    <p:set>
                                      <p:cBhvr>
                                        <p:cTn id="12" dur="1" fill="hold">
                                          <p:stCondLst>
                                            <p:cond delay="0"/>
                                          </p:stCondLst>
                                        </p:cTn>
                                        <p:tgtEl>
                                          <p:spTgt spid="19"/>
                                        </p:tgtEl>
                                        <p:attrNameLst>
                                          <p:attrName>style.visibility</p:attrName>
                                        </p:attrNameLst>
                                      </p:cBhvr>
                                      <p:to>
                                        <p:strVal val="hidden"/>
                                      </p:to>
                                    </p:set>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0-#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0-#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0-#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1+#ppt_w/2"/>
                                          </p:val>
                                        </p:tav>
                                        <p:tav tm="100000">
                                          <p:val>
                                            <p:strVal val="#ppt_x"/>
                                          </p:val>
                                        </p:tav>
                                      </p:tavLst>
                                    </p:anim>
                                    <p:anim calcmode="lin" valueType="num">
                                      <p:cBhvr additive="base">
                                        <p:cTn id="39" dur="500" fill="hold"/>
                                        <p:tgtEl>
                                          <p:spTgt spid="16"/>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0-#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1+#ppt_w/2"/>
                                          </p:val>
                                        </p:tav>
                                        <p:tav tm="100000">
                                          <p:val>
                                            <p:strVal val="#ppt_x"/>
                                          </p:val>
                                        </p:tav>
                                      </p:tavLst>
                                    </p:anim>
                                    <p:anim calcmode="lin" valueType="num">
                                      <p:cBhvr additive="base">
                                        <p:cTn id="48" dur="500" fill="hold"/>
                                        <p:tgtEl>
                                          <p:spTgt spid="17"/>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 presetClass="entr" presetSubtype="8"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0-#ppt_w/2"/>
                                          </p:val>
                                        </p:tav>
                                        <p:tav tm="100000">
                                          <p:val>
                                            <p:strVal val="#ppt_x"/>
                                          </p:val>
                                        </p:tav>
                                      </p:tavLst>
                                    </p:anim>
                                    <p:anim calcmode="lin" valueType="num">
                                      <p:cBhvr additive="base">
                                        <p:cTn id="53" dur="500" fill="hold"/>
                                        <p:tgtEl>
                                          <p:spTgt spid="1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500" fill="hold"/>
                                        <p:tgtEl>
                                          <p:spTgt spid="18"/>
                                        </p:tgtEl>
                                        <p:attrNameLst>
                                          <p:attrName>ppt_x</p:attrName>
                                        </p:attrNameLst>
                                      </p:cBhvr>
                                      <p:tavLst>
                                        <p:tav tm="0">
                                          <p:val>
                                            <p:strVal val="1+#ppt_w/2"/>
                                          </p:val>
                                        </p:tav>
                                        <p:tav tm="100000">
                                          <p:val>
                                            <p:strVal val="#ppt_x"/>
                                          </p:val>
                                        </p:tav>
                                      </p:tavLst>
                                    </p:anim>
                                    <p:anim calcmode="lin" valueType="num">
                                      <p:cBhvr additive="base">
                                        <p:cTn id="57"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animBg="1"/>
      <p:bldP spid="15" grpId="0" animBg="1"/>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descr="efa3a2075be440c192594e14cfdbcca5# #组合 947"/>
          <p:cNvGrpSpPr/>
          <p:nvPr/>
        </p:nvGrpSpPr>
        <p:grpSpPr bwMode="auto">
          <a:xfrm>
            <a:off x="4393790" y="3881132"/>
            <a:ext cx="3414621" cy="2134497"/>
            <a:chOff x="1635" y="0"/>
            <a:chExt cx="5562" cy="3477"/>
          </a:xfrm>
        </p:grpSpPr>
        <p:grpSp>
          <p:nvGrpSpPr>
            <p:cNvPr id="4" name="Group 5"/>
            <p:cNvGrpSpPr/>
            <p:nvPr/>
          </p:nvGrpSpPr>
          <p:grpSpPr bwMode="auto">
            <a:xfrm>
              <a:off x="1635" y="0"/>
              <a:ext cx="5562" cy="3477"/>
              <a:chOff x="0" y="0"/>
              <a:chExt cx="1089" cy="681"/>
            </a:xfrm>
          </p:grpSpPr>
          <p:sp>
            <p:nvSpPr>
              <p:cNvPr id="6" name="Freeform 11"/>
              <p:cNvSpPr/>
              <p:nvPr/>
            </p:nvSpPr>
            <p:spPr bwMode="auto">
              <a:xfrm>
                <a:off x="0" y="0"/>
                <a:ext cx="1089" cy="681"/>
              </a:xfrm>
              <a:custGeom>
                <a:avLst/>
                <a:gdLst>
                  <a:gd name="T0" fmla="*/ 1862 w 1862"/>
                  <a:gd name="T1" fmla="*/ 930 h 1164"/>
                  <a:gd name="T2" fmla="*/ 1856 w 1862"/>
                  <a:gd name="T3" fmla="*/ 954 h 1164"/>
                  <a:gd name="T4" fmla="*/ 1842 w 1862"/>
                  <a:gd name="T5" fmla="*/ 978 h 1164"/>
                  <a:gd name="T6" fmla="*/ 1820 w 1862"/>
                  <a:gd name="T7" fmla="*/ 1000 h 1164"/>
                  <a:gd name="T8" fmla="*/ 1788 w 1862"/>
                  <a:gd name="T9" fmla="*/ 1020 h 1164"/>
                  <a:gd name="T10" fmla="*/ 1702 w 1862"/>
                  <a:gd name="T11" fmla="*/ 1060 h 1164"/>
                  <a:gd name="T12" fmla="*/ 1588 w 1862"/>
                  <a:gd name="T13" fmla="*/ 1094 h 1164"/>
                  <a:gd name="T14" fmla="*/ 1452 w 1862"/>
                  <a:gd name="T15" fmla="*/ 1124 h 1164"/>
                  <a:gd name="T16" fmla="*/ 1294 w 1862"/>
                  <a:gd name="T17" fmla="*/ 1144 h 1164"/>
                  <a:gd name="T18" fmla="*/ 1118 w 1862"/>
                  <a:gd name="T19" fmla="*/ 1158 h 1164"/>
                  <a:gd name="T20" fmla="*/ 930 w 1862"/>
                  <a:gd name="T21" fmla="*/ 1164 h 1164"/>
                  <a:gd name="T22" fmla="*/ 744 w 1862"/>
                  <a:gd name="T23" fmla="*/ 1158 h 1164"/>
                  <a:gd name="T24" fmla="*/ 568 w 1862"/>
                  <a:gd name="T25" fmla="*/ 1144 h 1164"/>
                  <a:gd name="T26" fmla="*/ 410 w 1862"/>
                  <a:gd name="T27" fmla="*/ 1124 h 1164"/>
                  <a:gd name="T28" fmla="*/ 272 w 1862"/>
                  <a:gd name="T29" fmla="*/ 1094 h 1164"/>
                  <a:gd name="T30" fmla="*/ 158 w 1862"/>
                  <a:gd name="T31" fmla="*/ 1060 h 1164"/>
                  <a:gd name="T32" fmla="*/ 74 w 1862"/>
                  <a:gd name="T33" fmla="*/ 1020 h 1164"/>
                  <a:gd name="T34" fmla="*/ 42 w 1862"/>
                  <a:gd name="T35" fmla="*/ 1000 h 1164"/>
                  <a:gd name="T36" fmla="*/ 18 w 1862"/>
                  <a:gd name="T37" fmla="*/ 978 h 1164"/>
                  <a:gd name="T38" fmla="*/ 4 w 1862"/>
                  <a:gd name="T39" fmla="*/ 954 h 1164"/>
                  <a:gd name="T40" fmla="*/ 0 w 1862"/>
                  <a:gd name="T41" fmla="*/ 930 h 1164"/>
                  <a:gd name="T42" fmla="*/ 4 w 1862"/>
                  <a:gd name="T43" fmla="*/ 836 h 1164"/>
                  <a:gd name="T44" fmla="*/ 18 w 1862"/>
                  <a:gd name="T45" fmla="*/ 742 h 1164"/>
                  <a:gd name="T46" fmla="*/ 42 w 1862"/>
                  <a:gd name="T47" fmla="*/ 654 h 1164"/>
                  <a:gd name="T48" fmla="*/ 74 w 1862"/>
                  <a:gd name="T49" fmla="*/ 568 h 1164"/>
                  <a:gd name="T50" fmla="*/ 112 w 1862"/>
                  <a:gd name="T51" fmla="*/ 486 h 1164"/>
                  <a:gd name="T52" fmla="*/ 158 w 1862"/>
                  <a:gd name="T53" fmla="*/ 410 h 1164"/>
                  <a:gd name="T54" fmla="*/ 212 w 1862"/>
                  <a:gd name="T55" fmla="*/ 338 h 1164"/>
                  <a:gd name="T56" fmla="*/ 272 w 1862"/>
                  <a:gd name="T57" fmla="*/ 272 h 1164"/>
                  <a:gd name="T58" fmla="*/ 338 w 1862"/>
                  <a:gd name="T59" fmla="*/ 212 h 1164"/>
                  <a:gd name="T60" fmla="*/ 410 w 1862"/>
                  <a:gd name="T61" fmla="*/ 158 h 1164"/>
                  <a:gd name="T62" fmla="*/ 488 w 1862"/>
                  <a:gd name="T63" fmla="*/ 112 h 1164"/>
                  <a:gd name="T64" fmla="*/ 568 w 1862"/>
                  <a:gd name="T65" fmla="*/ 72 h 1164"/>
                  <a:gd name="T66" fmla="*/ 654 w 1862"/>
                  <a:gd name="T67" fmla="*/ 42 h 1164"/>
                  <a:gd name="T68" fmla="*/ 744 w 1862"/>
                  <a:gd name="T69" fmla="*/ 18 h 1164"/>
                  <a:gd name="T70" fmla="*/ 836 w 1862"/>
                  <a:gd name="T71" fmla="*/ 4 h 1164"/>
                  <a:gd name="T72" fmla="*/ 930 w 1862"/>
                  <a:gd name="T73" fmla="*/ 0 h 1164"/>
                  <a:gd name="T74" fmla="*/ 1026 w 1862"/>
                  <a:gd name="T75" fmla="*/ 4 h 1164"/>
                  <a:gd name="T76" fmla="*/ 1118 w 1862"/>
                  <a:gd name="T77" fmla="*/ 18 h 1164"/>
                  <a:gd name="T78" fmla="*/ 1208 w 1862"/>
                  <a:gd name="T79" fmla="*/ 42 h 1164"/>
                  <a:gd name="T80" fmla="*/ 1294 w 1862"/>
                  <a:gd name="T81" fmla="*/ 72 h 1164"/>
                  <a:gd name="T82" fmla="*/ 1374 w 1862"/>
                  <a:gd name="T83" fmla="*/ 112 h 1164"/>
                  <a:gd name="T84" fmla="*/ 1452 w 1862"/>
                  <a:gd name="T85" fmla="*/ 158 h 1164"/>
                  <a:gd name="T86" fmla="*/ 1522 w 1862"/>
                  <a:gd name="T87" fmla="*/ 212 h 1164"/>
                  <a:gd name="T88" fmla="*/ 1588 w 1862"/>
                  <a:gd name="T89" fmla="*/ 272 h 1164"/>
                  <a:gd name="T90" fmla="*/ 1650 w 1862"/>
                  <a:gd name="T91" fmla="*/ 338 h 1164"/>
                  <a:gd name="T92" fmla="*/ 1702 w 1862"/>
                  <a:gd name="T93" fmla="*/ 410 h 1164"/>
                  <a:gd name="T94" fmla="*/ 1750 w 1862"/>
                  <a:gd name="T95" fmla="*/ 486 h 1164"/>
                  <a:gd name="T96" fmla="*/ 1788 w 1862"/>
                  <a:gd name="T97" fmla="*/ 568 h 1164"/>
                  <a:gd name="T98" fmla="*/ 1820 w 1862"/>
                  <a:gd name="T99" fmla="*/ 654 h 1164"/>
                  <a:gd name="T100" fmla="*/ 1842 w 1862"/>
                  <a:gd name="T101" fmla="*/ 742 h 1164"/>
                  <a:gd name="T102" fmla="*/ 1856 w 1862"/>
                  <a:gd name="T103" fmla="*/ 836 h 1164"/>
                  <a:gd name="T104" fmla="*/ 1862 w 1862"/>
                  <a:gd name="T105" fmla="*/ 930 h 1164"/>
                  <a:gd name="T106" fmla="*/ 0 w 1862"/>
                  <a:gd name="T107" fmla="*/ 0 h 1164"/>
                  <a:gd name="T108" fmla="*/ 1862 w 1862"/>
                  <a:gd name="T109" fmla="*/ 1164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solidFill>
                <a:schemeClr val="bg1">
                  <a:alpha val="22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solidFill>
                    <a:schemeClr val="bg1"/>
                  </a:solidFill>
                </a:endParaRPr>
              </a:p>
            </p:txBody>
          </p:sp>
          <p:sp>
            <p:nvSpPr>
              <p:cNvPr id="7" name="Oval 12"/>
              <p:cNvSpPr>
                <a:spLocks noChangeArrowheads="1"/>
              </p:cNvSpPr>
              <p:nvPr/>
            </p:nvSpPr>
            <p:spPr bwMode="auto">
              <a:xfrm>
                <a:off x="225" y="138"/>
                <a:ext cx="183" cy="182"/>
              </a:xfrm>
              <a:prstGeom prst="ellipse">
                <a:avLst/>
              </a:prstGeom>
              <a:gradFill rotWithShape="1">
                <a:gsLst>
                  <a:gs pos="0">
                    <a:schemeClr val="bg1">
                      <a:alpha val="50000"/>
                    </a:schemeClr>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l"/>
                <a:endParaRPr lang="zh-CN" altLang="en-US" sz="2400" b="1">
                  <a:solidFill>
                    <a:schemeClr val="bg1"/>
                  </a:solidFill>
                  <a:latin typeface="微软雅黑" panose="020B0503020204020204" pitchFamily="34" charset="-122"/>
                </a:endParaRPr>
              </a:p>
            </p:txBody>
          </p:sp>
        </p:grpSp>
        <p:sp>
          <p:nvSpPr>
            <p:cNvPr id="5" name="Freeform 33"/>
            <p:cNvSpPr/>
            <p:nvPr/>
          </p:nvSpPr>
          <p:spPr bwMode="auto">
            <a:xfrm>
              <a:off x="1796" y="130"/>
              <a:ext cx="5209" cy="1881"/>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2400">
                <a:solidFill>
                  <a:schemeClr val="bg1"/>
                </a:solidFill>
              </a:endParaRPr>
            </a:p>
          </p:txBody>
        </p:sp>
      </p:grpSp>
      <p:sp>
        <p:nvSpPr>
          <p:cNvPr id="8" name="AutoShape 35" descr="8f4dd945bc444b82b917da606061fb01# #AutoShape 35"/>
          <p:cNvSpPr>
            <a:spLocks noChangeArrowheads="1"/>
          </p:cNvSpPr>
          <p:nvPr/>
        </p:nvSpPr>
        <p:spPr bwMode="auto">
          <a:xfrm>
            <a:off x="5673096" y="3137133"/>
            <a:ext cx="884195" cy="729153"/>
          </a:xfrm>
          <a:prstGeom prst="upArrow">
            <a:avLst>
              <a:gd name="adj1" fmla="val 52833"/>
              <a:gd name="adj2" fmla="val 45940"/>
            </a:avLst>
          </a:prstGeom>
          <a:solidFill>
            <a:schemeClr val="bg1">
              <a:alpha val="41000"/>
            </a:schemeClr>
          </a:solidFill>
          <a:ln>
            <a:noFill/>
          </a:ln>
          <a:effectLst/>
        </p:spPr>
        <p:txBody>
          <a:bodyPr wrap="none" anchor="ctr"/>
          <a:lstStyle/>
          <a:p>
            <a:pPr algn="l"/>
            <a:endParaRPr lang="zh-CN" altLang="en-US" sz="1600" b="1">
              <a:solidFill>
                <a:schemeClr val="bg1"/>
              </a:solidFill>
              <a:latin typeface="微软雅黑" panose="020B0503020204020204" pitchFamily="34" charset="-122"/>
            </a:endParaRPr>
          </a:p>
        </p:txBody>
      </p:sp>
      <p:sp>
        <p:nvSpPr>
          <p:cNvPr id="9" name="AutoShape 35" descr="d05e8137d208489caed9a28e42e20427# #AutoShape 35"/>
          <p:cNvSpPr>
            <a:spLocks noChangeArrowheads="1"/>
          </p:cNvSpPr>
          <p:nvPr/>
        </p:nvSpPr>
        <p:spPr bwMode="auto">
          <a:xfrm rot="2640000">
            <a:off x="7116972" y="3430817"/>
            <a:ext cx="884195" cy="729153"/>
          </a:xfrm>
          <a:prstGeom prst="upArrow">
            <a:avLst>
              <a:gd name="adj1" fmla="val 52833"/>
              <a:gd name="adj2" fmla="val 45940"/>
            </a:avLst>
          </a:prstGeom>
          <a:solidFill>
            <a:schemeClr val="bg1">
              <a:alpha val="41000"/>
            </a:schemeClr>
          </a:solidFill>
          <a:ln>
            <a:noFill/>
          </a:ln>
          <a:effectLst/>
        </p:spPr>
        <p:txBody>
          <a:bodyPr wrap="none" anchor="ctr"/>
          <a:lstStyle/>
          <a:p>
            <a:pPr algn="l"/>
            <a:endParaRPr lang="zh-CN" altLang="en-US" sz="1600" b="1">
              <a:solidFill>
                <a:schemeClr val="bg1"/>
              </a:solidFill>
              <a:latin typeface="微软雅黑" panose="020B0503020204020204" pitchFamily="34" charset="-122"/>
            </a:endParaRPr>
          </a:p>
        </p:txBody>
      </p:sp>
      <p:sp>
        <p:nvSpPr>
          <p:cNvPr id="10" name="AutoShape 35" descr="fdfb7516d4a94931883566bc48176f0b# #AutoShape 35"/>
          <p:cNvSpPr>
            <a:spLocks noChangeArrowheads="1"/>
          </p:cNvSpPr>
          <p:nvPr/>
        </p:nvSpPr>
        <p:spPr bwMode="auto">
          <a:xfrm rot="19140000" flipH="1">
            <a:off x="4447330" y="3337749"/>
            <a:ext cx="884196" cy="729153"/>
          </a:xfrm>
          <a:prstGeom prst="upArrow">
            <a:avLst>
              <a:gd name="adj1" fmla="val 52833"/>
              <a:gd name="adj2" fmla="val 45940"/>
            </a:avLst>
          </a:prstGeom>
          <a:solidFill>
            <a:schemeClr val="bg1">
              <a:alpha val="41000"/>
            </a:schemeClr>
          </a:solidFill>
          <a:ln>
            <a:noFill/>
          </a:ln>
          <a:effectLst/>
        </p:spPr>
        <p:txBody>
          <a:bodyPr wrap="none" anchor="ctr"/>
          <a:lstStyle/>
          <a:p>
            <a:pPr algn="l"/>
            <a:endParaRPr lang="zh-CN" altLang="en-US" sz="1600" b="1">
              <a:solidFill>
                <a:schemeClr val="bg1"/>
              </a:solidFill>
              <a:latin typeface="微软雅黑" panose="020B0503020204020204" pitchFamily="34" charset="-122"/>
            </a:endParaRPr>
          </a:p>
        </p:txBody>
      </p:sp>
      <p:sp>
        <p:nvSpPr>
          <p:cNvPr id="11" name="AutoShape 35" descr="e3700443559245268ceb61b271177554# #AutoShape 35"/>
          <p:cNvSpPr>
            <a:spLocks noChangeArrowheads="1"/>
          </p:cNvSpPr>
          <p:nvPr/>
        </p:nvSpPr>
        <p:spPr bwMode="auto">
          <a:xfrm rot="4080000">
            <a:off x="7869956" y="4893086"/>
            <a:ext cx="884195" cy="729153"/>
          </a:xfrm>
          <a:prstGeom prst="upArrow">
            <a:avLst>
              <a:gd name="adj1" fmla="val 52833"/>
              <a:gd name="adj2" fmla="val 45940"/>
            </a:avLst>
          </a:prstGeom>
          <a:solidFill>
            <a:schemeClr val="bg1">
              <a:alpha val="41000"/>
            </a:schemeClr>
          </a:solidFill>
          <a:ln>
            <a:noFill/>
          </a:ln>
          <a:effectLst/>
        </p:spPr>
        <p:txBody>
          <a:bodyPr wrap="none" anchor="ctr"/>
          <a:lstStyle/>
          <a:p>
            <a:pPr algn="l"/>
            <a:endParaRPr lang="zh-CN" altLang="en-US" sz="1600" b="1">
              <a:solidFill>
                <a:schemeClr val="bg1"/>
              </a:solidFill>
              <a:latin typeface="微软雅黑" panose="020B0503020204020204" pitchFamily="34" charset="-122"/>
            </a:endParaRPr>
          </a:p>
        </p:txBody>
      </p:sp>
      <p:sp>
        <p:nvSpPr>
          <p:cNvPr id="12" name="AutoShape 35" descr="ad99886fde13497e9dd4b56901c1695d# #AutoShape 35"/>
          <p:cNvSpPr>
            <a:spLocks noChangeArrowheads="1"/>
          </p:cNvSpPr>
          <p:nvPr/>
        </p:nvSpPr>
        <p:spPr bwMode="auto">
          <a:xfrm rot="17520000" flipH="1">
            <a:off x="3641291" y="4598333"/>
            <a:ext cx="884195" cy="729153"/>
          </a:xfrm>
          <a:prstGeom prst="upArrow">
            <a:avLst>
              <a:gd name="adj1" fmla="val 52833"/>
              <a:gd name="adj2" fmla="val 45940"/>
            </a:avLst>
          </a:prstGeom>
          <a:solidFill>
            <a:schemeClr val="bg1">
              <a:alpha val="41000"/>
            </a:schemeClr>
          </a:solidFill>
          <a:ln>
            <a:noFill/>
          </a:ln>
          <a:effectLst/>
        </p:spPr>
        <p:txBody>
          <a:bodyPr wrap="none" anchor="ctr"/>
          <a:lstStyle/>
          <a:p>
            <a:pPr algn="l"/>
            <a:endParaRPr lang="zh-CN" altLang="en-US" sz="1600" b="1">
              <a:solidFill>
                <a:schemeClr val="bg1"/>
              </a:solidFill>
              <a:latin typeface="微软雅黑" panose="020B0503020204020204" pitchFamily="34" charset="-122"/>
            </a:endParaRPr>
          </a:p>
        </p:txBody>
      </p:sp>
      <p:sp>
        <p:nvSpPr>
          <p:cNvPr id="13" name="Text Box 19" descr="a0f33d417dcf4698b6bc0df89c3c2a63# #文本框 949"/>
          <p:cNvSpPr txBox="1">
            <a:spLocks noChangeArrowheads="1"/>
          </p:cNvSpPr>
          <p:nvPr/>
        </p:nvSpPr>
        <p:spPr bwMode="auto">
          <a:xfrm>
            <a:off x="4959015" y="4912446"/>
            <a:ext cx="228417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zh-CN" altLang="en-US" sz="2665" b="1" dirty="0">
                <a:solidFill>
                  <a:schemeClr val="bg1"/>
                </a:solidFill>
                <a:latin typeface="仿宋_GB2312" pitchFamily="49" charset="-122"/>
                <a:ea typeface="微软雅黑" panose="020B0503020204020204" pitchFamily="34" charset="-122"/>
                <a:sym typeface="仿宋_GB2312" pitchFamily="49" charset="-122"/>
              </a:rPr>
              <a:t>输入文字内容</a:t>
            </a:r>
          </a:p>
        </p:txBody>
      </p:sp>
      <p:grpSp>
        <p:nvGrpSpPr>
          <p:cNvPr id="14" name="Group 20"/>
          <p:cNvGrpSpPr/>
          <p:nvPr/>
        </p:nvGrpSpPr>
        <p:grpSpPr bwMode="auto">
          <a:xfrm>
            <a:off x="2065865" y="3475661"/>
            <a:ext cx="1708524" cy="1702383"/>
            <a:chOff x="0" y="0"/>
            <a:chExt cx="1113" cy="1109"/>
          </a:xfrm>
        </p:grpSpPr>
        <p:grpSp>
          <p:nvGrpSpPr>
            <p:cNvPr id="15" name="Group 21" descr="8c552d78e6484d7e92a2b27dad1187ce# #组合 928"/>
            <p:cNvGrpSpPr/>
            <p:nvPr/>
          </p:nvGrpSpPr>
          <p:grpSpPr bwMode="auto">
            <a:xfrm>
              <a:off x="0" y="0"/>
              <a:ext cx="1113" cy="1109"/>
              <a:chOff x="0" y="0"/>
              <a:chExt cx="2924" cy="2914"/>
            </a:xfrm>
          </p:grpSpPr>
          <p:grpSp>
            <p:nvGrpSpPr>
              <p:cNvPr id="17" name="Group 22"/>
              <p:cNvGrpSpPr/>
              <p:nvPr/>
            </p:nvGrpSpPr>
            <p:grpSpPr bwMode="auto">
              <a:xfrm>
                <a:off x="0" y="0"/>
                <a:ext cx="2925" cy="2915"/>
                <a:chOff x="0" y="0"/>
                <a:chExt cx="1406" cy="1402"/>
              </a:xfrm>
            </p:grpSpPr>
            <p:sp>
              <p:nvSpPr>
                <p:cNvPr id="19" name="Oval 3"/>
                <p:cNvSpPr>
                  <a:spLocks noChangeArrowheads="1"/>
                </p:cNvSpPr>
                <p:nvPr/>
              </p:nvSpPr>
              <p:spPr bwMode="auto">
                <a:xfrm>
                  <a:off x="0" y="0"/>
                  <a:ext cx="1406" cy="1402"/>
                </a:xfrm>
                <a:prstGeom prst="ellipse">
                  <a:avLst/>
                </a:prstGeom>
                <a:solidFill>
                  <a:schemeClr val="bg1">
                    <a:alpha val="26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l"/>
                  <a:endParaRPr lang="zh-CN" altLang="en-US" sz="1600" b="1">
                    <a:solidFill>
                      <a:schemeClr val="bg1"/>
                    </a:solidFill>
                    <a:latin typeface="微软雅黑" panose="020B0503020204020204" pitchFamily="34" charset="-122"/>
                  </a:endParaRPr>
                </a:p>
              </p:txBody>
            </p:sp>
            <p:sp>
              <p:nvSpPr>
                <p:cNvPr id="20" name="Oval 4"/>
                <p:cNvSpPr>
                  <a:spLocks noChangeArrowheads="1"/>
                </p:cNvSpPr>
                <p:nvPr/>
              </p:nvSpPr>
              <p:spPr bwMode="auto">
                <a:xfrm>
                  <a:off x="278" y="176"/>
                  <a:ext cx="236" cy="235"/>
                </a:xfrm>
                <a:prstGeom prst="ellipse">
                  <a:avLst/>
                </a:prstGeom>
                <a:gradFill rotWithShape="1">
                  <a:gsLst>
                    <a:gs pos="0">
                      <a:schemeClr val="bg1"/>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l"/>
                  <a:endParaRPr lang="zh-CN" altLang="en-US" sz="1600" b="1">
                    <a:solidFill>
                      <a:schemeClr val="bg1"/>
                    </a:solidFill>
                    <a:latin typeface="微软雅黑" panose="020B0503020204020204" pitchFamily="34" charset="-122"/>
                  </a:endParaRPr>
                </a:p>
              </p:txBody>
            </p:sp>
          </p:grpSp>
          <p:sp>
            <p:nvSpPr>
              <p:cNvPr id="18" name="Freeform 16"/>
              <p:cNvSpPr/>
              <p:nvPr/>
            </p:nvSpPr>
            <p:spPr bwMode="auto">
              <a:xfrm>
                <a:off x="227" y="55"/>
                <a:ext cx="2495" cy="827"/>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600" b="1">
                  <a:solidFill>
                    <a:schemeClr val="bg1"/>
                  </a:solidFill>
                </a:endParaRPr>
              </a:p>
            </p:txBody>
          </p:sp>
        </p:grpSp>
        <p:sp>
          <p:nvSpPr>
            <p:cNvPr id="16" name="Text Box 26" descr="394f996264cd4516ac3c378b7f07a3a0# #文本框 954"/>
            <p:cNvSpPr txBox="1">
              <a:spLocks noChangeArrowheads="1"/>
            </p:cNvSpPr>
            <p:nvPr/>
          </p:nvSpPr>
          <p:spPr bwMode="auto">
            <a:xfrm>
              <a:off x="192" y="380"/>
              <a:ext cx="864" cy="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zh-CN" altLang="en-US" sz="1600" b="1">
                  <a:solidFill>
                    <a:schemeClr val="bg1"/>
                  </a:solidFill>
                  <a:latin typeface="微软雅黑" panose="020B0503020204020204" pitchFamily="34" charset="-122"/>
                  <a:ea typeface="微软雅黑" panose="020B0503020204020204" pitchFamily="34" charset="-122"/>
                </a:rPr>
                <a:t>务工薪金</a:t>
              </a:r>
            </a:p>
          </p:txBody>
        </p:sp>
      </p:grpSp>
      <p:grpSp>
        <p:nvGrpSpPr>
          <p:cNvPr id="21" name="Group 27"/>
          <p:cNvGrpSpPr/>
          <p:nvPr/>
        </p:nvGrpSpPr>
        <p:grpSpPr bwMode="auto">
          <a:xfrm>
            <a:off x="3277339" y="1810889"/>
            <a:ext cx="1708523" cy="1702383"/>
            <a:chOff x="0" y="0"/>
            <a:chExt cx="1113" cy="1109"/>
          </a:xfrm>
        </p:grpSpPr>
        <p:grpSp>
          <p:nvGrpSpPr>
            <p:cNvPr id="22" name="Group 28" descr="d589494dc5ce4149a6a34bd768607d47# #组合 923"/>
            <p:cNvGrpSpPr/>
            <p:nvPr/>
          </p:nvGrpSpPr>
          <p:grpSpPr bwMode="auto">
            <a:xfrm>
              <a:off x="0" y="0"/>
              <a:ext cx="1113" cy="1109"/>
              <a:chOff x="0" y="0"/>
              <a:chExt cx="2924" cy="2914"/>
            </a:xfrm>
          </p:grpSpPr>
          <p:grpSp>
            <p:nvGrpSpPr>
              <p:cNvPr id="24" name="Group 29"/>
              <p:cNvGrpSpPr/>
              <p:nvPr/>
            </p:nvGrpSpPr>
            <p:grpSpPr bwMode="auto">
              <a:xfrm>
                <a:off x="0" y="0"/>
                <a:ext cx="2925" cy="2915"/>
                <a:chOff x="0" y="0"/>
                <a:chExt cx="1406" cy="1402"/>
              </a:xfrm>
            </p:grpSpPr>
            <p:sp>
              <p:nvSpPr>
                <p:cNvPr id="26" name="Oval 3"/>
                <p:cNvSpPr>
                  <a:spLocks noChangeArrowheads="1"/>
                </p:cNvSpPr>
                <p:nvPr/>
              </p:nvSpPr>
              <p:spPr bwMode="auto">
                <a:xfrm>
                  <a:off x="0" y="0"/>
                  <a:ext cx="1406" cy="1402"/>
                </a:xfrm>
                <a:prstGeom prst="ellipse">
                  <a:avLst/>
                </a:prstGeom>
                <a:solidFill>
                  <a:schemeClr val="bg1">
                    <a:alpha val="26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l"/>
                  <a:endParaRPr lang="zh-CN" altLang="en-US" sz="1600" b="1">
                    <a:solidFill>
                      <a:schemeClr val="bg1"/>
                    </a:solidFill>
                    <a:latin typeface="微软雅黑" panose="020B0503020204020204" pitchFamily="34" charset="-122"/>
                  </a:endParaRPr>
                </a:p>
              </p:txBody>
            </p:sp>
            <p:sp>
              <p:nvSpPr>
                <p:cNvPr id="27" name="Oval 4"/>
                <p:cNvSpPr>
                  <a:spLocks noChangeArrowheads="1"/>
                </p:cNvSpPr>
                <p:nvPr/>
              </p:nvSpPr>
              <p:spPr bwMode="auto">
                <a:xfrm>
                  <a:off x="278" y="176"/>
                  <a:ext cx="236" cy="235"/>
                </a:xfrm>
                <a:prstGeom prst="ellipse">
                  <a:avLst/>
                </a:prstGeom>
                <a:gradFill rotWithShape="1">
                  <a:gsLst>
                    <a:gs pos="0">
                      <a:schemeClr val="bg1"/>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l"/>
                  <a:endParaRPr lang="zh-CN" altLang="en-US" sz="1600" b="1">
                    <a:solidFill>
                      <a:schemeClr val="bg1"/>
                    </a:solidFill>
                    <a:latin typeface="微软雅黑" panose="020B0503020204020204" pitchFamily="34" charset="-122"/>
                  </a:endParaRPr>
                </a:p>
              </p:txBody>
            </p:sp>
          </p:grpSp>
          <p:sp>
            <p:nvSpPr>
              <p:cNvPr id="25" name="Freeform 16"/>
              <p:cNvSpPr/>
              <p:nvPr/>
            </p:nvSpPr>
            <p:spPr bwMode="auto">
              <a:xfrm>
                <a:off x="227" y="55"/>
                <a:ext cx="2495" cy="827"/>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600" b="1">
                  <a:solidFill>
                    <a:schemeClr val="bg1"/>
                  </a:solidFill>
                </a:endParaRPr>
              </a:p>
            </p:txBody>
          </p:sp>
        </p:grpSp>
        <p:sp>
          <p:nvSpPr>
            <p:cNvPr id="23" name="Text Box 33" descr="1f99be6f4d5f4c6a9d054ae3c929bcbb# #文本框 955"/>
            <p:cNvSpPr txBox="1">
              <a:spLocks noChangeArrowheads="1"/>
            </p:cNvSpPr>
            <p:nvPr/>
          </p:nvSpPr>
          <p:spPr bwMode="auto">
            <a:xfrm>
              <a:off x="197" y="336"/>
              <a:ext cx="768" cy="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zh-CN" altLang="en-US" sz="1600" b="1" dirty="0">
                  <a:solidFill>
                    <a:schemeClr val="bg1"/>
                  </a:solidFill>
                  <a:latin typeface="微软雅黑" panose="020B0503020204020204" pitchFamily="34" charset="-122"/>
                  <a:ea typeface="微软雅黑" panose="020B0503020204020204" pitchFamily="34" charset="-122"/>
                </a:rPr>
                <a:t>流转租金</a:t>
              </a:r>
            </a:p>
          </p:txBody>
        </p:sp>
      </p:grpSp>
      <p:grpSp>
        <p:nvGrpSpPr>
          <p:cNvPr id="28" name="Group 34"/>
          <p:cNvGrpSpPr/>
          <p:nvPr/>
        </p:nvGrpSpPr>
        <p:grpSpPr bwMode="auto">
          <a:xfrm>
            <a:off x="5246839" y="1458926"/>
            <a:ext cx="1708523" cy="1702383"/>
            <a:chOff x="0" y="0"/>
            <a:chExt cx="1113" cy="1109"/>
          </a:xfrm>
        </p:grpSpPr>
        <p:grpSp>
          <p:nvGrpSpPr>
            <p:cNvPr id="29" name="Group 35" descr="733c62dd47634bc5b8f5525f3133230c# #组合 921"/>
            <p:cNvGrpSpPr/>
            <p:nvPr/>
          </p:nvGrpSpPr>
          <p:grpSpPr bwMode="auto">
            <a:xfrm>
              <a:off x="0" y="0"/>
              <a:ext cx="1113" cy="1109"/>
              <a:chOff x="0" y="0"/>
              <a:chExt cx="2924" cy="2914"/>
            </a:xfrm>
          </p:grpSpPr>
          <p:grpSp>
            <p:nvGrpSpPr>
              <p:cNvPr id="31" name="Group 36"/>
              <p:cNvGrpSpPr/>
              <p:nvPr/>
            </p:nvGrpSpPr>
            <p:grpSpPr bwMode="auto">
              <a:xfrm>
                <a:off x="0" y="0"/>
                <a:ext cx="2925" cy="2915"/>
                <a:chOff x="0" y="0"/>
                <a:chExt cx="1406" cy="1402"/>
              </a:xfrm>
            </p:grpSpPr>
            <p:sp>
              <p:nvSpPr>
                <p:cNvPr id="33" name="Oval 3"/>
                <p:cNvSpPr>
                  <a:spLocks noChangeArrowheads="1"/>
                </p:cNvSpPr>
                <p:nvPr/>
              </p:nvSpPr>
              <p:spPr bwMode="auto">
                <a:xfrm>
                  <a:off x="0" y="0"/>
                  <a:ext cx="1406" cy="1402"/>
                </a:xfrm>
                <a:prstGeom prst="ellipse">
                  <a:avLst/>
                </a:prstGeom>
                <a:solidFill>
                  <a:schemeClr val="bg1">
                    <a:alpha val="26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l"/>
                  <a:endParaRPr lang="zh-CN" altLang="en-US" sz="1600" b="1">
                    <a:solidFill>
                      <a:schemeClr val="bg1"/>
                    </a:solidFill>
                    <a:latin typeface="微软雅黑" panose="020B0503020204020204" pitchFamily="34" charset="-122"/>
                  </a:endParaRPr>
                </a:p>
              </p:txBody>
            </p:sp>
            <p:sp>
              <p:nvSpPr>
                <p:cNvPr id="34" name="Oval 4"/>
                <p:cNvSpPr>
                  <a:spLocks noChangeArrowheads="1"/>
                </p:cNvSpPr>
                <p:nvPr/>
              </p:nvSpPr>
              <p:spPr bwMode="auto">
                <a:xfrm>
                  <a:off x="278" y="176"/>
                  <a:ext cx="236" cy="235"/>
                </a:xfrm>
                <a:prstGeom prst="ellipse">
                  <a:avLst/>
                </a:prstGeom>
                <a:gradFill rotWithShape="1">
                  <a:gsLst>
                    <a:gs pos="0">
                      <a:schemeClr val="bg1"/>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l"/>
                  <a:endParaRPr lang="zh-CN" altLang="en-US" sz="1600" b="1">
                    <a:solidFill>
                      <a:schemeClr val="bg1"/>
                    </a:solidFill>
                    <a:latin typeface="微软雅黑" panose="020B0503020204020204" pitchFamily="34" charset="-122"/>
                  </a:endParaRPr>
                </a:p>
              </p:txBody>
            </p:sp>
          </p:grpSp>
          <p:sp>
            <p:nvSpPr>
              <p:cNvPr id="32" name="Freeform 16"/>
              <p:cNvSpPr/>
              <p:nvPr/>
            </p:nvSpPr>
            <p:spPr bwMode="auto">
              <a:xfrm>
                <a:off x="227" y="55"/>
                <a:ext cx="2495" cy="827"/>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600" b="1">
                  <a:solidFill>
                    <a:schemeClr val="bg1"/>
                  </a:solidFill>
                </a:endParaRPr>
              </a:p>
            </p:txBody>
          </p:sp>
        </p:grpSp>
        <p:sp>
          <p:nvSpPr>
            <p:cNvPr id="30" name="Text Box 40" descr="e0f6737adf634fdbb8b4e4ec4f26ba44# #文本框 956"/>
            <p:cNvSpPr txBox="1">
              <a:spLocks noChangeArrowheads="1"/>
            </p:cNvSpPr>
            <p:nvPr/>
          </p:nvSpPr>
          <p:spPr bwMode="auto">
            <a:xfrm>
              <a:off x="221" y="336"/>
              <a:ext cx="864" cy="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zh-CN" altLang="en-US" sz="1600" b="1">
                  <a:solidFill>
                    <a:schemeClr val="bg1"/>
                  </a:solidFill>
                  <a:latin typeface="微软雅黑" panose="020B0503020204020204" pitchFamily="34" charset="-122"/>
                  <a:ea typeface="微软雅黑" panose="020B0503020204020204" pitchFamily="34" charset="-122"/>
                </a:rPr>
                <a:t>入股股金</a:t>
              </a:r>
            </a:p>
          </p:txBody>
        </p:sp>
      </p:grpSp>
      <p:grpSp>
        <p:nvGrpSpPr>
          <p:cNvPr id="35" name="Group 41"/>
          <p:cNvGrpSpPr/>
          <p:nvPr/>
        </p:nvGrpSpPr>
        <p:grpSpPr bwMode="auto">
          <a:xfrm>
            <a:off x="7808411" y="2024670"/>
            <a:ext cx="1708523" cy="1702383"/>
            <a:chOff x="0" y="0"/>
            <a:chExt cx="1113" cy="1109"/>
          </a:xfrm>
        </p:grpSpPr>
        <p:grpSp>
          <p:nvGrpSpPr>
            <p:cNvPr id="36" name="Group 42" descr="b78b41f05050400095528171782fefda# #组合 933"/>
            <p:cNvGrpSpPr/>
            <p:nvPr/>
          </p:nvGrpSpPr>
          <p:grpSpPr bwMode="auto">
            <a:xfrm>
              <a:off x="0" y="0"/>
              <a:ext cx="1113" cy="1109"/>
              <a:chOff x="0" y="0"/>
              <a:chExt cx="2924" cy="2914"/>
            </a:xfrm>
          </p:grpSpPr>
          <p:grpSp>
            <p:nvGrpSpPr>
              <p:cNvPr id="38" name="Group 43"/>
              <p:cNvGrpSpPr/>
              <p:nvPr/>
            </p:nvGrpSpPr>
            <p:grpSpPr bwMode="auto">
              <a:xfrm>
                <a:off x="0" y="0"/>
                <a:ext cx="2925" cy="2915"/>
                <a:chOff x="0" y="0"/>
                <a:chExt cx="1406" cy="1402"/>
              </a:xfrm>
            </p:grpSpPr>
            <p:sp>
              <p:nvSpPr>
                <p:cNvPr id="40" name="Oval 3"/>
                <p:cNvSpPr>
                  <a:spLocks noChangeArrowheads="1"/>
                </p:cNvSpPr>
                <p:nvPr/>
              </p:nvSpPr>
              <p:spPr bwMode="auto">
                <a:xfrm>
                  <a:off x="0" y="0"/>
                  <a:ext cx="1406" cy="1402"/>
                </a:xfrm>
                <a:prstGeom prst="ellipse">
                  <a:avLst/>
                </a:prstGeom>
                <a:solidFill>
                  <a:schemeClr val="bg1">
                    <a:alpha val="26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l"/>
                  <a:endParaRPr lang="zh-CN" altLang="en-US" sz="1600" b="1">
                    <a:solidFill>
                      <a:schemeClr val="bg1"/>
                    </a:solidFill>
                    <a:latin typeface="微软雅黑" panose="020B0503020204020204" pitchFamily="34" charset="-122"/>
                  </a:endParaRPr>
                </a:p>
              </p:txBody>
            </p:sp>
            <p:sp>
              <p:nvSpPr>
                <p:cNvPr id="41" name="Oval 4"/>
                <p:cNvSpPr>
                  <a:spLocks noChangeArrowheads="1"/>
                </p:cNvSpPr>
                <p:nvPr/>
              </p:nvSpPr>
              <p:spPr bwMode="auto">
                <a:xfrm>
                  <a:off x="278" y="176"/>
                  <a:ext cx="236" cy="235"/>
                </a:xfrm>
                <a:prstGeom prst="ellipse">
                  <a:avLst/>
                </a:prstGeom>
                <a:gradFill rotWithShape="1">
                  <a:gsLst>
                    <a:gs pos="0">
                      <a:schemeClr val="bg1"/>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l"/>
                  <a:endParaRPr lang="zh-CN" altLang="en-US" sz="1600" b="1">
                    <a:solidFill>
                      <a:schemeClr val="bg1"/>
                    </a:solidFill>
                    <a:latin typeface="微软雅黑" panose="020B0503020204020204" pitchFamily="34" charset="-122"/>
                  </a:endParaRPr>
                </a:p>
              </p:txBody>
            </p:sp>
          </p:grpSp>
          <p:sp>
            <p:nvSpPr>
              <p:cNvPr id="39" name="Freeform 16"/>
              <p:cNvSpPr/>
              <p:nvPr/>
            </p:nvSpPr>
            <p:spPr bwMode="auto">
              <a:xfrm>
                <a:off x="227" y="55"/>
                <a:ext cx="2495" cy="827"/>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600" b="1">
                  <a:solidFill>
                    <a:schemeClr val="bg1"/>
                  </a:solidFill>
                </a:endParaRPr>
              </a:p>
            </p:txBody>
          </p:sp>
        </p:grpSp>
        <p:sp>
          <p:nvSpPr>
            <p:cNvPr id="37" name="Text Box 47" descr="24c101ddb2584e96bfb8d19b502c4ae1# #文本框 958"/>
            <p:cNvSpPr txBox="1">
              <a:spLocks noChangeArrowheads="1"/>
            </p:cNvSpPr>
            <p:nvPr/>
          </p:nvSpPr>
          <p:spPr bwMode="auto">
            <a:xfrm>
              <a:off x="225" y="247"/>
              <a:ext cx="720" cy="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zh-CN" altLang="en-US" sz="1600" b="1">
                  <a:solidFill>
                    <a:schemeClr val="bg1"/>
                  </a:solidFill>
                  <a:latin typeface="微软雅黑" panose="020B0503020204020204" pitchFamily="34" charset="-122"/>
                  <a:ea typeface="微软雅黑" panose="020B0503020204020204" pitchFamily="34" charset="-122"/>
                </a:rPr>
                <a:t>国家惠农政策补贴</a:t>
              </a:r>
            </a:p>
          </p:txBody>
        </p:sp>
      </p:grpSp>
      <p:grpSp>
        <p:nvGrpSpPr>
          <p:cNvPr id="42" name="Group 48"/>
          <p:cNvGrpSpPr/>
          <p:nvPr/>
        </p:nvGrpSpPr>
        <p:grpSpPr bwMode="auto">
          <a:xfrm>
            <a:off x="8706421" y="3859991"/>
            <a:ext cx="1710059" cy="1702383"/>
            <a:chOff x="0" y="0"/>
            <a:chExt cx="1114" cy="1109"/>
          </a:xfrm>
        </p:grpSpPr>
        <p:grpSp>
          <p:nvGrpSpPr>
            <p:cNvPr id="43" name="Group 49" descr="cbdea2756ebc442aad519ee3ba5652e2# #组合 938"/>
            <p:cNvGrpSpPr/>
            <p:nvPr/>
          </p:nvGrpSpPr>
          <p:grpSpPr bwMode="auto">
            <a:xfrm>
              <a:off x="0" y="0"/>
              <a:ext cx="1114" cy="1109"/>
              <a:chOff x="0" y="0"/>
              <a:chExt cx="2924" cy="2914"/>
            </a:xfrm>
          </p:grpSpPr>
          <p:grpSp>
            <p:nvGrpSpPr>
              <p:cNvPr id="45" name="Group 50"/>
              <p:cNvGrpSpPr/>
              <p:nvPr/>
            </p:nvGrpSpPr>
            <p:grpSpPr bwMode="auto">
              <a:xfrm>
                <a:off x="0" y="0"/>
                <a:ext cx="2925" cy="2915"/>
                <a:chOff x="0" y="0"/>
                <a:chExt cx="1406" cy="1402"/>
              </a:xfrm>
            </p:grpSpPr>
            <p:sp>
              <p:nvSpPr>
                <p:cNvPr id="47" name="Oval 3"/>
                <p:cNvSpPr>
                  <a:spLocks noChangeArrowheads="1"/>
                </p:cNvSpPr>
                <p:nvPr/>
              </p:nvSpPr>
              <p:spPr bwMode="auto">
                <a:xfrm>
                  <a:off x="0" y="0"/>
                  <a:ext cx="1406" cy="1402"/>
                </a:xfrm>
                <a:prstGeom prst="ellipse">
                  <a:avLst/>
                </a:prstGeom>
                <a:solidFill>
                  <a:schemeClr val="bg1">
                    <a:alpha val="26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l"/>
                  <a:endParaRPr lang="zh-CN" altLang="en-US" sz="1600" b="1">
                    <a:solidFill>
                      <a:schemeClr val="bg1"/>
                    </a:solidFill>
                    <a:latin typeface="微软雅黑" panose="020B0503020204020204" pitchFamily="34" charset="-122"/>
                  </a:endParaRPr>
                </a:p>
              </p:txBody>
            </p:sp>
            <p:sp>
              <p:nvSpPr>
                <p:cNvPr id="48" name="Oval 4"/>
                <p:cNvSpPr>
                  <a:spLocks noChangeArrowheads="1"/>
                </p:cNvSpPr>
                <p:nvPr/>
              </p:nvSpPr>
              <p:spPr bwMode="auto">
                <a:xfrm>
                  <a:off x="278" y="176"/>
                  <a:ext cx="236" cy="235"/>
                </a:xfrm>
                <a:prstGeom prst="ellipse">
                  <a:avLst/>
                </a:prstGeom>
                <a:gradFill rotWithShape="1">
                  <a:gsLst>
                    <a:gs pos="0">
                      <a:schemeClr val="bg1"/>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l"/>
                  <a:endParaRPr lang="zh-CN" altLang="en-US" sz="1600" b="1">
                    <a:solidFill>
                      <a:schemeClr val="bg1"/>
                    </a:solidFill>
                    <a:latin typeface="微软雅黑" panose="020B0503020204020204" pitchFamily="34" charset="-122"/>
                  </a:endParaRPr>
                </a:p>
              </p:txBody>
            </p:sp>
          </p:grpSp>
          <p:sp>
            <p:nvSpPr>
              <p:cNvPr id="46" name="Freeform 16"/>
              <p:cNvSpPr/>
              <p:nvPr/>
            </p:nvSpPr>
            <p:spPr bwMode="auto">
              <a:xfrm>
                <a:off x="227" y="55"/>
                <a:ext cx="2495" cy="827"/>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600" b="1">
                  <a:solidFill>
                    <a:schemeClr val="bg1"/>
                  </a:solidFill>
                </a:endParaRPr>
              </a:p>
            </p:txBody>
          </p:sp>
        </p:grpSp>
        <p:sp>
          <p:nvSpPr>
            <p:cNvPr id="44" name="Text Box 54" descr="6e0f43d2a7664ea6824945d7cee70d88# #文本框 959"/>
            <p:cNvSpPr txBox="1">
              <a:spLocks noChangeArrowheads="1"/>
            </p:cNvSpPr>
            <p:nvPr/>
          </p:nvSpPr>
          <p:spPr bwMode="auto">
            <a:xfrm>
              <a:off x="230" y="360"/>
              <a:ext cx="720" cy="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zh-CN" altLang="en-US" sz="1600" b="1">
                  <a:solidFill>
                    <a:schemeClr val="bg1"/>
                  </a:solidFill>
                  <a:latin typeface="微软雅黑" panose="020B0503020204020204" pitchFamily="34" charset="-122"/>
                  <a:ea typeface="微软雅黑" panose="020B0503020204020204" pitchFamily="34" charset="-122"/>
                </a:rPr>
                <a:t>创业收入</a:t>
              </a:r>
            </a:p>
          </p:txBody>
        </p:sp>
      </p:grpSp>
      <p:grpSp>
        <p:nvGrpSpPr>
          <p:cNvPr id="54" name="组合 53"/>
          <p:cNvGrpSpPr/>
          <p:nvPr/>
        </p:nvGrpSpPr>
        <p:grpSpPr>
          <a:xfrm>
            <a:off x="637804" y="297886"/>
            <a:ext cx="2230495" cy="547045"/>
            <a:chOff x="478353" y="223414"/>
            <a:chExt cx="1672871" cy="410284"/>
          </a:xfrm>
        </p:grpSpPr>
        <p:grpSp>
          <p:nvGrpSpPr>
            <p:cNvPr id="57" name="组合 56"/>
            <p:cNvGrpSpPr/>
            <p:nvPr/>
          </p:nvGrpSpPr>
          <p:grpSpPr>
            <a:xfrm>
              <a:off x="884819" y="243682"/>
              <a:ext cx="1266405" cy="374793"/>
              <a:chOff x="2140743" y="1400813"/>
              <a:chExt cx="1728192" cy="511459"/>
            </a:xfrm>
          </p:grpSpPr>
          <p:sp>
            <p:nvSpPr>
              <p:cNvPr id="59" name="TextBox 58"/>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61" name="矩形 60"/>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58"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900" decel="100000" fill="hold"/>
                                        <p:tgtEl>
                                          <p:spTgt spid="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900" decel="100000" fill="hold"/>
                                        <p:tgtEl>
                                          <p:spTgt spid="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7" presetID="53" presetClass="entr" presetSubtype="16" fill="hold" grpId="0" nodeType="withEffect">
                                  <p:stCondLst>
                                    <p:cond delay="10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Effect transition="in" filter="fade">
                                      <p:cBhvr>
                                        <p:cTn id="21" dur="1000"/>
                                        <p:tgtEl>
                                          <p:spTgt spid="12"/>
                                        </p:tgtEl>
                                      </p:cBhvr>
                                    </p:animEffect>
                                  </p:childTnLst>
                                </p:cTn>
                              </p:par>
                              <p:par>
                                <p:cTn id="22" presetID="53" presetClass="entr" presetSubtype="16" fill="hold" grpId="0" nodeType="withEffect">
                                  <p:stCondLst>
                                    <p:cond delay="200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fltVal val="0"/>
                                          </p:val>
                                        </p:tav>
                                        <p:tav tm="100000">
                                          <p:val>
                                            <p:strVal val="#ppt_w"/>
                                          </p:val>
                                        </p:tav>
                                      </p:tavLst>
                                    </p:anim>
                                    <p:anim calcmode="lin" valueType="num">
                                      <p:cBhvr>
                                        <p:cTn id="25" dur="1000" fill="hold"/>
                                        <p:tgtEl>
                                          <p:spTgt spid="10"/>
                                        </p:tgtEl>
                                        <p:attrNameLst>
                                          <p:attrName>ppt_h</p:attrName>
                                        </p:attrNameLst>
                                      </p:cBhvr>
                                      <p:tavLst>
                                        <p:tav tm="0">
                                          <p:val>
                                            <p:fltVal val="0"/>
                                          </p:val>
                                        </p:tav>
                                        <p:tav tm="100000">
                                          <p:val>
                                            <p:strVal val="#ppt_h"/>
                                          </p:val>
                                        </p:tav>
                                      </p:tavLst>
                                    </p:anim>
                                    <p:animEffect transition="in" filter="fade">
                                      <p:cBhvr>
                                        <p:cTn id="26" dur="1000"/>
                                        <p:tgtEl>
                                          <p:spTgt spid="10"/>
                                        </p:tgtEl>
                                      </p:cBhvr>
                                    </p:animEffect>
                                  </p:childTnLst>
                                </p:cTn>
                              </p:par>
                              <p:par>
                                <p:cTn id="27" presetID="53" presetClass="entr" presetSubtype="16" fill="hold" grpId="0" nodeType="withEffect">
                                  <p:stCondLst>
                                    <p:cond delay="300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fltVal val="0"/>
                                          </p:val>
                                        </p:tav>
                                        <p:tav tm="100000">
                                          <p:val>
                                            <p:strVal val="#ppt_w"/>
                                          </p:val>
                                        </p:tav>
                                      </p:tavLst>
                                    </p:anim>
                                    <p:anim calcmode="lin" valueType="num">
                                      <p:cBhvr>
                                        <p:cTn id="30" dur="1000" fill="hold"/>
                                        <p:tgtEl>
                                          <p:spTgt spid="8"/>
                                        </p:tgtEl>
                                        <p:attrNameLst>
                                          <p:attrName>ppt_h</p:attrName>
                                        </p:attrNameLst>
                                      </p:cBhvr>
                                      <p:tavLst>
                                        <p:tav tm="0">
                                          <p:val>
                                            <p:fltVal val="0"/>
                                          </p:val>
                                        </p:tav>
                                        <p:tav tm="100000">
                                          <p:val>
                                            <p:strVal val="#ppt_h"/>
                                          </p:val>
                                        </p:tav>
                                      </p:tavLst>
                                    </p:anim>
                                    <p:animEffect transition="in" filter="fade">
                                      <p:cBhvr>
                                        <p:cTn id="31" dur="1000"/>
                                        <p:tgtEl>
                                          <p:spTgt spid="8"/>
                                        </p:tgtEl>
                                      </p:cBhvr>
                                    </p:animEffect>
                                  </p:childTnLst>
                                </p:cTn>
                              </p:par>
                              <p:par>
                                <p:cTn id="32" presetID="53" presetClass="entr" presetSubtype="16" fill="hold" grpId="0" nodeType="withEffect">
                                  <p:stCondLst>
                                    <p:cond delay="4000"/>
                                  </p:stCondLst>
                                  <p:childTnLst>
                                    <p:set>
                                      <p:cBhvr>
                                        <p:cTn id="33" dur="1" fill="hold">
                                          <p:stCondLst>
                                            <p:cond delay="0"/>
                                          </p:stCondLst>
                                        </p:cTn>
                                        <p:tgtEl>
                                          <p:spTgt spid="9"/>
                                        </p:tgtEl>
                                        <p:attrNameLst>
                                          <p:attrName>style.visibility</p:attrName>
                                        </p:attrNameLst>
                                      </p:cBhvr>
                                      <p:to>
                                        <p:strVal val="visible"/>
                                      </p:to>
                                    </p:set>
                                    <p:anim calcmode="lin" valueType="num">
                                      <p:cBhvr>
                                        <p:cTn id="34" dur="1000" fill="hold"/>
                                        <p:tgtEl>
                                          <p:spTgt spid="9"/>
                                        </p:tgtEl>
                                        <p:attrNameLst>
                                          <p:attrName>ppt_w</p:attrName>
                                        </p:attrNameLst>
                                      </p:cBhvr>
                                      <p:tavLst>
                                        <p:tav tm="0">
                                          <p:val>
                                            <p:fltVal val="0"/>
                                          </p:val>
                                        </p:tav>
                                        <p:tav tm="100000">
                                          <p:val>
                                            <p:strVal val="#ppt_w"/>
                                          </p:val>
                                        </p:tav>
                                      </p:tavLst>
                                    </p:anim>
                                    <p:anim calcmode="lin" valueType="num">
                                      <p:cBhvr>
                                        <p:cTn id="35" dur="1000" fill="hold"/>
                                        <p:tgtEl>
                                          <p:spTgt spid="9"/>
                                        </p:tgtEl>
                                        <p:attrNameLst>
                                          <p:attrName>ppt_h</p:attrName>
                                        </p:attrNameLst>
                                      </p:cBhvr>
                                      <p:tavLst>
                                        <p:tav tm="0">
                                          <p:val>
                                            <p:fltVal val="0"/>
                                          </p:val>
                                        </p:tav>
                                        <p:tav tm="100000">
                                          <p:val>
                                            <p:strVal val="#ppt_h"/>
                                          </p:val>
                                        </p:tav>
                                      </p:tavLst>
                                    </p:anim>
                                    <p:animEffect transition="in" filter="fade">
                                      <p:cBhvr>
                                        <p:cTn id="36" dur="1000"/>
                                        <p:tgtEl>
                                          <p:spTgt spid="9"/>
                                        </p:tgtEl>
                                      </p:cBhvr>
                                    </p:animEffect>
                                  </p:childTnLst>
                                </p:cTn>
                              </p:par>
                              <p:par>
                                <p:cTn id="37" presetID="53" presetClass="entr" presetSubtype="16" fill="hold" grpId="0" nodeType="withEffect">
                                  <p:stCondLst>
                                    <p:cond delay="50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1000" fill="hold"/>
                                        <p:tgtEl>
                                          <p:spTgt spid="11"/>
                                        </p:tgtEl>
                                        <p:attrNameLst>
                                          <p:attrName>ppt_w</p:attrName>
                                        </p:attrNameLst>
                                      </p:cBhvr>
                                      <p:tavLst>
                                        <p:tav tm="0">
                                          <p:val>
                                            <p:fltVal val="0"/>
                                          </p:val>
                                        </p:tav>
                                        <p:tav tm="100000">
                                          <p:val>
                                            <p:strVal val="#ppt_w"/>
                                          </p:val>
                                        </p:tav>
                                      </p:tavLst>
                                    </p:anim>
                                    <p:anim calcmode="lin" valueType="num">
                                      <p:cBhvr>
                                        <p:cTn id="40" dur="1000" fill="hold"/>
                                        <p:tgtEl>
                                          <p:spTgt spid="11"/>
                                        </p:tgtEl>
                                        <p:attrNameLst>
                                          <p:attrName>ppt_h</p:attrName>
                                        </p:attrNameLst>
                                      </p:cBhvr>
                                      <p:tavLst>
                                        <p:tav tm="0">
                                          <p:val>
                                            <p:fltVal val="0"/>
                                          </p:val>
                                        </p:tav>
                                        <p:tav tm="100000">
                                          <p:val>
                                            <p:strVal val="#ppt_h"/>
                                          </p:val>
                                        </p:tav>
                                      </p:tavLst>
                                    </p:anim>
                                    <p:animEffect transition="in" filter="fade">
                                      <p:cBhvr>
                                        <p:cTn id="41" dur="1000"/>
                                        <p:tgtEl>
                                          <p:spTgt spid="11"/>
                                        </p:tgtEl>
                                      </p:cBhvr>
                                    </p:animEffect>
                                  </p:childTnLst>
                                </p:cTn>
                              </p:par>
                              <p:par>
                                <p:cTn id="42" presetID="52" presetClass="entr" presetSubtype="0" fill="hold" nodeType="withEffect">
                                  <p:stCondLst>
                                    <p:cond delay="1000"/>
                                  </p:stCondLst>
                                  <p:childTnLst>
                                    <p:set>
                                      <p:cBhvr>
                                        <p:cTn id="43" dur="1" fill="hold">
                                          <p:stCondLst>
                                            <p:cond delay="0"/>
                                          </p:stCondLst>
                                        </p:cTn>
                                        <p:tgtEl>
                                          <p:spTgt spid="14"/>
                                        </p:tgtEl>
                                        <p:attrNameLst>
                                          <p:attrName>style.visibility</p:attrName>
                                        </p:attrNameLst>
                                      </p:cBhvr>
                                      <p:to>
                                        <p:strVal val="visible"/>
                                      </p:to>
                                    </p:set>
                                    <p:animScale>
                                      <p:cBhvr>
                                        <p:cTn id="44" dur="2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2000" decel="50000" fill="hold">
                                          <p:stCondLst>
                                            <p:cond delay="0"/>
                                          </p:stCondLst>
                                        </p:cTn>
                                        <p:tgtEl>
                                          <p:spTgt spid="14"/>
                                        </p:tgtEl>
                                        <p:attrNameLst>
                                          <p:attrName>ppt_x</p:attrName>
                                          <p:attrName>ppt_y</p:attrName>
                                        </p:attrNameLst>
                                      </p:cBhvr>
                                      <p:rCtr x="0" y="0"/>
                                    </p:animMotion>
                                    <p:animEffect transition="in" filter="fade">
                                      <p:cBhvr>
                                        <p:cTn id="46" dur="2000"/>
                                        <p:tgtEl>
                                          <p:spTgt spid="14"/>
                                        </p:tgtEl>
                                      </p:cBhvr>
                                    </p:animEffect>
                                  </p:childTnLst>
                                </p:cTn>
                              </p:par>
                              <p:par>
                                <p:cTn id="47" presetID="52" presetClass="entr" presetSubtype="0" fill="hold" nodeType="withEffect">
                                  <p:stCondLst>
                                    <p:cond delay="2000"/>
                                  </p:stCondLst>
                                  <p:childTnLst>
                                    <p:set>
                                      <p:cBhvr>
                                        <p:cTn id="48" dur="1" fill="hold">
                                          <p:stCondLst>
                                            <p:cond delay="0"/>
                                          </p:stCondLst>
                                        </p:cTn>
                                        <p:tgtEl>
                                          <p:spTgt spid="21"/>
                                        </p:tgtEl>
                                        <p:attrNameLst>
                                          <p:attrName>style.visibility</p:attrName>
                                        </p:attrNameLst>
                                      </p:cBhvr>
                                      <p:to>
                                        <p:strVal val="visible"/>
                                      </p:to>
                                    </p:set>
                                    <p:animScale>
                                      <p:cBhvr>
                                        <p:cTn id="49" dur="2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0" dur="2000" decel="50000" fill="hold">
                                          <p:stCondLst>
                                            <p:cond delay="0"/>
                                          </p:stCondLst>
                                        </p:cTn>
                                        <p:tgtEl>
                                          <p:spTgt spid="21"/>
                                        </p:tgtEl>
                                        <p:attrNameLst>
                                          <p:attrName>ppt_x</p:attrName>
                                          <p:attrName>ppt_y</p:attrName>
                                        </p:attrNameLst>
                                      </p:cBhvr>
                                      <p:rCtr x="0" y="0"/>
                                    </p:animMotion>
                                    <p:animEffect transition="in" filter="fade">
                                      <p:cBhvr>
                                        <p:cTn id="51" dur="2000"/>
                                        <p:tgtEl>
                                          <p:spTgt spid="21"/>
                                        </p:tgtEl>
                                      </p:cBhvr>
                                    </p:animEffect>
                                  </p:childTnLst>
                                </p:cTn>
                              </p:par>
                              <p:par>
                                <p:cTn id="52" presetID="52" presetClass="entr" presetSubtype="0" fill="hold" nodeType="withEffect">
                                  <p:stCondLst>
                                    <p:cond delay="3000"/>
                                  </p:stCondLst>
                                  <p:childTnLst>
                                    <p:set>
                                      <p:cBhvr>
                                        <p:cTn id="53" dur="1" fill="hold">
                                          <p:stCondLst>
                                            <p:cond delay="0"/>
                                          </p:stCondLst>
                                        </p:cTn>
                                        <p:tgtEl>
                                          <p:spTgt spid="28"/>
                                        </p:tgtEl>
                                        <p:attrNameLst>
                                          <p:attrName>style.visibility</p:attrName>
                                        </p:attrNameLst>
                                      </p:cBhvr>
                                      <p:to>
                                        <p:strVal val="visible"/>
                                      </p:to>
                                    </p:set>
                                    <p:animScale>
                                      <p:cBhvr>
                                        <p:cTn id="54" dur="2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5" dur="2000" decel="50000" fill="hold">
                                          <p:stCondLst>
                                            <p:cond delay="0"/>
                                          </p:stCondLst>
                                        </p:cTn>
                                        <p:tgtEl>
                                          <p:spTgt spid="28"/>
                                        </p:tgtEl>
                                        <p:attrNameLst>
                                          <p:attrName>ppt_x</p:attrName>
                                          <p:attrName>ppt_y</p:attrName>
                                        </p:attrNameLst>
                                      </p:cBhvr>
                                      <p:rCtr x="0" y="0"/>
                                    </p:animMotion>
                                    <p:animEffect transition="in" filter="fade">
                                      <p:cBhvr>
                                        <p:cTn id="56" dur="2000"/>
                                        <p:tgtEl>
                                          <p:spTgt spid="28"/>
                                        </p:tgtEl>
                                      </p:cBhvr>
                                    </p:animEffect>
                                  </p:childTnLst>
                                </p:cTn>
                              </p:par>
                              <p:par>
                                <p:cTn id="57" presetID="52" presetClass="entr" presetSubtype="0" fill="hold" nodeType="withEffect">
                                  <p:stCondLst>
                                    <p:cond delay="4000"/>
                                  </p:stCondLst>
                                  <p:childTnLst>
                                    <p:set>
                                      <p:cBhvr>
                                        <p:cTn id="58" dur="1" fill="hold">
                                          <p:stCondLst>
                                            <p:cond delay="0"/>
                                          </p:stCondLst>
                                        </p:cTn>
                                        <p:tgtEl>
                                          <p:spTgt spid="35"/>
                                        </p:tgtEl>
                                        <p:attrNameLst>
                                          <p:attrName>style.visibility</p:attrName>
                                        </p:attrNameLst>
                                      </p:cBhvr>
                                      <p:to>
                                        <p:strVal val="visible"/>
                                      </p:to>
                                    </p:set>
                                    <p:animScale>
                                      <p:cBhvr>
                                        <p:cTn id="59" dur="2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0" dur="2000" decel="50000" fill="hold">
                                          <p:stCondLst>
                                            <p:cond delay="0"/>
                                          </p:stCondLst>
                                        </p:cTn>
                                        <p:tgtEl>
                                          <p:spTgt spid="35"/>
                                        </p:tgtEl>
                                        <p:attrNameLst>
                                          <p:attrName>ppt_x</p:attrName>
                                          <p:attrName>ppt_y</p:attrName>
                                        </p:attrNameLst>
                                      </p:cBhvr>
                                      <p:rCtr x="0" y="0"/>
                                    </p:animMotion>
                                    <p:animEffect transition="in" filter="fade">
                                      <p:cBhvr>
                                        <p:cTn id="61" dur="2000"/>
                                        <p:tgtEl>
                                          <p:spTgt spid="35"/>
                                        </p:tgtEl>
                                      </p:cBhvr>
                                    </p:animEffect>
                                  </p:childTnLst>
                                </p:cTn>
                              </p:par>
                              <p:par>
                                <p:cTn id="62" presetID="52" presetClass="entr" presetSubtype="0" fill="hold" nodeType="withEffect">
                                  <p:stCondLst>
                                    <p:cond delay="5000"/>
                                  </p:stCondLst>
                                  <p:childTnLst>
                                    <p:set>
                                      <p:cBhvr>
                                        <p:cTn id="63" dur="1" fill="hold">
                                          <p:stCondLst>
                                            <p:cond delay="0"/>
                                          </p:stCondLst>
                                        </p:cTn>
                                        <p:tgtEl>
                                          <p:spTgt spid="42"/>
                                        </p:tgtEl>
                                        <p:attrNameLst>
                                          <p:attrName>style.visibility</p:attrName>
                                        </p:attrNameLst>
                                      </p:cBhvr>
                                      <p:to>
                                        <p:strVal val="visible"/>
                                      </p:to>
                                    </p:set>
                                    <p:animScale>
                                      <p:cBhvr>
                                        <p:cTn id="64" dur="2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5" dur="2000" decel="50000" fill="hold">
                                          <p:stCondLst>
                                            <p:cond delay="0"/>
                                          </p:stCondLst>
                                        </p:cTn>
                                        <p:tgtEl>
                                          <p:spTgt spid="42"/>
                                        </p:tgtEl>
                                        <p:attrNameLst>
                                          <p:attrName>ppt_x</p:attrName>
                                          <p:attrName>ppt_y</p:attrName>
                                        </p:attrNameLst>
                                      </p:cBhvr>
                                      <p:rCtr x="0" y="0"/>
                                    </p:animMotion>
                                    <p:animEffect transition="in" filter="fade">
                                      <p:cBhvr>
                                        <p:cTn id="66"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0" grpId="0" animBg="1" autoUpdateAnimBg="0"/>
      <p:bldP spid="11" grpId="0" animBg="1" autoUpdateAnimBg="0"/>
      <p:bldP spid="12" grpId="0" animBg="1" autoUpdateAnimBg="0"/>
      <p:bldP spid="13"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角星 1"/>
          <p:cNvSpPr>
            <a:spLocks noChangeAspect="1"/>
          </p:cNvSpPr>
          <p:nvPr/>
        </p:nvSpPr>
        <p:spPr>
          <a:xfrm>
            <a:off x="3433776" y="-218151"/>
            <a:ext cx="5024411" cy="5024411"/>
          </a:xfrm>
          <a:prstGeom prst="star5">
            <a:avLst>
              <a:gd name="adj" fmla="val 27174"/>
              <a:gd name="hf" fmla="val 105146"/>
              <a:gd name="vf" fmla="val 110557"/>
            </a:avLst>
          </a:prstGeom>
          <a:solidFill>
            <a:schemeClr val="bg1">
              <a:alpha val="46000"/>
            </a:schemeClr>
          </a:solidFill>
          <a:ln>
            <a:noFill/>
          </a:ln>
          <a:scene3d>
            <a:camera prst="perspectiveRelaxed">
              <a:rot lat="18573604" lon="0" rev="0"/>
            </a:camera>
            <a:lightRig rig="threePt" dir="t"/>
          </a:scene3d>
          <a:sp3d>
            <a:bevelT w="3194050" h="1765300" prst="artDeco"/>
            <a:extrusionClr>
              <a:schemeClr val="accent3">
                <a:lumMod val="75000"/>
              </a:schemeClr>
            </a:extrusionClr>
            <a:contourClr>
              <a:schemeClr val="accent3">
                <a:lumMod val="5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lumMod val="65000"/>
                  <a:lumOff val="35000"/>
                </a:schemeClr>
              </a:solidFill>
              <a:latin typeface="+mn-ea"/>
            </a:endParaRPr>
          </a:p>
        </p:txBody>
      </p:sp>
      <p:grpSp>
        <p:nvGrpSpPr>
          <p:cNvPr id="3" name="组合 2"/>
          <p:cNvGrpSpPr/>
          <p:nvPr/>
        </p:nvGrpSpPr>
        <p:grpSpPr>
          <a:xfrm>
            <a:off x="5872297" y="1488975"/>
            <a:ext cx="3380057" cy="1094027"/>
            <a:chOff x="4467764" y="1442247"/>
            <a:chExt cx="2535043" cy="820520"/>
          </a:xfrm>
        </p:grpSpPr>
        <p:sp>
          <p:nvSpPr>
            <p:cNvPr id="4" name="矩形 3"/>
            <p:cNvSpPr/>
            <p:nvPr/>
          </p:nvSpPr>
          <p:spPr>
            <a:xfrm>
              <a:off x="4673308" y="1442247"/>
              <a:ext cx="2329499" cy="623248"/>
            </a:xfrm>
            <a:prstGeom prst="rect">
              <a:avLst/>
            </a:prstGeom>
          </p:spPr>
          <p:txBody>
            <a:bodyPr wrap="square">
              <a:spAutoFit/>
            </a:bodyPr>
            <a:lstStyle/>
            <a:p>
              <a:r>
                <a:rPr lang="zh-CN" altLang="en-US" sz="1600" b="1" dirty="0">
                  <a:solidFill>
                    <a:schemeClr val="bg1">
                      <a:lumMod val="85000"/>
                    </a:schemeClr>
                  </a:solidFill>
                  <a:latin typeface="+mn-ea"/>
                </a:rPr>
                <a:t>请在此处输入您的文本，或者复制您的文本粘贴到此处请在此处输入您的文本</a:t>
              </a:r>
            </a:p>
          </p:txBody>
        </p:sp>
        <p:sp>
          <p:nvSpPr>
            <p:cNvPr id="5" name="任意多边形 4"/>
            <p:cNvSpPr/>
            <p:nvPr/>
          </p:nvSpPr>
          <p:spPr>
            <a:xfrm>
              <a:off x="4467764" y="1796220"/>
              <a:ext cx="274059" cy="466547"/>
            </a:xfrm>
            <a:custGeom>
              <a:avLst/>
              <a:gdLst>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1" fmla="*/ 0 w 1743456"/>
                <a:gd name="connsiteY0-2" fmla="*/ 731520 h 731520"/>
                <a:gd name="connsiteX1-3" fmla="*/ 682752 w 1743456"/>
                <a:gd name="connsiteY1-4" fmla="*/ 0 h 731520"/>
                <a:gd name="connsiteX2-5" fmla="*/ 1743456 w 1743456"/>
                <a:gd name="connsiteY2-6" fmla="*/ 390144 h 731520"/>
                <a:gd name="connsiteX3-7" fmla="*/ 1743456 w 1743456"/>
                <a:gd name="connsiteY3-8" fmla="*/ 390144 h 731520"/>
                <a:gd name="connsiteX0-9" fmla="*/ 0 w 1743456"/>
                <a:gd name="connsiteY0-10" fmla="*/ 341376 h 341376"/>
                <a:gd name="connsiteX1-11" fmla="*/ 1743456 w 1743456"/>
                <a:gd name="connsiteY1-12" fmla="*/ 0 h 341376"/>
                <a:gd name="connsiteX2-13" fmla="*/ 1743456 w 1743456"/>
                <a:gd name="connsiteY2-14" fmla="*/ 0 h 341376"/>
                <a:gd name="connsiteX0-15" fmla="*/ 0 w 1743456"/>
                <a:gd name="connsiteY0-16" fmla="*/ 442524 h 442524"/>
                <a:gd name="connsiteX1-17" fmla="*/ 1743456 w 1743456"/>
                <a:gd name="connsiteY1-18" fmla="*/ 101148 h 442524"/>
                <a:gd name="connsiteX2-19" fmla="*/ 1743456 w 1743456"/>
                <a:gd name="connsiteY2-20" fmla="*/ 101148 h 442524"/>
                <a:gd name="connsiteX0-21" fmla="*/ 0 w 1743456"/>
                <a:gd name="connsiteY0-22" fmla="*/ 515790 h 515790"/>
                <a:gd name="connsiteX1-23" fmla="*/ 1743456 w 1743456"/>
                <a:gd name="connsiteY1-24" fmla="*/ 174414 h 515790"/>
                <a:gd name="connsiteX2-25" fmla="*/ 1743456 w 1743456"/>
                <a:gd name="connsiteY2-26" fmla="*/ 174414 h 515790"/>
                <a:gd name="connsiteX0-27" fmla="*/ 994 w 1744450"/>
                <a:gd name="connsiteY0-28" fmla="*/ 599230 h 599230"/>
                <a:gd name="connsiteX1-29" fmla="*/ 1744450 w 1744450"/>
                <a:gd name="connsiteY1-30" fmla="*/ 257854 h 599230"/>
                <a:gd name="connsiteX2-31" fmla="*/ 1744450 w 1744450"/>
                <a:gd name="connsiteY2-32" fmla="*/ 257854 h 599230"/>
                <a:gd name="connsiteX0-33" fmla="*/ 727 w 1744183"/>
                <a:gd name="connsiteY0-34" fmla="*/ 742273 h 742273"/>
                <a:gd name="connsiteX1-35" fmla="*/ 1744183 w 1744183"/>
                <a:gd name="connsiteY1-36" fmla="*/ 400897 h 742273"/>
                <a:gd name="connsiteX2-37" fmla="*/ 1744183 w 1744183"/>
                <a:gd name="connsiteY2-38" fmla="*/ 400897 h 742273"/>
                <a:gd name="connsiteX0-39" fmla="*/ 824 w 1907406"/>
                <a:gd name="connsiteY0-40" fmla="*/ 471425 h 471425"/>
                <a:gd name="connsiteX1-41" fmla="*/ 1744280 w 1907406"/>
                <a:gd name="connsiteY1-42" fmla="*/ 130049 h 471425"/>
                <a:gd name="connsiteX2-43" fmla="*/ 1858580 w 1907406"/>
                <a:gd name="connsiteY2-44" fmla="*/ 396749 h 471425"/>
                <a:gd name="connsiteX0-45" fmla="*/ 0 w 1857756"/>
                <a:gd name="connsiteY0-46" fmla="*/ 74676 h 74676"/>
                <a:gd name="connsiteX1-47" fmla="*/ 1857756 w 1857756"/>
                <a:gd name="connsiteY1-48" fmla="*/ 0 h 74676"/>
                <a:gd name="connsiteX0-49" fmla="*/ 0 w 1857756"/>
                <a:gd name="connsiteY0-50" fmla="*/ 304580 h 304580"/>
                <a:gd name="connsiteX1-51" fmla="*/ 1857756 w 1857756"/>
                <a:gd name="connsiteY1-52" fmla="*/ 229904 h 304580"/>
                <a:gd name="connsiteX0-53" fmla="*/ 0 w 1857756"/>
                <a:gd name="connsiteY0-54" fmla="*/ 480550 h 480550"/>
                <a:gd name="connsiteX1-55" fmla="*/ 1857756 w 1857756"/>
                <a:gd name="connsiteY1-56" fmla="*/ 405874 h 480550"/>
                <a:gd name="connsiteX0-57" fmla="*/ 0 w 1857756"/>
                <a:gd name="connsiteY0-58" fmla="*/ 541672 h 541672"/>
                <a:gd name="connsiteX1-59" fmla="*/ 1857756 w 1857756"/>
                <a:gd name="connsiteY1-60" fmla="*/ 466996 h 541672"/>
                <a:gd name="connsiteX0-61" fmla="*/ 0 w 1857756"/>
                <a:gd name="connsiteY0-62" fmla="*/ 680436 h 680436"/>
                <a:gd name="connsiteX1-63" fmla="*/ 1857756 w 1857756"/>
                <a:gd name="connsiteY1-64" fmla="*/ 605760 h 680436"/>
                <a:gd name="connsiteX0-65" fmla="*/ 0 w 1933956"/>
                <a:gd name="connsiteY0-66" fmla="*/ 724085 h 724085"/>
                <a:gd name="connsiteX1-67" fmla="*/ 1933956 w 1933956"/>
                <a:gd name="connsiteY1-68" fmla="*/ 573209 h 724085"/>
                <a:gd name="connsiteX0-69" fmla="*/ 0 w 1933956"/>
                <a:gd name="connsiteY0-70" fmla="*/ 654096 h 654096"/>
                <a:gd name="connsiteX1-71" fmla="*/ 1933956 w 1933956"/>
                <a:gd name="connsiteY1-72" fmla="*/ 503220 h 654096"/>
                <a:gd name="connsiteX0-73" fmla="*/ 0 w 1933956"/>
                <a:gd name="connsiteY0-74" fmla="*/ 593912 h 593912"/>
                <a:gd name="connsiteX1-75" fmla="*/ 1933956 w 1933956"/>
                <a:gd name="connsiteY1-76" fmla="*/ 443036 h 593912"/>
                <a:gd name="connsiteX0-77" fmla="*/ 429 w 1934385"/>
                <a:gd name="connsiteY0-78" fmla="*/ 717758 h 717758"/>
                <a:gd name="connsiteX1-79" fmla="*/ 1934385 w 1934385"/>
                <a:gd name="connsiteY1-80" fmla="*/ 566882 h 717758"/>
                <a:gd name="connsiteX0-81" fmla="*/ 0 w 1933956"/>
                <a:gd name="connsiteY0-82" fmla="*/ 748317 h 748317"/>
                <a:gd name="connsiteX1-83" fmla="*/ 1933956 w 1933956"/>
                <a:gd name="connsiteY1-84" fmla="*/ 597441 h 748317"/>
                <a:gd name="connsiteX0-85" fmla="*/ 247 w 1934203"/>
                <a:gd name="connsiteY0-86" fmla="*/ 482830 h 482830"/>
                <a:gd name="connsiteX1-87" fmla="*/ 1934203 w 1934203"/>
                <a:gd name="connsiteY1-88" fmla="*/ 331954 h 482830"/>
                <a:gd name="connsiteX0-89" fmla="*/ 446 w 1308106"/>
                <a:gd name="connsiteY0-90" fmla="*/ 702022 h 702022"/>
                <a:gd name="connsiteX1-91" fmla="*/ 1308106 w 1308106"/>
                <a:gd name="connsiteY1-92" fmla="*/ 246346 h 702022"/>
                <a:gd name="connsiteX0-93" fmla="*/ 665 w 1308325"/>
                <a:gd name="connsiteY0-94" fmla="*/ 502968 h 502968"/>
                <a:gd name="connsiteX1-95" fmla="*/ 1308325 w 1308325"/>
                <a:gd name="connsiteY1-96" fmla="*/ 47292 h 502968"/>
                <a:gd name="connsiteX0-97" fmla="*/ 1057 w 1114348"/>
                <a:gd name="connsiteY0-98" fmla="*/ 486213 h 486213"/>
                <a:gd name="connsiteX1-99" fmla="*/ 1114348 w 1114348"/>
                <a:gd name="connsiteY1-100" fmla="*/ 50418 h 486213"/>
                <a:gd name="connsiteX0-101" fmla="*/ 72903 w 1186194"/>
                <a:gd name="connsiteY0-102" fmla="*/ 472158 h 472158"/>
                <a:gd name="connsiteX1-103" fmla="*/ 1186194 w 1186194"/>
                <a:gd name="connsiteY1-104" fmla="*/ 36363 h 472158"/>
                <a:gd name="connsiteX0-105" fmla="*/ 221956 w 622565"/>
                <a:gd name="connsiteY0-106" fmla="*/ 535877 h 535877"/>
                <a:gd name="connsiteX1-107" fmla="*/ 622565 w 622565"/>
                <a:gd name="connsiteY1-108" fmla="*/ 30498 h 535877"/>
                <a:gd name="connsiteX0-109" fmla="*/ 387459 w 788068"/>
                <a:gd name="connsiteY0-110" fmla="*/ 523372 h 523372"/>
                <a:gd name="connsiteX1-111" fmla="*/ 788068 w 788068"/>
                <a:gd name="connsiteY1-112" fmla="*/ 17993 h 523372"/>
                <a:gd name="connsiteX0-113" fmla="*/ 248933 w 649542"/>
                <a:gd name="connsiteY0-114" fmla="*/ 522461 h 522461"/>
                <a:gd name="connsiteX1-115" fmla="*/ 649542 w 649542"/>
                <a:gd name="connsiteY1-116" fmla="*/ 17082 h 522461"/>
                <a:gd name="connsiteX0-117" fmla="*/ 219484 w 620093"/>
                <a:gd name="connsiteY0-118" fmla="*/ 505379 h 505379"/>
                <a:gd name="connsiteX1-119" fmla="*/ 620093 w 620093"/>
                <a:gd name="connsiteY1-120" fmla="*/ 0 h 505379"/>
              </a:gdLst>
              <a:ahLst/>
              <a:cxnLst>
                <a:cxn ang="0">
                  <a:pos x="connsiteX0-1" y="connsiteY0-2"/>
                </a:cxn>
                <a:cxn ang="0">
                  <a:pos x="connsiteX1-3" y="connsiteY1-4"/>
                </a:cxn>
              </a:cxnLst>
              <a:rect l="l" t="t" r="r" b="b"/>
              <a:pathLst>
                <a:path w="620093" h="505379">
                  <a:moveTo>
                    <a:pt x="219484" y="505379"/>
                  </a:moveTo>
                  <a:cubicBezTo>
                    <a:pt x="-125932" y="500489"/>
                    <a:pt x="-113508" y="9893"/>
                    <a:pt x="620093" y="0"/>
                  </a:cubicBezTo>
                </a:path>
              </a:pathLst>
            </a:custGeom>
            <a:noFill/>
            <a:ln w="19050">
              <a:solidFill>
                <a:schemeClr val="bg1">
                  <a:lumMod val="85000"/>
                </a:schemeClr>
              </a:solidFill>
              <a:prstDash val="sys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lumMod val="85000"/>
                  </a:schemeClr>
                </a:solidFill>
                <a:latin typeface="+mn-ea"/>
              </a:endParaRPr>
            </a:p>
          </p:txBody>
        </p:sp>
      </p:grpSp>
      <p:grpSp>
        <p:nvGrpSpPr>
          <p:cNvPr id="6" name="组合 5"/>
          <p:cNvGrpSpPr/>
          <p:nvPr/>
        </p:nvGrpSpPr>
        <p:grpSpPr>
          <a:xfrm>
            <a:off x="7908153" y="2797167"/>
            <a:ext cx="4049812" cy="1048407"/>
            <a:chOff x="5994656" y="2423390"/>
            <a:chExt cx="3037359" cy="786305"/>
          </a:xfrm>
        </p:grpSpPr>
        <p:sp>
          <p:nvSpPr>
            <p:cNvPr id="7" name="矩形 6"/>
            <p:cNvSpPr/>
            <p:nvPr/>
          </p:nvSpPr>
          <p:spPr>
            <a:xfrm>
              <a:off x="6797263" y="2586447"/>
              <a:ext cx="2234752" cy="623248"/>
            </a:xfrm>
            <a:prstGeom prst="rect">
              <a:avLst/>
            </a:prstGeom>
          </p:spPr>
          <p:txBody>
            <a:bodyPr wrap="square">
              <a:spAutoFit/>
            </a:bodyPr>
            <a:lstStyle/>
            <a:p>
              <a:r>
                <a:rPr lang="zh-CN" altLang="en-US" sz="1600" b="1" dirty="0">
                  <a:solidFill>
                    <a:schemeClr val="bg1">
                      <a:lumMod val="85000"/>
                    </a:schemeClr>
                  </a:solidFill>
                  <a:latin typeface="+mn-ea"/>
                </a:rPr>
                <a:t>请在此处输入您的文本，或者复制您的文本粘贴到此处请在此处输入您的文本</a:t>
              </a:r>
            </a:p>
          </p:txBody>
        </p:sp>
        <p:sp>
          <p:nvSpPr>
            <p:cNvPr id="8" name="任意多边形 7"/>
            <p:cNvSpPr/>
            <p:nvPr/>
          </p:nvSpPr>
          <p:spPr>
            <a:xfrm>
              <a:off x="5994656" y="2423390"/>
              <a:ext cx="802607" cy="456009"/>
            </a:xfrm>
            <a:custGeom>
              <a:avLst/>
              <a:gdLst>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1" fmla="*/ 0 w 1743456"/>
                <a:gd name="connsiteY0-2" fmla="*/ 731520 h 731520"/>
                <a:gd name="connsiteX1-3" fmla="*/ 682752 w 1743456"/>
                <a:gd name="connsiteY1-4" fmla="*/ 0 h 731520"/>
                <a:gd name="connsiteX2-5" fmla="*/ 1743456 w 1743456"/>
                <a:gd name="connsiteY2-6" fmla="*/ 390144 h 731520"/>
                <a:gd name="connsiteX3-7" fmla="*/ 1743456 w 1743456"/>
                <a:gd name="connsiteY3-8" fmla="*/ 390144 h 731520"/>
                <a:gd name="connsiteX0-9" fmla="*/ 0 w 1743456"/>
                <a:gd name="connsiteY0-10" fmla="*/ 341376 h 341376"/>
                <a:gd name="connsiteX1-11" fmla="*/ 1743456 w 1743456"/>
                <a:gd name="connsiteY1-12" fmla="*/ 0 h 341376"/>
                <a:gd name="connsiteX2-13" fmla="*/ 1743456 w 1743456"/>
                <a:gd name="connsiteY2-14" fmla="*/ 0 h 341376"/>
                <a:gd name="connsiteX0-15" fmla="*/ 0 w 1743456"/>
                <a:gd name="connsiteY0-16" fmla="*/ 442524 h 442524"/>
                <a:gd name="connsiteX1-17" fmla="*/ 1743456 w 1743456"/>
                <a:gd name="connsiteY1-18" fmla="*/ 101148 h 442524"/>
                <a:gd name="connsiteX2-19" fmla="*/ 1743456 w 1743456"/>
                <a:gd name="connsiteY2-20" fmla="*/ 101148 h 442524"/>
                <a:gd name="connsiteX0-21" fmla="*/ 0 w 1743456"/>
                <a:gd name="connsiteY0-22" fmla="*/ 515790 h 515790"/>
                <a:gd name="connsiteX1-23" fmla="*/ 1743456 w 1743456"/>
                <a:gd name="connsiteY1-24" fmla="*/ 174414 h 515790"/>
                <a:gd name="connsiteX2-25" fmla="*/ 1743456 w 1743456"/>
                <a:gd name="connsiteY2-26" fmla="*/ 174414 h 515790"/>
                <a:gd name="connsiteX0-27" fmla="*/ 994 w 1744450"/>
                <a:gd name="connsiteY0-28" fmla="*/ 599230 h 599230"/>
                <a:gd name="connsiteX1-29" fmla="*/ 1744450 w 1744450"/>
                <a:gd name="connsiteY1-30" fmla="*/ 257854 h 599230"/>
                <a:gd name="connsiteX2-31" fmla="*/ 1744450 w 1744450"/>
                <a:gd name="connsiteY2-32" fmla="*/ 257854 h 599230"/>
                <a:gd name="connsiteX0-33" fmla="*/ 727 w 1744183"/>
                <a:gd name="connsiteY0-34" fmla="*/ 742273 h 742273"/>
                <a:gd name="connsiteX1-35" fmla="*/ 1744183 w 1744183"/>
                <a:gd name="connsiteY1-36" fmla="*/ 400897 h 742273"/>
                <a:gd name="connsiteX2-37" fmla="*/ 1744183 w 1744183"/>
                <a:gd name="connsiteY2-38" fmla="*/ 400897 h 742273"/>
                <a:gd name="connsiteX0-39" fmla="*/ 824 w 1907406"/>
                <a:gd name="connsiteY0-40" fmla="*/ 471425 h 471425"/>
                <a:gd name="connsiteX1-41" fmla="*/ 1744280 w 1907406"/>
                <a:gd name="connsiteY1-42" fmla="*/ 130049 h 471425"/>
                <a:gd name="connsiteX2-43" fmla="*/ 1858580 w 1907406"/>
                <a:gd name="connsiteY2-44" fmla="*/ 396749 h 471425"/>
                <a:gd name="connsiteX0-45" fmla="*/ 0 w 1857756"/>
                <a:gd name="connsiteY0-46" fmla="*/ 74676 h 74676"/>
                <a:gd name="connsiteX1-47" fmla="*/ 1857756 w 1857756"/>
                <a:gd name="connsiteY1-48" fmla="*/ 0 h 74676"/>
                <a:gd name="connsiteX0-49" fmla="*/ 0 w 1857756"/>
                <a:gd name="connsiteY0-50" fmla="*/ 304580 h 304580"/>
                <a:gd name="connsiteX1-51" fmla="*/ 1857756 w 1857756"/>
                <a:gd name="connsiteY1-52" fmla="*/ 229904 h 304580"/>
                <a:gd name="connsiteX0-53" fmla="*/ 0 w 1857756"/>
                <a:gd name="connsiteY0-54" fmla="*/ 480550 h 480550"/>
                <a:gd name="connsiteX1-55" fmla="*/ 1857756 w 1857756"/>
                <a:gd name="connsiteY1-56" fmla="*/ 405874 h 480550"/>
                <a:gd name="connsiteX0-57" fmla="*/ 0 w 1857756"/>
                <a:gd name="connsiteY0-58" fmla="*/ 541672 h 541672"/>
                <a:gd name="connsiteX1-59" fmla="*/ 1857756 w 1857756"/>
                <a:gd name="connsiteY1-60" fmla="*/ 466996 h 541672"/>
                <a:gd name="connsiteX0-61" fmla="*/ 0 w 1857756"/>
                <a:gd name="connsiteY0-62" fmla="*/ 680436 h 680436"/>
                <a:gd name="connsiteX1-63" fmla="*/ 1857756 w 1857756"/>
                <a:gd name="connsiteY1-64" fmla="*/ 605760 h 680436"/>
                <a:gd name="connsiteX0-65" fmla="*/ 0 w 1933956"/>
                <a:gd name="connsiteY0-66" fmla="*/ 724085 h 724085"/>
                <a:gd name="connsiteX1-67" fmla="*/ 1933956 w 1933956"/>
                <a:gd name="connsiteY1-68" fmla="*/ 573209 h 724085"/>
                <a:gd name="connsiteX0-69" fmla="*/ 0 w 1933956"/>
                <a:gd name="connsiteY0-70" fmla="*/ 654096 h 654096"/>
                <a:gd name="connsiteX1-71" fmla="*/ 1933956 w 1933956"/>
                <a:gd name="connsiteY1-72" fmla="*/ 503220 h 654096"/>
                <a:gd name="connsiteX0-73" fmla="*/ 0 w 1933956"/>
                <a:gd name="connsiteY0-74" fmla="*/ 593912 h 593912"/>
                <a:gd name="connsiteX1-75" fmla="*/ 1933956 w 1933956"/>
                <a:gd name="connsiteY1-76" fmla="*/ 443036 h 593912"/>
                <a:gd name="connsiteX0-77" fmla="*/ 429 w 1934385"/>
                <a:gd name="connsiteY0-78" fmla="*/ 717758 h 717758"/>
                <a:gd name="connsiteX1-79" fmla="*/ 1934385 w 1934385"/>
                <a:gd name="connsiteY1-80" fmla="*/ 566882 h 717758"/>
                <a:gd name="connsiteX0-81" fmla="*/ 0 w 1933956"/>
                <a:gd name="connsiteY0-82" fmla="*/ 748317 h 748317"/>
                <a:gd name="connsiteX1-83" fmla="*/ 1933956 w 1933956"/>
                <a:gd name="connsiteY1-84" fmla="*/ 597441 h 748317"/>
                <a:gd name="connsiteX0-85" fmla="*/ 0 w 1933956"/>
                <a:gd name="connsiteY0-86" fmla="*/ 733163 h 733163"/>
                <a:gd name="connsiteX1-87" fmla="*/ 1933956 w 1933956"/>
                <a:gd name="connsiteY1-88" fmla="*/ 582287 h 733163"/>
                <a:gd name="connsiteX0-89" fmla="*/ 0 w 1933956"/>
                <a:gd name="connsiteY0-90" fmla="*/ 710621 h 710621"/>
                <a:gd name="connsiteX1-91" fmla="*/ 1933956 w 1933956"/>
                <a:gd name="connsiteY1-92" fmla="*/ 559745 h 710621"/>
              </a:gdLst>
              <a:ahLst/>
              <a:cxnLst>
                <a:cxn ang="0">
                  <a:pos x="connsiteX0-1" y="connsiteY0-2"/>
                </a:cxn>
                <a:cxn ang="0">
                  <a:pos x="connsiteX1-3" y="connsiteY1-4"/>
                </a:cxn>
              </a:cxnLst>
              <a:rect l="l" t="t" r="r" b="b"/>
              <a:pathLst>
                <a:path w="1933956" h="710621">
                  <a:moveTo>
                    <a:pt x="0" y="710621"/>
                  </a:moveTo>
                  <a:cubicBezTo>
                    <a:pt x="76328" y="-391692"/>
                    <a:pt x="1362329" y="-24963"/>
                    <a:pt x="1933956" y="559745"/>
                  </a:cubicBezTo>
                </a:path>
              </a:pathLst>
            </a:custGeom>
            <a:noFill/>
            <a:ln w="19050">
              <a:solidFill>
                <a:schemeClr val="bg1">
                  <a:lumMod val="85000"/>
                </a:schemeClr>
              </a:solidFill>
              <a:prstDash val="sys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lumMod val="85000"/>
                  </a:schemeClr>
                </a:solidFill>
                <a:latin typeface="+mn-ea"/>
              </a:endParaRPr>
            </a:p>
          </p:txBody>
        </p:sp>
      </p:grpSp>
      <p:grpSp>
        <p:nvGrpSpPr>
          <p:cNvPr id="9" name="组合 8"/>
          <p:cNvGrpSpPr/>
          <p:nvPr/>
        </p:nvGrpSpPr>
        <p:grpSpPr>
          <a:xfrm>
            <a:off x="7335380" y="4511805"/>
            <a:ext cx="4084771" cy="1094666"/>
            <a:chOff x="5565077" y="3709368"/>
            <a:chExt cx="3063578" cy="820999"/>
          </a:xfrm>
        </p:grpSpPr>
        <p:sp>
          <p:nvSpPr>
            <p:cNvPr id="10" name="矩形 9"/>
            <p:cNvSpPr/>
            <p:nvPr/>
          </p:nvSpPr>
          <p:spPr>
            <a:xfrm>
              <a:off x="6415187" y="3907119"/>
              <a:ext cx="2213468" cy="623248"/>
            </a:xfrm>
            <a:prstGeom prst="rect">
              <a:avLst/>
            </a:prstGeom>
          </p:spPr>
          <p:txBody>
            <a:bodyPr wrap="square">
              <a:spAutoFit/>
            </a:bodyPr>
            <a:lstStyle/>
            <a:p>
              <a:r>
                <a:rPr lang="zh-CN" altLang="en-US" sz="1600" b="1" dirty="0">
                  <a:solidFill>
                    <a:schemeClr val="bg1">
                      <a:lumMod val="85000"/>
                    </a:schemeClr>
                  </a:solidFill>
                  <a:latin typeface="+mn-ea"/>
                </a:rPr>
                <a:t>请在此处输入您的文本，或者复制您的文本粘贴到此处请在此处输入您的文本</a:t>
              </a:r>
            </a:p>
          </p:txBody>
        </p:sp>
        <p:sp>
          <p:nvSpPr>
            <p:cNvPr id="11" name="任意多边形 10"/>
            <p:cNvSpPr/>
            <p:nvPr/>
          </p:nvSpPr>
          <p:spPr>
            <a:xfrm>
              <a:off x="5565077" y="3709368"/>
              <a:ext cx="889613" cy="505237"/>
            </a:xfrm>
            <a:custGeom>
              <a:avLst/>
              <a:gdLst>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1" fmla="*/ 0 w 1743456"/>
                <a:gd name="connsiteY0-2" fmla="*/ 731520 h 731520"/>
                <a:gd name="connsiteX1-3" fmla="*/ 682752 w 1743456"/>
                <a:gd name="connsiteY1-4" fmla="*/ 0 h 731520"/>
                <a:gd name="connsiteX2-5" fmla="*/ 1743456 w 1743456"/>
                <a:gd name="connsiteY2-6" fmla="*/ 390144 h 731520"/>
                <a:gd name="connsiteX3-7" fmla="*/ 1743456 w 1743456"/>
                <a:gd name="connsiteY3-8" fmla="*/ 390144 h 731520"/>
                <a:gd name="connsiteX0-9" fmla="*/ 0 w 1743456"/>
                <a:gd name="connsiteY0-10" fmla="*/ 341376 h 341376"/>
                <a:gd name="connsiteX1-11" fmla="*/ 1743456 w 1743456"/>
                <a:gd name="connsiteY1-12" fmla="*/ 0 h 341376"/>
                <a:gd name="connsiteX2-13" fmla="*/ 1743456 w 1743456"/>
                <a:gd name="connsiteY2-14" fmla="*/ 0 h 341376"/>
                <a:gd name="connsiteX0-15" fmla="*/ 0 w 1743456"/>
                <a:gd name="connsiteY0-16" fmla="*/ 442524 h 442524"/>
                <a:gd name="connsiteX1-17" fmla="*/ 1743456 w 1743456"/>
                <a:gd name="connsiteY1-18" fmla="*/ 101148 h 442524"/>
                <a:gd name="connsiteX2-19" fmla="*/ 1743456 w 1743456"/>
                <a:gd name="connsiteY2-20" fmla="*/ 101148 h 442524"/>
                <a:gd name="connsiteX0-21" fmla="*/ 0 w 1743456"/>
                <a:gd name="connsiteY0-22" fmla="*/ 515790 h 515790"/>
                <a:gd name="connsiteX1-23" fmla="*/ 1743456 w 1743456"/>
                <a:gd name="connsiteY1-24" fmla="*/ 174414 h 515790"/>
                <a:gd name="connsiteX2-25" fmla="*/ 1743456 w 1743456"/>
                <a:gd name="connsiteY2-26" fmla="*/ 174414 h 515790"/>
                <a:gd name="connsiteX0-27" fmla="*/ 994 w 1744450"/>
                <a:gd name="connsiteY0-28" fmla="*/ 599230 h 599230"/>
                <a:gd name="connsiteX1-29" fmla="*/ 1744450 w 1744450"/>
                <a:gd name="connsiteY1-30" fmla="*/ 257854 h 599230"/>
                <a:gd name="connsiteX2-31" fmla="*/ 1744450 w 1744450"/>
                <a:gd name="connsiteY2-32" fmla="*/ 257854 h 599230"/>
                <a:gd name="connsiteX0-33" fmla="*/ 727 w 1744183"/>
                <a:gd name="connsiteY0-34" fmla="*/ 742273 h 742273"/>
                <a:gd name="connsiteX1-35" fmla="*/ 1744183 w 1744183"/>
                <a:gd name="connsiteY1-36" fmla="*/ 400897 h 742273"/>
                <a:gd name="connsiteX2-37" fmla="*/ 1744183 w 1744183"/>
                <a:gd name="connsiteY2-38" fmla="*/ 400897 h 742273"/>
                <a:gd name="connsiteX0-39" fmla="*/ 824 w 1907406"/>
                <a:gd name="connsiteY0-40" fmla="*/ 471425 h 471425"/>
                <a:gd name="connsiteX1-41" fmla="*/ 1744280 w 1907406"/>
                <a:gd name="connsiteY1-42" fmla="*/ 130049 h 471425"/>
                <a:gd name="connsiteX2-43" fmla="*/ 1858580 w 1907406"/>
                <a:gd name="connsiteY2-44" fmla="*/ 396749 h 471425"/>
                <a:gd name="connsiteX0-45" fmla="*/ 0 w 1857756"/>
                <a:gd name="connsiteY0-46" fmla="*/ 74676 h 74676"/>
                <a:gd name="connsiteX1-47" fmla="*/ 1857756 w 1857756"/>
                <a:gd name="connsiteY1-48" fmla="*/ 0 h 74676"/>
                <a:gd name="connsiteX0-49" fmla="*/ 0 w 1857756"/>
                <a:gd name="connsiteY0-50" fmla="*/ 304580 h 304580"/>
                <a:gd name="connsiteX1-51" fmla="*/ 1857756 w 1857756"/>
                <a:gd name="connsiteY1-52" fmla="*/ 229904 h 304580"/>
                <a:gd name="connsiteX0-53" fmla="*/ 0 w 1857756"/>
                <a:gd name="connsiteY0-54" fmla="*/ 480550 h 480550"/>
                <a:gd name="connsiteX1-55" fmla="*/ 1857756 w 1857756"/>
                <a:gd name="connsiteY1-56" fmla="*/ 405874 h 480550"/>
                <a:gd name="connsiteX0-57" fmla="*/ 0 w 1857756"/>
                <a:gd name="connsiteY0-58" fmla="*/ 541672 h 541672"/>
                <a:gd name="connsiteX1-59" fmla="*/ 1857756 w 1857756"/>
                <a:gd name="connsiteY1-60" fmla="*/ 466996 h 541672"/>
                <a:gd name="connsiteX0-61" fmla="*/ 0 w 1857756"/>
                <a:gd name="connsiteY0-62" fmla="*/ 680436 h 680436"/>
                <a:gd name="connsiteX1-63" fmla="*/ 1857756 w 1857756"/>
                <a:gd name="connsiteY1-64" fmla="*/ 605760 h 680436"/>
                <a:gd name="connsiteX0-65" fmla="*/ 0 w 1933956"/>
                <a:gd name="connsiteY0-66" fmla="*/ 724085 h 724085"/>
                <a:gd name="connsiteX1-67" fmla="*/ 1933956 w 1933956"/>
                <a:gd name="connsiteY1-68" fmla="*/ 573209 h 724085"/>
                <a:gd name="connsiteX0-69" fmla="*/ 0 w 1933956"/>
                <a:gd name="connsiteY0-70" fmla="*/ 654096 h 654096"/>
                <a:gd name="connsiteX1-71" fmla="*/ 1933956 w 1933956"/>
                <a:gd name="connsiteY1-72" fmla="*/ 503220 h 654096"/>
                <a:gd name="connsiteX0-73" fmla="*/ 0 w 1933956"/>
                <a:gd name="connsiteY0-74" fmla="*/ 593912 h 593912"/>
                <a:gd name="connsiteX1-75" fmla="*/ 1933956 w 1933956"/>
                <a:gd name="connsiteY1-76" fmla="*/ 443036 h 593912"/>
                <a:gd name="connsiteX0-77" fmla="*/ 429 w 1934385"/>
                <a:gd name="connsiteY0-78" fmla="*/ 717758 h 717758"/>
                <a:gd name="connsiteX1-79" fmla="*/ 1934385 w 1934385"/>
                <a:gd name="connsiteY1-80" fmla="*/ 566882 h 717758"/>
                <a:gd name="connsiteX0-81" fmla="*/ 0 w 1933956"/>
                <a:gd name="connsiteY0-82" fmla="*/ 748317 h 748317"/>
                <a:gd name="connsiteX1-83" fmla="*/ 1933956 w 1933956"/>
                <a:gd name="connsiteY1-84" fmla="*/ 597441 h 748317"/>
                <a:gd name="connsiteX0-85" fmla="*/ 0 w 1933956"/>
                <a:gd name="connsiteY0-86" fmla="*/ 616326 h 616326"/>
                <a:gd name="connsiteX1-87" fmla="*/ 1933956 w 1933956"/>
                <a:gd name="connsiteY1-88" fmla="*/ 465450 h 616326"/>
              </a:gdLst>
              <a:ahLst/>
              <a:cxnLst>
                <a:cxn ang="0">
                  <a:pos x="connsiteX0-1" y="connsiteY0-2"/>
                </a:cxn>
                <a:cxn ang="0">
                  <a:pos x="connsiteX1-3" y="connsiteY1-4"/>
                </a:cxn>
              </a:cxnLst>
              <a:rect l="l" t="t" r="r" b="b"/>
              <a:pathLst>
                <a:path w="1933956" h="616326">
                  <a:moveTo>
                    <a:pt x="0" y="616326"/>
                  </a:moveTo>
                  <a:cubicBezTo>
                    <a:pt x="30393" y="-241185"/>
                    <a:pt x="1362329" y="-119258"/>
                    <a:pt x="1933956" y="465450"/>
                  </a:cubicBezTo>
                </a:path>
              </a:pathLst>
            </a:custGeom>
            <a:noFill/>
            <a:ln w="19050">
              <a:solidFill>
                <a:schemeClr val="bg1">
                  <a:lumMod val="85000"/>
                </a:schemeClr>
              </a:solidFill>
              <a:prstDash val="sys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lumMod val="85000"/>
                  </a:schemeClr>
                </a:solidFill>
                <a:latin typeface="+mn-ea"/>
              </a:endParaRPr>
            </a:p>
          </p:txBody>
        </p:sp>
      </p:grpSp>
      <p:grpSp>
        <p:nvGrpSpPr>
          <p:cNvPr id="12" name="组合 11"/>
          <p:cNvGrpSpPr/>
          <p:nvPr/>
        </p:nvGrpSpPr>
        <p:grpSpPr>
          <a:xfrm>
            <a:off x="403047" y="4569177"/>
            <a:ext cx="4250855" cy="1037292"/>
            <a:chOff x="365827" y="3752397"/>
            <a:chExt cx="3188141" cy="777969"/>
          </a:xfrm>
        </p:grpSpPr>
        <p:sp>
          <p:nvSpPr>
            <p:cNvPr id="13" name="矩形 12"/>
            <p:cNvSpPr/>
            <p:nvPr/>
          </p:nvSpPr>
          <p:spPr>
            <a:xfrm>
              <a:off x="365827" y="3907118"/>
              <a:ext cx="2251211" cy="623248"/>
            </a:xfrm>
            <a:prstGeom prst="rect">
              <a:avLst/>
            </a:prstGeom>
          </p:spPr>
          <p:txBody>
            <a:bodyPr wrap="square">
              <a:spAutoFit/>
            </a:bodyPr>
            <a:lstStyle/>
            <a:p>
              <a:r>
                <a:rPr lang="zh-CN" altLang="en-US" sz="1600" b="1" dirty="0">
                  <a:solidFill>
                    <a:schemeClr val="bg1">
                      <a:lumMod val="85000"/>
                    </a:schemeClr>
                  </a:solidFill>
                  <a:latin typeface="+mn-ea"/>
                </a:rPr>
                <a:t>请在此处输入您的文本，或者复制您的文本粘贴到此处请在此处输入您的文本</a:t>
              </a:r>
            </a:p>
          </p:txBody>
        </p:sp>
        <p:sp>
          <p:nvSpPr>
            <p:cNvPr id="14" name="任意多边形 13"/>
            <p:cNvSpPr/>
            <p:nvPr/>
          </p:nvSpPr>
          <p:spPr>
            <a:xfrm flipH="1">
              <a:off x="2564171" y="3752397"/>
              <a:ext cx="989797" cy="485984"/>
            </a:xfrm>
            <a:custGeom>
              <a:avLst/>
              <a:gdLst>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1" fmla="*/ 0 w 1743456"/>
                <a:gd name="connsiteY0-2" fmla="*/ 731520 h 731520"/>
                <a:gd name="connsiteX1-3" fmla="*/ 682752 w 1743456"/>
                <a:gd name="connsiteY1-4" fmla="*/ 0 h 731520"/>
                <a:gd name="connsiteX2-5" fmla="*/ 1743456 w 1743456"/>
                <a:gd name="connsiteY2-6" fmla="*/ 390144 h 731520"/>
                <a:gd name="connsiteX3-7" fmla="*/ 1743456 w 1743456"/>
                <a:gd name="connsiteY3-8" fmla="*/ 390144 h 731520"/>
                <a:gd name="connsiteX0-9" fmla="*/ 0 w 1743456"/>
                <a:gd name="connsiteY0-10" fmla="*/ 341376 h 341376"/>
                <a:gd name="connsiteX1-11" fmla="*/ 1743456 w 1743456"/>
                <a:gd name="connsiteY1-12" fmla="*/ 0 h 341376"/>
                <a:gd name="connsiteX2-13" fmla="*/ 1743456 w 1743456"/>
                <a:gd name="connsiteY2-14" fmla="*/ 0 h 341376"/>
                <a:gd name="connsiteX0-15" fmla="*/ 0 w 1743456"/>
                <a:gd name="connsiteY0-16" fmla="*/ 442524 h 442524"/>
                <a:gd name="connsiteX1-17" fmla="*/ 1743456 w 1743456"/>
                <a:gd name="connsiteY1-18" fmla="*/ 101148 h 442524"/>
                <a:gd name="connsiteX2-19" fmla="*/ 1743456 w 1743456"/>
                <a:gd name="connsiteY2-20" fmla="*/ 101148 h 442524"/>
                <a:gd name="connsiteX0-21" fmla="*/ 0 w 1743456"/>
                <a:gd name="connsiteY0-22" fmla="*/ 515790 h 515790"/>
                <a:gd name="connsiteX1-23" fmla="*/ 1743456 w 1743456"/>
                <a:gd name="connsiteY1-24" fmla="*/ 174414 h 515790"/>
                <a:gd name="connsiteX2-25" fmla="*/ 1743456 w 1743456"/>
                <a:gd name="connsiteY2-26" fmla="*/ 174414 h 515790"/>
                <a:gd name="connsiteX0-27" fmla="*/ 994 w 1744450"/>
                <a:gd name="connsiteY0-28" fmla="*/ 599230 h 599230"/>
                <a:gd name="connsiteX1-29" fmla="*/ 1744450 w 1744450"/>
                <a:gd name="connsiteY1-30" fmla="*/ 257854 h 599230"/>
                <a:gd name="connsiteX2-31" fmla="*/ 1744450 w 1744450"/>
                <a:gd name="connsiteY2-32" fmla="*/ 257854 h 599230"/>
                <a:gd name="connsiteX0-33" fmla="*/ 727 w 1744183"/>
                <a:gd name="connsiteY0-34" fmla="*/ 742273 h 742273"/>
                <a:gd name="connsiteX1-35" fmla="*/ 1744183 w 1744183"/>
                <a:gd name="connsiteY1-36" fmla="*/ 400897 h 742273"/>
                <a:gd name="connsiteX2-37" fmla="*/ 1744183 w 1744183"/>
                <a:gd name="connsiteY2-38" fmla="*/ 400897 h 742273"/>
                <a:gd name="connsiteX0-39" fmla="*/ 824 w 1907406"/>
                <a:gd name="connsiteY0-40" fmla="*/ 471425 h 471425"/>
                <a:gd name="connsiteX1-41" fmla="*/ 1744280 w 1907406"/>
                <a:gd name="connsiteY1-42" fmla="*/ 130049 h 471425"/>
                <a:gd name="connsiteX2-43" fmla="*/ 1858580 w 1907406"/>
                <a:gd name="connsiteY2-44" fmla="*/ 396749 h 471425"/>
                <a:gd name="connsiteX0-45" fmla="*/ 0 w 1857756"/>
                <a:gd name="connsiteY0-46" fmla="*/ 74676 h 74676"/>
                <a:gd name="connsiteX1-47" fmla="*/ 1857756 w 1857756"/>
                <a:gd name="connsiteY1-48" fmla="*/ 0 h 74676"/>
                <a:gd name="connsiteX0-49" fmla="*/ 0 w 1857756"/>
                <a:gd name="connsiteY0-50" fmla="*/ 304580 h 304580"/>
                <a:gd name="connsiteX1-51" fmla="*/ 1857756 w 1857756"/>
                <a:gd name="connsiteY1-52" fmla="*/ 229904 h 304580"/>
                <a:gd name="connsiteX0-53" fmla="*/ 0 w 1857756"/>
                <a:gd name="connsiteY0-54" fmla="*/ 480550 h 480550"/>
                <a:gd name="connsiteX1-55" fmla="*/ 1857756 w 1857756"/>
                <a:gd name="connsiteY1-56" fmla="*/ 405874 h 480550"/>
                <a:gd name="connsiteX0-57" fmla="*/ 0 w 1857756"/>
                <a:gd name="connsiteY0-58" fmla="*/ 541672 h 541672"/>
                <a:gd name="connsiteX1-59" fmla="*/ 1857756 w 1857756"/>
                <a:gd name="connsiteY1-60" fmla="*/ 466996 h 541672"/>
                <a:gd name="connsiteX0-61" fmla="*/ 0 w 1857756"/>
                <a:gd name="connsiteY0-62" fmla="*/ 680436 h 680436"/>
                <a:gd name="connsiteX1-63" fmla="*/ 1857756 w 1857756"/>
                <a:gd name="connsiteY1-64" fmla="*/ 605760 h 680436"/>
                <a:gd name="connsiteX0-65" fmla="*/ 0 w 1933956"/>
                <a:gd name="connsiteY0-66" fmla="*/ 724085 h 724085"/>
                <a:gd name="connsiteX1-67" fmla="*/ 1933956 w 1933956"/>
                <a:gd name="connsiteY1-68" fmla="*/ 573209 h 724085"/>
                <a:gd name="connsiteX0-69" fmla="*/ 0 w 1933956"/>
                <a:gd name="connsiteY0-70" fmla="*/ 654096 h 654096"/>
                <a:gd name="connsiteX1-71" fmla="*/ 1933956 w 1933956"/>
                <a:gd name="connsiteY1-72" fmla="*/ 503220 h 654096"/>
                <a:gd name="connsiteX0-73" fmla="*/ 0 w 1933956"/>
                <a:gd name="connsiteY0-74" fmla="*/ 593912 h 593912"/>
                <a:gd name="connsiteX1-75" fmla="*/ 1933956 w 1933956"/>
                <a:gd name="connsiteY1-76" fmla="*/ 443036 h 593912"/>
                <a:gd name="connsiteX0-77" fmla="*/ 429 w 1934385"/>
                <a:gd name="connsiteY0-78" fmla="*/ 717758 h 717758"/>
                <a:gd name="connsiteX1-79" fmla="*/ 1934385 w 1934385"/>
                <a:gd name="connsiteY1-80" fmla="*/ 566882 h 717758"/>
                <a:gd name="connsiteX0-81" fmla="*/ 0 w 1933956"/>
                <a:gd name="connsiteY0-82" fmla="*/ 748317 h 748317"/>
                <a:gd name="connsiteX1-83" fmla="*/ 1933956 w 1933956"/>
                <a:gd name="connsiteY1-84" fmla="*/ 597441 h 748317"/>
                <a:gd name="connsiteX0-85" fmla="*/ 0 w 1933956"/>
                <a:gd name="connsiteY0-86" fmla="*/ 616326 h 616326"/>
                <a:gd name="connsiteX1-87" fmla="*/ 1933956 w 1933956"/>
                <a:gd name="connsiteY1-88" fmla="*/ 465450 h 616326"/>
                <a:gd name="connsiteX0-89" fmla="*/ 0 w 1933956"/>
                <a:gd name="connsiteY0-90" fmla="*/ 587944 h 587945"/>
                <a:gd name="connsiteX1-91" fmla="*/ 1933956 w 1933956"/>
                <a:gd name="connsiteY1-92" fmla="*/ 494683 h 587945"/>
                <a:gd name="connsiteX0-93" fmla="*/ 0 w 1933956"/>
                <a:gd name="connsiteY0-94" fmla="*/ 585724 h 585724"/>
                <a:gd name="connsiteX1-95" fmla="*/ 1933956 w 1933956"/>
                <a:gd name="connsiteY1-96" fmla="*/ 492463 h 585724"/>
              </a:gdLst>
              <a:ahLst/>
              <a:cxnLst>
                <a:cxn ang="0">
                  <a:pos x="connsiteX0-1" y="connsiteY0-2"/>
                </a:cxn>
                <a:cxn ang="0">
                  <a:pos x="connsiteX1-3" y="connsiteY1-4"/>
                </a:cxn>
              </a:cxnLst>
              <a:rect l="l" t="t" r="r" b="b"/>
              <a:pathLst>
                <a:path w="1933956" h="585724">
                  <a:moveTo>
                    <a:pt x="0" y="585724"/>
                  </a:moveTo>
                  <a:cubicBezTo>
                    <a:pt x="105116" y="-266025"/>
                    <a:pt x="1362329" y="-92245"/>
                    <a:pt x="1933956" y="492463"/>
                  </a:cubicBezTo>
                </a:path>
              </a:pathLst>
            </a:custGeom>
            <a:noFill/>
            <a:ln w="19050">
              <a:solidFill>
                <a:schemeClr val="bg1">
                  <a:lumMod val="85000"/>
                </a:schemeClr>
              </a:solidFill>
              <a:prstDash val="sys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lumMod val="85000"/>
                  </a:schemeClr>
                </a:solidFill>
                <a:latin typeface="+mn-ea"/>
              </a:endParaRPr>
            </a:p>
          </p:txBody>
        </p:sp>
      </p:grpSp>
      <p:grpSp>
        <p:nvGrpSpPr>
          <p:cNvPr id="15" name="组合 14"/>
          <p:cNvGrpSpPr/>
          <p:nvPr/>
        </p:nvGrpSpPr>
        <p:grpSpPr>
          <a:xfrm>
            <a:off x="332558" y="2857062"/>
            <a:ext cx="3804033" cy="1132527"/>
            <a:chOff x="312960" y="2468311"/>
            <a:chExt cx="2853025" cy="849395"/>
          </a:xfrm>
        </p:grpSpPr>
        <p:sp>
          <p:nvSpPr>
            <p:cNvPr id="16" name="任意多边形 15"/>
            <p:cNvSpPr/>
            <p:nvPr/>
          </p:nvSpPr>
          <p:spPr>
            <a:xfrm flipH="1">
              <a:off x="2412323" y="2468311"/>
              <a:ext cx="753662" cy="410557"/>
            </a:xfrm>
            <a:custGeom>
              <a:avLst/>
              <a:gdLst>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1" fmla="*/ 0 w 1743456"/>
                <a:gd name="connsiteY0-2" fmla="*/ 731520 h 731520"/>
                <a:gd name="connsiteX1-3" fmla="*/ 682752 w 1743456"/>
                <a:gd name="connsiteY1-4" fmla="*/ 0 h 731520"/>
                <a:gd name="connsiteX2-5" fmla="*/ 1743456 w 1743456"/>
                <a:gd name="connsiteY2-6" fmla="*/ 390144 h 731520"/>
                <a:gd name="connsiteX3-7" fmla="*/ 1743456 w 1743456"/>
                <a:gd name="connsiteY3-8" fmla="*/ 390144 h 731520"/>
                <a:gd name="connsiteX0-9" fmla="*/ 0 w 1743456"/>
                <a:gd name="connsiteY0-10" fmla="*/ 341376 h 341376"/>
                <a:gd name="connsiteX1-11" fmla="*/ 1743456 w 1743456"/>
                <a:gd name="connsiteY1-12" fmla="*/ 0 h 341376"/>
                <a:gd name="connsiteX2-13" fmla="*/ 1743456 w 1743456"/>
                <a:gd name="connsiteY2-14" fmla="*/ 0 h 341376"/>
                <a:gd name="connsiteX0-15" fmla="*/ 0 w 1743456"/>
                <a:gd name="connsiteY0-16" fmla="*/ 442524 h 442524"/>
                <a:gd name="connsiteX1-17" fmla="*/ 1743456 w 1743456"/>
                <a:gd name="connsiteY1-18" fmla="*/ 101148 h 442524"/>
                <a:gd name="connsiteX2-19" fmla="*/ 1743456 w 1743456"/>
                <a:gd name="connsiteY2-20" fmla="*/ 101148 h 442524"/>
                <a:gd name="connsiteX0-21" fmla="*/ 0 w 1743456"/>
                <a:gd name="connsiteY0-22" fmla="*/ 515790 h 515790"/>
                <a:gd name="connsiteX1-23" fmla="*/ 1743456 w 1743456"/>
                <a:gd name="connsiteY1-24" fmla="*/ 174414 h 515790"/>
                <a:gd name="connsiteX2-25" fmla="*/ 1743456 w 1743456"/>
                <a:gd name="connsiteY2-26" fmla="*/ 174414 h 515790"/>
                <a:gd name="connsiteX0-27" fmla="*/ 994 w 1744450"/>
                <a:gd name="connsiteY0-28" fmla="*/ 599230 h 599230"/>
                <a:gd name="connsiteX1-29" fmla="*/ 1744450 w 1744450"/>
                <a:gd name="connsiteY1-30" fmla="*/ 257854 h 599230"/>
                <a:gd name="connsiteX2-31" fmla="*/ 1744450 w 1744450"/>
                <a:gd name="connsiteY2-32" fmla="*/ 257854 h 599230"/>
                <a:gd name="connsiteX0-33" fmla="*/ 727 w 1744183"/>
                <a:gd name="connsiteY0-34" fmla="*/ 742273 h 742273"/>
                <a:gd name="connsiteX1-35" fmla="*/ 1744183 w 1744183"/>
                <a:gd name="connsiteY1-36" fmla="*/ 400897 h 742273"/>
                <a:gd name="connsiteX2-37" fmla="*/ 1744183 w 1744183"/>
                <a:gd name="connsiteY2-38" fmla="*/ 400897 h 742273"/>
                <a:gd name="connsiteX0-39" fmla="*/ 824 w 1907406"/>
                <a:gd name="connsiteY0-40" fmla="*/ 471425 h 471425"/>
                <a:gd name="connsiteX1-41" fmla="*/ 1744280 w 1907406"/>
                <a:gd name="connsiteY1-42" fmla="*/ 130049 h 471425"/>
                <a:gd name="connsiteX2-43" fmla="*/ 1858580 w 1907406"/>
                <a:gd name="connsiteY2-44" fmla="*/ 396749 h 471425"/>
                <a:gd name="connsiteX0-45" fmla="*/ 0 w 1857756"/>
                <a:gd name="connsiteY0-46" fmla="*/ 74676 h 74676"/>
                <a:gd name="connsiteX1-47" fmla="*/ 1857756 w 1857756"/>
                <a:gd name="connsiteY1-48" fmla="*/ 0 h 74676"/>
                <a:gd name="connsiteX0-49" fmla="*/ 0 w 1857756"/>
                <a:gd name="connsiteY0-50" fmla="*/ 304580 h 304580"/>
                <a:gd name="connsiteX1-51" fmla="*/ 1857756 w 1857756"/>
                <a:gd name="connsiteY1-52" fmla="*/ 229904 h 304580"/>
                <a:gd name="connsiteX0-53" fmla="*/ 0 w 1857756"/>
                <a:gd name="connsiteY0-54" fmla="*/ 480550 h 480550"/>
                <a:gd name="connsiteX1-55" fmla="*/ 1857756 w 1857756"/>
                <a:gd name="connsiteY1-56" fmla="*/ 405874 h 480550"/>
                <a:gd name="connsiteX0-57" fmla="*/ 0 w 1857756"/>
                <a:gd name="connsiteY0-58" fmla="*/ 541672 h 541672"/>
                <a:gd name="connsiteX1-59" fmla="*/ 1857756 w 1857756"/>
                <a:gd name="connsiteY1-60" fmla="*/ 466996 h 541672"/>
                <a:gd name="connsiteX0-61" fmla="*/ 0 w 1857756"/>
                <a:gd name="connsiteY0-62" fmla="*/ 680436 h 680436"/>
                <a:gd name="connsiteX1-63" fmla="*/ 1857756 w 1857756"/>
                <a:gd name="connsiteY1-64" fmla="*/ 605760 h 680436"/>
                <a:gd name="connsiteX0-65" fmla="*/ 0 w 1933956"/>
                <a:gd name="connsiteY0-66" fmla="*/ 724085 h 724085"/>
                <a:gd name="connsiteX1-67" fmla="*/ 1933956 w 1933956"/>
                <a:gd name="connsiteY1-68" fmla="*/ 573209 h 724085"/>
                <a:gd name="connsiteX0-69" fmla="*/ 0 w 1933956"/>
                <a:gd name="connsiteY0-70" fmla="*/ 654096 h 654096"/>
                <a:gd name="connsiteX1-71" fmla="*/ 1933956 w 1933956"/>
                <a:gd name="connsiteY1-72" fmla="*/ 503220 h 654096"/>
                <a:gd name="connsiteX0-73" fmla="*/ 0 w 1933956"/>
                <a:gd name="connsiteY0-74" fmla="*/ 593912 h 593912"/>
                <a:gd name="connsiteX1-75" fmla="*/ 1933956 w 1933956"/>
                <a:gd name="connsiteY1-76" fmla="*/ 443036 h 593912"/>
                <a:gd name="connsiteX0-77" fmla="*/ 429 w 1934385"/>
                <a:gd name="connsiteY0-78" fmla="*/ 717758 h 717758"/>
                <a:gd name="connsiteX1-79" fmla="*/ 1934385 w 1934385"/>
                <a:gd name="connsiteY1-80" fmla="*/ 566882 h 717758"/>
                <a:gd name="connsiteX0-81" fmla="*/ 0 w 1933956"/>
                <a:gd name="connsiteY0-82" fmla="*/ 748317 h 748317"/>
                <a:gd name="connsiteX1-83" fmla="*/ 1933956 w 1933956"/>
                <a:gd name="connsiteY1-84" fmla="*/ 597441 h 748317"/>
              </a:gdLst>
              <a:ahLst/>
              <a:cxnLst>
                <a:cxn ang="0">
                  <a:pos x="connsiteX0-1" y="connsiteY0-2"/>
                </a:cxn>
                <a:cxn ang="0">
                  <a:pos x="connsiteX1-3" y="connsiteY1-4"/>
                </a:cxn>
              </a:cxnLst>
              <a:rect l="l" t="t" r="r" b="b"/>
              <a:pathLst>
                <a:path w="1933956" h="748317">
                  <a:moveTo>
                    <a:pt x="0" y="748317"/>
                  </a:moveTo>
                  <a:cubicBezTo>
                    <a:pt x="127" y="-448150"/>
                    <a:pt x="1362329" y="12733"/>
                    <a:pt x="1933956" y="597441"/>
                  </a:cubicBezTo>
                </a:path>
              </a:pathLst>
            </a:custGeom>
            <a:noFill/>
            <a:ln w="19050">
              <a:solidFill>
                <a:schemeClr val="bg1">
                  <a:lumMod val="85000"/>
                </a:schemeClr>
              </a:solidFill>
              <a:prstDash val="sys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lumMod val="85000"/>
                  </a:schemeClr>
                </a:solidFill>
                <a:latin typeface="+mn-ea"/>
              </a:endParaRPr>
            </a:p>
          </p:txBody>
        </p:sp>
        <p:sp>
          <p:nvSpPr>
            <p:cNvPr id="17" name="矩形 16"/>
            <p:cNvSpPr/>
            <p:nvPr/>
          </p:nvSpPr>
          <p:spPr>
            <a:xfrm>
              <a:off x="312960" y="2694458"/>
              <a:ext cx="2251211" cy="623248"/>
            </a:xfrm>
            <a:prstGeom prst="rect">
              <a:avLst/>
            </a:prstGeom>
          </p:spPr>
          <p:txBody>
            <a:bodyPr wrap="square">
              <a:spAutoFit/>
            </a:bodyPr>
            <a:lstStyle/>
            <a:p>
              <a:r>
                <a:rPr lang="zh-CN" altLang="en-US" sz="1600" b="1" dirty="0">
                  <a:solidFill>
                    <a:schemeClr val="bg1">
                      <a:lumMod val="85000"/>
                    </a:schemeClr>
                  </a:solidFill>
                  <a:latin typeface="+mn-ea"/>
                </a:rPr>
                <a:t>请在此处输入您的文本，或者复制您的文本粘贴到此处请在此处输入您的文本</a:t>
              </a:r>
            </a:p>
          </p:txBody>
        </p:sp>
      </p:grpSp>
      <p:grpSp>
        <p:nvGrpSpPr>
          <p:cNvPr id="29" name="Group 27"/>
          <p:cNvGrpSpPr/>
          <p:nvPr/>
        </p:nvGrpSpPr>
        <p:grpSpPr>
          <a:xfrm>
            <a:off x="5453609" y="2594620"/>
            <a:ext cx="489209" cy="1593880"/>
            <a:chOff x="5556250" y="1862138"/>
            <a:chExt cx="787400" cy="2565400"/>
          </a:xfrm>
          <a:solidFill>
            <a:schemeClr val="bg1">
              <a:alpha val="66000"/>
            </a:schemeClr>
          </a:solidFill>
          <a:effectLst>
            <a:reflection blurRad="6350" stA="52000" endA="300" endPos="35000" dir="5400000" sy="-100000" algn="bl" rotWithShape="0"/>
          </a:effectLst>
        </p:grpSpPr>
        <p:sp>
          <p:nvSpPr>
            <p:cNvPr id="30" name="Freeform 13"/>
            <p:cNvSpPr>
              <a:spLocks noEditPoints="1"/>
            </p:cNvSpPr>
            <p:nvPr/>
          </p:nvSpPr>
          <p:spPr bwMode="auto">
            <a:xfrm>
              <a:off x="5556250" y="1862138"/>
              <a:ext cx="787400" cy="2565400"/>
            </a:xfrm>
            <a:custGeom>
              <a:avLst/>
              <a:gdLst/>
              <a:ahLst/>
              <a:cxnLst>
                <a:cxn ang="0">
                  <a:pos x="19" y="360"/>
                </a:cxn>
                <a:cxn ang="0">
                  <a:pos x="42" y="447"/>
                </a:cxn>
                <a:cxn ang="0">
                  <a:pos x="55" y="498"/>
                </a:cxn>
                <a:cxn ang="0">
                  <a:pos x="57" y="550"/>
                </a:cxn>
                <a:cxn ang="0">
                  <a:pos x="66" y="601"/>
                </a:cxn>
                <a:cxn ang="0">
                  <a:pos x="45" y="650"/>
                </a:cxn>
                <a:cxn ang="0">
                  <a:pos x="10" y="662"/>
                </a:cxn>
                <a:cxn ang="0">
                  <a:pos x="28" y="675"/>
                </a:cxn>
                <a:cxn ang="0">
                  <a:pos x="100" y="675"/>
                </a:cxn>
                <a:cxn ang="0">
                  <a:pos x="114" y="683"/>
                </a:cxn>
                <a:cxn ang="0">
                  <a:pos x="179" y="681"/>
                </a:cxn>
                <a:cxn ang="0">
                  <a:pos x="192" y="659"/>
                </a:cxn>
                <a:cxn ang="0">
                  <a:pos x="186" y="620"/>
                </a:cxn>
                <a:cxn ang="0">
                  <a:pos x="190" y="557"/>
                </a:cxn>
                <a:cxn ang="0">
                  <a:pos x="183" y="521"/>
                </a:cxn>
                <a:cxn ang="0">
                  <a:pos x="182" y="508"/>
                </a:cxn>
                <a:cxn ang="0">
                  <a:pos x="178" y="485"/>
                </a:cxn>
                <a:cxn ang="0">
                  <a:pos x="174" y="396"/>
                </a:cxn>
                <a:cxn ang="0">
                  <a:pos x="194" y="352"/>
                </a:cxn>
                <a:cxn ang="0">
                  <a:pos x="187" y="290"/>
                </a:cxn>
                <a:cxn ang="0">
                  <a:pos x="202" y="262"/>
                </a:cxn>
                <a:cxn ang="0">
                  <a:pos x="203" y="215"/>
                </a:cxn>
                <a:cxn ang="0">
                  <a:pos x="184" y="137"/>
                </a:cxn>
                <a:cxn ang="0">
                  <a:pos x="159" y="108"/>
                </a:cxn>
                <a:cxn ang="0">
                  <a:pos x="124" y="95"/>
                </a:cxn>
                <a:cxn ang="0">
                  <a:pos x="107" y="83"/>
                </a:cxn>
                <a:cxn ang="0">
                  <a:pos x="117" y="61"/>
                </a:cxn>
                <a:cxn ang="0">
                  <a:pos x="117" y="41"/>
                </a:cxn>
                <a:cxn ang="0">
                  <a:pos x="116" y="21"/>
                </a:cxn>
                <a:cxn ang="0">
                  <a:pos x="101" y="5"/>
                </a:cxn>
                <a:cxn ang="0">
                  <a:pos x="92" y="3"/>
                </a:cxn>
                <a:cxn ang="0">
                  <a:pos x="56" y="10"/>
                </a:cxn>
                <a:cxn ang="0">
                  <a:pos x="50" y="20"/>
                </a:cxn>
                <a:cxn ang="0">
                  <a:pos x="49" y="45"/>
                </a:cxn>
                <a:cxn ang="0">
                  <a:pos x="64" y="84"/>
                </a:cxn>
                <a:cxn ang="0">
                  <a:pos x="64" y="95"/>
                </a:cxn>
                <a:cxn ang="0">
                  <a:pos x="52" y="106"/>
                </a:cxn>
                <a:cxn ang="0">
                  <a:pos x="12" y="132"/>
                </a:cxn>
                <a:cxn ang="0">
                  <a:pos x="7" y="187"/>
                </a:cxn>
                <a:cxn ang="0">
                  <a:pos x="4" y="216"/>
                </a:cxn>
                <a:cxn ang="0">
                  <a:pos x="4" y="244"/>
                </a:cxn>
                <a:cxn ang="0">
                  <a:pos x="7" y="289"/>
                </a:cxn>
                <a:cxn ang="0">
                  <a:pos x="7" y="319"/>
                </a:cxn>
                <a:cxn ang="0">
                  <a:pos x="105" y="494"/>
                </a:cxn>
                <a:cxn ang="0">
                  <a:pos x="105" y="463"/>
                </a:cxn>
                <a:cxn ang="0">
                  <a:pos x="113" y="446"/>
                </a:cxn>
                <a:cxn ang="0">
                  <a:pos x="132" y="519"/>
                </a:cxn>
                <a:cxn ang="0">
                  <a:pos x="142" y="616"/>
                </a:cxn>
                <a:cxn ang="0">
                  <a:pos x="138" y="655"/>
                </a:cxn>
                <a:cxn ang="0">
                  <a:pos x="123" y="669"/>
                </a:cxn>
                <a:cxn ang="0">
                  <a:pos x="111" y="657"/>
                </a:cxn>
                <a:cxn ang="0">
                  <a:pos x="115" y="580"/>
                </a:cxn>
                <a:cxn ang="0">
                  <a:pos x="106" y="508"/>
                </a:cxn>
              </a:cxnLst>
              <a:rect l="0" t="0" r="r" b="b"/>
              <a:pathLst>
                <a:path w="210" h="684">
                  <a:moveTo>
                    <a:pt x="13" y="330"/>
                  </a:moveTo>
                  <a:cubicBezTo>
                    <a:pt x="14" y="334"/>
                    <a:pt x="13" y="338"/>
                    <a:pt x="13" y="342"/>
                  </a:cubicBezTo>
                  <a:cubicBezTo>
                    <a:pt x="14" y="345"/>
                    <a:pt x="15" y="347"/>
                    <a:pt x="16" y="349"/>
                  </a:cubicBezTo>
                  <a:cubicBezTo>
                    <a:pt x="17" y="350"/>
                    <a:pt x="18" y="352"/>
                    <a:pt x="18" y="353"/>
                  </a:cubicBezTo>
                  <a:cubicBezTo>
                    <a:pt x="19" y="355"/>
                    <a:pt x="18" y="358"/>
                    <a:pt x="19" y="360"/>
                  </a:cubicBezTo>
                  <a:cubicBezTo>
                    <a:pt x="20" y="362"/>
                    <a:pt x="20" y="364"/>
                    <a:pt x="21" y="366"/>
                  </a:cubicBezTo>
                  <a:cubicBezTo>
                    <a:pt x="22" y="369"/>
                    <a:pt x="22" y="371"/>
                    <a:pt x="22" y="374"/>
                  </a:cubicBezTo>
                  <a:cubicBezTo>
                    <a:pt x="22" y="381"/>
                    <a:pt x="24" y="389"/>
                    <a:pt x="27" y="395"/>
                  </a:cubicBezTo>
                  <a:cubicBezTo>
                    <a:pt x="27" y="396"/>
                    <a:pt x="27" y="396"/>
                    <a:pt x="28" y="397"/>
                  </a:cubicBezTo>
                  <a:cubicBezTo>
                    <a:pt x="31" y="414"/>
                    <a:pt x="42" y="430"/>
                    <a:pt x="42" y="447"/>
                  </a:cubicBezTo>
                  <a:cubicBezTo>
                    <a:pt x="42" y="452"/>
                    <a:pt x="47" y="455"/>
                    <a:pt x="48" y="460"/>
                  </a:cubicBezTo>
                  <a:cubicBezTo>
                    <a:pt x="49" y="463"/>
                    <a:pt x="49" y="467"/>
                    <a:pt x="50" y="470"/>
                  </a:cubicBezTo>
                  <a:cubicBezTo>
                    <a:pt x="51" y="474"/>
                    <a:pt x="52" y="478"/>
                    <a:pt x="52" y="482"/>
                  </a:cubicBezTo>
                  <a:cubicBezTo>
                    <a:pt x="52" y="485"/>
                    <a:pt x="52" y="488"/>
                    <a:pt x="52" y="490"/>
                  </a:cubicBezTo>
                  <a:cubicBezTo>
                    <a:pt x="53" y="493"/>
                    <a:pt x="55" y="495"/>
                    <a:pt x="55" y="498"/>
                  </a:cubicBezTo>
                  <a:cubicBezTo>
                    <a:pt x="57" y="503"/>
                    <a:pt x="54" y="508"/>
                    <a:pt x="56" y="513"/>
                  </a:cubicBezTo>
                  <a:cubicBezTo>
                    <a:pt x="56" y="513"/>
                    <a:pt x="57" y="514"/>
                    <a:pt x="57" y="514"/>
                  </a:cubicBezTo>
                  <a:cubicBezTo>
                    <a:pt x="57" y="515"/>
                    <a:pt x="57" y="517"/>
                    <a:pt x="58" y="518"/>
                  </a:cubicBezTo>
                  <a:cubicBezTo>
                    <a:pt x="58" y="523"/>
                    <a:pt x="58" y="528"/>
                    <a:pt x="57" y="532"/>
                  </a:cubicBezTo>
                  <a:cubicBezTo>
                    <a:pt x="57" y="538"/>
                    <a:pt x="57" y="544"/>
                    <a:pt x="57" y="550"/>
                  </a:cubicBezTo>
                  <a:cubicBezTo>
                    <a:pt x="56" y="556"/>
                    <a:pt x="57" y="561"/>
                    <a:pt x="57" y="567"/>
                  </a:cubicBezTo>
                  <a:cubicBezTo>
                    <a:pt x="58" y="576"/>
                    <a:pt x="60" y="585"/>
                    <a:pt x="64" y="593"/>
                  </a:cubicBezTo>
                  <a:cubicBezTo>
                    <a:pt x="64" y="593"/>
                    <a:pt x="64" y="593"/>
                    <a:pt x="64" y="593"/>
                  </a:cubicBezTo>
                  <a:cubicBezTo>
                    <a:pt x="64" y="594"/>
                    <a:pt x="65" y="595"/>
                    <a:pt x="65" y="596"/>
                  </a:cubicBezTo>
                  <a:cubicBezTo>
                    <a:pt x="65" y="597"/>
                    <a:pt x="66" y="599"/>
                    <a:pt x="66" y="601"/>
                  </a:cubicBezTo>
                  <a:cubicBezTo>
                    <a:pt x="65" y="604"/>
                    <a:pt x="63" y="608"/>
                    <a:pt x="63" y="611"/>
                  </a:cubicBezTo>
                  <a:cubicBezTo>
                    <a:pt x="62" y="615"/>
                    <a:pt x="61" y="618"/>
                    <a:pt x="61" y="622"/>
                  </a:cubicBezTo>
                  <a:cubicBezTo>
                    <a:pt x="61" y="625"/>
                    <a:pt x="61" y="628"/>
                    <a:pt x="59" y="630"/>
                  </a:cubicBezTo>
                  <a:cubicBezTo>
                    <a:pt x="56" y="635"/>
                    <a:pt x="53" y="641"/>
                    <a:pt x="50" y="645"/>
                  </a:cubicBezTo>
                  <a:cubicBezTo>
                    <a:pt x="48" y="647"/>
                    <a:pt x="47" y="648"/>
                    <a:pt x="45" y="650"/>
                  </a:cubicBezTo>
                  <a:cubicBezTo>
                    <a:pt x="44" y="651"/>
                    <a:pt x="44" y="652"/>
                    <a:pt x="44" y="654"/>
                  </a:cubicBezTo>
                  <a:cubicBezTo>
                    <a:pt x="42" y="655"/>
                    <a:pt x="40" y="657"/>
                    <a:pt x="37" y="658"/>
                  </a:cubicBezTo>
                  <a:cubicBezTo>
                    <a:pt x="34" y="659"/>
                    <a:pt x="33" y="660"/>
                    <a:pt x="29" y="660"/>
                  </a:cubicBezTo>
                  <a:cubicBezTo>
                    <a:pt x="26" y="660"/>
                    <a:pt x="22" y="660"/>
                    <a:pt x="19" y="660"/>
                  </a:cubicBezTo>
                  <a:cubicBezTo>
                    <a:pt x="16" y="661"/>
                    <a:pt x="13" y="661"/>
                    <a:pt x="10" y="662"/>
                  </a:cubicBezTo>
                  <a:cubicBezTo>
                    <a:pt x="8" y="662"/>
                    <a:pt x="6" y="665"/>
                    <a:pt x="6" y="667"/>
                  </a:cubicBezTo>
                  <a:cubicBezTo>
                    <a:pt x="6" y="667"/>
                    <a:pt x="6" y="667"/>
                    <a:pt x="6" y="668"/>
                  </a:cubicBezTo>
                  <a:cubicBezTo>
                    <a:pt x="6" y="669"/>
                    <a:pt x="7" y="670"/>
                    <a:pt x="7" y="671"/>
                  </a:cubicBezTo>
                  <a:cubicBezTo>
                    <a:pt x="10" y="672"/>
                    <a:pt x="14" y="674"/>
                    <a:pt x="17" y="674"/>
                  </a:cubicBezTo>
                  <a:cubicBezTo>
                    <a:pt x="21" y="675"/>
                    <a:pt x="24" y="675"/>
                    <a:pt x="28" y="675"/>
                  </a:cubicBezTo>
                  <a:cubicBezTo>
                    <a:pt x="37" y="675"/>
                    <a:pt x="45" y="675"/>
                    <a:pt x="54" y="675"/>
                  </a:cubicBezTo>
                  <a:cubicBezTo>
                    <a:pt x="58" y="675"/>
                    <a:pt x="62" y="675"/>
                    <a:pt x="66" y="674"/>
                  </a:cubicBezTo>
                  <a:cubicBezTo>
                    <a:pt x="67" y="674"/>
                    <a:pt x="74" y="672"/>
                    <a:pt x="74" y="675"/>
                  </a:cubicBezTo>
                  <a:cubicBezTo>
                    <a:pt x="78" y="675"/>
                    <a:pt x="82" y="675"/>
                    <a:pt x="86" y="675"/>
                  </a:cubicBezTo>
                  <a:cubicBezTo>
                    <a:pt x="91" y="675"/>
                    <a:pt x="95" y="676"/>
                    <a:pt x="100" y="675"/>
                  </a:cubicBezTo>
                  <a:cubicBezTo>
                    <a:pt x="101" y="675"/>
                    <a:pt x="103" y="675"/>
                    <a:pt x="104" y="675"/>
                  </a:cubicBezTo>
                  <a:cubicBezTo>
                    <a:pt x="104" y="675"/>
                    <a:pt x="104" y="675"/>
                    <a:pt x="104" y="675"/>
                  </a:cubicBezTo>
                  <a:cubicBezTo>
                    <a:pt x="104" y="676"/>
                    <a:pt x="104" y="678"/>
                    <a:pt x="104" y="679"/>
                  </a:cubicBezTo>
                  <a:cubicBezTo>
                    <a:pt x="104" y="681"/>
                    <a:pt x="105" y="681"/>
                    <a:pt x="107" y="682"/>
                  </a:cubicBezTo>
                  <a:cubicBezTo>
                    <a:pt x="109" y="682"/>
                    <a:pt x="112" y="683"/>
                    <a:pt x="114" y="683"/>
                  </a:cubicBezTo>
                  <a:cubicBezTo>
                    <a:pt x="121" y="683"/>
                    <a:pt x="127" y="683"/>
                    <a:pt x="133" y="683"/>
                  </a:cubicBezTo>
                  <a:cubicBezTo>
                    <a:pt x="140" y="684"/>
                    <a:pt x="148" y="682"/>
                    <a:pt x="156" y="681"/>
                  </a:cubicBezTo>
                  <a:cubicBezTo>
                    <a:pt x="156" y="682"/>
                    <a:pt x="156" y="682"/>
                    <a:pt x="156" y="682"/>
                  </a:cubicBezTo>
                  <a:cubicBezTo>
                    <a:pt x="161" y="683"/>
                    <a:pt x="166" y="682"/>
                    <a:pt x="170" y="682"/>
                  </a:cubicBezTo>
                  <a:cubicBezTo>
                    <a:pt x="173" y="682"/>
                    <a:pt x="176" y="681"/>
                    <a:pt x="179" y="681"/>
                  </a:cubicBezTo>
                  <a:cubicBezTo>
                    <a:pt x="181" y="682"/>
                    <a:pt x="183" y="682"/>
                    <a:pt x="184" y="681"/>
                  </a:cubicBezTo>
                  <a:cubicBezTo>
                    <a:pt x="187" y="680"/>
                    <a:pt x="187" y="674"/>
                    <a:pt x="188" y="671"/>
                  </a:cubicBezTo>
                  <a:cubicBezTo>
                    <a:pt x="188" y="671"/>
                    <a:pt x="188" y="670"/>
                    <a:pt x="188" y="669"/>
                  </a:cubicBezTo>
                  <a:cubicBezTo>
                    <a:pt x="188" y="669"/>
                    <a:pt x="189" y="669"/>
                    <a:pt x="190" y="669"/>
                  </a:cubicBezTo>
                  <a:cubicBezTo>
                    <a:pt x="190" y="666"/>
                    <a:pt x="191" y="663"/>
                    <a:pt x="192" y="659"/>
                  </a:cubicBezTo>
                  <a:cubicBezTo>
                    <a:pt x="192" y="655"/>
                    <a:pt x="191" y="651"/>
                    <a:pt x="191" y="646"/>
                  </a:cubicBezTo>
                  <a:cubicBezTo>
                    <a:pt x="190" y="640"/>
                    <a:pt x="190" y="632"/>
                    <a:pt x="188" y="626"/>
                  </a:cubicBezTo>
                  <a:cubicBezTo>
                    <a:pt x="188" y="625"/>
                    <a:pt x="188" y="624"/>
                    <a:pt x="187" y="623"/>
                  </a:cubicBezTo>
                  <a:cubicBezTo>
                    <a:pt x="187" y="623"/>
                    <a:pt x="187" y="622"/>
                    <a:pt x="186" y="622"/>
                  </a:cubicBezTo>
                  <a:cubicBezTo>
                    <a:pt x="186" y="621"/>
                    <a:pt x="186" y="621"/>
                    <a:pt x="186" y="620"/>
                  </a:cubicBezTo>
                  <a:cubicBezTo>
                    <a:pt x="187" y="619"/>
                    <a:pt x="187" y="618"/>
                    <a:pt x="187" y="617"/>
                  </a:cubicBezTo>
                  <a:cubicBezTo>
                    <a:pt x="188" y="614"/>
                    <a:pt x="189" y="612"/>
                    <a:pt x="190" y="610"/>
                  </a:cubicBezTo>
                  <a:cubicBezTo>
                    <a:pt x="191" y="605"/>
                    <a:pt x="192" y="599"/>
                    <a:pt x="192" y="594"/>
                  </a:cubicBezTo>
                  <a:cubicBezTo>
                    <a:pt x="192" y="586"/>
                    <a:pt x="192" y="579"/>
                    <a:pt x="191" y="572"/>
                  </a:cubicBezTo>
                  <a:cubicBezTo>
                    <a:pt x="191" y="567"/>
                    <a:pt x="191" y="562"/>
                    <a:pt x="190" y="557"/>
                  </a:cubicBezTo>
                  <a:cubicBezTo>
                    <a:pt x="188" y="549"/>
                    <a:pt x="187" y="541"/>
                    <a:pt x="184" y="533"/>
                  </a:cubicBezTo>
                  <a:cubicBezTo>
                    <a:pt x="184" y="531"/>
                    <a:pt x="183" y="529"/>
                    <a:pt x="183" y="528"/>
                  </a:cubicBezTo>
                  <a:cubicBezTo>
                    <a:pt x="183" y="527"/>
                    <a:pt x="184" y="527"/>
                    <a:pt x="184" y="526"/>
                  </a:cubicBezTo>
                  <a:cubicBezTo>
                    <a:pt x="184" y="526"/>
                    <a:pt x="183" y="525"/>
                    <a:pt x="183" y="525"/>
                  </a:cubicBezTo>
                  <a:cubicBezTo>
                    <a:pt x="183" y="523"/>
                    <a:pt x="183" y="523"/>
                    <a:pt x="183" y="521"/>
                  </a:cubicBezTo>
                  <a:cubicBezTo>
                    <a:pt x="184" y="520"/>
                    <a:pt x="184" y="518"/>
                    <a:pt x="183" y="517"/>
                  </a:cubicBezTo>
                  <a:cubicBezTo>
                    <a:pt x="182" y="516"/>
                    <a:pt x="181" y="515"/>
                    <a:pt x="181" y="514"/>
                  </a:cubicBezTo>
                  <a:cubicBezTo>
                    <a:pt x="181" y="512"/>
                    <a:pt x="183" y="512"/>
                    <a:pt x="184" y="511"/>
                  </a:cubicBezTo>
                  <a:cubicBezTo>
                    <a:pt x="184" y="509"/>
                    <a:pt x="183" y="509"/>
                    <a:pt x="182" y="509"/>
                  </a:cubicBezTo>
                  <a:cubicBezTo>
                    <a:pt x="182" y="508"/>
                    <a:pt x="182" y="508"/>
                    <a:pt x="182" y="508"/>
                  </a:cubicBezTo>
                  <a:cubicBezTo>
                    <a:pt x="183" y="506"/>
                    <a:pt x="182" y="505"/>
                    <a:pt x="181" y="504"/>
                  </a:cubicBezTo>
                  <a:cubicBezTo>
                    <a:pt x="180" y="502"/>
                    <a:pt x="180" y="502"/>
                    <a:pt x="181" y="500"/>
                  </a:cubicBezTo>
                  <a:cubicBezTo>
                    <a:pt x="181" y="498"/>
                    <a:pt x="183" y="497"/>
                    <a:pt x="182" y="495"/>
                  </a:cubicBezTo>
                  <a:cubicBezTo>
                    <a:pt x="182" y="494"/>
                    <a:pt x="181" y="492"/>
                    <a:pt x="180" y="490"/>
                  </a:cubicBezTo>
                  <a:cubicBezTo>
                    <a:pt x="179" y="489"/>
                    <a:pt x="179" y="487"/>
                    <a:pt x="178" y="485"/>
                  </a:cubicBezTo>
                  <a:cubicBezTo>
                    <a:pt x="178" y="484"/>
                    <a:pt x="179" y="483"/>
                    <a:pt x="179" y="481"/>
                  </a:cubicBezTo>
                  <a:cubicBezTo>
                    <a:pt x="180" y="477"/>
                    <a:pt x="179" y="474"/>
                    <a:pt x="178" y="470"/>
                  </a:cubicBezTo>
                  <a:cubicBezTo>
                    <a:pt x="177" y="465"/>
                    <a:pt x="176" y="459"/>
                    <a:pt x="176" y="454"/>
                  </a:cubicBezTo>
                  <a:cubicBezTo>
                    <a:pt x="174" y="441"/>
                    <a:pt x="175" y="428"/>
                    <a:pt x="174" y="415"/>
                  </a:cubicBezTo>
                  <a:cubicBezTo>
                    <a:pt x="173" y="409"/>
                    <a:pt x="174" y="403"/>
                    <a:pt x="174" y="396"/>
                  </a:cubicBezTo>
                  <a:cubicBezTo>
                    <a:pt x="174" y="394"/>
                    <a:pt x="174" y="392"/>
                    <a:pt x="174" y="389"/>
                  </a:cubicBezTo>
                  <a:cubicBezTo>
                    <a:pt x="175" y="389"/>
                    <a:pt x="177" y="389"/>
                    <a:pt x="178" y="389"/>
                  </a:cubicBezTo>
                  <a:cubicBezTo>
                    <a:pt x="187" y="389"/>
                    <a:pt x="193" y="385"/>
                    <a:pt x="200" y="379"/>
                  </a:cubicBezTo>
                  <a:cubicBezTo>
                    <a:pt x="203" y="376"/>
                    <a:pt x="202" y="374"/>
                    <a:pt x="201" y="370"/>
                  </a:cubicBezTo>
                  <a:cubicBezTo>
                    <a:pt x="198" y="364"/>
                    <a:pt x="196" y="358"/>
                    <a:pt x="194" y="352"/>
                  </a:cubicBezTo>
                  <a:cubicBezTo>
                    <a:pt x="191" y="342"/>
                    <a:pt x="188" y="331"/>
                    <a:pt x="185" y="320"/>
                  </a:cubicBezTo>
                  <a:cubicBezTo>
                    <a:pt x="184" y="313"/>
                    <a:pt x="183" y="307"/>
                    <a:pt x="182" y="300"/>
                  </a:cubicBezTo>
                  <a:cubicBezTo>
                    <a:pt x="183" y="299"/>
                    <a:pt x="184" y="299"/>
                    <a:pt x="185" y="298"/>
                  </a:cubicBezTo>
                  <a:cubicBezTo>
                    <a:pt x="186" y="298"/>
                    <a:pt x="187" y="297"/>
                    <a:pt x="187" y="296"/>
                  </a:cubicBezTo>
                  <a:cubicBezTo>
                    <a:pt x="188" y="294"/>
                    <a:pt x="187" y="292"/>
                    <a:pt x="187" y="290"/>
                  </a:cubicBezTo>
                  <a:cubicBezTo>
                    <a:pt x="187" y="289"/>
                    <a:pt x="188" y="288"/>
                    <a:pt x="190" y="288"/>
                  </a:cubicBezTo>
                  <a:cubicBezTo>
                    <a:pt x="192" y="287"/>
                    <a:pt x="192" y="285"/>
                    <a:pt x="194" y="283"/>
                  </a:cubicBezTo>
                  <a:cubicBezTo>
                    <a:pt x="195" y="280"/>
                    <a:pt x="199" y="276"/>
                    <a:pt x="199" y="272"/>
                  </a:cubicBezTo>
                  <a:cubicBezTo>
                    <a:pt x="199" y="270"/>
                    <a:pt x="198" y="267"/>
                    <a:pt x="200" y="265"/>
                  </a:cubicBezTo>
                  <a:cubicBezTo>
                    <a:pt x="201" y="264"/>
                    <a:pt x="202" y="264"/>
                    <a:pt x="202" y="262"/>
                  </a:cubicBezTo>
                  <a:cubicBezTo>
                    <a:pt x="203" y="261"/>
                    <a:pt x="204" y="260"/>
                    <a:pt x="205" y="259"/>
                  </a:cubicBezTo>
                  <a:cubicBezTo>
                    <a:pt x="207" y="257"/>
                    <a:pt x="208" y="253"/>
                    <a:pt x="209" y="250"/>
                  </a:cubicBezTo>
                  <a:cubicBezTo>
                    <a:pt x="210" y="246"/>
                    <a:pt x="209" y="243"/>
                    <a:pt x="208" y="240"/>
                  </a:cubicBezTo>
                  <a:cubicBezTo>
                    <a:pt x="207" y="236"/>
                    <a:pt x="208" y="232"/>
                    <a:pt x="207" y="229"/>
                  </a:cubicBezTo>
                  <a:cubicBezTo>
                    <a:pt x="206" y="224"/>
                    <a:pt x="204" y="220"/>
                    <a:pt x="203" y="215"/>
                  </a:cubicBezTo>
                  <a:cubicBezTo>
                    <a:pt x="202" y="210"/>
                    <a:pt x="201" y="204"/>
                    <a:pt x="200" y="199"/>
                  </a:cubicBezTo>
                  <a:cubicBezTo>
                    <a:pt x="199" y="195"/>
                    <a:pt x="198" y="192"/>
                    <a:pt x="197" y="188"/>
                  </a:cubicBezTo>
                  <a:cubicBezTo>
                    <a:pt x="196" y="186"/>
                    <a:pt x="196" y="184"/>
                    <a:pt x="195" y="183"/>
                  </a:cubicBezTo>
                  <a:cubicBezTo>
                    <a:pt x="194" y="175"/>
                    <a:pt x="191" y="168"/>
                    <a:pt x="188" y="160"/>
                  </a:cubicBezTo>
                  <a:cubicBezTo>
                    <a:pt x="185" y="152"/>
                    <a:pt x="184" y="145"/>
                    <a:pt x="184" y="137"/>
                  </a:cubicBezTo>
                  <a:cubicBezTo>
                    <a:pt x="183" y="131"/>
                    <a:pt x="182" y="125"/>
                    <a:pt x="179" y="119"/>
                  </a:cubicBezTo>
                  <a:cubicBezTo>
                    <a:pt x="177" y="116"/>
                    <a:pt x="175" y="114"/>
                    <a:pt x="172" y="114"/>
                  </a:cubicBezTo>
                  <a:cubicBezTo>
                    <a:pt x="172" y="114"/>
                    <a:pt x="172" y="114"/>
                    <a:pt x="172" y="114"/>
                  </a:cubicBezTo>
                  <a:cubicBezTo>
                    <a:pt x="171" y="113"/>
                    <a:pt x="169" y="111"/>
                    <a:pt x="167" y="110"/>
                  </a:cubicBezTo>
                  <a:cubicBezTo>
                    <a:pt x="165" y="109"/>
                    <a:pt x="162" y="109"/>
                    <a:pt x="159" y="108"/>
                  </a:cubicBezTo>
                  <a:cubicBezTo>
                    <a:pt x="156" y="108"/>
                    <a:pt x="153" y="107"/>
                    <a:pt x="151" y="106"/>
                  </a:cubicBezTo>
                  <a:cubicBezTo>
                    <a:pt x="148" y="105"/>
                    <a:pt x="145" y="105"/>
                    <a:pt x="142" y="103"/>
                  </a:cubicBezTo>
                  <a:cubicBezTo>
                    <a:pt x="139" y="101"/>
                    <a:pt x="136" y="99"/>
                    <a:pt x="132" y="98"/>
                  </a:cubicBezTo>
                  <a:cubicBezTo>
                    <a:pt x="130" y="97"/>
                    <a:pt x="127" y="96"/>
                    <a:pt x="125" y="96"/>
                  </a:cubicBezTo>
                  <a:cubicBezTo>
                    <a:pt x="125" y="96"/>
                    <a:pt x="124" y="95"/>
                    <a:pt x="124" y="95"/>
                  </a:cubicBezTo>
                  <a:cubicBezTo>
                    <a:pt x="123" y="94"/>
                    <a:pt x="121" y="92"/>
                    <a:pt x="120" y="92"/>
                  </a:cubicBezTo>
                  <a:cubicBezTo>
                    <a:pt x="118" y="90"/>
                    <a:pt x="116" y="88"/>
                    <a:pt x="114" y="86"/>
                  </a:cubicBezTo>
                  <a:cubicBezTo>
                    <a:pt x="113" y="85"/>
                    <a:pt x="113" y="84"/>
                    <a:pt x="111" y="84"/>
                  </a:cubicBezTo>
                  <a:cubicBezTo>
                    <a:pt x="110" y="84"/>
                    <a:pt x="109" y="84"/>
                    <a:pt x="109" y="84"/>
                  </a:cubicBezTo>
                  <a:cubicBezTo>
                    <a:pt x="108" y="84"/>
                    <a:pt x="108" y="83"/>
                    <a:pt x="107" y="83"/>
                  </a:cubicBezTo>
                  <a:cubicBezTo>
                    <a:pt x="107" y="80"/>
                    <a:pt x="107" y="77"/>
                    <a:pt x="108" y="74"/>
                  </a:cubicBezTo>
                  <a:cubicBezTo>
                    <a:pt x="108" y="71"/>
                    <a:pt x="109" y="68"/>
                    <a:pt x="110" y="66"/>
                  </a:cubicBezTo>
                  <a:cubicBezTo>
                    <a:pt x="110" y="65"/>
                    <a:pt x="110" y="65"/>
                    <a:pt x="110" y="64"/>
                  </a:cubicBezTo>
                  <a:cubicBezTo>
                    <a:pt x="110" y="64"/>
                    <a:pt x="111" y="64"/>
                    <a:pt x="111" y="64"/>
                  </a:cubicBezTo>
                  <a:cubicBezTo>
                    <a:pt x="114" y="65"/>
                    <a:pt x="116" y="63"/>
                    <a:pt x="117" y="61"/>
                  </a:cubicBezTo>
                  <a:cubicBezTo>
                    <a:pt x="118" y="60"/>
                    <a:pt x="118" y="59"/>
                    <a:pt x="118" y="57"/>
                  </a:cubicBezTo>
                  <a:cubicBezTo>
                    <a:pt x="119" y="56"/>
                    <a:pt x="119" y="55"/>
                    <a:pt x="120" y="54"/>
                  </a:cubicBezTo>
                  <a:cubicBezTo>
                    <a:pt x="120" y="51"/>
                    <a:pt x="121" y="49"/>
                    <a:pt x="122" y="46"/>
                  </a:cubicBezTo>
                  <a:cubicBezTo>
                    <a:pt x="122" y="43"/>
                    <a:pt x="122" y="40"/>
                    <a:pt x="118" y="41"/>
                  </a:cubicBezTo>
                  <a:cubicBezTo>
                    <a:pt x="118" y="41"/>
                    <a:pt x="118" y="41"/>
                    <a:pt x="117" y="41"/>
                  </a:cubicBezTo>
                  <a:cubicBezTo>
                    <a:pt x="118" y="38"/>
                    <a:pt x="118" y="36"/>
                    <a:pt x="117" y="33"/>
                  </a:cubicBezTo>
                  <a:cubicBezTo>
                    <a:pt x="118" y="33"/>
                    <a:pt x="118" y="33"/>
                    <a:pt x="118" y="33"/>
                  </a:cubicBezTo>
                  <a:cubicBezTo>
                    <a:pt x="118" y="32"/>
                    <a:pt x="118" y="31"/>
                    <a:pt x="117" y="30"/>
                  </a:cubicBezTo>
                  <a:cubicBezTo>
                    <a:pt x="117" y="29"/>
                    <a:pt x="117" y="28"/>
                    <a:pt x="117" y="27"/>
                  </a:cubicBezTo>
                  <a:cubicBezTo>
                    <a:pt x="117" y="25"/>
                    <a:pt x="116" y="23"/>
                    <a:pt x="116" y="21"/>
                  </a:cubicBezTo>
                  <a:cubicBezTo>
                    <a:pt x="116" y="18"/>
                    <a:pt x="115" y="17"/>
                    <a:pt x="113" y="15"/>
                  </a:cubicBezTo>
                  <a:cubicBezTo>
                    <a:pt x="111" y="14"/>
                    <a:pt x="110" y="11"/>
                    <a:pt x="109" y="10"/>
                  </a:cubicBezTo>
                  <a:cubicBezTo>
                    <a:pt x="110" y="10"/>
                    <a:pt x="111" y="10"/>
                    <a:pt x="112" y="11"/>
                  </a:cubicBezTo>
                  <a:cubicBezTo>
                    <a:pt x="110" y="9"/>
                    <a:pt x="109" y="7"/>
                    <a:pt x="106" y="6"/>
                  </a:cubicBezTo>
                  <a:cubicBezTo>
                    <a:pt x="105" y="6"/>
                    <a:pt x="103" y="5"/>
                    <a:pt x="101" y="5"/>
                  </a:cubicBezTo>
                  <a:cubicBezTo>
                    <a:pt x="101" y="4"/>
                    <a:pt x="100" y="4"/>
                    <a:pt x="100" y="4"/>
                  </a:cubicBezTo>
                  <a:cubicBezTo>
                    <a:pt x="98" y="3"/>
                    <a:pt x="96" y="2"/>
                    <a:pt x="95" y="2"/>
                  </a:cubicBezTo>
                  <a:cubicBezTo>
                    <a:pt x="95" y="2"/>
                    <a:pt x="95" y="3"/>
                    <a:pt x="95" y="3"/>
                  </a:cubicBezTo>
                  <a:cubicBezTo>
                    <a:pt x="94" y="3"/>
                    <a:pt x="93" y="1"/>
                    <a:pt x="92" y="1"/>
                  </a:cubicBezTo>
                  <a:cubicBezTo>
                    <a:pt x="92" y="2"/>
                    <a:pt x="92" y="2"/>
                    <a:pt x="92" y="3"/>
                  </a:cubicBezTo>
                  <a:cubicBezTo>
                    <a:pt x="91" y="1"/>
                    <a:pt x="88" y="1"/>
                    <a:pt x="86" y="1"/>
                  </a:cubicBezTo>
                  <a:cubicBezTo>
                    <a:pt x="85" y="1"/>
                    <a:pt x="84" y="1"/>
                    <a:pt x="83" y="1"/>
                  </a:cubicBezTo>
                  <a:cubicBezTo>
                    <a:pt x="82" y="1"/>
                    <a:pt x="81" y="1"/>
                    <a:pt x="80" y="1"/>
                  </a:cubicBezTo>
                  <a:cubicBezTo>
                    <a:pt x="73" y="0"/>
                    <a:pt x="64" y="5"/>
                    <a:pt x="58" y="9"/>
                  </a:cubicBezTo>
                  <a:cubicBezTo>
                    <a:pt x="57" y="10"/>
                    <a:pt x="57" y="10"/>
                    <a:pt x="56" y="10"/>
                  </a:cubicBezTo>
                  <a:cubicBezTo>
                    <a:pt x="56" y="11"/>
                    <a:pt x="57" y="11"/>
                    <a:pt x="56" y="12"/>
                  </a:cubicBezTo>
                  <a:cubicBezTo>
                    <a:pt x="55" y="12"/>
                    <a:pt x="55" y="12"/>
                    <a:pt x="54" y="13"/>
                  </a:cubicBezTo>
                  <a:cubicBezTo>
                    <a:pt x="54" y="13"/>
                    <a:pt x="54" y="14"/>
                    <a:pt x="53" y="14"/>
                  </a:cubicBezTo>
                  <a:cubicBezTo>
                    <a:pt x="52" y="16"/>
                    <a:pt x="50" y="18"/>
                    <a:pt x="49" y="20"/>
                  </a:cubicBezTo>
                  <a:cubicBezTo>
                    <a:pt x="49" y="20"/>
                    <a:pt x="49" y="20"/>
                    <a:pt x="50" y="20"/>
                  </a:cubicBezTo>
                  <a:cubicBezTo>
                    <a:pt x="49" y="20"/>
                    <a:pt x="49" y="21"/>
                    <a:pt x="48" y="22"/>
                  </a:cubicBezTo>
                  <a:cubicBezTo>
                    <a:pt x="48" y="23"/>
                    <a:pt x="48" y="22"/>
                    <a:pt x="48" y="23"/>
                  </a:cubicBezTo>
                  <a:cubicBezTo>
                    <a:pt x="48" y="25"/>
                    <a:pt x="48" y="26"/>
                    <a:pt x="48" y="28"/>
                  </a:cubicBezTo>
                  <a:cubicBezTo>
                    <a:pt x="48" y="31"/>
                    <a:pt x="48" y="34"/>
                    <a:pt x="48" y="36"/>
                  </a:cubicBezTo>
                  <a:cubicBezTo>
                    <a:pt x="48" y="39"/>
                    <a:pt x="48" y="42"/>
                    <a:pt x="49" y="45"/>
                  </a:cubicBezTo>
                  <a:cubicBezTo>
                    <a:pt x="49" y="45"/>
                    <a:pt x="50" y="46"/>
                    <a:pt x="50" y="47"/>
                  </a:cubicBezTo>
                  <a:cubicBezTo>
                    <a:pt x="51" y="47"/>
                    <a:pt x="51" y="48"/>
                    <a:pt x="52" y="49"/>
                  </a:cubicBezTo>
                  <a:cubicBezTo>
                    <a:pt x="52" y="51"/>
                    <a:pt x="52" y="53"/>
                    <a:pt x="52" y="55"/>
                  </a:cubicBezTo>
                  <a:cubicBezTo>
                    <a:pt x="53" y="60"/>
                    <a:pt x="56" y="65"/>
                    <a:pt x="56" y="70"/>
                  </a:cubicBezTo>
                  <a:cubicBezTo>
                    <a:pt x="57" y="75"/>
                    <a:pt x="61" y="80"/>
                    <a:pt x="64" y="84"/>
                  </a:cubicBezTo>
                  <a:cubicBezTo>
                    <a:pt x="65" y="85"/>
                    <a:pt x="66" y="86"/>
                    <a:pt x="68" y="87"/>
                  </a:cubicBezTo>
                  <a:cubicBezTo>
                    <a:pt x="68" y="87"/>
                    <a:pt x="68" y="87"/>
                    <a:pt x="68" y="87"/>
                  </a:cubicBezTo>
                  <a:cubicBezTo>
                    <a:pt x="67" y="88"/>
                    <a:pt x="67" y="88"/>
                    <a:pt x="67" y="88"/>
                  </a:cubicBezTo>
                  <a:cubicBezTo>
                    <a:pt x="67" y="90"/>
                    <a:pt x="66" y="92"/>
                    <a:pt x="65" y="94"/>
                  </a:cubicBezTo>
                  <a:cubicBezTo>
                    <a:pt x="65" y="94"/>
                    <a:pt x="64" y="94"/>
                    <a:pt x="64" y="95"/>
                  </a:cubicBezTo>
                  <a:cubicBezTo>
                    <a:pt x="64" y="95"/>
                    <a:pt x="64" y="95"/>
                    <a:pt x="64" y="95"/>
                  </a:cubicBezTo>
                  <a:cubicBezTo>
                    <a:pt x="62" y="96"/>
                    <a:pt x="62" y="99"/>
                    <a:pt x="61" y="101"/>
                  </a:cubicBezTo>
                  <a:cubicBezTo>
                    <a:pt x="61" y="101"/>
                    <a:pt x="61" y="102"/>
                    <a:pt x="60" y="103"/>
                  </a:cubicBezTo>
                  <a:cubicBezTo>
                    <a:pt x="60" y="103"/>
                    <a:pt x="59" y="103"/>
                    <a:pt x="59" y="103"/>
                  </a:cubicBezTo>
                  <a:cubicBezTo>
                    <a:pt x="56" y="104"/>
                    <a:pt x="54" y="105"/>
                    <a:pt x="52" y="106"/>
                  </a:cubicBezTo>
                  <a:cubicBezTo>
                    <a:pt x="49" y="108"/>
                    <a:pt x="46" y="109"/>
                    <a:pt x="43" y="110"/>
                  </a:cubicBezTo>
                  <a:cubicBezTo>
                    <a:pt x="38" y="112"/>
                    <a:pt x="33" y="114"/>
                    <a:pt x="28" y="116"/>
                  </a:cubicBezTo>
                  <a:cubicBezTo>
                    <a:pt x="24" y="118"/>
                    <a:pt x="20" y="120"/>
                    <a:pt x="18" y="123"/>
                  </a:cubicBezTo>
                  <a:cubicBezTo>
                    <a:pt x="17" y="123"/>
                    <a:pt x="17" y="123"/>
                    <a:pt x="17" y="123"/>
                  </a:cubicBezTo>
                  <a:cubicBezTo>
                    <a:pt x="14" y="123"/>
                    <a:pt x="13" y="130"/>
                    <a:pt x="12" y="132"/>
                  </a:cubicBezTo>
                  <a:cubicBezTo>
                    <a:pt x="12" y="135"/>
                    <a:pt x="11" y="137"/>
                    <a:pt x="10" y="140"/>
                  </a:cubicBezTo>
                  <a:cubicBezTo>
                    <a:pt x="9" y="144"/>
                    <a:pt x="9" y="149"/>
                    <a:pt x="9" y="153"/>
                  </a:cubicBezTo>
                  <a:cubicBezTo>
                    <a:pt x="9" y="157"/>
                    <a:pt x="9" y="161"/>
                    <a:pt x="8" y="165"/>
                  </a:cubicBezTo>
                  <a:cubicBezTo>
                    <a:pt x="7" y="169"/>
                    <a:pt x="8" y="172"/>
                    <a:pt x="8" y="175"/>
                  </a:cubicBezTo>
                  <a:cubicBezTo>
                    <a:pt x="8" y="179"/>
                    <a:pt x="7" y="183"/>
                    <a:pt x="7" y="187"/>
                  </a:cubicBezTo>
                  <a:cubicBezTo>
                    <a:pt x="6" y="189"/>
                    <a:pt x="7" y="190"/>
                    <a:pt x="7" y="192"/>
                  </a:cubicBezTo>
                  <a:cubicBezTo>
                    <a:pt x="6" y="194"/>
                    <a:pt x="6" y="196"/>
                    <a:pt x="6" y="198"/>
                  </a:cubicBezTo>
                  <a:cubicBezTo>
                    <a:pt x="5" y="201"/>
                    <a:pt x="4" y="205"/>
                    <a:pt x="4" y="208"/>
                  </a:cubicBezTo>
                  <a:cubicBezTo>
                    <a:pt x="5" y="210"/>
                    <a:pt x="5" y="211"/>
                    <a:pt x="6" y="212"/>
                  </a:cubicBezTo>
                  <a:cubicBezTo>
                    <a:pt x="6" y="214"/>
                    <a:pt x="5" y="215"/>
                    <a:pt x="4" y="216"/>
                  </a:cubicBezTo>
                  <a:cubicBezTo>
                    <a:pt x="3" y="219"/>
                    <a:pt x="3" y="221"/>
                    <a:pt x="3" y="224"/>
                  </a:cubicBezTo>
                  <a:cubicBezTo>
                    <a:pt x="3" y="226"/>
                    <a:pt x="3" y="227"/>
                    <a:pt x="2" y="229"/>
                  </a:cubicBezTo>
                  <a:cubicBezTo>
                    <a:pt x="2" y="230"/>
                    <a:pt x="2" y="230"/>
                    <a:pt x="2" y="231"/>
                  </a:cubicBezTo>
                  <a:cubicBezTo>
                    <a:pt x="1" y="232"/>
                    <a:pt x="0" y="234"/>
                    <a:pt x="0" y="236"/>
                  </a:cubicBezTo>
                  <a:cubicBezTo>
                    <a:pt x="0" y="239"/>
                    <a:pt x="3" y="242"/>
                    <a:pt x="4" y="244"/>
                  </a:cubicBezTo>
                  <a:cubicBezTo>
                    <a:pt x="5" y="249"/>
                    <a:pt x="5" y="254"/>
                    <a:pt x="4" y="260"/>
                  </a:cubicBezTo>
                  <a:cubicBezTo>
                    <a:pt x="4" y="263"/>
                    <a:pt x="5" y="265"/>
                    <a:pt x="5" y="268"/>
                  </a:cubicBezTo>
                  <a:cubicBezTo>
                    <a:pt x="5" y="271"/>
                    <a:pt x="4" y="273"/>
                    <a:pt x="6" y="276"/>
                  </a:cubicBezTo>
                  <a:cubicBezTo>
                    <a:pt x="7" y="279"/>
                    <a:pt x="6" y="281"/>
                    <a:pt x="6" y="284"/>
                  </a:cubicBezTo>
                  <a:cubicBezTo>
                    <a:pt x="7" y="286"/>
                    <a:pt x="6" y="287"/>
                    <a:pt x="7" y="289"/>
                  </a:cubicBezTo>
                  <a:cubicBezTo>
                    <a:pt x="7" y="290"/>
                    <a:pt x="7" y="292"/>
                    <a:pt x="7" y="293"/>
                  </a:cubicBezTo>
                  <a:cubicBezTo>
                    <a:pt x="7" y="294"/>
                    <a:pt x="6" y="295"/>
                    <a:pt x="6" y="296"/>
                  </a:cubicBezTo>
                  <a:cubicBezTo>
                    <a:pt x="5" y="298"/>
                    <a:pt x="5" y="300"/>
                    <a:pt x="5" y="302"/>
                  </a:cubicBezTo>
                  <a:cubicBezTo>
                    <a:pt x="5" y="303"/>
                    <a:pt x="4" y="305"/>
                    <a:pt x="4" y="306"/>
                  </a:cubicBezTo>
                  <a:cubicBezTo>
                    <a:pt x="3" y="310"/>
                    <a:pt x="5" y="315"/>
                    <a:pt x="7" y="319"/>
                  </a:cubicBezTo>
                  <a:cubicBezTo>
                    <a:pt x="9" y="323"/>
                    <a:pt x="11" y="326"/>
                    <a:pt x="13" y="330"/>
                  </a:cubicBezTo>
                  <a:close/>
                  <a:moveTo>
                    <a:pt x="104" y="504"/>
                  </a:moveTo>
                  <a:cubicBezTo>
                    <a:pt x="104" y="503"/>
                    <a:pt x="105" y="502"/>
                    <a:pt x="106" y="501"/>
                  </a:cubicBezTo>
                  <a:cubicBezTo>
                    <a:pt x="107" y="498"/>
                    <a:pt x="106" y="496"/>
                    <a:pt x="105" y="494"/>
                  </a:cubicBezTo>
                  <a:cubicBezTo>
                    <a:pt x="105" y="494"/>
                    <a:pt x="105" y="494"/>
                    <a:pt x="105" y="494"/>
                  </a:cubicBezTo>
                  <a:cubicBezTo>
                    <a:pt x="106" y="493"/>
                    <a:pt x="105" y="492"/>
                    <a:pt x="105" y="490"/>
                  </a:cubicBezTo>
                  <a:cubicBezTo>
                    <a:pt x="105" y="489"/>
                    <a:pt x="107" y="488"/>
                    <a:pt x="107" y="487"/>
                  </a:cubicBezTo>
                  <a:cubicBezTo>
                    <a:pt x="108" y="486"/>
                    <a:pt x="107" y="484"/>
                    <a:pt x="107" y="482"/>
                  </a:cubicBezTo>
                  <a:cubicBezTo>
                    <a:pt x="107" y="479"/>
                    <a:pt x="106" y="476"/>
                    <a:pt x="106" y="472"/>
                  </a:cubicBezTo>
                  <a:cubicBezTo>
                    <a:pt x="105" y="469"/>
                    <a:pt x="105" y="466"/>
                    <a:pt x="105" y="463"/>
                  </a:cubicBezTo>
                  <a:cubicBezTo>
                    <a:pt x="105" y="461"/>
                    <a:pt x="104" y="459"/>
                    <a:pt x="104" y="457"/>
                  </a:cubicBezTo>
                  <a:cubicBezTo>
                    <a:pt x="104" y="451"/>
                    <a:pt x="105" y="446"/>
                    <a:pt x="105" y="440"/>
                  </a:cubicBezTo>
                  <a:cubicBezTo>
                    <a:pt x="105" y="437"/>
                    <a:pt x="105" y="433"/>
                    <a:pt x="106" y="430"/>
                  </a:cubicBezTo>
                  <a:cubicBezTo>
                    <a:pt x="107" y="432"/>
                    <a:pt x="108" y="434"/>
                    <a:pt x="108" y="436"/>
                  </a:cubicBezTo>
                  <a:cubicBezTo>
                    <a:pt x="110" y="439"/>
                    <a:pt x="111" y="443"/>
                    <a:pt x="113" y="446"/>
                  </a:cubicBezTo>
                  <a:cubicBezTo>
                    <a:pt x="114" y="449"/>
                    <a:pt x="115" y="452"/>
                    <a:pt x="116" y="455"/>
                  </a:cubicBezTo>
                  <a:cubicBezTo>
                    <a:pt x="118" y="460"/>
                    <a:pt x="119" y="465"/>
                    <a:pt x="121" y="470"/>
                  </a:cubicBezTo>
                  <a:cubicBezTo>
                    <a:pt x="123" y="479"/>
                    <a:pt x="125" y="487"/>
                    <a:pt x="128" y="496"/>
                  </a:cubicBezTo>
                  <a:cubicBezTo>
                    <a:pt x="128" y="500"/>
                    <a:pt x="128" y="504"/>
                    <a:pt x="129" y="507"/>
                  </a:cubicBezTo>
                  <a:cubicBezTo>
                    <a:pt x="131" y="511"/>
                    <a:pt x="132" y="515"/>
                    <a:pt x="132" y="519"/>
                  </a:cubicBezTo>
                  <a:cubicBezTo>
                    <a:pt x="133" y="522"/>
                    <a:pt x="133" y="525"/>
                    <a:pt x="134" y="527"/>
                  </a:cubicBezTo>
                  <a:cubicBezTo>
                    <a:pt x="135" y="529"/>
                    <a:pt x="136" y="530"/>
                    <a:pt x="136" y="532"/>
                  </a:cubicBezTo>
                  <a:cubicBezTo>
                    <a:pt x="137" y="545"/>
                    <a:pt x="139" y="557"/>
                    <a:pt x="141" y="570"/>
                  </a:cubicBezTo>
                  <a:cubicBezTo>
                    <a:pt x="144" y="582"/>
                    <a:pt x="145" y="594"/>
                    <a:pt x="143" y="606"/>
                  </a:cubicBezTo>
                  <a:cubicBezTo>
                    <a:pt x="143" y="609"/>
                    <a:pt x="143" y="613"/>
                    <a:pt x="142" y="616"/>
                  </a:cubicBezTo>
                  <a:cubicBezTo>
                    <a:pt x="141" y="620"/>
                    <a:pt x="139" y="625"/>
                    <a:pt x="138" y="629"/>
                  </a:cubicBezTo>
                  <a:cubicBezTo>
                    <a:pt x="137" y="630"/>
                    <a:pt x="136" y="632"/>
                    <a:pt x="137" y="633"/>
                  </a:cubicBezTo>
                  <a:cubicBezTo>
                    <a:pt x="137" y="635"/>
                    <a:pt x="138" y="636"/>
                    <a:pt x="138" y="638"/>
                  </a:cubicBezTo>
                  <a:cubicBezTo>
                    <a:pt x="139" y="641"/>
                    <a:pt x="138" y="644"/>
                    <a:pt x="138" y="647"/>
                  </a:cubicBezTo>
                  <a:cubicBezTo>
                    <a:pt x="138" y="649"/>
                    <a:pt x="139" y="653"/>
                    <a:pt x="138" y="655"/>
                  </a:cubicBezTo>
                  <a:cubicBezTo>
                    <a:pt x="137" y="657"/>
                    <a:pt x="135" y="658"/>
                    <a:pt x="134" y="659"/>
                  </a:cubicBezTo>
                  <a:cubicBezTo>
                    <a:pt x="133" y="660"/>
                    <a:pt x="132" y="662"/>
                    <a:pt x="132" y="662"/>
                  </a:cubicBezTo>
                  <a:cubicBezTo>
                    <a:pt x="132" y="663"/>
                    <a:pt x="132" y="663"/>
                    <a:pt x="132" y="663"/>
                  </a:cubicBezTo>
                  <a:cubicBezTo>
                    <a:pt x="131" y="663"/>
                    <a:pt x="131" y="664"/>
                    <a:pt x="131" y="664"/>
                  </a:cubicBezTo>
                  <a:cubicBezTo>
                    <a:pt x="128" y="666"/>
                    <a:pt x="126" y="668"/>
                    <a:pt x="123" y="669"/>
                  </a:cubicBezTo>
                  <a:cubicBezTo>
                    <a:pt x="120" y="670"/>
                    <a:pt x="116" y="671"/>
                    <a:pt x="114" y="671"/>
                  </a:cubicBezTo>
                  <a:cubicBezTo>
                    <a:pt x="111" y="672"/>
                    <a:pt x="109" y="671"/>
                    <a:pt x="108" y="672"/>
                  </a:cubicBezTo>
                  <a:cubicBezTo>
                    <a:pt x="109" y="669"/>
                    <a:pt x="110" y="667"/>
                    <a:pt x="110" y="664"/>
                  </a:cubicBezTo>
                  <a:cubicBezTo>
                    <a:pt x="110" y="663"/>
                    <a:pt x="110" y="661"/>
                    <a:pt x="110" y="660"/>
                  </a:cubicBezTo>
                  <a:cubicBezTo>
                    <a:pt x="111" y="660"/>
                    <a:pt x="111" y="659"/>
                    <a:pt x="111" y="657"/>
                  </a:cubicBezTo>
                  <a:cubicBezTo>
                    <a:pt x="110" y="650"/>
                    <a:pt x="108" y="643"/>
                    <a:pt x="108" y="636"/>
                  </a:cubicBezTo>
                  <a:cubicBezTo>
                    <a:pt x="107" y="630"/>
                    <a:pt x="107" y="624"/>
                    <a:pt x="108" y="618"/>
                  </a:cubicBezTo>
                  <a:cubicBezTo>
                    <a:pt x="108" y="613"/>
                    <a:pt x="108" y="609"/>
                    <a:pt x="110" y="605"/>
                  </a:cubicBezTo>
                  <a:cubicBezTo>
                    <a:pt x="111" y="600"/>
                    <a:pt x="113" y="595"/>
                    <a:pt x="114" y="589"/>
                  </a:cubicBezTo>
                  <a:cubicBezTo>
                    <a:pt x="115" y="586"/>
                    <a:pt x="115" y="584"/>
                    <a:pt x="115" y="580"/>
                  </a:cubicBezTo>
                  <a:cubicBezTo>
                    <a:pt x="114" y="573"/>
                    <a:pt x="114" y="566"/>
                    <a:pt x="113" y="560"/>
                  </a:cubicBezTo>
                  <a:cubicBezTo>
                    <a:pt x="112" y="552"/>
                    <a:pt x="111" y="545"/>
                    <a:pt x="110" y="538"/>
                  </a:cubicBezTo>
                  <a:cubicBezTo>
                    <a:pt x="109" y="531"/>
                    <a:pt x="109" y="523"/>
                    <a:pt x="107" y="516"/>
                  </a:cubicBezTo>
                  <a:cubicBezTo>
                    <a:pt x="106" y="515"/>
                    <a:pt x="106" y="514"/>
                    <a:pt x="106" y="513"/>
                  </a:cubicBezTo>
                  <a:cubicBezTo>
                    <a:pt x="106" y="511"/>
                    <a:pt x="106" y="509"/>
                    <a:pt x="106" y="508"/>
                  </a:cubicBezTo>
                  <a:cubicBezTo>
                    <a:pt x="106" y="507"/>
                    <a:pt x="104" y="505"/>
                    <a:pt x="104" y="504"/>
                  </a:cubicBezTo>
                  <a:close/>
                </a:path>
              </a:pathLst>
            </a:custGeom>
            <a:grpFill/>
            <a:ln w="9525">
              <a:noFill/>
              <a:round/>
            </a:ln>
          </p:spPr>
          <p:txBody>
            <a:bodyPr vert="horz" wrap="square" lIns="121920" tIns="60960" rIns="121920" bIns="60960" numCol="1" anchor="t" anchorCtr="0" compatLnSpc="1"/>
            <a:lstStyle/>
            <a:p>
              <a:endParaRPr lang="en-US" sz="2400" dirty="0">
                <a:solidFill>
                  <a:schemeClr val="accent6">
                    <a:lumMod val="75000"/>
                  </a:schemeClr>
                </a:solidFill>
                <a:latin typeface="Calibri" panose="020F0502020204030204"/>
              </a:endParaRPr>
            </a:p>
          </p:txBody>
        </p:sp>
        <p:sp>
          <p:nvSpPr>
            <p:cNvPr id="31" name="Freeform 14"/>
            <p:cNvSpPr/>
            <p:nvPr/>
          </p:nvSpPr>
          <p:spPr bwMode="auto">
            <a:xfrm>
              <a:off x="5630863" y="2173288"/>
              <a:ext cx="415925" cy="833438"/>
            </a:xfrm>
            <a:custGeom>
              <a:avLst/>
              <a:gdLst/>
              <a:ahLst/>
              <a:cxnLst>
                <a:cxn ang="0">
                  <a:pos x="4" y="202"/>
                </a:cxn>
                <a:cxn ang="0">
                  <a:pos x="10" y="195"/>
                </a:cxn>
                <a:cxn ang="0">
                  <a:pos x="10" y="179"/>
                </a:cxn>
                <a:cxn ang="0">
                  <a:pos x="14" y="154"/>
                </a:cxn>
                <a:cxn ang="0">
                  <a:pos x="14" y="129"/>
                </a:cxn>
                <a:cxn ang="0">
                  <a:pos x="19" y="99"/>
                </a:cxn>
                <a:cxn ang="0">
                  <a:pos x="29" y="66"/>
                </a:cxn>
                <a:cxn ang="0">
                  <a:pos x="34" y="46"/>
                </a:cxn>
                <a:cxn ang="0">
                  <a:pos x="41" y="29"/>
                </a:cxn>
                <a:cxn ang="0">
                  <a:pos x="43" y="10"/>
                </a:cxn>
                <a:cxn ang="0">
                  <a:pos x="47" y="6"/>
                </a:cxn>
                <a:cxn ang="0">
                  <a:pos x="46" y="11"/>
                </a:cxn>
                <a:cxn ang="0">
                  <a:pos x="53" y="23"/>
                </a:cxn>
                <a:cxn ang="0">
                  <a:pos x="58" y="28"/>
                </a:cxn>
                <a:cxn ang="0">
                  <a:pos x="67" y="21"/>
                </a:cxn>
                <a:cxn ang="0">
                  <a:pos x="83" y="8"/>
                </a:cxn>
                <a:cxn ang="0">
                  <a:pos x="87" y="0"/>
                </a:cxn>
                <a:cxn ang="0">
                  <a:pos x="88" y="0"/>
                </a:cxn>
                <a:cxn ang="0">
                  <a:pos x="85" y="17"/>
                </a:cxn>
                <a:cxn ang="0">
                  <a:pos x="76" y="50"/>
                </a:cxn>
                <a:cxn ang="0">
                  <a:pos x="66" y="103"/>
                </a:cxn>
                <a:cxn ang="0">
                  <a:pos x="84" y="173"/>
                </a:cxn>
                <a:cxn ang="0">
                  <a:pos x="111" y="219"/>
                </a:cxn>
                <a:cxn ang="0">
                  <a:pos x="98" y="220"/>
                </a:cxn>
                <a:cxn ang="0">
                  <a:pos x="70" y="221"/>
                </a:cxn>
                <a:cxn ang="0">
                  <a:pos x="43" y="221"/>
                </a:cxn>
                <a:cxn ang="0">
                  <a:pos x="37" y="221"/>
                </a:cxn>
                <a:cxn ang="0">
                  <a:pos x="28" y="222"/>
                </a:cxn>
                <a:cxn ang="0">
                  <a:pos x="16" y="216"/>
                </a:cxn>
                <a:cxn ang="0">
                  <a:pos x="11" y="213"/>
                </a:cxn>
                <a:cxn ang="0">
                  <a:pos x="3" y="209"/>
                </a:cxn>
                <a:cxn ang="0">
                  <a:pos x="4" y="202"/>
                </a:cxn>
              </a:cxnLst>
              <a:rect l="0" t="0" r="r" b="b"/>
              <a:pathLst>
                <a:path w="111" h="222">
                  <a:moveTo>
                    <a:pt x="4" y="202"/>
                  </a:moveTo>
                  <a:cubicBezTo>
                    <a:pt x="7" y="200"/>
                    <a:pt x="10" y="195"/>
                    <a:pt x="10" y="195"/>
                  </a:cubicBezTo>
                  <a:cubicBezTo>
                    <a:pt x="10" y="195"/>
                    <a:pt x="10" y="189"/>
                    <a:pt x="10" y="179"/>
                  </a:cubicBezTo>
                  <a:cubicBezTo>
                    <a:pt x="10" y="168"/>
                    <a:pt x="11" y="163"/>
                    <a:pt x="14" y="154"/>
                  </a:cubicBezTo>
                  <a:cubicBezTo>
                    <a:pt x="16" y="145"/>
                    <a:pt x="15" y="140"/>
                    <a:pt x="14" y="129"/>
                  </a:cubicBezTo>
                  <a:cubicBezTo>
                    <a:pt x="14" y="119"/>
                    <a:pt x="17" y="109"/>
                    <a:pt x="19" y="99"/>
                  </a:cubicBezTo>
                  <a:cubicBezTo>
                    <a:pt x="21" y="88"/>
                    <a:pt x="26" y="74"/>
                    <a:pt x="29" y="66"/>
                  </a:cubicBezTo>
                  <a:cubicBezTo>
                    <a:pt x="32" y="59"/>
                    <a:pt x="31" y="53"/>
                    <a:pt x="34" y="46"/>
                  </a:cubicBezTo>
                  <a:cubicBezTo>
                    <a:pt x="38" y="39"/>
                    <a:pt x="41" y="31"/>
                    <a:pt x="41" y="29"/>
                  </a:cubicBezTo>
                  <a:cubicBezTo>
                    <a:pt x="42" y="27"/>
                    <a:pt x="43" y="15"/>
                    <a:pt x="43" y="10"/>
                  </a:cubicBezTo>
                  <a:cubicBezTo>
                    <a:pt x="43" y="7"/>
                    <a:pt x="44" y="6"/>
                    <a:pt x="47" y="6"/>
                  </a:cubicBezTo>
                  <a:cubicBezTo>
                    <a:pt x="47" y="8"/>
                    <a:pt x="46" y="10"/>
                    <a:pt x="46" y="11"/>
                  </a:cubicBezTo>
                  <a:cubicBezTo>
                    <a:pt x="45" y="15"/>
                    <a:pt x="51" y="20"/>
                    <a:pt x="53" y="23"/>
                  </a:cubicBezTo>
                  <a:cubicBezTo>
                    <a:pt x="55" y="25"/>
                    <a:pt x="56" y="28"/>
                    <a:pt x="58" y="28"/>
                  </a:cubicBezTo>
                  <a:cubicBezTo>
                    <a:pt x="59" y="27"/>
                    <a:pt x="64" y="24"/>
                    <a:pt x="67" y="21"/>
                  </a:cubicBezTo>
                  <a:cubicBezTo>
                    <a:pt x="70" y="18"/>
                    <a:pt x="75" y="16"/>
                    <a:pt x="83" y="8"/>
                  </a:cubicBezTo>
                  <a:cubicBezTo>
                    <a:pt x="87" y="3"/>
                    <a:pt x="87" y="1"/>
                    <a:pt x="87" y="0"/>
                  </a:cubicBezTo>
                  <a:cubicBezTo>
                    <a:pt x="87" y="0"/>
                    <a:pt x="88" y="0"/>
                    <a:pt x="88" y="0"/>
                  </a:cubicBezTo>
                  <a:cubicBezTo>
                    <a:pt x="95" y="2"/>
                    <a:pt x="88" y="11"/>
                    <a:pt x="85" y="17"/>
                  </a:cubicBezTo>
                  <a:cubicBezTo>
                    <a:pt x="81" y="23"/>
                    <a:pt x="80" y="33"/>
                    <a:pt x="76" y="50"/>
                  </a:cubicBezTo>
                  <a:cubicBezTo>
                    <a:pt x="71" y="68"/>
                    <a:pt x="67" y="80"/>
                    <a:pt x="66" y="103"/>
                  </a:cubicBezTo>
                  <a:cubicBezTo>
                    <a:pt x="65" y="126"/>
                    <a:pt x="76" y="155"/>
                    <a:pt x="84" y="173"/>
                  </a:cubicBezTo>
                  <a:cubicBezTo>
                    <a:pt x="91" y="191"/>
                    <a:pt x="111" y="219"/>
                    <a:pt x="111" y="219"/>
                  </a:cubicBezTo>
                  <a:cubicBezTo>
                    <a:pt x="111" y="219"/>
                    <a:pt x="104" y="220"/>
                    <a:pt x="98" y="220"/>
                  </a:cubicBezTo>
                  <a:cubicBezTo>
                    <a:pt x="92" y="220"/>
                    <a:pt x="77" y="220"/>
                    <a:pt x="70" y="221"/>
                  </a:cubicBezTo>
                  <a:cubicBezTo>
                    <a:pt x="62" y="221"/>
                    <a:pt x="46" y="221"/>
                    <a:pt x="43" y="221"/>
                  </a:cubicBezTo>
                  <a:cubicBezTo>
                    <a:pt x="39" y="220"/>
                    <a:pt x="39" y="221"/>
                    <a:pt x="37" y="221"/>
                  </a:cubicBezTo>
                  <a:cubicBezTo>
                    <a:pt x="35" y="222"/>
                    <a:pt x="33" y="222"/>
                    <a:pt x="28" y="222"/>
                  </a:cubicBezTo>
                  <a:cubicBezTo>
                    <a:pt x="23" y="222"/>
                    <a:pt x="18" y="218"/>
                    <a:pt x="16" y="216"/>
                  </a:cubicBezTo>
                  <a:cubicBezTo>
                    <a:pt x="14" y="214"/>
                    <a:pt x="13" y="214"/>
                    <a:pt x="11" y="213"/>
                  </a:cubicBezTo>
                  <a:cubicBezTo>
                    <a:pt x="8" y="212"/>
                    <a:pt x="6" y="211"/>
                    <a:pt x="3" y="209"/>
                  </a:cubicBezTo>
                  <a:cubicBezTo>
                    <a:pt x="0" y="207"/>
                    <a:pt x="2" y="205"/>
                    <a:pt x="4" y="202"/>
                  </a:cubicBezTo>
                  <a:close/>
                </a:path>
              </a:pathLst>
            </a:custGeom>
            <a:grpFill/>
            <a:ln w="9525">
              <a:noFill/>
              <a:round/>
            </a:ln>
          </p:spPr>
          <p:txBody>
            <a:bodyPr vert="horz" wrap="square" lIns="121920" tIns="60960" rIns="121920" bIns="60960" numCol="1" anchor="t" anchorCtr="0" compatLnSpc="1"/>
            <a:lstStyle/>
            <a:p>
              <a:endParaRPr lang="en-US" sz="2400" dirty="0">
                <a:solidFill>
                  <a:schemeClr val="accent6">
                    <a:lumMod val="75000"/>
                  </a:schemeClr>
                </a:solidFill>
                <a:latin typeface="Calibri" panose="020F0502020204030204"/>
              </a:endParaRPr>
            </a:p>
          </p:txBody>
        </p:sp>
        <p:sp>
          <p:nvSpPr>
            <p:cNvPr id="32" name="Freeform 15"/>
            <p:cNvSpPr/>
            <p:nvPr/>
          </p:nvSpPr>
          <p:spPr bwMode="auto">
            <a:xfrm>
              <a:off x="5724525" y="2286000"/>
              <a:ext cx="146050" cy="698500"/>
            </a:xfrm>
            <a:custGeom>
              <a:avLst/>
              <a:gdLst/>
              <a:ahLst/>
              <a:cxnLst>
                <a:cxn ang="0">
                  <a:pos x="2" y="121"/>
                </a:cxn>
                <a:cxn ang="0">
                  <a:pos x="8" y="88"/>
                </a:cxn>
                <a:cxn ang="0">
                  <a:pos x="14" y="65"/>
                </a:cxn>
                <a:cxn ang="0">
                  <a:pos x="19" y="46"/>
                </a:cxn>
                <a:cxn ang="0">
                  <a:pos x="22" y="23"/>
                </a:cxn>
                <a:cxn ang="0">
                  <a:pos x="22" y="14"/>
                </a:cxn>
                <a:cxn ang="0">
                  <a:pos x="20" y="13"/>
                </a:cxn>
                <a:cxn ang="0">
                  <a:pos x="31" y="0"/>
                </a:cxn>
                <a:cxn ang="0">
                  <a:pos x="33" y="0"/>
                </a:cxn>
                <a:cxn ang="0">
                  <a:pos x="39" y="11"/>
                </a:cxn>
                <a:cxn ang="0">
                  <a:pos x="35" y="16"/>
                </a:cxn>
                <a:cxn ang="0">
                  <a:pos x="34" y="16"/>
                </a:cxn>
                <a:cxn ang="0">
                  <a:pos x="34" y="23"/>
                </a:cxn>
                <a:cxn ang="0">
                  <a:pos x="37" y="47"/>
                </a:cxn>
                <a:cxn ang="0">
                  <a:pos x="32" y="79"/>
                </a:cxn>
                <a:cxn ang="0">
                  <a:pos x="29" y="106"/>
                </a:cxn>
                <a:cxn ang="0">
                  <a:pos x="27" y="144"/>
                </a:cxn>
                <a:cxn ang="0">
                  <a:pos x="27" y="169"/>
                </a:cxn>
                <a:cxn ang="0">
                  <a:pos x="21" y="178"/>
                </a:cxn>
                <a:cxn ang="0">
                  <a:pos x="13" y="186"/>
                </a:cxn>
                <a:cxn ang="0">
                  <a:pos x="6" y="178"/>
                </a:cxn>
                <a:cxn ang="0">
                  <a:pos x="0" y="171"/>
                </a:cxn>
                <a:cxn ang="0">
                  <a:pos x="2" y="121"/>
                </a:cxn>
              </a:cxnLst>
              <a:rect l="0" t="0" r="r" b="b"/>
              <a:pathLst>
                <a:path w="39" h="186">
                  <a:moveTo>
                    <a:pt x="2" y="121"/>
                  </a:moveTo>
                  <a:cubicBezTo>
                    <a:pt x="4" y="103"/>
                    <a:pt x="5" y="97"/>
                    <a:pt x="8" y="88"/>
                  </a:cubicBezTo>
                  <a:cubicBezTo>
                    <a:pt x="11" y="78"/>
                    <a:pt x="12" y="71"/>
                    <a:pt x="14" y="65"/>
                  </a:cubicBezTo>
                  <a:cubicBezTo>
                    <a:pt x="15" y="58"/>
                    <a:pt x="18" y="55"/>
                    <a:pt x="19" y="46"/>
                  </a:cubicBezTo>
                  <a:cubicBezTo>
                    <a:pt x="21" y="36"/>
                    <a:pt x="24" y="29"/>
                    <a:pt x="22" y="23"/>
                  </a:cubicBezTo>
                  <a:cubicBezTo>
                    <a:pt x="22" y="20"/>
                    <a:pt x="21" y="17"/>
                    <a:pt x="22" y="14"/>
                  </a:cubicBezTo>
                  <a:cubicBezTo>
                    <a:pt x="21" y="14"/>
                    <a:pt x="20" y="14"/>
                    <a:pt x="20" y="13"/>
                  </a:cubicBezTo>
                  <a:cubicBezTo>
                    <a:pt x="20" y="13"/>
                    <a:pt x="25" y="4"/>
                    <a:pt x="31" y="0"/>
                  </a:cubicBezTo>
                  <a:cubicBezTo>
                    <a:pt x="33" y="0"/>
                    <a:pt x="33" y="0"/>
                    <a:pt x="33" y="0"/>
                  </a:cubicBezTo>
                  <a:cubicBezTo>
                    <a:pt x="33" y="0"/>
                    <a:pt x="37" y="3"/>
                    <a:pt x="39" y="11"/>
                  </a:cubicBezTo>
                  <a:cubicBezTo>
                    <a:pt x="39" y="11"/>
                    <a:pt x="35" y="13"/>
                    <a:pt x="35" y="16"/>
                  </a:cubicBezTo>
                  <a:cubicBezTo>
                    <a:pt x="35" y="16"/>
                    <a:pt x="34" y="16"/>
                    <a:pt x="34" y="16"/>
                  </a:cubicBezTo>
                  <a:cubicBezTo>
                    <a:pt x="34" y="19"/>
                    <a:pt x="34" y="21"/>
                    <a:pt x="34" y="23"/>
                  </a:cubicBezTo>
                  <a:cubicBezTo>
                    <a:pt x="35" y="26"/>
                    <a:pt x="39" y="35"/>
                    <a:pt x="37" y="47"/>
                  </a:cubicBezTo>
                  <a:cubicBezTo>
                    <a:pt x="35" y="58"/>
                    <a:pt x="32" y="71"/>
                    <a:pt x="32" y="79"/>
                  </a:cubicBezTo>
                  <a:cubicBezTo>
                    <a:pt x="32" y="88"/>
                    <a:pt x="30" y="99"/>
                    <a:pt x="29" y="106"/>
                  </a:cubicBezTo>
                  <a:cubicBezTo>
                    <a:pt x="28" y="114"/>
                    <a:pt x="27" y="136"/>
                    <a:pt x="27" y="144"/>
                  </a:cubicBezTo>
                  <a:cubicBezTo>
                    <a:pt x="27" y="153"/>
                    <a:pt x="27" y="169"/>
                    <a:pt x="27" y="169"/>
                  </a:cubicBezTo>
                  <a:cubicBezTo>
                    <a:pt x="27" y="169"/>
                    <a:pt x="24" y="173"/>
                    <a:pt x="21" y="178"/>
                  </a:cubicBezTo>
                  <a:cubicBezTo>
                    <a:pt x="17" y="182"/>
                    <a:pt x="14" y="186"/>
                    <a:pt x="13" y="186"/>
                  </a:cubicBezTo>
                  <a:cubicBezTo>
                    <a:pt x="12" y="186"/>
                    <a:pt x="9" y="182"/>
                    <a:pt x="6" y="178"/>
                  </a:cubicBezTo>
                  <a:cubicBezTo>
                    <a:pt x="3" y="174"/>
                    <a:pt x="0" y="171"/>
                    <a:pt x="0" y="171"/>
                  </a:cubicBezTo>
                  <a:cubicBezTo>
                    <a:pt x="0" y="171"/>
                    <a:pt x="1" y="139"/>
                    <a:pt x="2" y="121"/>
                  </a:cubicBezTo>
                  <a:close/>
                </a:path>
              </a:pathLst>
            </a:custGeom>
            <a:grpFill/>
            <a:ln w="9525">
              <a:noFill/>
              <a:round/>
            </a:ln>
          </p:spPr>
          <p:txBody>
            <a:bodyPr vert="horz" wrap="square" lIns="121920" tIns="60960" rIns="121920" bIns="60960" numCol="1" anchor="t" anchorCtr="0" compatLnSpc="1"/>
            <a:lstStyle/>
            <a:p>
              <a:endParaRPr lang="en-US" sz="2400" dirty="0">
                <a:solidFill>
                  <a:schemeClr val="accent6">
                    <a:lumMod val="75000"/>
                  </a:schemeClr>
                </a:solidFill>
                <a:latin typeface="Calibri" panose="020F0502020204030204"/>
              </a:endParaRPr>
            </a:p>
          </p:txBody>
        </p:sp>
        <p:sp>
          <p:nvSpPr>
            <p:cNvPr id="33" name="Freeform 16"/>
            <p:cNvSpPr/>
            <p:nvPr/>
          </p:nvSpPr>
          <p:spPr bwMode="auto">
            <a:xfrm>
              <a:off x="6032500" y="3059113"/>
              <a:ext cx="104775" cy="93663"/>
            </a:xfrm>
            <a:custGeom>
              <a:avLst/>
              <a:gdLst/>
              <a:ahLst/>
              <a:cxnLst>
                <a:cxn ang="0">
                  <a:pos x="28" y="22"/>
                </a:cxn>
                <a:cxn ang="0">
                  <a:pos x="15" y="11"/>
                </a:cxn>
                <a:cxn ang="0">
                  <a:pos x="5" y="0"/>
                </a:cxn>
                <a:cxn ang="0">
                  <a:pos x="2" y="2"/>
                </a:cxn>
                <a:cxn ang="0">
                  <a:pos x="4" y="7"/>
                </a:cxn>
                <a:cxn ang="0">
                  <a:pos x="20" y="20"/>
                </a:cxn>
                <a:cxn ang="0">
                  <a:pos x="26" y="24"/>
                </a:cxn>
                <a:cxn ang="0">
                  <a:pos x="28" y="22"/>
                </a:cxn>
              </a:cxnLst>
              <a:rect l="0" t="0" r="r" b="b"/>
              <a:pathLst>
                <a:path w="28" h="25">
                  <a:moveTo>
                    <a:pt x="28" y="22"/>
                  </a:moveTo>
                  <a:cubicBezTo>
                    <a:pt x="28" y="22"/>
                    <a:pt x="22" y="17"/>
                    <a:pt x="15" y="11"/>
                  </a:cubicBezTo>
                  <a:cubicBezTo>
                    <a:pt x="9" y="4"/>
                    <a:pt x="5" y="0"/>
                    <a:pt x="5" y="0"/>
                  </a:cubicBezTo>
                  <a:cubicBezTo>
                    <a:pt x="5" y="0"/>
                    <a:pt x="4" y="1"/>
                    <a:pt x="2" y="2"/>
                  </a:cubicBezTo>
                  <a:cubicBezTo>
                    <a:pt x="1" y="4"/>
                    <a:pt x="0" y="5"/>
                    <a:pt x="4" y="7"/>
                  </a:cubicBezTo>
                  <a:cubicBezTo>
                    <a:pt x="7" y="10"/>
                    <a:pt x="17" y="17"/>
                    <a:pt x="20" y="20"/>
                  </a:cubicBezTo>
                  <a:cubicBezTo>
                    <a:pt x="23" y="23"/>
                    <a:pt x="25" y="25"/>
                    <a:pt x="26" y="24"/>
                  </a:cubicBezTo>
                  <a:cubicBezTo>
                    <a:pt x="27" y="23"/>
                    <a:pt x="28" y="22"/>
                    <a:pt x="28" y="22"/>
                  </a:cubicBezTo>
                  <a:close/>
                </a:path>
              </a:pathLst>
            </a:custGeom>
            <a:grpFill/>
            <a:ln w="9525">
              <a:noFill/>
              <a:round/>
            </a:ln>
          </p:spPr>
          <p:txBody>
            <a:bodyPr vert="horz" wrap="square" lIns="121920" tIns="60960" rIns="121920" bIns="60960" numCol="1" anchor="t" anchorCtr="0" compatLnSpc="1"/>
            <a:lstStyle/>
            <a:p>
              <a:endParaRPr lang="en-US" sz="2400" dirty="0">
                <a:solidFill>
                  <a:schemeClr val="accent6">
                    <a:lumMod val="75000"/>
                  </a:schemeClr>
                </a:solidFill>
                <a:latin typeface="Calibri" panose="020F0502020204030204"/>
              </a:endParaRPr>
            </a:p>
          </p:txBody>
        </p:sp>
      </p:grpSp>
      <p:grpSp>
        <p:nvGrpSpPr>
          <p:cNvPr id="34" name="组合 33"/>
          <p:cNvGrpSpPr/>
          <p:nvPr/>
        </p:nvGrpSpPr>
        <p:grpSpPr>
          <a:xfrm>
            <a:off x="637804" y="297886"/>
            <a:ext cx="2230495" cy="547045"/>
            <a:chOff x="478353" y="223414"/>
            <a:chExt cx="1672871" cy="410284"/>
          </a:xfrm>
        </p:grpSpPr>
        <p:grpSp>
          <p:nvGrpSpPr>
            <p:cNvPr id="35" name="组合 34"/>
            <p:cNvGrpSpPr/>
            <p:nvPr/>
          </p:nvGrpSpPr>
          <p:grpSpPr>
            <a:xfrm>
              <a:off x="884819" y="243682"/>
              <a:ext cx="1266405" cy="374793"/>
              <a:chOff x="2140743" y="1400813"/>
              <a:chExt cx="1728192" cy="511459"/>
            </a:xfrm>
          </p:grpSpPr>
          <p:sp>
            <p:nvSpPr>
              <p:cNvPr id="37" name="TextBox 36"/>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38" name="矩形 37"/>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36"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right)">
                                      <p:cBhvr>
                                        <p:cTn id="25" dur="500"/>
                                        <p:tgtEl>
                                          <p:spTgt spid="12"/>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92320" y="1800226"/>
            <a:ext cx="5664200" cy="2114549"/>
            <a:chOff x="4281272" y="1399778"/>
            <a:chExt cx="4248150" cy="1585912"/>
          </a:xfrm>
        </p:grpSpPr>
        <p:grpSp>
          <p:nvGrpSpPr>
            <p:cNvPr id="3" name="Group 2"/>
            <p:cNvGrpSpPr/>
            <p:nvPr/>
          </p:nvGrpSpPr>
          <p:grpSpPr bwMode="auto">
            <a:xfrm>
              <a:off x="4281272" y="1399778"/>
              <a:ext cx="4248150" cy="1585912"/>
              <a:chOff x="0" y="0"/>
              <a:chExt cx="3203" cy="1196"/>
            </a:xfrm>
          </p:grpSpPr>
          <p:sp>
            <p:nvSpPr>
              <p:cNvPr id="7" name="Oval 3"/>
              <p:cNvSpPr>
                <a:spLocks noChangeArrowheads="1"/>
              </p:cNvSpPr>
              <p:nvPr/>
            </p:nvSpPr>
            <p:spPr bwMode="auto">
              <a:xfrm>
                <a:off x="1084" y="763"/>
                <a:ext cx="1046"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sp>
            <p:nvSpPr>
              <p:cNvPr id="8" name="Oval 4"/>
              <p:cNvSpPr>
                <a:spLocks noChangeArrowheads="1"/>
              </p:cNvSpPr>
              <p:nvPr/>
            </p:nvSpPr>
            <p:spPr bwMode="auto">
              <a:xfrm>
                <a:off x="1093" y="0"/>
                <a:ext cx="1009" cy="1005"/>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sp>
            <p:nvSpPr>
              <p:cNvPr id="9" name="Oval 5"/>
              <p:cNvSpPr>
                <a:spLocks noChangeArrowheads="1"/>
              </p:cNvSpPr>
              <p:nvPr/>
            </p:nvSpPr>
            <p:spPr bwMode="auto">
              <a:xfrm>
                <a:off x="1293" y="126"/>
                <a:ext cx="169" cy="169"/>
              </a:xfrm>
              <a:prstGeom prst="ellipse">
                <a:avLst/>
              </a:prstGeom>
              <a:gradFill rotWithShape="1">
                <a:gsLst>
                  <a:gs pos="0">
                    <a:srgbClr val="FFFFFF">
                      <a:alpha val="50000"/>
                    </a:srgbClr>
                  </a:gs>
                  <a:gs pos="100000">
                    <a:srgbClr val="767676">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sp>
            <p:nvSpPr>
              <p:cNvPr id="10" name="Freeform 6"/>
              <p:cNvSpPr/>
              <p:nvPr/>
            </p:nvSpPr>
            <p:spPr bwMode="auto">
              <a:xfrm>
                <a:off x="1162" y="17"/>
                <a:ext cx="861" cy="286"/>
              </a:xfrm>
              <a:custGeom>
                <a:avLst/>
                <a:gdLst>
                  <a:gd name="T0" fmla="*/ 0 w 4756"/>
                  <a:gd name="T1" fmla="*/ 286 h 1576"/>
                  <a:gd name="T2" fmla="*/ 9 w 4756"/>
                  <a:gd name="T3" fmla="*/ 265 h 1576"/>
                  <a:gd name="T4" fmla="*/ 20 w 4756"/>
                  <a:gd name="T5" fmla="*/ 245 h 1576"/>
                  <a:gd name="T6" fmla="*/ 31 w 4756"/>
                  <a:gd name="T7" fmla="*/ 225 h 1576"/>
                  <a:gd name="T8" fmla="*/ 43 w 4756"/>
                  <a:gd name="T9" fmla="*/ 207 h 1576"/>
                  <a:gd name="T10" fmla="*/ 56 w 4756"/>
                  <a:gd name="T11" fmla="*/ 188 h 1576"/>
                  <a:gd name="T12" fmla="*/ 70 w 4756"/>
                  <a:gd name="T13" fmla="*/ 171 h 1576"/>
                  <a:gd name="T14" fmla="*/ 85 w 4756"/>
                  <a:gd name="T15" fmla="*/ 154 h 1576"/>
                  <a:gd name="T16" fmla="*/ 100 w 4756"/>
                  <a:gd name="T17" fmla="*/ 137 h 1576"/>
                  <a:gd name="T18" fmla="*/ 116 w 4756"/>
                  <a:gd name="T19" fmla="*/ 122 h 1576"/>
                  <a:gd name="T20" fmla="*/ 133 w 4756"/>
                  <a:gd name="T21" fmla="*/ 107 h 1576"/>
                  <a:gd name="T22" fmla="*/ 151 w 4756"/>
                  <a:gd name="T23" fmla="*/ 93 h 1576"/>
                  <a:gd name="T24" fmla="*/ 169 w 4756"/>
                  <a:gd name="T25" fmla="*/ 80 h 1576"/>
                  <a:gd name="T26" fmla="*/ 188 w 4756"/>
                  <a:gd name="T27" fmla="*/ 68 h 1576"/>
                  <a:gd name="T28" fmla="*/ 208 w 4756"/>
                  <a:gd name="T29" fmla="*/ 57 h 1576"/>
                  <a:gd name="T30" fmla="*/ 228 w 4756"/>
                  <a:gd name="T31" fmla="*/ 46 h 1576"/>
                  <a:gd name="T32" fmla="*/ 249 w 4756"/>
                  <a:gd name="T33" fmla="*/ 37 h 1576"/>
                  <a:gd name="T34" fmla="*/ 270 w 4756"/>
                  <a:gd name="T35" fmla="*/ 28 h 1576"/>
                  <a:gd name="T36" fmla="*/ 291 w 4756"/>
                  <a:gd name="T37" fmla="*/ 21 h 1576"/>
                  <a:gd name="T38" fmla="*/ 314 w 4756"/>
                  <a:gd name="T39" fmla="*/ 15 h 1576"/>
                  <a:gd name="T40" fmla="*/ 336 w 4756"/>
                  <a:gd name="T41" fmla="*/ 9 h 1576"/>
                  <a:gd name="T42" fmla="*/ 359 w 4756"/>
                  <a:gd name="T43" fmla="*/ 5 h 1576"/>
                  <a:gd name="T44" fmla="*/ 383 w 4756"/>
                  <a:gd name="T45" fmla="*/ 2 h 1576"/>
                  <a:gd name="T46" fmla="*/ 407 w 4756"/>
                  <a:gd name="T47" fmla="*/ 0 h 1576"/>
                  <a:gd name="T48" fmla="*/ 431 w 4756"/>
                  <a:gd name="T49" fmla="*/ 0 h 1576"/>
                  <a:gd name="T50" fmla="*/ 454 w 4756"/>
                  <a:gd name="T51" fmla="*/ 0 h 1576"/>
                  <a:gd name="T52" fmla="*/ 478 w 4756"/>
                  <a:gd name="T53" fmla="*/ 2 h 1576"/>
                  <a:gd name="T54" fmla="*/ 502 w 4756"/>
                  <a:gd name="T55" fmla="*/ 5 h 1576"/>
                  <a:gd name="T56" fmla="*/ 525 w 4756"/>
                  <a:gd name="T57" fmla="*/ 9 h 1576"/>
                  <a:gd name="T58" fmla="*/ 547 w 4756"/>
                  <a:gd name="T59" fmla="*/ 15 h 1576"/>
                  <a:gd name="T60" fmla="*/ 570 w 4756"/>
                  <a:gd name="T61" fmla="*/ 21 h 1576"/>
                  <a:gd name="T62" fmla="*/ 591 w 4756"/>
                  <a:gd name="T63" fmla="*/ 28 h 1576"/>
                  <a:gd name="T64" fmla="*/ 612 w 4756"/>
                  <a:gd name="T65" fmla="*/ 37 h 1576"/>
                  <a:gd name="T66" fmla="*/ 633 w 4756"/>
                  <a:gd name="T67" fmla="*/ 46 h 1576"/>
                  <a:gd name="T68" fmla="*/ 653 w 4756"/>
                  <a:gd name="T69" fmla="*/ 57 h 1576"/>
                  <a:gd name="T70" fmla="*/ 673 w 4756"/>
                  <a:gd name="T71" fmla="*/ 68 h 1576"/>
                  <a:gd name="T72" fmla="*/ 692 w 4756"/>
                  <a:gd name="T73" fmla="*/ 80 h 1576"/>
                  <a:gd name="T74" fmla="*/ 710 w 4756"/>
                  <a:gd name="T75" fmla="*/ 93 h 1576"/>
                  <a:gd name="T76" fmla="*/ 728 w 4756"/>
                  <a:gd name="T77" fmla="*/ 107 h 1576"/>
                  <a:gd name="T78" fmla="*/ 745 w 4756"/>
                  <a:gd name="T79" fmla="*/ 122 h 1576"/>
                  <a:gd name="T80" fmla="*/ 761 w 4756"/>
                  <a:gd name="T81" fmla="*/ 137 h 1576"/>
                  <a:gd name="T82" fmla="*/ 776 w 4756"/>
                  <a:gd name="T83" fmla="*/ 154 h 1576"/>
                  <a:gd name="T84" fmla="*/ 791 w 4756"/>
                  <a:gd name="T85" fmla="*/ 171 h 1576"/>
                  <a:gd name="T86" fmla="*/ 805 w 4756"/>
                  <a:gd name="T87" fmla="*/ 188 h 1576"/>
                  <a:gd name="T88" fmla="*/ 818 w 4756"/>
                  <a:gd name="T89" fmla="*/ 207 h 1576"/>
                  <a:gd name="T90" fmla="*/ 830 w 4756"/>
                  <a:gd name="T91" fmla="*/ 225 h 1576"/>
                  <a:gd name="T92" fmla="*/ 841 w 4756"/>
                  <a:gd name="T93" fmla="*/ 245 h 1576"/>
                  <a:gd name="T94" fmla="*/ 852 w 4756"/>
                  <a:gd name="T95" fmla="*/ 265 h 1576"/>
                  <a:gd name="T96" fmla="*/ 861 w 4756"/>
                  <a:gd name="T97" fmla="*/ 286 h 15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756"/>
                  <a:gd name="T148" fmla="*/ 0 h 1576"/>
                  <a:gd name="T149" fmla="*/ 4756 w 4756"/>
                  <a:gd name="T150" fmla="*/ 1576 h 15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4998"/>
                    </a:srgbClr>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sp>
            <p:nvSpPr>
              <p:cNvPr id="11" name="Oval 7"/>
              <p:cNvSpPr>
                <a:spLocks noChangeArrowheads="1"/>
              </p:cNvSpPr>
              <p:nvPr/>
            </p:nvSpPr>
            <p:spPr bwMode="auto">
              <a:xfrm>
                <a:off x="0" y="763"/>
                <a:ext cx="1046"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sp>
            <p:nvSpPr>
              <p:cNvPr id="12" name="Oval 8"/>
              <p:cNvSpPr>
                <a:spLocks noChangeArrowheads="1"/>
              </p:cNvSpPr>
              <p:nvPr/>
            </p:nvSpPr>
            <p:spPr bwMode="auto">
              <a:xfrm>
                <a:off x="9" y="0"/>
                <a:ext cx="1009" cy="1005"/>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sp>
            <p:nvSpPr>
              <p:cNvPr id="13" name="Oval 9"/>
              <p:cNvSpPr>
                <a:spLocks noChangeArrowheads="1"/>
              </p:cNvSpPr>
              <p:nvPr/>
            </p:nvSpPr>
            <p:spPr bwMode="auto">
              <a:xfrm>
                <a:off x="209" y="126"/>
                <a:ext cx="169" cy="169"/>
              </a:xfrm>
              <a:prstGeom prst="ellipse">
                <a:avLst/>
              </a:prstGeom>
              <a:gradFill rotWithShape="1">
                <a:gsLst>
                  <a:gs pos="0">
                    <a:srgbClr val="FFFFFF">
                      <a:alpha val="50000"/>
                    </a:srgbClr>
                  </a:gs>
                  <a:gs pos="100000">
                    <a:srgbClr val="767676">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sp>
            <p:nvSpPr>
              <p:cNvPr id="14" name="Freeform 10"/>
              <p:cNvSpPr/>
              <p:nvPr/>
            </p:nvSpPr>
            <p:spPr bwMode="auto">
              <a:xfrm>
                <a:off x="78" y="17"/>
                <a:ext cx="861" cy="286"/>
              </a:xfrm>
              <a:custGeom>
                <a:avLst/>
                <a:gdLst>
                  <a:gd name="T0" fmla="*/ 0 w 4756"/>
                  <a:gd name="T1" fmla="*/ 286 h 1576"/>
                  <a:gd name="T2" fmla="*/ 9 w 4756"/>
                  <a:gd name="T3" fmla="*/ 265 h 1576"/>
                  <a:gd name="T4" fmla="*/ 20 w 4756"/>
                  <a:gd name="T5" fmla="*/ 245 h 1576"/>
                  <a:gd name="T6" fmla="*/ 31 w 4756"/>
                  <a:gd name="T7" fmla="*/ 225 h 1576"/>
                  <a:gd name="T8" fmla="*/ 43 w 4756"/>
                  <a:gd name="T9" fmla="*/ 207 h 1576"/>
                  <a:gd name="T10" fmla="*/ 56 w 4756"/>
                  <a:gd name="T11" fmla="*/ 188 h 1576"/>
                  <a:gd name="T12" fmla="*/ 70 w 4756"/>
                  <a:gd name="T13" fmla="*/ 171 h 1576"/>
                  <a:gd name="T14" fmla="*/ 85 w 4756"/>
                  <a:gd name="T15" fmla="*/ 154 h 1576"/>
                  <a:gd name="T16" fmla="*/ 100 w 4756"/>
                  <a:gd name="T17" fmla="*/ 137 h 1576"/>
                  <a:gd name="T18" fmla="*/ 116 w 4756"/>
                  <a:gd name="T19" fmla="*/ 122 h 1576"/>
                  <a:gd name="T20" fmla="*/ 133 w 4756"/>
                  <a:gd name="T21" fmla="*/ 107 h 1576"/>
                  <a:gd name="T22" fmla="*/ 151 w 4756"/>
                  <a:gd name="T23" fmla="*/ 93 h 1576"/>
                  <a:gd name="T24" fmla="*/ 169 w 4756"/>
                  <a:gd name="T25" fmla="*/ 80 h 1576"/>
                  <a:gd name="T26" fmla="*/ 188 w 4756"/>
                  <a:gd name="T27" fmla="*/ 68 h 1576"/>
                  <a:gd name="T28" fmla="*/ 208 w 4756"/>
                  <a:gd name="T29" fmla="*/ 57 h 1576"/>
                  <a:gd name="T30" fmla="*/ 228 w 4756"/>
                  <a:gd name="T31" fmla="*/ 46 h 1576"/>
                  <a:gd name="T32" fmla="*/ 249 w 4756"/>
                  <a:gd name="T33" fmla="*/ 37 h 1576"/>
                  <a:gd name="T34" fmla="*/ 270 w 4756"/>
                  <a:gd name="T35" fmla="*/ 28 h 1576"/>
                  <a:gd name="T36" fmla="*/ 291 w 4756"/>
                  <a:gd name="T37" fmla="*/ 21 h 1576"/>
                  <a:gd name="T38" fmla="*/ 314 w 4756"/>
                  <a:gd name="T39" fmla="*/ 15 h 1576"/>
                  <a:gd name="T40" fmla="*/ 336 w 4756"/>
                  <a:gd name="T41" fmla="*/ 9 h 1576"/>
                  <a:gd name="T42" fmla="*/ 359 w 4756"/>
                  <a:gd name="T43" fmla="*/ 5 h 1576"/>
                  <a:gd name="T44" fmla="*/ 383 w 4756"/>
                  <a:gd name="T45" fmla="*/ 2 h 1576"/>
                  <a:gd name="T46" fmla="*/ 407 w 4756"/>
                  <a:gd name="T47" fmla="*/ 0 h 1576"/>
                  <a:gd name="T48" fmla="*/ 431 w 4756"/>
                  <a:gd name="T49" fmla="*/ 0 h 1576"/>
                  <a:gd name="T50" fmla="*/ 454 w 4756"/>
                  <a:gd name="T51" fmla="*/ 0 h 1576"/>
                  <a:gd name="T52" fmla="*/ 478 w 4756"/>
                  <a:gd name="T53" fmla="*/ 2 h 1576"/>
                  <a:gd name="T54" fmla="*/ 502 w 4756"/>
                  <a:gd name="T55" fmla="*/ 5 h 1576"/>
                  <a:gd name="T56" fmla="*/ 525 w 4756"/>
                  <a:gd name="T57" fmla="*/ 9 h 1576"/>
                  <a:gd name="T58" fmla="*/ 547 w 4756"/>
                  <a:gd name="T59" fmla="*/ 15 h 1576"/>
                  <a:gd name="T60" fmla="*/ 570 w 4756"/>
                  <a:gd name="T61" fmla="*/ 21 h 1576"/>
                  <a:gd name="T62" fmla="*/ 591 w 4756"/>
                  <a:gd name="T63" fmla="*/ 28 h 1576"/>
                  <a:gd name="T64" fmla="*/ 612 w 4756"/>
                  <a:gd name="T65" fmla="*/ 37 h 1576"/>
                  <a:gd name="T66" fmla="*/ 633 w 4756"/>
                  <a:gd name="T67" fmla="*/ 46 h 1576"/>
                  <a:gd name="T68" fmla="*/ 653 w 4756"/>
                  <a:gd name="T69" fmla="*/ 57 h 1576"/>
                  <a:gd name="T70" fmla="*/ 673 w 4756"/>
                  <a:gd name="T71" fmla="*/ 68 h 1576"/>
                  <a:gd name="T72" fmla="*/ 692 w 4756"/>
                  <a:gd name="T73" fmla="*/ 80 h 1576"/>
                  <a:gd name="T74" fmla="*/ 710 w 4756"/>
                  <a:gd name="T75" fmla="*/ 93 h 1576"/>
                  <a:gd name="T76" fmla="*/ 728 w 4756"/>
                  <a:gd name="T77" fmla="*/ 107 h 1576"/>
                  <a:gd name="T78" fmla="*/ 745 w 4756"/>
                  <a:gd name="T79" fmla="*/ 122 h 1576"/>
                  <a:gd name="T80" fmla="*/ 761 w 4756"/>
                  <a:gd name="T81" fmla="*/ 137 h 1576"/>
                  <a:gd name="T82" fmla="*/ 776 w 4756"/>
                  <a:gd name="T83" fmla="*/ 154 h 1576"/>
                  <a:gd name="T84" fmla="*/ 791 w 4756"/>
                  <a:gd name="T85" fmla="*/ 171 h 1576"/>
                  <a:gd name="T86" fmla="*/ 805 w 4756"/>
                  <a:gd name="T87" fmla="*/ 188 h 1576"/>
                  <a:gd name="T88" fmla="*/ 818 w 4756"/>
                  <a:gd name="T89" fmla="*/ 207 h 1576"/>
                  <a:gd name="T90" fmla="*/ 830 w 4756"/>
                  <a:gd name="T91" fmla="*/ 225 h 1576"/>
                  <a:gd name="T92" fmla="*/ 841 w 4756"/>
                  <a:gd name="T93" fmla="*/ 245 h 1576"/>
                  <a:gd name="T94" fmla="*/ 852 w 4756"/>
                  <a:gd name="T95" fmla="*/ 265 h 1576"/>
                  <a:gd name="T96" fmla="*/ 861 w 4756"/>
                  <a:gd name="T97" fmla="*/ 286 h 15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756"/>
                  <a:gd name="T148" fmla="*/ 0 h 1576"/>
                  <a:gd name="T149" fmla="*/ 4756 w 4756"/>
                  <a:gd name="T150" fmla="*/ 1576 h 15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4998"/>
                    </a:srgbClr>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sp>
            <p:nvSpPr>
              <p:cNvPr id="15" name="Oval 11"/>
              <p:cNvSpPr>
                <a:spLocks noChangeArrowheads="1"/>
              </p:cNvSpPr>
              <p:nvPr/>
            </p:nvSpPr>
            <p:spPr bwMode="auto">
              <a:xfrm>
                <a:off x="2157" y="763"/>
                <a:ext cx="1046"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sp>
            <p:nvSpPr>
              <p:cNvPr id="16" name="Oval 12"/>
              <p:cNvSpPr>
                <a:spLocks noChangeArrowheads="1"/>
              </p:cNvSpPr>
              <p:nvPr/>
            </p:nvSpPr>
            <p:spPr bwMode="auto">
              <a:xfrm>
                <a:off x="2166" y="0"/>
                <a:ext cx="1009" cy="1005"/>
              </a:xfrm>
              <a:prstGeom prst="ellipse">
                <a:avLst/>
              </a:prstGeom>
              <a:solidFill>
                <a:schemeClr val="bg1">
                  <a:alpha val="20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sp>
            <p:nvSpPr>
              <p:cNvPr id="17" name="Oval 13"/>
              <p:cNvSpPr>
                <a:spLocks noChangeArrowheads="1"/>
              </p:cNvSpPr>
              <p:nvPr/>
            </p:nvSpPr>
            <p:spPr bwMode="auto">
              <a:xfrm>
                <a:off x="2366" y="126"/>
                <a:ext cx="169" cy="169"/>
              </a:xfrm>
              <a:prstGeom prst="ellipse">
                <a:avLst/>
              </a:prstGeom>
              <a:gradFill rotWithShape="1">
                <a:gsLst>
                  <a:gs pos="0">
                    <a:srgbClr val="FFFFFF">
                      <a:alpha val="50000"/>
                    </a:srgbClr>
                  </a:gs>
                  <a:gs pos="100000">
                    <a:srgbClr val="767676">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sp>
            <p:nvSpPr>
              <p:cNvPr id="18" name="Freeform 14"/>
              <p:cNvSpPr/>
              <p:nvPr/>
            </p:nvSpPr>
            <p:spPr bwMode="auto">
              <a:xfrm>
                <a:off x="2235" y="17"/>
                <a:ext cx="861" cy="286"/>
              </a:xfrm>
              <a:custGeom>
                <a:avLst/>
                <a:gdLst>
                  <a:gd name="T0" fmla="*/ 0 w 4756"/>
                  <a:gd name="T1" fmla="*/ 286 h 1576"/>
                  <a:gd name="T2" fmla="*/ 9 w 4756"/>
                  <a:gd name="T3" fmla="*/ 265 h 1576"/>
                  <a:gd name="T4" fmla="*/ 20 w 4756"/>
                  <a:gd name="T5" fmla="*/ 245 h 1576"/>
                  <a:gd name="T6" fmla="*/ 31 w 4756"/>
                  <a:gd name="T7" fmla="*/ 225 h 1576"/>
                  <a:gd name="T8" fmla="*/ 43 w 4756"/>
                  <a:gd name="T9" fmla="*/ 207 h 1576"/>
                  <a:gd name="T10" fmla="*/ 56 w 4756"/>
                  <a:gd name="T11" fmla="*/ 188 h 1576"/>
                  <a:gd name="T12" fmla="*/ 70 w 4756"/>
                  <a:gd name="T13" fmla="*/ 171 h 1576"/>
                  <a:gd name="T14" fmla="*/ 85 w 4756"/>
                  <a:gd name="T15" fmla="*/ 154 h 1576"/>
                  <a:gd name="T16" fmla="*/ 100 w 4756"/>
                  <a:gd name="T17" fmla="*/ 137 h 1576"/>
                  <a:gd name="T18" fmla="*/ 116 w 4756"/>
                  <a:gd name="T19" fmla="*/ 122 h 1576"/>
                  <a:gd name="T20" fmla="*/ 133 w 4756"/>
                  <a:gd name="T21" fmla="*/ 107 h 1576"/>
                  <a:gd name="T22" fmla="*/ 151 w 4756"/>
                  <a:gd name="T23" fmla="*/ 93 h 1576"/>
                  <a:gd name="T24" fmla="*/ 169 w 4756"/>
                  <a:gd name="T25" fmla="*/ 80 h 1576"/>
                  <a:gd name="T26" fmla="*/ 188 w 4756"/>
                  <a:gd name="T27" fmla="*/ 68 h 1576"/>
                  <a:gd name="T28" fmla="*/ 208 w 4756"/>
                  <a:gd name="T29" fmla="*/ 57 h 1576"/>
                  <a:gd name="T30" fmla="*/ 228 w 4756"/>
                  <a:gd name="T31" fmla="*/ 46 h 1576"/>
                  <a:gd name="T32" fmla="*/ 249 w 4756"/>
                  <a:gd name="T33" fmla="*/ 37 h 1576"/>
                  <a:gd name="T34" fmla="*/ 270 w 4756"/>
                  <a:gd name="T35" fmla="*/ 28 h 1576"/>
                  <a:gd name="T36" fmla="*/ 291 w 4756"/>
                  <a:gd name="T37" fmla="*/ 21 h 1576"/>
                  <a:gd name="T38" fmla="*/ 314 w 4756"/>
                  <a:gd name="T39" fmla="*/ 15 h 1576"/>
                  <a:gd name="T40" fmla="*/ 336 w 4756"/>
                  <a:gd name="T41" fmla="*/ 9 h 1576"/>
                  <a:gd name="T42" fmla="*/ 359 w 4756"/>
                  <a:gd name="T43" fmla="*/ 5 h 1576"/>
                  <a:gd name="T44" fmla="*/ 383 w 4756"/>
                  <a:gd name="T45" fmla="*/ 2 h 1576"/>
                  <a:gd name="T46" fmla="*/ 407 w 4756"/>
                  <a:gd name="T47" fmla="*/ 0 h 1576"/>
                  <a:gd name="T48" fmla="*/ 431 w 4756"/>
                  <a:gd name="T49" fmla="*/ 0 h 1576"/>
                  <a:gd name="T50" fmla="*/ 454 w 4756"/>
                  <a:gd name="T51" fmla="*/ 0 h 1576"/>
                  <a:gd name="T52" fmla="*/ 478 w 4756"/>
                  <a:gd name="T53" fmla="*/ 2 h 1576"/>
                  <a:gd name="T54" fmla="*/ 502 w 4756"/>
                  <a:gd name="T55" fmla="*/ 5 h 1576"/>
                  <a:gd name="T56" fmla="*/ 525 w 4756"/>
                  <a:gd name="T57" fmla="*/ 9 h 1576"/>
                  <a:gd name="T58" fmla="*/ 547 w 4756"/>
                  <a:gd name="T59" fmla="*/ 15 h 1576"/>
                  <a:gd name="T60" fmla="*/ 570 w 4756"/>
                  <a:gd name="T61" fmla="*/ 21 h 1576"/>
                  <a:gd name="T62" fmla="*/ 591 w 4756"/>
                  <a:gd name="T63" fmla="*/ 28 h 1576"/>
                  <a:gd name="T64" fmla="*/ 612 w 4756"/>
                  <a:gd name="T65" fmla="*/ 37 h 1576"/>
                  <a:gd name="T66" fmla="*/ 633 w 4756"/>
                  <a:gd name="T67" fmla="*/ 46 h 1576"/>
                  <a:gd name="T68" fmla="*/ 653 w 4756"/>
                  <a:gd name="T69" fmla="*/ 57 h 1576"/>
                  <a:gd name="T70" fmla="*/ 673 w 4756"/>
                  <a:gd name="T71" fmla="*/ 68 h 1576"/>
                  <a:gd name="T72" fmla="*/ 692 w 4756"/>
                  <a:gd name="T73" fmla="*/ 80 h 1576"/>
                  <a:gd name="T74" fmla="*/ 710 w 4756"/>
                  <a:gd name="T75" fmla="*/ 93 h 1576"/>
                  <a:gd name="T76" fmla="*/ 728 w 4756"/>
                  <a:gd name="T77" fmla="*/ 107 h 1576"/>
                  <a:gd name="T78" fmla="*/ 745 w 4756"/>
                  <a:gd name="T79" fmla="*/ 122 h 1576"/>
                  <a:gd name="T80" fmla="*/ 761 w 4756"/>
                  <a:gd name="T81" fmla="*/ 137 h 1576"/>
                  <a:gd name="T82" fmla="*/ 776 w 4756"/>
                  <a:gd name="T83" fmla="*/ 154 h 1576"/>
                  <a:gd name="T84" fmla="*/ 791 w 4756"/>
                  <a:gd name="T85" fmla="*/ 171 h 1576"/>
                  <a:gd name="T86" fmla="*/ 805 w 4756"/>
                  <a:gd name="T87" fmla="*/ 188 h 1576"/>
                  <a:gd name="T88" fmla="*/ 818 w 4756"/>
                  <a:gd name="T89" fmla="*/ 207 h 1576"/>
                  <a:gd name="T90" fmla="*/ 830 w 4756"/>
                  <a:gd name="T91" fmla="*/ 225 h 1576"/>
                  <a:gd name="T92" fmla="*/ 841 w 4756"/>
                  <a:gd name="T93" fmla="*/ 245 h 1576"/>
                  <a:gd name="T94" fmla="*/ 852 w 4756"/>
                  <a:gd name="T95" fmla="*/ 265 h 1576"/>
                  <a:gd name="T96" fmla="*/ 861 w 4756"/>
                  <a:gd name="T97" fmla="*/ 286 h 15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756"/>
                  <a:gd name="T148" fmla="*/ 0 h 1576"/>
                  <a:gd name="T149" fmla="*/ 4756 w 4756"/>
                  <a:gd name="T150" fmla="*/ 1576 h 15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4998"/>
                    </a:srgbClr>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grpSp>
        <p:sp>
          <p:nvSpPr>
            <p:cNvPr id="4" name="Text Box 36"/>
            <p:cNvSpPr txBox="1">
              <a:spLocks noChangeArrowheads="1"/>
            </p:cNvSpPr>
            <p:nvPr/>
          </p:nvSpPr>
          <p:spPr bwMode="auto">
            <a:xfrm>
              <a:off x="4352710" y="1755378"/>
              <a:ext cx="122396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ea typeface="微软雅黑" panose="020B0503020204020204" pitchFamily="34" charset="-122"/>
                </a:defRPr>
              </a:lvl1pPr>
              <a:lvl2pPr marL="742950" indent="-285750" eaLnBrk="0" hangingPunct="0">
                <a:defRPr b="1">
                  <a:solidFill>
                    <a:schemeClr val="tx1"/>
                  </a:solidFill>
                  <a:latin typeface="Arial" panose="020B0604020202020204" pitchFamily="34" charset="0"/>
                  <a:ea typeface="微软雅黑" panose="020B0503020204020204" pitchFamily="34" charset="-122"/>
                </a:defRPr>
              </a:lvl2pPr>
              <a:lvl3pPr marL="1143000" indent="-228600" eaLnBrk="0" hangingPunct="0">
                <a:defRPr b="1">
                  <a:solidFill>
                    <a:schemeClr val="tx1"/>
                  </a:solidFill>
                  <a:latin typeface="Arial" panose="020B0604020202020204" pitchFamily="34" charset="0"/>
                  <a:ea typeface="微软雅黑" panose="020B0503020204020204" pitchFamily="34" charset="-122"/>
                </a:defRPr>
              </a:lvl3pPr>
              <a:lvl4pPr marL="1600200" indent="-228600" eaLnBrk="0" hangingPunct="0">
                <a:defRPr b="1">
                  <a:solidFill>
                    <a:schemeClr val="tx1"/>
                  </a:solidFill>
                  <a:latin typeface="Arial" panose="020B0604020202020204" pitchFamily="34" charset="0"/>
                  <a:ea typeface="微软雅黑" panose="020B0503020204020204" pitchFamily="34" charset="-122"/>
                </a:defRPr>
              </a:lvl4pPr>
              <a:lvl5pPr marL="2057400" indent="-228600" eaLnBrk="0" hangingPunct="0">
                <a:defRPr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9pPr>
            </a:lstStyle>
            <a:p>
              <a:pPr algn="ctr" defTabSz="1218565" eaLnBrk="1" hangingPunct="1">
                <a:defRPr/>
              </a:pPr>
              <a:r>
                <a:rPr lang="zh-CN" altLang="en-US" sz="1600" kern="0" dirty="0">
                  <a:solidFill>
                    <a:schemeClr val="bg1"/>
                  </a:solidFill>
                  <a:latin typeface="微软雅黑" panose="020B0503020204020204" pitchFamily="34" charset="-122"/>
                </a:rPr>
                <a:t>单击添加文字</a:t>
              </a:r>
              <a:endParaRPr lang="en-US" sz="1335" b="0" kern="0" dirty="0">
                <a:solidFill>
                  <a:schemeClr val="bg1"/>
                </a:solidFill>
                <a:latin typeface="微软雅黑" panose="020B0503020204020204" pitchFamily="34" charset="-122"/>
              </a:endParaRPr>
            </a:p>
          </p:txBody>
        </p:sp>
        <p:sp>
          <p:nvSpPr>
            <p:cNvPr id="5" name="Text Box 37"/>
            <p:cNvSpPr txBox="1">
              <a:spLocks noChangeArrowheads="1"/>
            </p:cNvSpPr>
            <p:nvPr/>
          </p:nvSpPr>
          <p:spPr bwMode="auto">
            <a:xfrm>
              <a:off x="5792572" y="1755378"/>
              <a:ext cx="122396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ea typeface="微软雅黑" panose="020B0503020204020204" pitchFamily="34" charset="-122"/>
                </a:defRPr>
              </a:lvl1pPr>
              <a:lvl2pPr marL="742950" indent="-285750" eaLnBrk="0" hangingPunct="0">
                <a:defRPr b="1">
                  <a:solidFill>
                    <a:schemeClr val="tx1"/>
                  </a:solidFill>
                  <a:latin typeface="Arial" panose="020B0604020202020204" pitchFamily="34" charset="0"/>
                  <a:ea typeface="微软雅黑" panose="020B0503020204020204" pitchFamily="34" charset="-122"/>
                </a:defRPr>
              </a:lvl2pPr>
              <a:lvl3pPr marL="1143000" indent="-228600" eaLnBrk="0" hangingPunct="0">
                <a:defRPr b="1">
                  <a:solidFill>
                    <a:schemeClr val="tx1"/>
                  </a:solidFill>
                  <a:latin typeface="Arial" panose="020B0604020202020204" pitchFamily="34" charset="0"/>
                  <a:ea typeface="微软雅黑" panose="020B0503020204020204" pitchFamily="34" charset="-122"/>
                </a:defRPr>
              </a:lvl3pPr>
              <a:lvl4pPr marL="1600200" indent="-228600" eaLnBrk="0" hangingPunct="0">
                <a:defRPr b="1">
                  <a:solidFill>
                    <a:schemeClr val="tx1"/>
                  </a:solidFill>
                  <a:latin typeface="Arial" panose="020B0604020202020204" pitchFamily="34" charset="0"/>
                  <a:ea typeface="微软雅黑" panose="020B0503020204020204" pitchFamily="34" charset="-122"/>
                </a:defRPr>
              </a:lvl4pPr>
              <a:lvl5pPr marL="2057400" indent="-228600" eaLnBrk="0" hangingPunct="0">
                <a:defRPr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9pPr>
            </a:lstStyle>
            <a:p>
              <a:pPr algn="ctr" defTabSz="1218565" eaLnBrk="1" hangingPunct="1">
                <a:defRPr/>
              </a:pPr>
              <a:r>
                <a:rPr lang="zh-CN" altLang="en-US" sz="1600" kern="0">
                  <a:solidFill>
                    <a:schemeClr val="bg1"/>
                  </a:solidFill>
                  <a:latin typeface="微软雅黑" panose="020B0503020204020204" pitchFamily="34" charset="-122"/>
                </a:rPr>
                <a:t>单击添加文字</a:t>
              </a:r>
              <a:endParaRPr lang="en-US" sz="1600" kern="0">
                <a:solidFill>
                  <a:schemeClr val="bg1"/>
                </a:solidFill>
                <a:latin typeface="微软雅黑" panose="020B0503020204020204" pitchFamily="34" charset="-122"/>
              </a:endParaRPr>
            </a:p>
          </p:txBody>
        </p:sp>
        <p:sp>
          <p:nvSpPr>
            <p:cNvPr id="6" name="Text Box 38"/>
            <p:cNvSpPr txBox="1">
              <a:spLocks noChangeArrowheads="1"/>
            </p:cNvSpPr>
            <p:nvPr/>
          </p:nvSpPr>
          <p:spPr bwMode="auto">
            <a:xfrm>
              <a:off x="7197510" y="1755378"/>
              <a:ext cx="122396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ea typeface="微软雅黑" panose="020B0503020204020204" pitchFamily="34" charset="-122"/>
                </a:defRPr>
              </a:lvl1pPr>
              <a:lvl2pPr marL="742950" indent="-285750" eaLnBrk="0" hangingPunct="0">
                <a:defRPr b="1">
                  <a:solidFill>
                    <a:schemeClr val="tx1"/>
                  </a:solidFill>
                  <a:latin typeface="Arial" panose="020B0604020202020204" pitchFamily="34" charset="0"/>
                  <a:ea typeface="微软雅黑" panose="020B0503020204020204" pitchFamily="34" charset="-122"/>
                </a:defRPr>
              </a:lvl2pPr>
              <a:lvl3pPr marL="1143000" indent="-228600" eaLnBrk="0" hangingPunct="0">
                <a:defRPr b="1">
                  <a:solidFill>
                    <a:schemeClr val="tx1"/>
                  </a:solidFill>
                  <a:latin typeface="Arial" panose="020B0604020202020204" pitchFamily="34" charset="0"/>
                  <a:ea typeface="微软雅黑" panose="020B0503020204020204" pitchFamily="34" charset="-122"/>
                </a:defRPr>
              </a:lvl3pPr>
              <a:lvl4pPr marL="1600200" indent="-228600" eaLnBrk="0" hangingPunct="0">
                <a:defRPr b="1">
                  <a:solidFill>
                    <a:schemeClr val="tx1"/>
                  </a:solidFill>
                  <a:latin typeface="Arial" panose="020B0604020202020204" pitchFamily="34" charset="0"/>
                  <a:ea typeface="微软雅黑" panose="020B0503020204020204" pitchFamily="34" charset="-122"/>
                </a:defRPr>
              </a:lvl4pPr>
              <a:lvl5pPr marL="2057400" indent="-228600" eaLnBrk="0" hangingPunct="0">
                <a:defRPr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9pPr>
            </a:lstStyle>
            <a:p>
              <a:pPr algn="ctr" defTabSz="1218565" eaLnBrk="1" hangingPunct="1">
                <a:defRPr/>
              </a:pPr>
              <a:r>
                <a:rPr lang="zh-CN" altLang="en-US" sz="1600" kern="0">
                  <a:solidFill>
                    <a:schemeClr val="bg1"/>
                  </a:solidFill>
                  <a:latin typeface="微软雅黑" panose="020B0503020204020204" pitchFamily="34" charset="-122"/>
                </a:rPr>
                <a:t>单击添加文字</a:t>
              </a:r>
              <a:endParaRPr lang="en-US" sz="1335" b="0" kern="0">
                <a:solidFill>
                  <a:schemeClr val="bg1"/>
                </a:solidFill>
                <a:latin typeface="微软雅黑" panose="020B0503020204020204" pitchFamily="34" charset="-122"/>
              </a:endParaRPr>
            </a:p>
          </p:txBody>
        </p:sp>
      </p:grpSp>
      <p:grpSp>
        <p:nvGrpSpPr>
          <p:cNvPr id="19" name="组合 18"/>
          <p:cNvGrpSpPr/>
          <p:nvPr/>
        </p:nvGrpSpPr>
        <p:grpSpPr>
          <a:xfrm>
            <a:off x="6237905" y="2674409"/>
            <a:ext cx="2144183" cy="2453217"/>
            <a:chOff x="4765460" y="2055415"/>
            <a:chExt cx="1608137" cy="1839913"/>
          </a:xfrm>
        </p:grpSpPr>
        <p:grpSp>
          <p:nvGrpSpPr>
            <p:cNvPr id="20" name="Group 21"/>
            <p:cNvGrpSpPr/>
            <p:nvPr/>
          </p:nvGrpSpPr>
          <p:grpSpPr bwMode="auto">
            <a:xfrm>
              <a:off x="4765460" y="2055415"/>
              <a:ext cx="1608137" cy="1839913"/>
              <a:chOff x="0" y="0"/>
              <a:chExt cx="1212" cy="1387"/>
            </a:xfrm>
          </p:grpSpPr>
          <p:sp>
            <p:nvSpPr>
              <p:cNvPr id="22" name="Oval 22"/>
              <p:cNvSpPr>
                <a:spLocks noChangeArrowheads="1"/>
              </p:cNvSpPr>
              <p:nvPr/>
            </p:nvSpPr>
            <p:spPr bwMode="auto">
              <a:xfrm>
                <a:off x="0" y="885"/>
                <a:ext cx="1212" cy="502"/>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grpSp>
            <p:nvGrpSpPr>
              <p:cNvPr id="23" name="Group 23"/>
              <p:cNvGrpSpPr/>
              <p:nvPr/>
            </p:nvGrpSpPr>
            <p:grpSpPr bwMode="auto">
              <a:xfrm>
                <a:off x="10" y="0"/>
                <a:ext cx="1170" cy="1166"/>
                <a:chOff x="0" y="0"/>
                <a:chExt cx="1406" cy="1402"/>
              </a:xfrm>
            </p:grpSpPr>
            <p:sp>
              <p:nvSpPr>
                <p:cNvPr id="25" name="Oval 24"/>
                <p:cNvSpPr>
                  <a:spLocks noChangeArrowheads="1"/>
                </p:cNvSpPr>
                <p:nvPr/>
              </p:nvSpPr>
              <p:spPr bwMode="auto">
                <a:xfrm>
                  <a:off x="-1" y="0"/>
                  <a:ext cx="1406" cy="1402"/>
                </a:xfrm>
                <a:prstGeom prst="ellipse">
                  <a:avLst/>
                </a:prstGeom>
                <a:solidFill>
                  <a:schemeClr val="bg1">
                    <a:alpha val="26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sp>
              <p:nvSpPr>
                <p:cNvPr id="26" name="Oval 25"/>
                <p:cNvSpPr>
                  <a:spLocks noChangeArrowheads="1"/>
                </p:cNvSpPr>
                <p:nvPr/>
              </p:nvSpPr>
              <p:spPr bwMode="auto">
                <a:xfrm>
                  <a:off x="278" y="176"/>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grpSp>
          <p:sp>
            <p:nvSpPr>
              <p:cNvPr id="24" name="Freeform 26"/>
              <p:cNvSpPr/>
              <p:nvPr/>
            </p:nvSpPr>
            <p:spPr bwMode="auto">
              <a:xfrm>
                <a:off x="90" y="20"/>
                <a:ext cx="998" cy="331"/>
              </a:xfrm>
              <a:custGeom>
                <a:avLst/>
                <a:gdLst>
                  <a:gd name="T0" fmla="*/ 0 w 4756"/>
                  <a:gd name="T1" fmla="*/ 331 h 1576"/>
                  <a:gd name="T2" fmla="*/ 10 w 4756"/>
                  <a:gd name="T3" fmla="*/ 307 h 1576"/>
                  <a:gd name="T4" fmla="*/ 23 w 4756"/>
                  <a:gd name="T5" fmla="*/ 284 h 1576"/>
                  <a:gd name="T6" fmla="*/ 36 w 4756"/>
                  <a:gd name="T7" fmla="*/ 261 h 1576"/>
                  <a:gd name="T8" fmla="*/ 50 w 4756"/>
                  <a:gd name="T9" fmla="*/ 239 h 1576"/>
                  <a:gd name="T10" fmla="*/ 65 w 4756"/>
                  <a:gd name="T11" fmla="*/ 218 h 1576"/>
                  <a:gd name="T12" fmla="*/ 81 w 4756"/>
                  <a:gd name="T13" fmla="*/ 197 h 1576"/>
                  <a:gd name="T14" fmla="*/ 98 w 4756"/>
                  <a:gd name="T15" fmla="*/ 178 h 1576"/>
                  <a:gd name="T16" fmla="*/ 116 w 4756"/>
                  <a:gd name="T17" fmla="*/ 159 h 1576"/>
                  <a:gd name="T18" fmla="*/ 135 w 4756"/>
                  <a:gd name="T19" fmla="*/ 141 h 1576"/>
                  <a:gd name="T20" fmla="*/ 154 w 4756"/>
                  <a:gd name="T21" fmla="*/ 124 h 1576"/>
                  <a:gd name="T22" fmla="*/ 175 w 4756"/>
                  <a:gd name="T23" fmla="*/ 108 h 1576"/>
                  <a:gd name="T24" fmla="*/ 196 w 4756"/>
                  <a:gd name="T25" fmla="*/ 92 h 1576"/>
                  <a:gd name="T26" fmla="*/ 218 w 4756"/>
                  <a:gd name="T27" fmla="*/ 79 h 1576"/>
                  <a:gd name="T28" fmla="*/ 241 w 4756"/>
                  <a:gd name="T29" fmla="*/ 66 h 1576"/>
                  <a:gd name="T30" fmla="*/ 264 w 4756"/>
                  <a:gd name="T31" fmla="*/ 53 h 1576"/>
                  <a:gd name="T32" fmla="*/ 288 w 4756"/>
                  <a:gd name="T33" fmla="*/ 42 h 1576"/>
                  <a:gd name="T34" fmla="*/ 313 w 4756"/>
                  <a:gd name="T35" fmla="*/ 33 h 1576"/>
                  <a:gd name="T36" fmla="*/ 338 w 4756"/>
                  <a:gd name="T37" fmla="*/ 24 h 1576"/>
                  <a:gd name="T38" fmla="*/ 363 w 4756"/>
                  <a:gd name="T39" fmla="*/ 17 h 1576"/>
                  <a:gd name="T40" fmla="*/ 390 w 4756"/>
                  <a:gd name="T41" fmla="*/ 11 h 1576"/>
                  <a:gd name="T42" fmla="*/ 416 w 4756"/>
                  <a:gd name="T43" fmla="*/ 6 h 1576"/>
                  <a:gd name="T44" fmla="*/ 444 w 4756"/>
                  <a:gd name="T45" fmla="*/ 3 h 1576"/>
                  <a:gd name="T46" fmla="*/ 471 w 4756"/>
                  <a:gd name="T47" fmla="*/ 0 h 1576"/>
                  <a:gd name="T48" fmla="*/ 499 w 4756"/>
                  <a:gd name="T49" fmla="*/ 0 h 1576"/>
                  <a:gd name="T50" fmla="*/ 527 w 4756"/>
                  <a:gd name="T51" fmla="*/ 0 h 1576"/>
                  <a:gd name="T52" fmla="*/ 554 w 4756"/>
                  <a:gd name="T53" fmla="*/ 3 h 1576"/>
                  <a:gd name="T54" fmla="*/ 582 w 4756"/>
                  <a:gd name="T55" fmla="*/ 6 h 1576"/>
                  <a:gd name="T56" fmla="*/ 608 w 4756"/>
                  <a:gd name="T57" fmla="*/ 11 h 1576"/>
                  <a:gd name="T58" fmla="*/ 635 w 4756"/>
                  <a:gd name="T59" fmla="*/ 17 h 1576"/>
                  <a:gd name="T60" fmla="*/ 660 w 4756"/>
                  <a:gd name="T61" fmla="*/ 24 h 1576"/>
                  <a:gd name="T62" fmla="*/ 685 w 4756"/>
                  <a:gd name="T63" fmla="*/ 33 h 1576"/>
                  <a:gd name="T64" fmla="*/ 710 w 4756"/>
                  <a:gd name="T65" fmla="*/ 42 h 1576"/>
                  <a:gd name="T66" fmla="*/ 734 w 4756"/>
                  <a:gd name="T67" fmla="*/ 53 h 1576"/>
                  <a:gd name="T68" fmla="*/ 757 w 4756"/>
                  <a:gd name="T69" fmla="*/ 66 h 1576"/>
                  <a:gd name="T70" fmla="*/ 780 w 4756"/>
                  <a:gd name="T71" fmla="*/ 79 h 1576"/>
                  <a:gd name="T72" fmla="*/ 802 w 4756"/>
                  <a:gd name="T73" fmla="*/ 92 h 1576"/>
                  <a:gd name="T74" fmla="*/ 823 w 4756"/>
                  <a:gd name="T75" fmla="*/ 108 h 1576"/>
                  <a:gd name="T76" fmla="*/ 844 w 4756"/>
                  <a:gd name="T77" fmla="*/ 124 h 1576"/>
                  <a:gd name="T78" fmla="*/ 863 w 4756"/>
                  <a:gd name="T79" fmla="*/ 141 h 1576"/>
                  <a:gd name="T80" fmla="*/ 882 w 4756"/>
                  <a:gd name="T81" fmla="*/ 159 h 1576"/>
                  <a:gd name="T82" fmla="*/ 900 w 4756"/>
                  <a:gd name="T83" fmla="*/ 178 h 1576"/>
                  <a:gd name="T84" fmla="*/ 917 w 4756"/>
                  <a:gd name="T85" fmla="*/ 197 h 1576"/>
                  <a:gd name="T86" fmla="*/ 933 w 4756"/>
                  <a:gd name="T87" fmla="*/ 218 h 1576"/>
                  <a:gd name="T88" fmla="*/ 948 w 4756"/>
                  <a:gd name="T89" fmla="*/ 239 h 1576"/>
                  <a:gd name="T90" fmla="*/ 962 w 4756"/>
                  <a:gd name="T91" fmla="*/ 261 h 1576"/>
                  <a:gd name="T92" fmla="*/ 975 w 4756"/>
                  <a:gd name="T93" fmla="*/ 284 h 1576"/>
                  <a:gd name="T94" fmla="*/ 988 w 4756"/>
                  <a:gd name="T95" fmla="*/ 307 h 1576"/>
                  <a:gd name="T96" fmla="*/ 998 w 4756"/>
                  <a:gd name="T97" fmla="*/ 331 h 15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756"/>
                  <a:gd name="T148" fmla="*/ 0 h 1576"/>
                  <a:gd name="T149" fmla="*/ 4756 w 4756"/>
                  <a:gd name="T150" fmla="*/ 1576 h 15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grpSp>
        <p:sp>
          <p:nvSpPr>
            <p:cNvPr id="21" name="Text Box 34"/>
            <p:cNvSpPr txBox="1">
              <a:spLocks noChangeArrowheads="1"/>
            </p:cNvSpPr>
            <p:nvPr/>
          </p:nvSpPr>
          <p:spPr bwMode="auto">
            <a:xfrm>
              <a:off x="4892460" y="2396728"/>
              <a:ext cx="129698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ea typeface="微软雅黑" panose="020B0503020204020204" pitchFamily="34" charset="-122"/>
                </a:defRPr>
              </a:lvl1pPr>
              <a:lvl2pPr marL="742950" indent="-285750" eaLnBrk="0" hangingPunct="0">
                <a:defRPr b="1">
                  <a:solidFill>
                    <a:schemeClr val="tx1"/>
                  </a:solidFill>
                  <a:latin typeface="Arial" panose="020B0604020202020204" pitchFamily="34" charset="0"/>
                  <a:ea typeface="微软雅黑" panose="020B0503020204020204" pitchFamily="34" charset="-122"/>
                </a:defRPr>
              </a:lvl2pPr>
              <a:lvl3pPr marL="1143000" indent="-228600" eaLnBrk="0" hangingPunct="0">
                <a:defRPr b="1">
                  <a:solidFill>
                    <a:schemeClr val="tx1"/>
                  </a:solidFill>
                  <a:latin typeface="Arial" panose="020B0604020202020204" pitchFamily="34" charset="0"/>
                  <a:ea typeface="微软雅黑" panose="020B0503020204020204" pitchFamily="34" charset="-122"/>
                </a:defRPr>
              </a:lvl3pPr>
              <a:lvl4pPr marL="1600200" indent="-228600" eaLnBrk="0" hangingPunct="0">
                <a:defRPr b="1">
                  <a:solidFill>
                    <a:schemeClr val="tx1"/>
                  </a:solidFill>
                  <a:latin typeface="Arial" panose="020B0604020202020204" pitchFamily="34" charset="0"/>
                  <a:ea typeface="微软雅黑" panose="020B0503020204020204" pitchFamily="34" charset="-122"/>
                </a:defRPr>
              </a:lvl4pPr>
              <a:lvl5pPr marL="2057400" indent="-228600" eaLnBrk="0" hangingPunct="0">
                <a:defRPr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9pPr>
            </a:lstStyle>
            <a:p>
              <a:pPr algn="ctr" defTabSz="1218565" eaLnBrk="1" hangingPunct="1">
                <a:defRPr/>
              </a:pPr>
              <a:r>
                <a:rPr lang="zh-CN" altLang="en-US" sz="1600" kern="0" dirty="0">
                  <a:solidFill>
                    <a:schemeClr val="bg1"/>
                  </a:solidFill>
                  <a:latin typeface="微软雅黑" panose="020B0503020204020204" pitchFamily="34" charset="-122"/>
                </a:rPr>
                <a:t>单击添加文字</a:t>
              </a:r>
              <a:endParaRPr lang="en-US" sz="1600" kern="0" dirty="0">
                <a:solidFill>
                  <a:schemeClr val="bg1"/>
                </a:solidFill>
                <a:latin typeface="微软雅黑" panose="020B0503020204020204" pitchFamily="34" charset="-122"/>
              </a:endParaRPr>
            </a:p>
          </p:txBody>
        </p:sp>
      </p:grpSp>
      <p:grpSp>
        <p:nvGrpSpPr>
          <p:cNvPr id="27" name="组合 26"/>
          <p:cNvGrpSpPr/>
          <p:nvPr/>
        </p:nvGrpSpPr>
        <p:grpSpPr>
          <a:xfrm>
            <a:off x="8445587" y="2674409"/>
            <a:ext cx="2142067" cy="2453217"/>
            <a:chOff x="6421222" y="2055415"/>
            <a:chExt cx="1606550" cy="1839913"/>
          </a:xfrm>
        </p:grpSpPr>
        <p:grpSp>
          <p:nvGrpSpPr>
            <p:cNvPr id="28" name="Group 15"/>
            <p:cNvGrpSpPr/>
            <p:nvPr/>
          </p:nvGrpSpPr>
          <p:grpSpPr bwMode="auto">
            <a:xfrm>
              <a:off x="6421222" y="2055415"/>
              <a:ext cx="1606550" cy="1839913"/>
              <a:chOff x="0" y="0"/>
              <a:chExt cx="1212" cy="1387"/>
            </a:xfrm>
          </p:grpSpPr>
          <p:sp>
            <p:nvSpPr>
              <p:cNvPr id="30" name="Oval 16"/>
              <p:cNvSpPr>
                <a:spLocks noChangeArrowheads="1"/>
              </p:cNvSpPr>
              <p:nvPr/>
            </p:nvSpPr>
            <p:spPr bwMode="auto">
              <a:xfrm>
                <a:off x="0" y="885"/>
                <a:ext cx="1212" cy="502"/>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grpSp>
            <p:nvGrpSpPr>
              <p:cNvPr id="31" name="Group 17"/>
              <p:cNvGrpSpPr/>
              <p:nvPr/>
            </p:nvGrpSpPr>
            <p:grpSpPr bwMode="auto">
              <a:xfrm>
                <a:off x="10" y="0"/>
                <a:ext cx="1170" cy="1166"/>
                <a:chOff x="0" y="0"/>
                <a:chExt cx="1406" cy="1402"/>
              </a:xfrm>
            </p:grpSpPr>
            <p:sp>
              <p:nvSpPr>
                <p:cNvPr id="33" name="Oval 18"/>
                <p:cNvSpPr>
                  <a:spLocks noChangeArrowheads="1"/>
                </p:cNvSpPr>
                <p:nvPr/>
              </p:nvSpPr>
              <p:spPr bwMode="auto">
                <a:xfrm>
                  <a:off x="-1" y="0"/>
                  <a:ext cx="1406" cy="1402"/>
                </a:xfrm>
                <a:prstGeom prst="ellipse">
                  <a:avLst/>
                </a:prstGeom>
                <a:solidFill>
                  <a:schemeClr val="bg1">
                    <a:alpha val="26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sp>
              <p:nvSpPr>
                <p:cNvPr id="34" name="Oval 19"/>
                <p:cNvSpPr>
                  <a:spLocks noChangeArrowheads="1"/>
                </p:cNvSpPr>
                <p:nvPr/>
              </p:nvSpPr>
              <p:spPr bwMode="auto">
                <a:xfrm>
                  <a:off x="278" y="176"/>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grpSp>
          <p:sp>
            <p:nvSpPr>
              <p:cNvPr id="32" name="Freeform 20"/>
              <p:cNvSpPr/>
              <p:nvPr/>
            </p:nvSpPr>
            <p:spPr bwMode="auto">
              <a:xfrm>
                <a:off x="90" y="20"/>
                <a:ext cx="998" cy="331"/>
              </a:xfrm>
              <a:custGeom>
                <a:avLst/>
                <a:gdLst>
                  <a:gd name="T0" fmla="*/ 0 w 4756"/>
                  <a:gd name="T1" fmla="*/ 331 h 1576"/>
                  <a:gd name="T2" fmla="*/ 10 w 4756"/>
                  <a:gd name="T3" fmla="*/ 307 h 1576"/>
                  <a:gd name="T4" fmla="*/ 23 w 4756"/>
                  <a:gd name="T5" fmla="*/ 284 h 1576"/>
                  <a:gd name="T6" fmla="*/ 36 w 4756"/>
                  <a:gd name="T7" fmla="*/ 261 h 1576"/>
                  <a:gd name="T8" fmla="*/ 50 w 4756"/>
                  <a:gd name="T9" fmla="*/ 239 h 1576"/>
                  <a:gd name="T10" fmla="*/ 65 w 4756"/>
                  <a:gd name="T11" fmla="*/ 218 h 1576"/>
                  <a:gd name="T12" fmla="*/ 81 w 4756"/>
                  <a:gd name="T13" fmla="*/ 197 h 1576"/>
                  <a:gd name="T14" fmla="*/ 98 w 4756"/>
                  <a:gd name="T15" fmla="*/ 178 h 1576"/>
                  <a:gd name="T16" fmla="*/ 116 w 4756"/>
                  <a:gd name="T17" fmla="*/ 159 h 1576"/>
                  <a:gd name="T18" fmla="*/ 135 w 4756"/>
                  <a:gd name="T19" fmla="*/ 141 h 1576"/>
                  <a:gd name="T20" fmla="*/ 154 w 4756"/>
                  <a:gd name="T21" fmla="*/ 124 h 1576"/>
                  <a:gd name="T22" fmla="*/ 175 w 4756"/>
                  <a:gd name="T23" fmla="*/ 108 h 1576"/>
                  <a:gd name="T24" fmla="*/ 196 w 4756"/>
                  <a:gd name="T25" fmla="*/ 92 h 1576"/>
                  <a:gd name="T26" fmla="*/ 218 w 4756"/>
                  <a:gd name="T27" fmla="*/ 79 h 1576"/>
                  <a:gd name="T28" fmla="*/ 241 w 4756"/>
                  <a:gd name="T29" fmla="*/ 66 h 1576"/>
                  <a:gd name="T30" fmla="*/ 264 w 4756"/>
                  <a:gd name="T31" fmla="*/ 53 h 1576"/>
                  <a:gd name="T32" fmla="*/ 288 w 4756"/>
                  <a:gd name="T33" fmla="*/ 42 h 1576"/>
                  <a:gd name="T34" fmla="*/ 313 w 4756"/>
                  <a:gd name="T35" fmla="*/ 33 h 1576"/>
                  <a:gd name="T36" fmla="*/ 338 w 4756"/>
                  <a:gd name="T37" fmla="*/ 24 h 1576"/>
                  <a:gd name="T38" fmla="*/ 363 w 4756"/>
                  <a:gd name="T39" fmla="*/ 17 h 1576"/>
                  <a:gd name="T40" fmla="*/ 390 w 4756"/>
                  <a:gd name="T41" fmla="*/ 11 h 1576"/>
                  <a:gd name="T42" fmla="*/ 416 w 4756"/>
                  <a:gd name="T43" fmla="*/ 6 h 1576"/>
                  <a:gd name="T44" fmla="*/ 444 w 4756"/>
                  <a:gd name="T45" fmla="*/ 3 h 1576"/>
                  <a:gd name="T46" fmla="*/ 471 w 4756"/>
                  <a:gd name="T47" fmla="*/ 0 h 1576"/>
                  <a:gd name="T48" fmla="*/ 499 w 4756"/>
                  <a:gd name="T49" fmla="*/ 0 h 1576"/>
                  <a:gd name="T50" fmla="*/ 527 w 4756"/>
                  <a:gd name="T51" fmla="*/ 0 h 1576"/>
                  <a:gd name="T52" fmla="*/ 554 w 4756"/>
                  <a:gd name="T53" fmla="*/ 3 h 1576"/>
                  <a:gd name="T54" fmla="*/ 582 w 4756"/>
                  <a:gd name="T55" fmla="*/ 6 h 1576"/>
                  <a:gd name="T56" fmla="*/ 608 w 4756"/>
                  <a:gd name="T57" fmla="*/ 11 h 1576"/>
                  <a:gd name="T58" fmla="*/ 635 w 4756"/>
                  <a:gd name="T59" fmla="*/ 17 h 1576"/>
                  <a:gd name="T60" fmla="*/ 660 w 4756"/>
                  <a:gd name="T61" fmla="*/ 24 h 1576"/>
                  <a:gd name="T62" fmla="*/ 685 w 4756"/>
                  <a:gd name="T63" fmla="*/ 33 h 1576"/>
                  <a:gd name="T64" fmla="*/ 710 w 4756"/>
                  <a:gd name="T65" fmla="*/ 42 h 1576"/>
                  <a:gd name="T66" fmla="*/ 734 w 4756"/>
                  <a:gd name="T67" fmla="*/ 53 h 1576"/>
                  <a:gd name="T68" fmla="*/ 757 w 4756"/>
                  <a:gd name="T69" fmla="*/ 66 h 1576"/>
                  <a:gd name="T70" fmla="*/ 780 w 4756"/>
                  <a:gd name="T71" fmla="*/ 79 h 1576"/>
                  <a:gd name="T72" fmla="*/ 802 w 4756"/>
                  <a:gd name="T73" fmla="*/ 92 h 1576"/>
                  <a:gd name="T74" fmla="*/ 823 w 4756"/>
                  <a:gd name="T75" fmla="*/ 108 h 1576"/>
                  <a:gd name="T76" fmla="*/ 844 w 4756"/>
                  <a:gd name="T77" fmla="*/ 124 h 1576"/>
                  <a:gd name="T78" fmla="*/ 863 w 4756"/>
                  <a:gd name="T79" fmla="*/ 141 h 1576"/>
                  <a:gd name="T80" fmla="*/ 882 w 4756"/>
                  <a:gd name="T81" fmla="*/ 159 h 1576"/>
                  <a:gd name="T82" fmla="*/ 900 w 4756"/>
                  <a:gd name="T83" fmla="*/ 178 h 1576"/>
                  <a:gd name="T84" fmla="*/ 917 w 4756"/>
                  <a:gd name="T85" fmla="*/ 197 h 1576"/>
                  <a:gd name="T86" fmla="*/ 933 w 4756"/>
                  <a:gd name="T87" fmla="*/ 218 h 1576"/>
                  <a:gd name="T88" fmla="*/ 948 w 4756"/>
                  <a:gd name="T89" fmla="*/ 239 h 1576"/>
                  <a:gd name="T90" fmla="*/ 962 w 4756"/>
                  <a:gd name="T91" fmla="*/ 261 h 1576"/>
                  <a:gd name="T92" fmla="*/ 975 w 4756"/>
                  <a:gd name="T93" fmla="*/ 284 h 1576"/>
                  <a:gd name="T94" fmla="*/ 988 w 4756"/>
                  <a:gd name="T95" fmla="*/ 307 h 1576"/>
                  <a:gd name="T96" fmla="*/ 998 w 4756"/>
                  <a:gd name="T97" fmla="*/ 331 h 15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756"/>
                  <a:gd name="T148" fmla="*/ 0 h 1576"/>
                  <a:gd name="T149" fmla="*/ 4756 w 4756"/>
                  <a:gd name="T150" fmla="*/ 1576 h 15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chemeClr val="bg1"/>
                  </a:solidFill>
                  <a:latin typeface="微软雅黑" panose="020B0503020204020204" pitchFamily="34" charset="-122"/>
                  <a:ea typeface="微软雅黑" panose="020B0503020204020204" pitchFamily="34" charset="-122"/>
                </a:endParaRPr>
              </a:p>
            </p:txBody>
          </p:sp>
        </p:grpSp>
        <p:sp>
          <p:nvSpPr>
            <p:cNvPr id="29" name="Text Box 35"/>
            <p:cNvSpPr txBox="1">
              <a:spLocks noChangeArrowheads="1"/>
            </p:cNvSpPr>
            <p:nvPr/>
          </p:nvSpPr>
          <p:spPr bwMode="auto">
            <a:xfrm>
              <a:off x="6475197" y="2396728"/>
              <a:ext cx="144145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ea typeface="微软雅黑" panose="020B0503020204020204" pitchFamily="34" charset="-122"/>
                </a:defRPr>
              </a:lvl1pPr>
              <a:lvl2pPr marL="742950" indent="-285750" eaLnBrk="0" hangingPunct="0">
                <a:defRPr b="1">
                  <a:solidFill>
                    <a:schemeClr val="tx1"/>
                  </a:solidFill>
                  <a:latin typeface="Arial" panose="020B0604020202020204" pitchFamily="34" charset="0"/>
                  <a:ea typeface="微软雅黑" panose="020B0503020204020204" pitchFamily="34" charset="-122"/>
                </a:defRPr>
              </a:lvl2pPr>
              <a:lvl3pPr marL="1143000" indent="-228600" eaLnBrk="0" hangingPunct="0">
                <a:defRPr b="1">
                  <a:solidFill>
                    <a:schemeClr val="tx1"/>
                  </a:solidFill>
                  <a:latin typeface="Arial" panose="020B0604020202020204" pitchFamily="34" charset="0"/>
                  <a:ea typeface="微软雅黑" panose="020B0503020204020204" pitchFamily="34" charset="-122"/>
                </a:defRPr>
              </a:lvl3pPr>
              <a:lvl4pPr marL="1600200" indent="-228600" eaLnBrk="0" hangingPunct="0">
                <a:defRPr b="1">
                  <a:solidFill>
                    <a:schemeClr val="tx1"/>
                  </a:solidFill>
                  <a:latin typeface="Arial" panose="020B0604020202020204" pitchFamily="34" charset="0"/>
                  <a:ea typeface="微软雅黑" panose="020B0503020204020204" pitchFamily="34" charset="-122"/>
                </a:defRPr>
              </a:lvl4pPr>
              <a:lvl5pPr marL="2057400" indent="-228600" eaLnBrk="0" hangingPunct="0">
                <a:defRPr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9pPr>
            </a:lstStyle>
            <a:p>
              <a:pPr algn="ctr" defTabSz="1218565" eaLnBrk="1" latinLnBrk="1" hangingPunct="1">
                <a:defRPr/>
              </a:pPr>
              <a:r>
                <a:rPr lang="zh-CN" altLang="en-US" sz="1600" kern="0">
                  <a:solidFill>
                    <a:schemeClr val="bg1"/>
                  </a:solidFill>
                  <a:latin typeface="微软雅黑" panose="020B0503020204020204" pitchFamily="34" charset="-122"/>
                </a:rPr>
                <a:t>单击添加文字</a:t>
              </a:r>
              <a:endParaRPr lang="en-US" sz="1600" kern="0">
                <a:solidFill>
                  <a:schemeClr val="bg1"/>
                </a:solidFill>
                <a:latin typeface="微软雅黑" panose="020B0503020204020204" pitchFamily="34" charset="-122"/>
              </a:endParaRPr>
            </a:p>
          </p:txBody>
        </p:sp>
      </p:grpSp>
      <p:sp>
        <p:nvSpPr>
          <p:cNvPr id="35" name="Rectangle 39"/>
          <p:cNvSpPr>
            <a:spLocks noChangeArrowheads="1"/>
          </p:cNvSpPr>
          <p:nvPr/>
        </p:nvSpPr>
        <p:spPr bwMode="auto">
          <a:xfrm>
            <a:off x="791720" y="2153808"/>
            <a:ext cx="4032251"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218565">
              <a:defRPr/>
            </a:pPr>
            <a:r>
              <a:rPr lang="zh-CN" altLang="en-US" sz="2135" b="1" kern="0" dirty="0">
                <a:solidFill>
                  <a:schemeClr val="bg1">
                    <a:lumMod val="85000"/>
                  </a:schemeClr>
                </a:solidFill>
                <a:latin typeface="微软雅黑" panose="020B0503020204020204" pitchFamily="34" charset="-122"/>
                <a:ea typeface="微软雅黑" panose="020B0503020204020204" pitchFamily="34" charset="-122"/>
              </a:rPr>
              <a:t>单击此处添加标题文字</a:t>
            </a:r>
          </a:p>
        </p:txBody>
      </p:sp>
      <p:sp>
        <p:nvSpPr>
          <p:cNvPr id="36" name="Rectangle 40"/>
          <p:cNvSpPr>
            <a:spLocks noChangeArrowheads="1"/>
          </p:cNvSpPr>
          <p:nvPr/>
        </p:nvSpPr>
        <p:spPr bwMode="auto">
          <a:xfrm>
            <a:off x="791720" y="2634292"/>
            <a:ext cx="4032251" cy="10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218565">
              <a:lnSpc>
                <a:spcPct val="120000"/>
              </a:lnSpc>
              <a:spcBef>
                <a:spcPct val="50000"/>
              </a:spcBef>
              <a:defRPr/>
            </a:pPr>
            <a:r>
              <a:rPr lang="zh-CN" altLang="en-US" sz="1335" b="1" kern="0" dirty="0">
                <a:solidFill>
                  <a:schemeClr val="bg1">
                    <a:lumMod val="85000"/>
                  </a:schemeClr>
                </a:solidFill>
                <a:latin typeface="微软雅黑" panose="020B0503020204020204" pitchFamily="34" charset="-122"/>
                <a:ea typeface="微软雅黑" panose="020B0503020204020204" pitchFamily="34" charset="-122"/>
              </a:rPr>
              <a:t>单击此处添加文字内容   单击此处添加文字内容</a:t>
            </a:r>
          </a:p>
          <a:p>
            <a:pPr defTabSz="1218565">
              <a:lnSpc>
                <a:spcPct val="120000"/>
              </a:lnSpc>
              <a:spcBef>
                <a:spcPct val="50000"/>
              </a:spcBef>
              <a:defRPr/>
            </a:pPr>
            <a:r>
              <a:rPr lang="zh-CN" altLang="en-US" sz="1335" b="1" kern="0" dirty="0">
                <a:solidFill>
                  <a:schemeClr val="bg1">
                    <a:lumMod val="85000"/>
                  </a:schemeClr>
                </a:solidFill>
                <a:latin typeface="微软雅黑" panose="020B0503020204020204" pitchFamily="34" charset="-122"/>
                <a:ea typeface="微软雅黑" panose="020B0503020204020204" pitchFamily="34" charset="-122"/>
              </a:rPr>
              <a:t>单击此处添加文字内容   单击此处添加文字内容</a:t>
            </a:r>
          </a:p>
          <a:p>
            <a:pPr defTabSz="1218565">
              <a:lnSpc>
                <a:spcPct val="120000"/>
              </a:lnSpc>
              <a:spcBef>
                <a:spcPct val="50000"/>
              </a:spcBef>
              <a:defRPr/>
            </a:pPr>
            <a:r>
              <a:rPr lang="zh-CN" altLang="en-US" sz="1335" b="1" kern="0" dirty="0">
                <a:solidFill>
                  <a:schemeClr val="bg1">
                    <a:lumMod val="85000"/>
                  </a:schemeClr>
                </a:solidFill>
                <a:latin typeface="微软雅黑" panose="020B0503020204020204" pitchFamily="34" charset="-122"/>
                <a:ea typeface="微软雅黑" panose="020B0503020204020204" pitchFamily="34" charset="-122"/>
              </a:rPr>
              <a:t>单击此处添加文字内容   </a:t>
            </a:r>
          </a:p>
        </p:txBody>
      </p:sp>
      <p:sp>
        <p:nvSpPr>
          <p:cNvPr id="37" name="Rectangle 41"/>
          <p:cNvSpPr>
            <a:spLocks noChangeArrowheads="1"/>
          </p:cNvSpPr>
          <p:nvPr/>
        </p:nvSpPr>
        <p:spPr bwMode="auto">
          <a:xfrm>
            <a:off x="791720" y="3978375"/>
            <a:ext cx="4032251"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218565">
              <a:defRPr/>
            </a:pPr>
            <a:r>
              <a:rPr lang="zh-CN" altLang="en-US" sz="2135" b="1" kern="0" dirty="0">
                <a:solidFill>
                  <a:schemeClr val="bg1">
                    <a:lumMod val="85000"/>
                  </a:schemeClr>
                </a:solidFill>
                <a:latin typeface="微软雅黑" panose="020B0503020204020204" pitchFamily="34" charset="-122"/>
                <a:ea typeface="微软雅黑" panose="020B0503020204020204" pitchFamily="34" charset="-122"/>
              </a:rPr>
              <a:t>单击此处添加标题文字</a:t>
            </a:r>
          </a:p>
        </p:txBody>
      </p:sp>
      <p:sp>
        <p:nvSpPr>
          <p:cNvPr id="38" name="Rectangle 42"/>
          <p:cNvSpPr>
            <a:spLocks noChangeArrowheads="1"/>
          </p:cNvSpPr>
          <p:nvPr/>
        </p:nvSpPr>
        <p:spPr bwMode="auto">
          <a:xfrm>
            <a:off x="791720" y="4458858"/>
            <a:ext cx="4032251" cy="10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218565">
              <a:lnSpc>
                <a:spcPct val="120000"/>
              </a:lnSpc>
              <a:spcBef>
                <a:spcPct val="50000"/>
              </a:spcBef>
              <a:defRPr/>
            </a:pPr>
            <a:r>
              <a:rPr lang="zh-CN" altLang="en-US" sz="1335" b="1" kern="0" dirty="0">
                <a:solidFill>
                  <a:schemeClr val="bg1">
                    <a:lumMod val="85000"/>
                  </a:schemeClr>
                </a:solidFill>
                <a:latin typeface="微软雅黑" panose="020B0503020204020204" pitchFamily="34" charset="-122"/>
                <a:ea typeface="微软雅黑" panose="020B0503020204020204" pitchFamily="34" charset="-122"/>
              </a:rPr>
              <a:t>单击此处添加文字内容   单击此处添加文字内容</a:t>
            </a:r>
          </a:p>
          <a:p>
            <a:pPr defTabSz="1218565">
              <a:lnSpc>
                <a:spcPct val="120000"/>
              </a:lnSpc>
              <a:spcBef>
                <a:spcPct val="50000"/>
              </a:spcBef>
              <a:defRPr/>
            </a:pPr>
            <a:r>
              <a:rPr lang="zh-CN" altLang="en-US" sz="1335" b="1" kern="0" dirty="0">
                <a:solidFill>
                  <a:schemeClr val="bg1">
                    <a:lumMod val="85000"/>
                  </a:schemeClr>
                </a:solidFill>
                <a:latin typeface="微软雅黑" panose="020B0503020204020204" pitchFamily="34" charset="-122"/>
                <a:ea typeface="微软雅黑" panose="020B0503020204020204" pitchFamily="34" charset="-122"/>
              </a:rPr>
              <a:t>单击此处添加文字内容   单击此处添加文字内容</a:t>
            </a:r>
          </a:p>
          <a:p>
            <a:pPr defTabSz="1218565">
              <a:lnSpc>
                <a:spcPct val="120000"/>
              </a:lnSpc>
              <a:spcBef>
                <a:spcPct val="50000"/>
              </a:spcBef>
              <a:defRPr/>
            </a:pPr>
            <a:r>
              <a:rPr lang="zh-CN" altLang="en-US" sz="1335" b="1" kern="0" dirty="0">
                <a:solidFill>
                  <a:schemeClr val="bg1">
                    <a:lumMod val="85000"/>
                  </a:schemeClr>
                </a:solidFill>
                <a:latin typeface="微软雅黑" panose="020B0503020204020204" pitchFamily="34" charset="-122"/>
                <a:ea typeface="微软雅黑" panose="020B0503020204020204" pitchFamily="34" charset="-122"/>
              </a:rPr>
              <a:t>单击此处添加文字内容   </a:t>
            </a:r>
          </a:p>
        </p:txBody>
      </p:sp>
      <p:grpSp>
        <p:nvGrpSpPr>
          <p:cNvPr id="39" name="组合 38"/>
          <p:cNvGrpSpPr/>
          <p:nvPr/>
        </p:nvGrpSpPr>
        <p:grpSpPr>
          <a:xfrm>
            <a:off x="7080337" y="3512608"/>
            <a:ext cx="2614083" cy="2988733"/>
            <a:chOff x="5397285" y="2684065"/>
            <a:chExt cx="1960562" cy="2241550"/>
          </a:xfrm>
        </p:grpSpPr>
        <p:sp>
          <p:nvSpPr>
            <p:cNvPr id="40" name="Oval 27"/>
            <p:cNvSpPr>
              <a:spLocks noChangeArrowheads="1"/>
            </p:cNvSpPr>
            <p:nvPr/>
          </p:nvSpPr>
          <p:spPr bwMode="auto">
            <a:xfrm>
              <a:off x="5397285" y="4114403"/>
              <a:ext cx="1960562" cy="811212"/>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rgbClr val="663300"/>
                </a:solidFill>
                <a:latin typeface="微软雅黑" panose="020B0503020204020204" pitchFamily="34" charset="-122"/>
                <a:ea typeface="微软雅黑" panose="020B0503020204020204" pitchFamily="34" charset="-122"/>
              </a:endParaRPr>
            </a:p>
          </p:txBody>
        </p:sp>
        <p:grpSp>
          <p:nvGrpSpPr>
            <p:cNvPr id="41" name="Group 28"/>
            <p:cNvGrpSpPr/>
            <p:nvPr/>
          </p:nvGrpSpPr>
          <p:grpSpPr bwMode="auto">
            <a:xfrm>
              <a:off x="5413160" y="2684065"/>
              <a:ext cx="1892300" cy="1884363"/>
              <a:chOff x="0" y="0"/>
              <a:chExt cx="1192" cy="1187"/>
            </a:xfrm>
          </p:grpSpPr>
          <p:grpSp>
            <p:nvGrpSpPr>
              <p:cNvPr id="42" name="Group 29"/>
              <p:cNvGrpSpPr/>
              <p:nvPr/>
            </p:nvGrpSpPr>
            <p:grpSpPr bwMode="auto">
              <a:xfrm>
                <a:off x="0" y="0"/>
                <a:ext cx="1192" cy="1187"/>
                <a:chOff x="0" y="0"/>
                <a:chExt cx="1406" cy="1402"/>
              </a:xfrm>
            </p:grpSpPr>
            <p:sp>
              <p:nvSpPr>
                <p:cNvPr id="45" name="Oval 30"/>
                <p:cNvSpPr>
                  <a:spLocks noChangeArrowheads="1"/>
                </p:cNvSpPr>
                <p:nvPr/>
              </p:nvSpPr>
              <p:spPr bwMode="auto">
                <a:xfrm>
                  <a:off x="0" y="0"/>
                  <a:ext cx="1406" cy="1402"/>
                </a:xfrm>
                <a:prstGeom prst="ellipse">
                  <a:avLst/>
                </a:prstGeom>
                <a:solidFill>
                  <a:schemeClr val="bg1">
                    <a:alpha val="50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rgbClr val="663300"/>
                    </a:solidFill>
                    <a:latin typeface="微软雅黑" panose="020B0503020204020204" pitchFamily="34" charset="-122"/>
                    <a:ea typeface="微软雅黑" panose="020B0503020204020204" pitchFamily="34" charset="-122"/>
                  </a:endParaRPr>
                </a:p>
              </p:txBody>
            </p:sp>
            <p:sp>
              <p:nvSpPr>
                <p:cNvPr id="46" name="Oval 31"/>
                <p:cNvSpPr>
                  <a:spLocks noChangeArrowheads="1"/>
                </p:cNvSpPr>
                <p:nvPr/>
              </p:nvSpPr>
              <p:spPr bwMode="auto">
                <a:xfrm>
                  <a:off x="278" y="176"/>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400" kern="0">
                    <a:solidFill>
                      <a:srgbClr val="663300"/>
                    </a:solidFill>
                    <a:latin typeface="微软雅黑" panose="020B0503020204020204" pitchFamily="34" charset="-122"/>
                    <a:ea typeface="微软雅黑" panose="020B0503020204020204" pitchFamily="34" charset="-122"/>
                  </a:endParaRPr>
                </a:p>
              </p:txBody>
            </p:sp>
          </p:grpSp>
          <p:sp>
            <p:nvSpPr>
              <p:cNvPr id="43" name="Text Box 32"/>
              <p:cNvSpPr txBox="1">
                <a:spLocks noChangeArrowheads="1"/>
              </p:cNvSpPr>
              <p:nvPr/>
            </p:nvSpPr>
            <p:spPr bwMode="auto">
              <a:xfrm>
                <a:off x="228" y="370"/>
                <a:ext cx="732" cy="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ea typeface="微软雅黑" panose="020B0503020204020204" pitchFamily="34" charset="-122"/>
                  </a:defRPr>
                </a:lvl1pPr>
                <a:lvl2pPr marL="742950" indent="-285750" eaLnBrk="0" hangingPunct="0">
                  <a:defRPr b="1">
                    <a:solidFill>
                      <a:schemeClr val="tx1"/>
                    </a:solidFill>
                    <a:latin typeface="Arial" panose="020B0604020202020204" pitchFamily="34" charset="0"/>
                    <a:ea typeface="微软雅黑" panose="020B0503020204020204" pitchFamily="34" charset="-122"/>
                  </a:defRPr>
                </a:lvl2pPr>
                <a:lvl3pPr marL="1143000" indent="-228600" eaLnBrk="0" hangingPunct="0">
                  <a:defRPr b="1">
                    <a:solidFill>
                      <a:schemeClr val="tx1"/>
                    </a:solidFill>
                    <a:latin typeface="Arial" panose="020B0604020202020204" pitchFamily="34" charset="0"/>
                    <a:ea typeface="微软雅黑" panose="020B0503020204020204" pitchFamily="34" charset="-122"/>
                  </a:defRPr>
                </a:lvl3pPr>
                <a:lvl4pPr marL="1600200" indent="-228600" eaLnBrk="0" hangingPunct="0">
                  <a:defRPr b="1">
                    <a:solidFill>
                      <a:schemeClr val="tx1"/>
                    </a:solidFill>
                    <a:latin typeface="Arial" panose="020B0604020202020204" pitchFamily="34" charset="0"/>
                    <a:ea typeface="微软雅黑" panose="020B0503020204020204" pitchFamily="34" charset="-122"/>
                  </a:defRPr>
                </a:lvl4pPr>
                <a:lvl5pPr marL="2057400" indent="-228600" eaLnBrk="0" hangingPunct="0">
                  <a:defRPr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9pPr>
              </a:lstStyle>
              <a:p>
                <a:pPr algn="ctr" defTabSz="1218565" eaLnBrk="1" hangingPunct="1">
                  <a:defRPr/>
                </a:pPr>
                <a:r>
                  <a:rPr lang="zh-CN" altLang="en-US" sz="2665" kern="0" dirty="0">
                    <a:solidFill>
                      <a:schemeClr val="bg1"/>
                    </a:solidFill>
                    <a:latin typeface="微软雅黑" panose="020B0503020204020204" pitchFamily="34" charset="-122"/>
                  </a:rPr>
                  <a:t>单击此处</a:t>
                </a:r>
              </a:p>
              <a:p>
                <a:pPr algn="ctr" defTabSz="1218565" eaLnBrk="1" hangingPunct="1">
                  <a:defRPr/>
                </a:pPr>
                <a:r>
                  <a:rPr lang="zh-CN" altLang="en-US" sz="2665" kern="0" dirty="0">
                    <a:solidFill>
                      <a:schemeClr val="bg1"/>
                    </a:solidFill>
                    <a:latin typeface="微软雅黑" panose="020B0503020204020204" pitchFamily="34" charset="-122"/>
                  </a:rPr>
                  <a:t>添加文字</a:t>
                </a:r>
                <a:endParaRPr lang="en-US" sz="2665" kern="0" dirty="0">
                  <a:solidFill>
                    <a:schemeClr val="bg1"/>
                  </a:solidFill>
                  <a:latin typeface="微软雅黑" panose="020B0503020204020204" pitchFamily="34" charset="-122"/>
                </a:endParaRPr>
              </a:p>
            </p:txBody>
          </p:sp>
          <p:sp>
            <p:nvSpPr>
              <p:cNvPr id="44" name="Freeform 33"/>
              <p:cNvSpPr/>
              <p:nvPr/>
            </p:nvSpPr>
            <p:spPr bwMode="auto">
              <a:xfrm>
                <a:off x="82" y="20"/>
                <a:ext cx="1017" cy="337"/>
              </a:xfrm>
              <a:custGeom>
                <a:avLst/>
                <a:gdLst>
                  <a:gd name="T0" fmla="*/ 0 w 4756"/>
                  <a:gd name="T1" fmla="*/ 337 h 1576"/>
                  <a:gd name="T2" fmla="*/ 11 w 4756"/>
                  <a:gd name="T3" fmla="*/ 313 h 1576"/>
                  <a:gd name="T4" fmla="*/ 23 w 4756"/>
                  <a:gd name="T5" fmla="*/ 289 h 1576"/>
                  <a:gd name="T6" fmla="*/ 36 w 4756"/>
                  <a:gd name="T7" fmla="*/ 266 h 1576"/>
                  <a:gd name="T8" fmla="*/ 51 w 4756"/>
                  <a:gd name="T9" fmla="*/ 243 h 1576"/>
                  <a:gd name="T10" fmla="*/ 66 w 4756"/>
                  <a:gd name="T11" fmla="*/ 222 h 1576"/>
                  <a:gd name="T12" fmla="*/ 83 w 4756"/>
                  <a:gd name="T13" fmla="*/ 201 h 1576"/>
                  <a:gd name="T14" fmla="*/ 100 w 4756"/>
                  <a:gd name="T15" fmla="*/ 181 h 1576"/>
                  <a:gd name="T16" fmla="*/ 118 w 4756"/>
                  <a:gd name="T17" fmla="*/ 162 h 1576"/>
                  <a:gd name="T18" fmla="*/ 137 w 4756"/>
                  <a:gd name="T19" fmla="*/ 143 h 1576"/>
                  <a:gd name="T20" fmla="*/ 157 w 4756"/>
                  <a:gd name="T21" fmla="*/ 126 h 1576"/>
                  <a:gd name="T22" fmla="*/ 178 w 4756"/>
                  <a:gd name="T23" fmla="*/ 109 h 1576"/>
                  <a:gd name="T24" fmla="*/ 200 w 4756"/>
                  <a:gd name="T25" fmla="*/ 94 h 1576"/>
                  <a:gd name="T26" fmla="*/ 222 w 4756"/>
                  <a:gd name="T27" fmla="*/ 80 h 1576"/>
                  <a:gd name="T28" fmla="*/ 245 w 4756"/>
                  <a:gd name="T29" fmla="*/ 67 h 1576"/>
                  <a:gd name="T30" fmla="*/ 269 w 4756"/>
                  <a:gd name="T31" fmla="*/ 54 h 1576"/>
                  <a:gd name="T32" fmla="*/ 294 w 4756"/>
                  <a:gd name="T33" fmla="*/ 43 h 1576"/>
                  <a:gd name="T34" fmla="*/ 319 w 4756"/>
                  <a:gd name="T35" fmla="*/ 33 h 1576"/>
                  <a:gd name="T36" fmla="*/ 344 w 4756"/>
                  <a:gd name="T37" fmla="*/ 25 h 1576"/>
                  <a:gd name="T38" fmla="*/ 370 w 4756"/>
                  <a:gd name="T39" fmla="*/ 17 h 1576"/>
                  <a:gd name="T40" fmla="*/ 397 w 4756"/>
                  <a:gd name="T41" fmla="*/ 11 h 1576"/>
                  <a:gd name="T42" fmla="*/ 424 w 4756"/>
                  <a:gd name="T43" fmla="*/ 6 h 1576"/>
                  <a:gd name="T44" fmla="*/ 452 w 4756"/>
                  <a:gd name="T45" fmla="*/ 3 h 1576"/>
                  <a:gd name="T46" fmla="*/ 480 w 4756"/>
                  <a:gd name="T47" fmla="*/ 0 h 1576"/>
                  <a:gd name="T48" fmla="*/ 508 w 4756"/>
                  <a:gd name="T49" fmla="*/ 0 h 1576"/>
                  <a:gd name="T50" fmla="*/ 537 w 4756"/>
                  <a:gd name="T51" fmla="*/ 0 h 1576"/>
                  <a:gd name="T52" fmla="*/ 565 w 4756"/>
                  <a:gd name="T53" fmla="*/ 3 h 1576"/>
                  <a:gd name="T54" fmla="*/ 593 w 4756"/>
                  <a:gd name="T55" fmla="*/ 6 h 1576"/>
                  <a:gd name="T56" fmla="*/ 620 w 4756"/>
                  <a:gd name="T57" fmla="*/ 11 h 1576"/>
                  <a:gd name="T58" fmla="*/ 647 w 4756"/>
                  <a:gd name="T59" fmla="*/ 17 h 1576"/>
                  <a:gd name="T60" fmla="*/ 673 w 4756"/>
                  <a:gd name="T61" fmla="*/ 25 h 1576"/>
                  <a:gd name="T62" fmla="*/ 698 w 4756"/>
                  <a:gd name="T63" fmla="*/ 33 h 1576"/>
                  <a:gd name="T64" fmla="*/ 723 w 4756"/>
                  <a:gd name="T65" fmla="*/ 43 h 1576"/>
                  <a:gd name="T66" fmla="*/ 748 w 4756"/>
                  <a:gd name="T67" fmla="*/ 54 h 1576"/>
                  <a:gd name="T68" fmla="*/ 772 w 4756"/>
                  <a:gd name="T69" fmla="*/ 67 h 1576"/>
                  <a:gd name="T70" fmla="*/ 795 w 4756"/>
                  <a:gd name="T71" fmla="*/ 80 h 1576"/>
                  <a:gd name="T72" fmla="*/ 817 w 4756"/>
                  <a:gd name="T73" fmla="*/ 94 h 1576"/>
                  <a:gd name="T74" fmla="*/ 839 w 4756"/>
                  <a:gd name="T75" fmla="*/ 109 h 1576"/>
                  <a:gd name="T76" fmla="*/ 860 w 4756"/>
                  <a:gd name="T77" fmla="*/ 126 h 1576"/>
                  <a:gd name="T78" fmla="*/ 880 w 4756"/>
                  <a:gd name="T79" fmla="*/ 143 h 1576"/>
                  <a:gd name="T80" fmla="*/ 899 w 4756"/>
                  <a:gd name="T81" fmla="*/ 162 h 1576"/>
                  <a:gd name="T82" fmla="*/ 917 w 4756"/>
                  <a:gd name="T83" fmla="*/ 181 h 1576"/>
                  <a:gd name="T84" fmla="*/ 934 w 4756"/>
                  <a:gd name="T85" fmla="*/ 201 h 1576"/>
                  <a:gd name="T86" fmla="*/ 951 w 4756"/>
                  <a:gd name="T87" fmla="*/ 222 h 1576"/>
                  <a:gd name="T88" fmla="*/ 966 w 4756"/>
                  <a:gd name="T89" fmla="*/ 243 h 1576"/>
                  <a:gd name="T90" fmla="*/ 981 w 4756"/>
                  <a:gd name="T91" fmla="*/ 266 h 1576"/>
                  <a:gd name="T92" fmla="*/ 994 w 4756"/>
                  <a:gd name="T93" fmla="*/ 289 h 1576"/>
                  <a:gd name="T94" fmla="*/ 1006 w 4756"/>
                  <a:gd name="T95" fmla="*/ 313 h 1576"/>
                  <a:gd name="T96" fmla="*/ 1017 w 4756"/>
                  <a:gd name="T97" fmla="*/ 337 h 15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756"/>
                  <a:gd name="T148" fmla="*/ 0 h 1576"/>
                  <a:gd name="T149" fmla="*/ 4756 w 4756"/>
                  <a:gd name="T150" fmla="*/ 1576 h 15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rgbClr val="663300"/>
                  </a:solidFill>
                  <a:latin typeface="微软雅黑" panose="020B0503020204020204" pitchFamily="34" charset="-122"/>
                  <a:ea typeface="微软雅黑" panose="020B0503020204020204" pitchFamily="34" charset="-122"/>
                </a:endParaRPr>
              </a:p>
            </p:txBody>
          </p:sp>
        </p:grpSp>
      </p:grpSp>
      <p:grpSp>
        <p:nvGrpSpPr>
          <p:cNvPr id="52" name="组合 51"/>
          <p:cNvGrpSpPr/>
          <p:nvPr/>
        </p:nvGrpSpPr>
        <p:grpSpPr>
          <a:xfrm>
            <a:off x="637804" y="297886"/>
            <a:ext cx="2230495" cy="547045"/>
            <a:chOff x="478353" y="223414"/>
            <a:chExt cx="1672871" cy="410284"/>
          </a:xfrm>
        </p:grpSpPr>
        <p:grpSp>
          <p:nvGrpSpPr>
            <p:cNvPr id="55" name="组合 54"/>
            <p:cNvGrpSpPr/>
            <p:nvPr/>
          </p:nvGrpSpPr>
          <p:grpSpPr>
            <a:xfrm>
              <a:off x="884819" y="243682"/>
              <a:ext cx="1266405" cy="374793"/>
              <a:chOff x="2140743" y="1400813"/>
              <a:chExt cx="1728192" cy="511459"/>
            </a:xfrm>
          </p:grpSpPr>
          <p:sp>
            <p:nvSpPr>
              <p:cNvPr id="57" name="TextBox 56"/>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59" name="矩形 58"/>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56"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anim calcmode="lin" valueType="num">
                                      <p:cBhvr>
                                        <p:cTn id="14" dur="500" fill="hold"/>
                                        <p:tgtEl>
                                          <p:spTgt spid="19"/>
                                        </p:tgtEl>
                                        <p:attrNameLst>
                                          <p:attrName>ppt_x</p:attrName>
                                        </p:attrNameLst>
                                      </p:cBhvr>
                                      <p:tavLst>
                                        <p:tav tm="0">
                                          <p:val>
                                            <p:strVal val="#ppt_x"/>
                                          </p:val>
                                        </p:tav>
                                        <p:tav tm="100000">
                                          <p:val>
                                            <p:strVal val="#ppt_x"/>
                                          </p:val>
                                        </p:tav>
                                      </p:tavLst>
                                    </p:anim>
                                    <p:anim calcmode="lin" valueType="num">
                                      <p:cBhvr>
                                        <p:cTn id="15" dur="500" fill="hold"/>
                                        <p:tgtEl>
                                          <p:spTgt spid="1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anim calcmode="lin" valueType="num">
                                      <p:cBhvr>
                                        <p:cTn id="20" dur="500" fill="hold"/>
                                        <p:tgtEl>
                                          <p:spTgt spid="27"/>
                                        </p:tgtEl>
                                        <p:attrNameLst>
                                          <p:attrName>ppt_x</p:attrName>
                                        </p:attrNameLst>
                                      </p:cBhvr>
                                      <p:tavLst>
                                        <p:tav tm="0">
                                          <p:val>
                                            <p:strVal val="#ppt_x"/>
                                          </p:val>
                                        </p:tav>
                                        <p:tav tm="100000">
                                          <p:val>
                                            <p:strVal val="#ppt_x"/>
                                          </p:val>
                                        </p:tav>
                                      </p:tavLst>
                                    </p:anim>
                                    <p:anim calcmode="lin" valueType="num">
                                      <p:cBhvr>
                                        <p:cTn id="21" dur="500" fill="hold"/>
                                        <p:tgtEl>
                                          <p:spTgt spid="2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anim calcmode="lin" valueType="num">
                                      <p:cBhvr>
                                        <p:cTn id="26" dur="500" fill="hold"/>
                                        <p:tgtEl>
                                          <p:spTgt spid="2"/>
                                        </p:tgtEl>
                                        <p:attrNameLst>
                                          <p:attrName>ppt_x</p:attrName>
                                        </p:attrNameLst>
                                      </p:cBhvr>
                                      <p:tavLst>
                                        <p:tav tm="0">
                                          <p:val>
                                            <p:strVal val="#ppt_x"/>
                                          </p:val>
                                        </p:tav>
                                        <p:tav tm="100000">
                                          <p:val>
                                            <p:strVal val="#ppt_x"/>
                                          </p:val>
                                        </p:tav>
                                      </p:tavLst>
                                    </p:anim>
                                    <p:anim calcmode="lin" valueType="num">
                                      <p:cBhvr>
                                        <p:cTn id="27" dur="5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down)">
                                      <p:cBhvr>
                                        <p:cTn id="31" dur="250"/>
                                        <p:tgtEl>
                                          <p:spTgt spid="35"/>
                                        </p:tgtEl>
                                      </p:cBhvr>
                                    </p:animEffect>
                                  </p:childTnLst>
                                </p:cTn>
                              </p:par>
                            </p:childTnLst>
                          </p:cTn>
                        </p:par>
                        <p:par>
                          <p:cTn id="32" fill="hold">
                            <p:stCondLst>
                              <p:cond delay="2500"/>
                            </p:stCondLst>
                            <p:childTnLst>
                              <p:par>
                                <p:cTn id="33" presetID="22" presetClass="entr" presetSubtype="4"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down)">
                                      <p:cBhvr>
                                        <p:cTn id="35" dur="250"/>
                                        <p:tgtEl>
                                          <p:spTgt spid="36"/>
                                        </p:tgtEl>
                                      </p:cBhvr>
                                    </p:animEffect>
                                  </p:childTnLst>
                                </p:cTn>
                              </p:par>
                            </p:childTnLst>
                          </p:cTn>
                        </p:par>
                        <p:par>
                          <p:cTn id="36" fill="hold">
                            <p:stCondLst>
                              <p:cond delay="3000"/>
                            </p:stCondLst>
                            <p:childTnLst>
                              <p:par>
                                <p:cTn id="37" presetID="22" presetClass="entr" presetSubtype="4"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down)">
                                      <p:cBhvr>
                                        <p:cTn id="39" dur="250"/>
                                        <p:tgtEl>
                                          <p:spTgt spid="37"/>
                                        </p:tgtEl>
                                      </p:cBhvr>
                                    </p:animEffect>
                                  </p:childTnLst>
                                </p:cTn>
                              </p:par>
                            </p:childTnLst>
                          </p:cTn>
                        </p:par>
                        <p:par>
                          <p:cTn id="40" fill="hold">
                            <p:stCondLst>
                              <p:cond delay="3500"/>
                            </p:stCondLst>
                            <p:childTnLst>
                              <p:par>
                                <p:cTn id="41" presetID="22" presetClass="entr" presetSubtype="4"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down)">
                                      <p:cBhvr>
                                        <p:cTn id="43" dur="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1020094" y="1453362"/>
            <a:ext cx="5281548" cy="4363913"/>
            <a:chOff x="1352496" y="1051789"/>
            <a:chExt cx="3961161" cy="3272935"/>
          </a:xfrm>
        </p:grpSpPr>
        <p:grpSp>
          <p:nvGrpSpPr>
            <p:cNvPr id="38" name="组合 37"/>
            <p:cNvGrpSpPr/>
            <p:nvPr/>
          </p:nvGrpSpPr>
          <p:grpSpPr>
            <a:xfrm>
              <a:off x="3026619" y="1051789"/>
              <a:ext cx="2287038" cy="1420377"/>
              <a:chOff x="3026619" y="1051789"/>
              <a:chExt cx="2287038" cy="1420377"/>
            </a:xfrm>
          </p:grpSpPr>
          <p:grpSp>
            <p:nvGrpSpPr>
              <p:cNvPr id="57" name="组合 56"/>
              <p:cNvGrpSpPr/>
              <p:nvPr/>
            </p:nvGrpSpPr>
            <p:grpSpPr>
              <a:xfrm>
                <a:off x="3039457" y="1051789"/>
                <a:ext cx="2228262" cy="1378539"/>
                <a:chOff x="3347864" y="815515"/>
                <a:chExt cx="2605980" cy="1612219"/>
              </a:xfrm>
            </p:grpSpPr>
            <p:sp>
              <p:nvSpPr>
                <p:cNvPr id="60" name="矩形 59"/>
                <p:cNvSpPr/>
                <p:nvPr/>
              </p:nvSpPr>
              <p:spPr>
                <a:xfrm>
                  <a:off x="3356379" y="815515"/>
                  <a:ext cx="2597465" cy="1612219"/>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61" name="矩形 60"/>
                <p:cNvSpPr/>
                <p:nvPr/>
              </p:nvSpPr>
              <p:spPr>
                <a:xfrm>
                  <a:off x="3347864" y="1397705"/>
                  <a:ext cx="2068574" cy="1030029"/>
                </a:xfrm>
                <a:prstGeom prst="rect">
                  <a:avLst/>
                </a:prstGeom>
                <a:solidFill>
                  <a:srgbClr val="D7E4BD">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grpSp>
          <p:sp>
            <p:nvSpPr>
              <p:cNvPr id="58" name="TextBox 57"/>
              <p:cNvSpPr txBox="1"/>
              <p:nvPr/>
            </p:nvSpPr>
            <p:spPr>
              <a:xfrm>
                <a:off x="4826504" y="1571919"/>
                <a:ext cx="487153" cy="900247"/>
              </a:xfrm>
              <a:prstGeom prst="rect">
                <a:avLst/>
              </a:prstGeom>
              <a:noFill/>
              <a:effectLst/>
            </p:spPr>
            <p:txBody>
              <a:bodyPr wrap="none" lIns="91440" tIns="45720" rIns="91440" bIns="45720" rtlCol="0">
                <a:spAutoFit/>
              </a:bodyPr>
              <a:lstStyle/>
              <a:p>
                <a:r>
                  <a:rPr lang="en-US" altLang="zh-CN" sz="72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rPr>
                  <a:t>4</a:t>
                </a:r>
                <a:endParaRPr lang="zh-CN" altLang="en-US" sz="72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endParaRPr>
              </a:p>
            </p:txBody>
          </p:sp>
          <p:sp>
            <p:nvSpPr>
              <p:cNvPr id="59" name="TextBox 58"/>
              <p:cNvSpPr txBox="1"/>
              <p:nvPr/>
            </p:nvSpPr>
            <p:spPr>
              <a:xfrm>
                <a:off x="3026619" y="1166983"/>
                <a:ext cx="2072923" cy="253916"/>
              </a:xfrm>
              <a:prstGeom prst="rect">
                <a:avLst/>
              </a:prstGeom>
              <a:noFill/>
            </p:spPr>
            <p:txBody>
              <a:bodyPr wrap="none" lIns="91440" tIns="45720" rIns="91440" bIns="45720" rtlCol="0">
                <a:spAutoFit/>
              </a:bodyPr>
              <a:lstStyle/>
              <a:p>
                <a:r>
                  <a:rPr lang="en-US" altLang="zh-CN" sz="1600" b="1" dirty="0">
                    <a:solidFill>
                      <a:schemeClr val="bg1"/>
                    </a:solidFill>
                  </a:rPr>
                  <a:t>Click here to add your text</a:t>
                </a:r>
              </a:p>
            </p:txBody>
          </p:sp>
        </p:grpSp>
        <p:grpSp>
          <p:nvGrpSpPr>
            <p:cNvPr id="39" name="组合 38"/>
            <p:cNvGrpSpPr/>
            <p:nvPr/>
          </p:nvGrpSpPr>
          <p:grpSpPr>
            <a:xfrm>
              <a:off x="2470267" y="1667499"/>
              <a:ext cx="2295992" cy="1419753"/>
              <a:chOff x="2470267" y="1667499"/>
              <a:chExt cx="2295992" cy="1419753"/>
            </a:xfrm>
          </p:grpSpPr>
          <p:grpSp>
            <p:nvGrpSpPr>
              <p:cNvPr id="52" name="组合 51"/>
              <p:cNvGrpSpPr/>
              <p:nvPr/>
            </p:nvGrpSpPr>
            <p:grpSpPr>
              <a:xfrm>
                <a:off x="2485318" y="1667499"/>
                <a:ext cx="2228262" cy="1378539"/>
                <a:chOff x="2699792" y="1535595"/>
                <a:chExt cx="2605980" cy="1612219"/>
              </a:xfrm>
            </p:grpSpPr>
            <p:sp>
              <p:nvSpPr>
                <p:cNvPr id="55" name="矩形 54"/>
                <p:cNvSpPr/>
                <p:nvPr/>
              </p:nvSpPr>
              <p:spPr>
                <a:xfrm>
                  <a:off x="2708307" y="1535595"/>
                  <a:ext cx="2597465" cy="1612219"/>
                </a:xfrm>
                <a:prstGeom prst="rect">
                  <a:avLst/>
                </a:prstGeom>
                <a:solidFill>
                  <a:schemeClr val="bg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56" name="矩形 55"/>
                <p:cNvSpPr/>
                <p:nvPr/>
              </p:nvSpPr>
              <p:spPr>
                <a:xfrm>
                  <a:off x="2699792" y="2117785"/>
                  <a:ext cx="2068574" cy="1030029"/>
                </a:xfrm>
                <a:prstGeom prst="rect">
                  <a:avLst/>
                </a:prstGeom>
                <a:solidFill>
                  <a:srgbClr val="EAEAEA">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grpSp>
          <p:sp>
            <p:nvSpPr>
              <p:cNvPr id="53" name="TextBox 52"/>
              <p:cNvSpPr txBox="1"/>
              <p:nvPr/>
            </p:nvSpPr>
            <p:spPr>
              <a:xfrm>
                <a:off x="4279106" y="2187005"/>
                <a:ext cx="487153" cy="900247"/>
              </a:xfrm>
              <a:prstGeom prst="rect">
                <a:avLst/>
              </a:prstGeom>
              <a:noFill/>
              <a:effectLst/>
            </p:spPr>
            <p:txBody>
              <a:bodyPr wrap="none" lIns="91440" tIns="45720" rIns="91440" bIns="45720" rtlCol="0">
                <a:spAutoFit/>
              </a:bodyPr>
              <a:lstStyle/>
              <a:p>
                <a:r>
                  <a:rPr lang="en-US" altLang="zh-CN" sz="72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rPr>
                  <a:t>3</a:t>
                </a:r>
                <a:endParaRPr lang="zh-CN" altLang="en-US" sz="72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endParaRPr>
              </a:p>
            </p:txBody>
          </p:sp>
          <p:sp>
            <p:nvSpPr>
              <p:cNvPr id="54" name="TextBox 53"/>
              <p:cNvSpPr txBox="1"/>
              <p:nvPr/>
            </p:nvSpPr>
            <p:spPr>
              <a:xfrm>
                <a:off x="2470267" y="1766034"/>
                <a:ext cx="2072923" cy="253916"/>
              </a:xfrm>
              <a:prstGeom prst="rect">
                <a:avLst/>
              </a:prstGeom>
              <a:noFill/>
            </p:spPr>
            <p:txBody>
              <a:bodyPr wrap="none" lIns="91440" tIns="45720" rIns="91440" bIns="45720" rtlCol="0">
                <a:spAutoFit/>
              </a:bodyPr>
              <a:lstStyle/>
              <a:p>
                <a:r>
                  <a:rPr lang="en-US" altLang="zh-CN" sz="1600" b="1" dirty="0">
                    <a:solidFill>
                      <a:schemeClr val="bg1"/>
                    </a:solidFill>
                  </a:rPr>
                  <a:t>Click here to add your text</a:t>
                </a:r>
              </a:p>
            </p:txBody>
          </p:sp>
        </p:grpSp>
        <p:grpSp>
          <p:nvGrpSpPr>
            <p:cNvPr id="40" name="组合 39"/>
            <p:cNvGrpSpPr/>
            <p:nvPr/>
          </p:nvGrpSpPr>
          <p:grpSpPr>
            <a:xfrm>
              <a:off x="1906635" y="2283208"/>
              <a:ext cx="2302171" cy="1421434"/>
              <a:chOff x="1906635" y="2283208"/>
              <a:chExt cx="2302171" cy="1421434"/>
            </a:xfrm>
          </p:grpSpPr>
          <p:grpSp>
            <p:nvGrpSpPr>
              <p:cNvPr id="47" name="组合 46"/>
              <p:cNvGrpSpPr/>
              <p:nvPr/>
            </p:nvGrpSpPr>
            <p:grpSpPr>
              <a:xfrm>
                <a:off x="1931180" y="2283208"/>
                <a:ext cx="2228262" cy="1378539"/>
                <a:chOff x="2051720" y="2255675"/>
                <a:chExt cx="2605980" cy="1612219"/>
              </a:xfrm>
              <a:solidFill>
                <a:schemeClr val="bg1"/>
              </a:solidFill>
            </p:grpSpPr>
            <p:sp>
              <p:nvSpPr>
                <p:cNvPr id="50" name="矩形 49"/>
                <p:cNvSpPr/>
                <p:nvPr/>
              </p:nvSpPr>
              <p:spPr>
                <a:xfrm>
                  <a:off x="2060235" y="2255675"/>
                  <a:ext cx="2597465" cy="1612219"/>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51" name="矩形 50"/>
                <p:cNvSpPr/>
                <p:nvPr/>
              </p:nvSpPr>
              <p:spPr>
                <a:xfrm>
                  <a:off x="2051720" y="2837865"/>
                  <a:ext cx="2068574" cy="1030029"/>
                </a:xfrm>
                <a:prstGeom prst="rect">
                  <a:avLst/>
                </a:prstGeom>
                <a:solidFill>
                  <a:srgbClr val="EAEAE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grpSp>
          <p:sp>
            <p:nvSpPr>
              <p:cNvPr id="48" name="TextBox 47"/>
              <p:cNvSpPr txBox="1"/>
              <p:nvPr/>
            </p:nvSpPr>
            <p:spPr>
              <a:xfrm>
                <a:off x="3721653" y="2804395"/>
                <a:ext cx="487153" cy="900247"/>
              </a:xfrm>
              <a:prstGeom prst="rect">
                <a:avLst/>
              </a:prstGeom>
              <a:noFill/>
              <a:effectLst/>
            </p:spPr>
            <p:txBody>
              <a:bodyPr wrap="none" lIns="91440" tIns="45720" rIns="91440" bIns="45720" rtlCol="0">
                <a:spAutoFit/>
              </a:bodyPr>
              <a:lstStyle/>
              <a:p>
                <a:r>
                  <a:rPr lang="en-US" altLang="zh-CN" sz="72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rPr>
                  <a:t>2</a:t>
                </a:r>
                <a:endParaRPr lang="zh-CN" altLang="en-US" sz="72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endParaRPr>
              </a:p>
            </p:txBody>
          </p:sp>
          <p:sp>
            <p:nvSpPr>
              <p:cNvPr id="49" name="TextBox 48"/>
              <p:cNvSpPr txBox="1"/>
              <p:nvPr/>
            </p:nvSpPr>
            <p:spPr>
              <a:xfrm>
                <a:off x="1906635" y="2384378"/>
                <a:ext cx="2072923" cy="253916"/>
              </a:xfrm>
              <a:prstGeom prst="rect">
                <a:avLst/>
              </a:prstGeom>
              <a:noFill/>
            </p:spPr>
            <p:txBody>
              <a:bodyPr wrap="none" lIns="91440" tIns="45720" rIns="91440" bIns="45720" rtlCol="0">
                <a:spAutoFit/>
              </a:bodyPr>
              <a:lstStyle/>
              <a:p>
                <a:r>
                  <a:rPr lang="en-US" altLang="zh-CN" sz="1600" b="1" dirty="0">
                    <a:solidFill>
                      <a:schemeClr val="bg1"/>
                    </a:solidFill>
                  </a:rPr>
                  <a:t>Click here to add your text</a:t>
                </a:r>
              </a:p>
            </p:txBody>
          </p:sp>
        </p:grpSp>
        <p:grpSp>
          <p:nvGrpSpPr>
            <p:cNvPr id="41" name="组合 40"/>
            <p:cNvGrpSpPr/>
            <p:nvPr/>
          </p:nvGrpSpPr>
          <p:grpSpPr>
            <a:xfrm>
              <a:off x="1352496" y="2898918"/>
              <a:ext cx="2383266" cy="1425806"/>
              <a:chOff x="1352496" y="2898918"/>
              <a:chExt cx="2383266" cy="1425806"/>
            </a:xfrm>
          </p:grpSpPr>
          <p:grpSp>
            <p:nvGrpSpPr>
              <p:cNvPr id="42" name="组合 41"/>
              <p:cNvGrpSpPr/>
              <p:nvPr/>
            </p:nvGrpSpPr>
            <p:grpSpPr>
              <a:xfrm>
                <a:off x="1377041" y="2898918"/>
                <a:ext cx="2228262" cy="1378539"/>
                <a:chOff x="1403648" y="2975755"/>
                <a:chExt cx="2605980" cy="1612219"/>
              </a:xfrm>
            </p:grpSpPr>
            <p:sp>
              <p:nvSpPr>
                <p:cNvPr id="45" name="矩形 44"/>
                <p:cNvSpPr/>
                <p:nvPr/>
              </p:nvSpPr>
              <p:spPr>
                <a:xfrm>
                  <a:off x="1412163" y="2975755"/>
                  <a:ext cx="2597465" cy="1612219"/>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46" name="矩形 45"/>
                <p:cNvSpPr/>
                <p:nvPr/>
              </p:nvSpPr>
              <p:spPr>
                <a:xfrm>
                  <a:off x="1403648" y="3557945"/>
                  <a:ext cx="2068574" cy="1030029"/>
                </a:xfrm>
                <a:prstGeom prst="rect">
                  <a:avLst/>
                </a:prstGeom>
                <a:solidFill>
                  <a:srgbClr val="EAEAEA">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grpSp>
          <p:sp>
            <p:nvSpPr>
              <p:cNvPr id="43" name="TextBox 42"/>
              <p:cNvSpPr txBox="1"/>
              <p:nvPr/>
            </p:nvSpPr>
            <p:spPr>
              <a:xfrm>
                <a:off x="3248609" y="3424477"/>
                <a:ext cx="487153" cy="900247"/>
              </a:xfrm>
              <a:prstGeom prst="rect">
                <a:avLst/>
              </a:prstGeom>
              <a:noFill/>
              <a:effectLst/>
            </p:spPr>
            <p:txBody>
              <a:bodyPr wrap="none" lIns="91440" tIns="45720" rIns="91440" bIns="45720" rtlCol="0">
                <a:spAutoFit/>
              </a:bodyPr>
              <a:lstStyle/>
              <a:p>
                <a:r>
                  <a:rPr lang="en-US" altLang="zh-CN" sz="72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rPr>
                  <a:t>1</a:t>
                </a:r>
                <a:endParaRPr lang="zh-CN" altLang="en-US" sz="7200" b="1" dirty="0">
                  <a:solidFill>
                    <a:schemeClr val="bg1"/>
                  </a:solidFill>
                  <a:effectLst>
                    <a:outerShdw blurRad="75057" dist="38100" dir="5400000" sy="-20000" rotWithShape="0">
                      <a:prstClr val="black">
                        <a:alpha val="25000"/>
                      </a:prstClr>
                    </a:outerShdw>
                  </a:effectLst>
                  <a:latin typeface="方正姚体" pitchFamily="2" charset="-122"/>
                  <a:ea typeface="方正姚体" pitchFamily="2" charset="-122"/>
                  <a:cs typeface="Arial Unicode MS" pitchFamily="34" charset="-122"/>
                </a:endParaRPr>
              </a:p>
            </p:txBody>
          </p:sp>
          <p:sp>
            <p:nvSpPr>
              <p:cNvPr id="44" name="TextBox 43"/>
              <p:cNvSpPr txBox="1"/>
              <p:nvPr/>
            </p:nvSpPr>
            <p:spPr>
              <a:xfrm>
                <a:off x="1352496" y="3001769"/>
                <a:ext cx="2072923" cy="253915"/>
              </a:xfrm>
              <a:prstGeom prst="rect">
                <a:avLst/>
              </a:prstGeom>
              <a:noFill/>
            </p:spPr>
            <p:txBody>
              <a:bodyPr wrap="none" lIns="91440" tIns="45720" rIns="91440" bIns="45720" rtlCol="0">
                <a:spAutoFit/>
              </a:bodyPr>
              <a:lstStyle/>
              <a:p>
                <a:r>
                  <a:rPr lang="en-US" altLang="zh-CN" sz="1600" b="1" dirty="0">
                    <a:solidFill>
                      <a:schemeClr val="bg1"/>
                    </a:solidFill>
                  </a:rPr>
                  <a:t>Click here to add your text</a:t>
                </a:r>
              </a:p>
            </p:txBody>
          </p:sp>
        </p:grpSp>
      </p:grpSp>
      <p:sp>
        <p:nvSpPr>
          <p:cNvPr id="62" name="文本框 27"/>
          <p:cNvSpPr txBox="1"/>
          <p:nvPr/>
        </p:nvSpPr>
        <p:spPr>
          <a:xfrm>
            <a:off x="5860032" y="3806467"/>
            <a:ext cx="5472608" cy="1733873"/>
          </a:xfrm>
          <a:prstGeom prst="rect">
            <a:avLst/>
          </a:prstGeom>
          <a:noFill/>
        </p:spPr>
        <p:txBody>
          <a:bodyPr wrap="square">
            <a:spAutoFit/>
          </a:bodyPr>
          <a:lstStyle/>
          <a:p>
            <a:pPr>
              <a:defRPr/>
            </a:pPr>
            <a:r>
              <a:rPr lang="zh-CN" altLang="en-US" sz="2665" b="1" dirty="0">
                <a:solidFill>
                  <a:schemeClr val="bg1">
                    <a:lumMod val="85000"/>
                  </a:schemeClr>
                </a:solidFill>
                <a:latin typeface="微软雅黑" panose="020B0503020204020204" pitchFamily="34" charset="-122"/>
                <a:ea typeface="微软雅黑" panose="020B0503020204020204" pitchFamily="34" charset="-122"/>
              </a:rPr>
              <a:t>在此输入你的标题</a:t>
            </a:r>
            <a:endParaRPr lang="en-US" altLang="zh-CN" sz="2665" b="1" dirty="0">
              <a:solidFill>
                <a:schemeClr val="bg1">
                  <a:lumMod val="85000"/>
                </a:schemeClr>
              </a:solidFill>
              <a:latin typeface="微软雅黑" panose="020B0503020204020204" pitchFamily="34" charset="-122"/>
              <a:ea typeface="微软雅黑" panose="020B0503020204020204" pitchFamily="34" charset="-122"/>
            </a:endParaRPr>
          </a:p>
          <a:p>
            <a:pPr>
              <a:defRPr/>
            </a:pPr>
            <a:r>
              <a:rPr lang="zh-CN" altLang="en-US" sz="1600" b="1" dirty="0">
                <a:solidFill>
                  <a:schemeClr val="bg1">
                    <a:lumMod val="85000"/>
                  </a:schemeClr>
                </a:solidFill>
                <a:latin typeface="宋体" panose="02010600030101010101" pitchFamily="2" charset="-122"/>
                <a:ea typeface="宋体" panose="02010600030101010101" pitchFamily="2" charset="-122"/>
              </a:rPr>
              <a:t>财务管理是在一定的整体目标下，关于资产的购置</a:t>
            </a:r>
            <a:r>
              <a:rPr lang="en-US" altLang="zh-CN" sz="1600" b="1" dirty="0">
                <a:solidFill>
                  <a:schemeClr val="bg1">
                    <a:lumMod val="85000"/>
                  </a:schemeClr>
                </a:solidFill>
                <a:latin typeface="宋体" panose="02010600030101010101" pitchFamily="2" charset="-122"/>
                <a:ea typeface="宋体" panose="02010600030101010101" pitchFamily="2" charset="-122"/>
              </a:rPr>
              <a:t>,</a:t>
            </a:r>
            <a:r>
              <a:rPr lang="zh-CN" altLang="en-US" sz="1600" b="1" dirty="0">
                <a:solidFill>
                  <a:schemeClr val="bg1">
                    <a:lumMod val="85000"/>
                  </a:schemeClr>
                </a:solidFill>
                <a:latin typeface="宋体" panose="02010600030101010101" pitchFamily="2" charset="-122"/>
                <a:ea typeface="宋体" panose="02010600030101010101" pitchFamily="2" charset="-122"/>
              </a:rPr>
              <a:t>资本的融通和经营中现金流量，以及利润分配的管理。财务管理是企业管理的一个组成部分，它是根据财经法规制度，按照财务管理的原则，组织企业财务活动，处理财务关系的一项经济管理工作。</a:t>
            </a:r>
          </a:p>
        </p:txBody>
      </p:sp>
      <p:pic>
        <p:nvPicPr>
          <p:cNvPr id="63" name="图片 62"/>
          <p:cNvPicPr>
            <a:picLocks noChangeAspect="1"/>
          </p:cNvPicPr>
          <p:nvPr/>
        </p:nvPicPr>
        <p:blipFill rotWithShape="1">
          <a:blip r:embed="rId3" cstate="print">
            <a:extLst>
              <a:ext uri="{28A0092B-C50C-407E-A947-70E740481C1C}">
                <a14:useLocalDpi xmlns:a14="http://schemas.microsoft.com/office/drawing/2010/main" val="0"/>
              </a:ext>
            </a:extLst>
          </a:blip>
          <a:srcRect l="33667" t="27310" r="38672" b="46667"/>
          <a:stretch>
            <a:fillRect/>
          </a:stretch>
        </p:blipFill>
        <p:spPr>
          <a:xfrm flipH="1">
            <a:off x="3160639" y="3916200"/>
            <a:ext cx="2134423" cy="2382064"/>
          </a:xfrm>
          <a:prstGeom prst="rect">
            <a:avLst/>
          </a:prstGeom>
        </p:spPr>
      </p:pic>
      <p:grpSp>
        <p:nvGrpSpPr>
          <p:cNvPr id="33" name="组合 32"/>
          <p:cNvGrpSpPr/>
          <p:nvPr/>
        </p:nvGrpSpPr>
        <p:grpSpPr>
          <a:xfrm>
            <a:off x="637804" y="297886"/>
            <a:ext cx="2230495" cy="547045"/>
            <a:chOff x="478353" y="223414"/>
            <a:chExt cx="1672871" cy="410284"/>
          </a:xfrm>
        </p:grpSpPr>
        <p:grpSp>
          <p:nvGrpSpPr>
            <p:cNvPr id="34" name="组合 33"/>
            <p:cNvGrpSpPr/>
            <p:nvPr/>
          </p:nvGrpSpPr>
          <p:grpSpPr>
            <a:xfrm>
              <a:off x="884819" y="243682"/>
              <a:ext cx="1266405" cy="374793"/>
              <a:chOff x="2140743" y="1400813"/>
              <a:chExt cx="1728192" cy="511459"/>
            </a:xfrm>
          </p:grpSpPr>
          <p:sp>
            <p:nvSpPr>
              <p:cNvPr id="67" name="TextBox 66"/>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68" name="矩形 67"/>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35"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0" presetClass="path" presetSubtype="0" accel="50000" decel="50000" fill="hold" nodeType="withEffect">
                                  <p:stCondLst>
                                    <p:cond delay="0"/>
                                  </p:stCondLst>
                                  <p:childTnLst>
                                    <p:animMotion origin="layout" path="M -2.77778E-6 8.20481E-7 C 0.00799 -0.00432 0.01754 -0.02159 0.02413 -0.03115 C 0.02656 -0.03455 0.02934 -0.03948 0.03212 -0.04164 C 0.03472 -0.0438 0.03993 -0.04843 0.04167 -0.05182 C 0.04601 -0.06076 0.05191 -0.06755 0.05694 -0.07526 C 0.06285 -0.08451 0.06858 -0.09469 0.07448 -0.10395 C 0.07708 -0.10796 0.07865 -0.11351 0.08177 -0.11536 C 0.08455 -0.12091 0.08646 -0.12677 0.09045 -0.12986 C 0.09288 -0.13572 0.09879 -0.14682 0.10226 -0.14929 C 0.10399 -0.15392 0.10608 -0.15762 0.10868 -0.16101 C 0.11007 -0.16286 0.11198 -0.16348 0.11319 -0.16595 C 0.11493 -0.16965 0.11649 -0.17211 0.11892 -0.17397 C 0.12274 -0.17983 0.12656 -0.18569 0.13073 -0.19062 C 0.13316 -0.1934 0.13368 -0.19679 0.13646 -0.19833 C 0.14306 -0.21005 0.15104 -0.219 0.15833 -0.22949 C 0.16198 -0.23473 0.16563 -0.24275 0.17014 -0.24522 C 0.17899 -0.25601 0.18681 -0.26897 0.19566 -0.28007 C 0.19757 -0.28532 0.19983 -0.28532 0.20226 -0.28933 C 0.20521 -0.29395 0.2066 -0.29858 0.21024 -0.30105 C 0.21146 -0.30321 0.2125 -0.30598 0.21389 -0.30752 C 0.21458 -0.30845 0.21597 -0.30999 0.21597 -0.30999 " pathEditMode="relative" ptsTypes="ffffffffffffffffffffA">
                                      <p:cBhvr>
                                        <p:cTn id="8" dur="1500" fill="hold"/>
                                        <p:tgtEl>
                                          <p:spTgt spid="63"/>
                                        </p:tgtEl>
                                        <p:attrNameLst>
                                          <p:attrName>ppt_x</p:attrName>
                                          <p:attrName>ppt_y</p:attrName>
                                        </p:attrNameLst>
                                      </p:cBhvr>
                                    </p:animMotion>
                                  </p:childTnLst>
                                </p:cTn>
                              </p:par>
                              <p:par>
                                <p:cTn id="9" presetID="22" presetClass="entr" presetSubtype="4"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down)">
                                      <p:cBhvr>
                                        <p:cTn id="11" dur="1500"/>
                                        <p:tgtEl>
                                          <p:spTgt spid="37"/>
                                        </p:tgtEl>
                                      </p:cBhvr>
                                    </p:animEffect>
                                  </p:childTnLst>
                                </p:cTn>
                              </p:par>
                            </p:childTnLst>
                          </p:cTn>
                        </p:par>
                        <p:par>
                          <p:cTn id="12" fill="hold">
                            <p:stCondLst>
                              <p:cond delay="0"/>
                            </p:stCondLst>
                            <p:childTnLst>
                              <p:par>
                                <p:cTn id="13" presetID="1" presetClass="exit" presetSubtype="0" fill="hold" nodeType="afterEffect">
                                  <p:stCondLst>
                                    <p:cond delay="0"/>
                                  </p:stCondLst>
                                  <p:childTnLst>
                                    <p:set>
                                      <p:cBhvr>
                                        <p:cTn id="14" dur="1" fill="hold">
                                          <p:stCondLst>
                                            <p:cond delay="0"/>
                                          </p:stCondLst>
                                        </p:cTn>
                                        <p:tgtEl>
                                          <p:spTgt spid="63"/>
                                        </p:tgtEl>
                                        <p:attrNameLst>
                                          <p:attrName>style.visibility</p:attrName>
                                        </p:attrNameLst>
                                      </p:cBhvr>
                                      <p:to>
                                        <p:strVal val="hidden"/>
                                      </p:to>
                                    </p:set>
                                  </p:childTnLst>
                                </p:cTn>
                              </p:par>
                            </p:childTnLst>
                          </p:cTn>
                        </p:par>
                        <p:par>
                          <p:cTn id="15" fill="hold">
                            <p:stCondLst>
                              <p:cond delay="0"/>
                            </p:stCondLst>
                            <p:childTnLst>
                              <p:par>
                                <p:cTn id="16" presetID="22" presetClass="entr" presetSubtype="8" fill="hold" grpId="0" nodeType="after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wipe(left)">
                                      <p:cBhvr>
                                        <p:cTn id="18" dur="1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911425" y="1498402"/>
            <a:ext cx="4084636" cy="4042833"/>
          </a:xfrm>
          <a:prstGeom prst="ellipse">
            <a:avLst/>
          </a:prstGeom>
          <a:noFill/>
          <a:ln w="3175" cap="rnd">
            <a:solidFill>
              <a:schemeClr val="bg1"/>
            </a:solidFill>
            <a:prstDash val="sysDash"/>
            <a:round/>
          </a:ln>
        </p:spPr>
        <p:txBody>
          <a:bodyPr wrap="none" lIns="121916" tIns="60957" rIns="121916" bIns="60957" anchor="ctr"/>
          <a:lstStyle>
            <a:lvl1pPr>
              <a:defRPr sz="3200">
                <a:solidFill>
                  <a:schemeClr val="bg1"/>
                </a:solidFill>
                <a:latin typeface="Verdana" panose="020B0604030504040204" pitchFamily="34" charset="0"/>
                <a:ea typeface="Gulim" panose="020B0600000101010101" pitchFamily="34" charset="-127"/>
              </a:defRPr>
            </a:lvl1pPr>
            <a:lvl2pPr marL="742950" indent="-285750">
              <a:defRPr sz="3200">
                <a:solidFill>
                  <a:schemeClr val="bg1"/>
                </a:solidFill>
                <a:latin typeface="Verdana" panose="020B0604030504040204" pitchFamily="34" charset="0"/>
                <a:ea typeface="Gulim" panose="020B0600000101010101" pitchFamily="34" charset="-127"/>
              </a:defRPr>
            </a:lvl2pPr>
            <a:lvl3pPr marL="1143000" indent="-228600">
              <a:defRPr sz="3200">
                <a:solidFill>
                  <a:schemeClr val="bg1"/>
                </a:solidFill>
                <a:latin typeface="Verdana" panose="020B0604030504040204" pitchFamily="34" charset="0"/>
                <a:ea typeface="Gulim" panose="020B0600000101010101" pitchFamily="34" charset="-127"/>
              </a:defRPr>
            </a:lvl3pPr>
            <a:lvl4pPr marL="1600200" indent="-228600">
              <a:defRPr sz="3200">
                <a:solidFill>
                  <a:schemeClr val="bg1"/>
                </a:solidFill>
                <a:latin typeface="Verdana" panose="020B0604030504040204" pitchFamily="34" charset="0"/>
                <a:ea typeface="Gulim" panose="020B0600000101010101" pitchFamily="34" charset="-127"/>
              </a:defRPr>
            </a:lvl4pPr>
            <a:lvl5pPr marL="2057400" indent="-228600">
              <a:defRPr sz="3200">
                <a:solidFill>
                  <a:schemeClr val="bg1"/>
                </a:solidFill>
                <a:latin typeface="Verdana" panose="020B0604030504040204" pitchFamily="34" charset="0"/>
                <a:ea typeface="Gulim" panose="020B0600000101010101" pitchFamily="34" charset="-127"/>
              </a:defRPr>
            </a:lvl5pPr>
            <a:lvl6pPr marL="25146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6pPr>
            <a:lvl7pPr marL="29718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7pPr>
            <a:lvl8pPr marL="34290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8pPr>
            <a:lvl9pPr marL="38862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9pPr>
          </a:lstStyle>
          <a:p>
            <a:pPr algn="r">
              <a:defRPr/>
            </a:pPr>
            <a:endParaRPr lang="zh-CN" altLang="en-US" sz="4265">
              <a:solidFill>
                <a:schemeClr val="bg1">
                  <a:lumMod val="95000"/>
                </a:schemeClr>
              </a:solidFill>
            </a:endParaRPr>
          </a:p>
        </p:txBody>
      </p:sp>
      <p:grpSp>
        <p:nvGrpSpPr>
          <p:cNvPr id="3" name="组合 2"/>
          <p:cNvGrpSpPr/>
          <p:nvPr/>
        </p:nvGrpSpPr>
        <p:grpSpPr bwMode="auto">
          <a:xfrm>
            <a:off x="2166261" y="1688900"/>
            <a:ext cx="1517583" cy="1229179"/>
            <a:chOff x="1787398" y="1130449"/>
            <a:chExt cx="1138237" cy="922338"/>
          </a:xfrm>
          <a:solidFill>
            <a:schemeClr val="bg1">
              <a:alpha val="14000"/>
            </a:schemeClr>
          </a:solidFill>
        </p:grpSpPr>
        <p:sp>
          <p:nvSpPr>
            <p:cNvPr id="4" name="AutoShape 22"/>
            <p:cNvSpPr>
              <a:spLocks noChangeArrowheads="1"/>
            </p:cNvSpPr>
            <p:nvPr/>
          </p:nvSpPr>
          <p:spPr bwMode="auto">
            <a:xfrm>
              <a:off x="1787398" y="1130449"/>
              <a:ext cx="1138237" cy="922338"/>
            </a:xfrm>
            <a:prstGeom prst="hexagon">
              <a:avLst>
                <a:gd name="adj" fmla="val 28916"/>
                <a:gd name="vf" fmla="val 115470"/>
              </a:avLst>
            </a:prstGeom>
            <a:grpFill/>
            <a:ln>
              <a:noFill/>
            </a:ln>
          </p:spPr>
          <p:txBody>
            <a:bodyPr wrap="none" anchor="ctr"/>
            <a:lstStyle>
              <a:lvl1pPr>
                <a:defRPr sz="3200">
                  <a:solidFill>
                    <a:schemeClr val="bg1"/>
                  </a:solidFill>
                  <a:latin typeface="Verdana" panose="020B0604030504040204" pitchFamily="34" charset="0"/>
                  <a:ea typeface="Gulim" panose="020B0600000101010101" pitchFamily="34" charset="-127"/>
                </a:defRPr>
              </a:lvl1pPr>
              <a:lvl2pPr marL="742950" indent="-285750">
                <a:defRPr sz="3200">
                  <a:solidFill>
                    <a:schemeClr val="bg1"/>
                  </a:solidFill>
                  <a:latin typeface="Verdana" panose="020B0604030504040204" pitchFamily="34" charset="0"/>
                  <a:ea typeface="Gulim" panose="020B0600000101010101" pitchFamily="34" charset="-127"/>
                </a:defRPr>
              </a:lvl2pPr>
              <a:lvl3pPr marL="1143000" indent="-228600">
                <a:defRPr sz="3200">
                  <a:solidFill>
                    <a:schemeClr val="bg1"/>
                  </a:solidFill>
                  <a:latin typeface="Verdana" panose="020B0604030504040204" pitchFamily="34" charset="0"/>
                  <a:ea typeface="Gulim" panose="020B0600000101010101" pitchFamily="34" charset="-127"/>
                </a:defRPr>
              </a:lvl3pPr>
              <a:lvl4pPr marL="1600200" indent="-228600">
                <a:defRPr sz="3200">
                  <a:solidFill>
                    <a:schemeClr val="bg1"/>
                  </a:solidFill>
                  <a:latin typeface="Verdana" panose="020B0604030504040204" pitchFamily="34" charset="0"/>
                  <a:ea typeface="Gulim" panose="020B0600000101010101" pitchFamily="34" charset="-127"/>
                </a:defRPr>
              </a:lvl4pPr>
              <a:lvl5pPr marL="2057400" indent="-228600">
                <a:defRPr sz="3200">
                  <a:solidFill>
                    <a:schemeClr val="bg1"/>
                  </a:solidFill>
                  <a:latin typeface="Verdana" panose="020B0604030504040204" pitchFamily="34" charset="0"/>
                  <a:ea typeface="Gulim" panose="020B0600000101010101" pitchFamily="34" charset="-127"/>
                </a:defRPr>
              </a:lvl5pPr>
              <a:lvl6pPr marL="25146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6pPr>
              <a:lvl7pPr marL="29718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7pPr>
              <a:lvl8pPr marL="34290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8pPr>
              <a:lvl9pPr marL="38862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9pPr>
            </a:lstStyle>
            <a:p>
              <a:pPr algn="r">
                <a:defRPr/>
              </a:pPr>
              <a:endParaRPr lang="zh-CN" altLang="en-US">
                <a:solidFill>
                  <a:schemeClr val="bg1">
                    <a:lumMod val="95000"/>
                  </a:schemeClr>
                </a:solidFill>
              </a:endParaRPr>
            </a:p>
          </p:txBody>
        </p:sp>
        <p:sp>
          <p:nvSpPr>
            <p:cNvPr id="5" name="AutoShape 24"/>
            <p:cNvSpPr>
              <a:spLocks noChangeArrowheads="1"/>
            </p:cNvSpPr>
            <p:nvPr/>
          </p:nvSpPr>
          <p:spPr bwMode="auto">
            <a:xfrm>
              <a:off x="1855352" y="1186039"/>
              <a:ext cx="1000063" cy="811159"/>
            </a:xfrm>
            <a:prstGeom prst="hexagon">
              <a:avLst>
                <a:gd name="adj" fmla="val 28896"/>
                <a:gd name="vf" fmla="val 115470"/>
              </a:avLst>
            </a:prstGeom>
            <a:grpFill/>
            <a:ln w="9525">
              <a:solidFill>
                <a:schemeClr val="bg1"/>
              </a:solidFill>
              <a:miter lim="800000"/>
            </a:ln>
          </p:spPr>
          <p:txBody>
            <a:bodyPr wrap="none" anchor="ctr"/>
            <a:lstStyle>
              <a:lvl1pPr>
                <a:defRPr sz="3200">
                  <a:solidFill>
                    <a:schemeClr val="bg1"/>
                  </a:solidFill>
                  <a:latin typeface="Verdana" panose="020B0604030504040204" pitchFamily="34" charset="0"/>
                  <a:ea typeface="Gulim" panose="020B0600000101010101" pitchFamily="34" charset="-127"/>
                </a:defRPr>
              </a:lvl1pPr>
              <a:lvl2pPr marL="742950" indent="-285750">
                <a:defRPr sz="3200">
                  <a:solidFill>
                    <a:schemeClr val="bg1"/>
                  </a:solidFill>
                  <a:latin typeface="Verdana" panose="020B0604030504040204" pitchFamily="34" charset="0"/>
                  <a:ea typeface="Gulim" panose="020B0600000101010101" pitchFamily="34" charset="-127"/>
                </a:defRPr>
              </a:lvl2pPr>
              <a:lvl3pPr marL="1143000" indent="-228600">
                <a:defRPr sz="3200">
                  <a:solidFill>
                    <a:schemeClr val="bg1"/>
                  </a:solidFill>
                  <a:latin typeface="Verdana" panose="020B0604030504040204" pitchFamily="34" charset="0"/>
                  <a:ea typeface="Gulim" panose="020B0600000101010101" pitchFamily="34" charset="-127"/>
                </a:defRPr>
              </a:lvl3pPr>
              <a:lvl4pPr marL="1600200" indent="-228600">
                <a:defRPr sz="3200">
                  <a:solidFill>
                    <a:schemeClr val="bg1"/>
                  </a:solidFill>
                  <a:latin typeface="Verdana" panose="020B0604030504040204" pitchFamily="34" charset="0"/>
                  <a:ea typeface="Gulim" panose="020B0600000101010101" pitchFamily="34" charset="-127"/>
                </a:defRPr>
              </a:lvl4pPr>
              <a:lvl5pPr marL="2057400" indent="-228600">
                <a:defRPr sz="3200">
                  <a:solidFill>
                    <a:schemeClr val="bg1"/>
                  </a:solidFill>
                  <a:latin typeface="Verdana" panose="020B0604030504040204" pitchFamily="34" charset="0"/>
                  <a:ea typeface="Gulim" panose="020B0600000101010101" pitchFamily="34" charset="-127"/>
                </a:defRPr>
              </a:lvl5pPr>
              <a:lvl6pPr marL="25146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6pPr>
              <a:lvl7pPr marL="29718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7pPr>
              <a:lvl8pPr marL="34290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8pPr>
              <a:lvl9pPr marL="38862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9pPr>
            </a:lstStyle>
            <a:p>
              <a:pPr algn="ctr">
                <a:defRPr/>
              </a:pPr>
              <a:r>
                <a:rPr lang="zh-CN" altLang="en-US" sz="2400" dirty="0">
                  <a:solidFill>
                    <a:schemeClr val="bg1">
                      <a:lumMod val="95000"/>
                    </a:schemeClr>
                  </a:solidFill>
                  <a:latin typeface="微软雅黑" panose="020B0503020204020204" pitchFamily="34" charset="-122"/>
                  <a:ea typeface="微软雅黑" panose="020B0503020204020204" pitchFamily="34" charset="-122"/>
                </a:rPr>
                <a:t>标题</a:t>
              </a:r>
            </a:p>
          </p:txBody>
        </p:sp>
      </p:grpSp>
      <p:grpSp>
        <p:nvGrpSpPr>
          <p:cNvPr id="6" name="组合 5"/>
          <p:cNvGrpSpPr/>
          <p:nvPr/>
        </p:nvGrpSpPr>
        <p:grpSpPr bwMode="auto">
          <a:xfrm>
            <a:off x="1051858" y="2313316"/>
            <a:ext cx="1519092" cy="1229179"/>
            <a:chOff x="950785" y="1598762"/>
            <a:chExt cx="1139825" cy="922337"/>
          </a:xfrm>
          <a:solidFill>
            <a:schemeClr val="bg1">
              <a:alpha val="14000"/>
            </a:schemeClr>
          </a:solidFill>
        </p:grpSpPr>
        <p:sp>
          <p:nvSpPr>
            <p:cNvPr id="7" name="AutoShape 28"/>
            <p:cNvSpPr>
              <a:spLocks noChangeArrowheads="1"/>
            </p:cNvSpPr>
            <p:nvPr/>
          </p:nvSpPr>
          <p:spPr bwMode="auto">
            <a:xfrm>
              <a:off x="950785" y="1598762"/>
              <a:ext cx="1139825" cy="922337"/>
            </a:xfrm>
            <a:prstGeom prst="hexagon">
              <a:avLst>
                <a:gd name="adj" fmla="val 28916"/>
                <a:gd name="vf" fmla="val 115470"/>
              </a:avLst>
            </a:prstGeom>
            <a:grpFill/>
            <a:ln>
              <a:noFill/>
            </a:ln>
          </p:spPr>
          <p:txBody>
            <a:bodyPr wrap="none" anchor="ctr"/>
            <a:lstStyle>
              <a:lvl1pPr>
                <a:defRPr sz="3200">
                  <a:solidFill>
                    <a:schemeClr val="bg1"/>
                  </a:solidFill>
                  <a:latin typeface="Verdana" panose="020B0604030504040204" pitchFamily="34" charset="0"/>
                  <a:ea typeface="Gulim" panose="020B0600000101010101" pitchFamily="34" charset="-127"/>
                </a:defRPr>
              </a:lvl1pPr>
              <a:lvl2pPr marL="742950" indent="-285750">
                <a:defRPr sz="3200">
                  <a:solidFill>
                    <a:schemeClr val="bg1"/>
                  </a:solidFill>
                  <a:latin typeface="Verdana" panose="020B0604030504040204" pitchFamily="34" charset="0"/>
                  <a:ea typeface="Gulim" panose="020B0600000101010101" pitchFamily="34" charset="-127"/>
                </a:defRPr>
              </a:lvl2pPr>
              <a:lvl3pPr marL="1143000" indent="-228600">
                <a:defRPr sz="3200">
                  <a:solidFill>
                    <a:schemeClr val="bg1"/>
                  </a:solidFill>
                  <a:latin typeface="Verdana" panose="020B0604030504040204" pitchFamily="34" charset="0"/>
                  <a:ea typeface="Gulim" panose="020B0600000101010101" pitchFamily="34" charset="-127"/>
                </a:defRPr>
              </a:lvl3pPr>
              <a:lvl4pPr marL="1600200" indent="-228600">
                <a:defRPr sz="3200">
                  <a:solidFill>
                    <a:schemeClr val="bg1"/>
                  </a:solidFill>
                  <a:latin typeface="Verdana" panose="020B0604030504040204" pitchFamily="34" charset="0"/>
                  <a:ea typeface="Gulim" panose="020B0600000101010101" pitchFamily="34" charset="-127"/>
                </a:defRPr>
              </a:lvl4pPr>
              <a:lvl5pPr marL="2057400" indent="-228600">
                <a:defRPr sz="3200">
                  <a:solidFill>
                    <a:schemeClr val="bg1"/>
                  </a:solidFill>
                  <a:latin typeface="Verdana" panose="020B0604030504040204" pitchFamily="34" charset="0"/>
                  <a:ea typeface="Gulim" panose="020B0600000101010101" pitchFamily="34" charset="-127"/>
                </a:defRPr>
              </a:lvl5pPr>
              <a:lvl6pPr marL="25146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6pPr>
              <a:lvl7pPr marL="29718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7pPr>
              <a:lvl8pPr marL="34290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8pPr>
              <a:lvl9pPr marL="38862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9pPr>
            </a:lstStyle>
            <a:p>
              <a:pPr algn="r">
                <a:defRPr/>
              </a:pPr>
              <a:endParaRPr lang="zh-CN" altLang="en-US">
                <a:solidFill>
                  <a:schemeClr val="bg1">
                    <a:lumMod val="95000"/>
                  </a:schemeClr>
                </a:solidFill>
              </a:endParaRPr>
            </a:p>
          </p:txBody>
        </p:sp>
        <p:sp>
          <p:nvSpPr>
            <p:cNvPr id="8" name="AutoShape 30"/>
            <p:cNvSpPr>
              <a:spLocks noChangeArrowheads="1"/>
            </p:cNvSpPr>
            <p:nvPr/>
          </p:nvSpPr>
          <p:spPr bwMode="auto">
            <a:xfrm>
              <a:off x="1021033" y="1654352"/>
              <a:ext cx="999330" cy="811157"/>
            </a:xfrm>
            <a:prstGeom prst="hexagon">
              <a:avLst>
                <a:gd name="adj" fmla="val 28896"/>
                <a:gd name="vf" fmla="val 115470"/>
              </a:avLst>
            </a:prstGeom>
            <a:grpFill/>
            <a:ln w="9525">
              <a:solidFill>
                <a:schemeClr val="bg1"/>
              </a:solidFill>
              <a:miter lim="800000"/>
            </a:ln>
          </p:spPr>
          <p:txBody>
            <a:bodyPr wrap="none" anchor="ctr"/>
            <a:lstStyle>
              <a:lvl1pPr>
                <a:defRPr sz="3200">
                  <a:solidFill>
                    <a:schemeClr val="bg1"/>
                  </a:solidFill>
                  <a:latin typeface="Verdana" panose="020B0604030504040204" pitchFamily="34" charset="0"/>
                  <a:ea typeface="Gulim" panose="020B0600000101010101" pitchFamily="34" charset="-127"/>
                </a:defRPr>
              </a:lvl1pPr>
              <a:lvl2pPr marL="742950" indent="-285750">
                <a:defRPr sz="3200">
                  <a:solidFill>
                    <a:schemeClr val="bg1"/>
                  </a:solidFill>
                  <a:latin typeface="Verdana" panose="020B0604030504040204" pitchFamily="34" charset="0"/>
                  <a:ea typeface="Gulim" panose="020B0600000101010101" pitchFamily="34" charset="-127"/>
                </a:defRPr>
              </a:lvl2pPr>
              <a:lvl3pPr marL="1143000" indent="-228600">
                <a:defRPr sz="3200">
                  <a:solidFill>
                    <a:schemeClr val="bg1"/>
                  </a:solidFill>
                  <a:latin typeface="Verdana" panose="020B0604030504040204" pitchFamily="34" charset="0"/>
                  <a:ea typeface="Gulim" panose="020B0600000101010101" pitchFamily="34" charset="-127"/>
                </a:defRPr>
              </a:lvl3pPr>
              <a:lvl4pPr marL="1600200" indent="-228600">
                <a:defRPr sz="3200">
                  <a:solidFill>
                    <a:schemeClr val="bg1"/>
                  </a:solidFill>
                  <a:latin typeface="Verdana" panose="020B0604030504040204" pitchFamily="34" charset="0"/>
                  <a:ea typeface="Gulim" panose="020B0600000101010101" pitchFamily="34" charset="-127"/>
                </a:defRPr>
              </a:lvl4pPr>
              <a:lvl5pPr marL="2057400" indent="-228600">
                <a:defRPr sz="3200">
                  <a:solidFill>
                    <a:schemeClr val="bg1"/>
                  </a:solidFill>
                  <a:latin typeface="Verdana" panose="020B0604030504040204" pitchFamily="34" charset="0"/>
                  <a:ea typeface="Gulim" panose="020B0600000101010101" pitchFamily="34" charset="-127"/>
                </a:defRPr>
              </a:lvl5pPr>
              <a:lvl6pPr marL="25146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6pPr>
              <a:lvl7pPr marL="29718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7pPr>
              <a:lvl8pPr marL="34290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8pPr>
              <a:lvl9pPr marL="38862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9pPr>
            </a:lstStyle>
            <a:p>
              <a:pPr algn="ctr">
                <a:defRPr/>
              </a:pPr>
              <a:r>
                <a:rPr lang="zh-CN" altLang="en-US" sz="2400" dirty="0">
                  <a:solidFill>
                    <a:schemeClr val="bg1">
                      <a:lumMod val="95000"/>
                    </a:schemeClr>
                  </a:solidFill>
                  <a:latin typeface="微软雅黑" panose="020B0503020204020204" pitchFamily="34" charset="-122"/>
                  <a:ea typeface="微软雅黑" panose="020B0503020204020204" pitchFamily="34" charset="-122"/>
                </a:rPr>
                <a:t>标题</a:t>
              </a:r>
            </a:p>
          </p:txBody>
        </p:sp>
      </p:grpSp>
      <p:grpSp>
        <p:nvGrpSpPr>
          <p:cNvPr id="9" name="组合 8"/>
          <p:cNvGrpSpPr/>
          <p:nvPr/>
        </p:nvGrpSpPr>
        <p:grpSpPr bwMode="auto">
          <a:xfrm>
            <a:off x="2166261" y="2918079"/>
            <a:ext cx="1517583" cy="1232203"/>
            <a:chOff x="1787398" y="2052787"/>
            <a:chExt cx="1138237" cy="923925"/>
          </a:xfrm>
          <a:solidFill>
            <a:schemeClr val="bg1">
              <a:alpha val="13000"/>
            </a:schemeClr>
          </a:solidFill>
        </p:grpSpPr>
        <p:sp>
          <p:nvSpPr>
            <p:cNvPr id="10" name="AutoShape 34"/>
            <p:cNvSpPr>
              <a:spLocks noChangeArrowheads="1"/>
            </p:cNvSpPr>
            <p:nvPr/>
          </p:nvSpPr>
          <p:spPr bwMode="auto">
            <a:xfrm>
              <a:off x="1787398" y="2052787"/>
              <a:ext cx="1138237" cy="923925"/>
            </a:xfrm>
            <a:prstGeom prst="hexagon">
              <a:avLst>
                <a:gd name="adj" fmla="val 28916"/>
                <a:gd name="vf" fmla="val 115470"/>
              </a:avLst>
            </a:prstGeom>
            <a:grpFill/>
            <a:ln>
              <a:noFill/>
            </a:ln>
          </p:spPr>
          <p:txBody>
            <a:bodyPr wrap="none" anchor="ctr"/>
            <a:lstStyle>
              <a:lvl1pPr>
                <a:defRPr sz="3200">
                  <a:solidFill>
                    <a:schemeClr val="bg1"/>
                  </a:solidFill>
                  <a:latin typeface="Verdana" panose="020B0604030504040204" pitchFamily="34" charset="0"/>
                  <a:ea typeface="Gulim" panose="020B0600000101010101" pitchFamily="34" charset="-127"/>
                </a:defRPr>
              </a:lvl1pPr>
              <a:lvl2pPr marL="742950" indent="-285750">
                <a:defRPr sz="3200">
                  <a:solidFill>
                    <a:schemeClr val="bg1"/>
                  </a:solidFill>
                  <a:latin typeface="Verdana" panose="020B0604030504040204" pitchFamily="34" charset="0"/>
                  <a:ea typeface="Gulim" panose="020B0600000101010101" pitchFamily="34" charset="-127"/>
                </a:defRPr>
              </a:lvl2pPr>
              <a:lvl3pPr marL="1143000" indent="-228600">
                <a:defRPr sz="3200">
                  <a:solidFill>
                    <a:schemeClr val="bg1"/>
                  </a:solidFill>
                  <a:latin typeface="Verdana" panose="020B0604030504040204" pitchFamily="34" charset="0"/>
                  <a:ea typeface="Gulim" panose="020B0600000101010101" pitchFamily="34" charset="-127"/>
                </a:defRPr>
              </a:lvl3pPr>
              <a:lvl4pPr marL="1600200" indent="-228600">
                <a:defRPr sz="3200">
                  <a:solidFill>
                    <a:schemeClr val="bg1"/>
                  </a:solidFill>
                  <a:latin typeface="Verdana" panose="020B0604030504040204" pitchFamily="34" charset="0"/>
                  <a:ea typeface="Gulim" panose="020B0600000101010101" pitchFamily="34" charset="-127"/>
                </a:defRPr>
              </a:lvl4pPr>
              <a:lvl5pPr marL="2057400" indent="-228600">
                <a:defRPr sz="3200">
                  <a:solidFill>
                    <a:schemeClr val="bg1"/>
                  </a:solidFill>
                  <a:latin typeface="Verdana" panose="020B0604030504040204" pitchFamily="34" charset="0"/>
                  <a:ea typeface="Gulim" panose="020B0600000101010101" pitchFamily="34" charset="-127"/>
                </a:defRPr>
              </a:lvl5pPr>
              <a:lvl6pPr marL="25146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6pPr>
              <a:lvl7pPr marL="29718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7pPr>
              <a:lvl8pPr marL="34290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8pPr>
              <a:lvl9pPr marL="38862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9pPr>
            </a:lstStyle>
            <a:p>
              <a:pPr algn="r">
                <a:defRPr/>
              </a:pPr>
              <a:endParaRPr lang="zh-CN" altLang="en-US">
                <a:solidFill>
                  <a:schemeClr val="bg1">
                    <a:lumMod val="95000"/>
                  </a:schemeClr>
                </a:solidFill>
              </a:endParaRPr>
            </a:p>
          </p:txBody>
        </p:sp>
        <p:sp>
          <p:nvSpPr>
            <p:cNvPr id="11" name="AutoShape 36"/>
            <p:cNvSpPr>
              <a:spLocks noChangeArrowheads="1"/>
            </p:cNvSpPr>
            <p:nvPr/>
          </p:nvSpPr>
          <p:spPr bwMode="auto">
            <a:xfrm>
              <a:off x="1855352" y="2108336"/>
              <a:ext cx="1000063" cy="812827"/>
            </a:xfrm>
            <a:prstGeom prst="hexagon">
              <a:avLst>
                <a:gd name="adj" fmla="val 28896"/>
                <a:gd name="vf" fmla="val 115470"/>
              </a:avLst>
            </a:prstGeom>
            <a:grpFill/>
            <a:ln w="9525">
              <a:solidFill>
                <a:schemeClr val="bg1"/>
              </a:solidFill>
              <a:miter lim="800000"/>
            </a:ln>
          </p:spPr>
          <p:txBody>
            <a:bodyPr wrap="none" anchor="ctr"/>
            <a:lstStyle>
              <a:lvl1pPr>
                <a:defRPr sz="3200">
                  <a:solidFill>
                    <a:schemeClr val="bg1"/>
                  </a:solidFill>
                  <a:latin typeface="Verdana" panose="020B0604030504040204" pitchFamily="34" charset="0"/>
                  <a:ea typeface="Gulim" panose="020B0600000101010101" pitchFamily="34" charset="-127"/>
                </a:defRPr>
              </a:lvl1pPr>
              <a:lvl2pPr marL="742950" indent="-285750">
                <a:defRPr sz="3200">
                  <a:solidFill>
                    <a:schemeClr val="bg1"/>
                  </a:solidFill>
                  <a:latin typeface="Verdana" panose="020B0604030504040204" pitchFamily="34" charset="0"/>
                  <a:ea typeface="Gulim" panose="020B0600000101010101" pitchFamily="34" charset="-127"/>
                </a:defRPr>
              </a:lvl2pPr>
              <a:lvl3pPr marL="1143000" indent="-228600">
                <a:defRPr sz="3200">
                  <a:solidFill>
                    <a:schemeClr val="bg1"/>
                  </a:solidFill>
                  <a:latin typeface="Verdana" panose="020B0604030504040204" pitchFamily="34" charset="0"/>
                  <a:ea typeface="Gulim" panose="020B0600000101010101" pitchFamily="34" charset="-127"/>
                </a:defRPr>
              </a:lvl3pPr>
              <a:lvl4pPr marL="1600200" indent="-228600">
                <a:defRPr sz="3200">
                  <a:solidFill>
                    <a:schemeClr val="bg1"/>
                  </a:solidFill>
                  <a:latin typeface="Verdana" panose="020B0604030504040204" pitchFamily="34" charset="0"/>
                  <a:ea typeface="Gulim" panose="020B0600000101010101" pitchFamily="34" charset="-127"/>
                </a:defRPr>
              </a:lvl4pPr>
              <a:lvl5pPr marL="2057400" indent="-228600">
                <a:defRPr sz="3200">
                  <a:solidFill>
                    <a:schemeClr val="bg1"/>
                  </a:solidFill>
                  <a:latin typeface="Verdana" panose="020B0604030504040204" pitchFamily="34" charset="0"/>
                  <a:ea typeface="Gulim" panose="020B0600000101010101" pitchFamily="34" charset="-127"/>
                </a:defRPr>
              </a:lvl5pPr>
              <a:lvl6pPr marL="25146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6pPr>
              <a:lvl7pPr marL="29718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7pPr>
              <a:lvl8pPr marL="34290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8pPr>
              <a:lvl9pPr marL="38862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9pPr>
            </a:lstStyle>
            <a:p>
              <a:pPr algn="ctr">
                <a:defRPr/>
              </a:pPr>
              <a:r>
                <a:rPr lang="zh-CN" altLang="en-US" sz="2400" dirty="0">
                  <a:solidFill>
                    <a:schemeClr val="bg1">
                      <a:lumMod val="95000"/>
                    </a:schemeClr>
                  </a:solidFill>
                  <a:latin typeface="微软雅黑" panose="020B0503020204020204" pitchFamily="34" charset="-122"/>
                  <a:ea typeface="微软雅黑" panose="020B0503020204020204" pitchFamily="34" charset="-122"/>
                </a:rPr>
                <a:t>标题</a:t>
              </a:r>
            </a:p>
          </p:txBody>
        </p:sp>
      </p:grpSp>
      <p:grpSp>
        <p:nvGrpSpPr>
          <p:cNvPr id="12" name="组合 11"/>
          <p:cNvGrpSpPr/>
          <p:nvPr/>
        </p:nvGrpSpPr>
        <p:grpSpPr bwMode="auto">
          <a:xfrm>
            <a:off x="3286705" y="2299711"/>
            <a:ext cx="1517583" cy="1230691"/>
            <a:chOff x="2627185" y="1589237"/>
            <a:chExt cx="1138238" cy="922337"/>
          </a:xfrm>
          <a:solidFill>
            <a:schemeClr val="bg1">
              <a:alpha val="13000"/>
            </a:schemeClr>
          </a:solidFill>
        </p:grpSpPr>
        <p:sp>
          <p:nvSpPr>
            <p:cNvPr id="13" name="AutoShape 40"/>
            <p:cNvSpPr>
              <a:spLocks noChangeArrowheads="1"/>
            </p:cNvSpPr>
            <p:nvPr/>
          </p:nvSpPr>
          <p:spPr bwMode="auto">
            <a:xfrm>
              <a:off x="2627185" y="1589237"/>
              <a:ext cx="1138238" cy="922337"/>
            </a:xfrm>
            <a:prstGeom prst="hexagon">
              <a:avLst>
                <a:gd name="adj" fmla="val 28916"/>
                <a:gd name="vf" fmla="val 115470"/>
              </a:avLst>
            </a:prstGeom>
            <a:grpFill/>
            <a:ln>
              <a:noFill/>
            </a:ln>
          </p:spPr>
          <p:txBody>
            <a:bodyPr wrap="none" anchor="ctr"/>
            <a:lstStyle>
              <a:lvl1pPr>
                <a:defRPr sz="3200">
                  <a:solidFill>
                    <a:schemeClr val="bg1"/>
                  </a:solidFill>
                  <a:latin typeface="Verdana" panose="020B0604030504040204" pitchFamily="34" charset="0"/>
                  <a:ea typeface="Gulim" panose="020B0600000101010101" pitchFamily="34" charset="-127"/>
                </a:defRPr>
              </a:lvl1pPr>
              <a:lvl2pPr marL="742950" indent="-285750">
                <a:defRPr sz="3200">
                  <a:solidFill>
                    <a:schemeClr val="bg1"/>
                  </a:solidFill>
                  <a:latin typeface="Verdana" panose="020B0604030504040204" pitchFamily="34" charset="0"/>
                  <a:ea typeface="Gulim" panose="020B0600000101010101" pitchFamily="34" charset="-127"/>
                </a:defRPr>
              </a:lvl2pPr>
              <a:lvl3pPr marL="1143000" indent="-228600">
                <a:defRPr sz="3200">
                  <a:solidFill>
                    <a:schemeClr val="bg1"/>
                  </a:solidFill>
                  <a:latin typeface="Verdana" panose="020B0604030504040204" pitchFamily="34" charset="0"/>
                  <a:ea typeface="Gulim" panose="020B0600000101010101" pitchFamily="34" charset="-127"/>
                </a:defRPr>
              </a:lvl3pPr>
              <a:lvl4pPr marL="1600200" indent="-228600">
                <a:defRPr sz="3200">
                  <a:solidFill>
                    <a:schemeClr val="bg1"/>
                  </a:solidFill>
                  <a:latin typeface="Verdana" panose="020B0604030504040204" pitchFamily="34" charset="0"/>
                  <a:ea typeface="Gulim" panose="020B0600000101010101" pitchFamily="34" charset="-127"/>
                </a:defRPr>
              </a:lvl4pPr>
              <a:lvl5pPr marL="2057400" indent="-228600">
                <a:defRPr sz="3200">
                  <a:solidFill>
                    <a:schemeClr val="bg1"/>
                  </a:solidFill>
                  <a:latin typeface="Verdana" panose="020B0604030504040204" pitchFamily="34" charset="0"/>
                  <a:ea typeface="Gulim" panose="020B0600000101010101" pitchFamily="34" charset="-127"/>
                </a:defRPr>
              </a:lvl5pPr>
              <a:lvl6pPr marL="25146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6pPr>
              <a:lvl7pPr marL="29718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7pPr>
              <a:lvl8pPr marL="34290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8pPr>
              <a:lvl9pPr marL="38862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9pPr>
            </a:lstStyle>
            <a:p>
              <a:pPr algn="r">
                <a:defRPr/>
              </a:pPr>
              <a:endParaRPr lang="zh-CN" altLang="en-US">
                <a:solidFill>
                  <a:schemeClr val="bg1">
                    <a:lumMod val="95000"/>
                  </a:schemeClr>
                </a:solidFill>
              </a:endParaRPr>
            </a:p>
          </p:txBody>
        </p:sp>
        <p:sp>
          <p:nvSpPr>
            <p:cNvPr id="14" name="AutoShape 42"/>
            <p:cNvSpPr>
              <a:spLocks noChangeArrowheads="1"/>
            </p:cNvSpPr>
            <p:nvPr/>
          </p:nvSpPr>
          <p:spPr bwMode="auto">
            <a:xfrm>
              <a:off x="2695139" y="1644758"/>
              <a:ext cx="1002329" cy="811294"/>
            </a:xfrm>
            <a:prstGeom prst="hexagon">
              <a:avLst>
                <a:gd name="adj" fmla="val 28927"/>
                <a:gd name="vf" fmla="val 115470"/>
              </a:avLst>
            </a:prstGeom>
            <a:grpFill/>
            <a:ln w="9525">
              <a:solidFill>
                <a:schemeClr val="bg1"/>
              </a:solidFill>
              <a:miter lim="800000"/>
            </a:ln>
          </p:spPr>
          <p:txBody>
            <a:bodyPr wrap="none" anchor="ctr"/>
            <a:lstStyle/>
            <a:p>
              <a:pPr algn="ctr">
                <a:defRPr/>
              </a:pPr>
              <a:r>
                <a:rPr lang="zh-CN" altLang="en-US" sz="2400" dirty="0">
                  <a:solidFill>
                    <a:schemeClr val="bg1">
                      <a:lumMod val="95000"/>
                    </a:schemeClr>
                  </a:solidFill>
                  <a:latin typeface="微软雅黑" panose="020B0503020204020204" pitchFamily="34" charset="-122"/>
                  <a:ea typeface="微软雅黑" panose="020B0503020204020204" pitchFamily="34" charset="-122"/>
                </a:rPr>
                <a:t>标题</a:t>
              </a:r>
            </a:p>
          </p:txBody>
        </p:sp>
      </p:grpSp>
      <p:grpSp>
        <p:nvGrpSpPr>
          <p:cNvPr id="15" name="组合 14"/>
          <p:cNvGrpSpPr/>
          <p:nvPr/>
        </p:nvGrpSpPr>
        <p:grpSpPr bwMode="auto">
          <a:xfrm>
            <a:off x="3286705" y="3530400"/>
            <a:ext cx="1517583" cy="1229179"/>
            <a:chOff x="2627185" y="2511574"/>
            <a:chExt cx="1138238" cy="922338"/>
          </a:xfrm>
          <a:solidFill>
            <a:schemeClr val="bg1">
              <a:alpha val="14000"/>
            </a:schemeClr>
          </a:solidFill>
        </p:grpSpPr>
        <p:sp>
          <p:nvSpPr>
            <p:cNvPr id="16" name="AutoShape 46"/>
            <p:cNvSpPr>
              <a:spLocks noChangeArrowheads="1"/>
            </p:cNvSpPr>
            <p:nvPr/>
          </p:nvSpPr>
          <p:spPr bwMode="auto">
            <a:xfrm>
              <a:off x="2627185" y="2511574"/>
              <a:ext cx="1138238" cy="922338"/>
            </a:xfrm>
            <a:prstGeom prst="hexagon">
              <a:avLst>
                <a:gd name="adj" fmla="val 28916"/>
                <a:gd name="vf" fmla="val 115470"/>
              </a:avLst>
            </a:prstGeom>
            <a:grpFill/>
            <a:ln>
              <a:noFill/>
            </a:ln>
          </p:spPr>
          <p:txBody>
            <a:bodyPr wrap="none" anchor="ctr"/>
            <a:lstStyle>
              <a:lvl1pPr>
                <a:defRPr sz="3200">
                  <a:solidFill>
                    <a:schemeClr val="bg1"/>
                  </a:solidFill>
                  <a:latin typeface="Verdana" panose="020B0604030504040204" pitchFamily="34" charset="0"/>
                  <a:ea typeface="Gulim" panose="020B0600000101010101" pitchFamily="34" charset="-127"/>
                </a:defRPr>
              </a:lvl1pPr>
              <a:lvl2pPr marL="742950" indent="-285750">
                <a:defRPr sz="3200">
                  <a:solidFill>
                    <a:schemeClr val="bg1"/>
                  </a:solidFill>
                  <a:latin typeface="Verdana" panose="020B0604030504040204" pitchFamily="34" charset="0"/>
                  <a:ea typeface="Gulim" panose="020B0600000101010101" pitchFamily="34" charset="-127"/>
                </a:defRPr>
              </a:lvl2pPr>
              <a:lvl3pPr marL="1143000" indent="-228600">
                <a:defRPr sz="3200">
                  <a:solidFill>
                    <a:schemeClr val="bg1"/>
                  </a:solidFill>
                  <a:latin typeface="Verdana" panose="020B0604030504040204" pitchFamily="34" charset="0"/>
                  <a:ea typeface="Gulim" panose="020B0600000101010101" pitchFamily="34" charset="-127"/>
                </a:defRPr>
              </a:lvl3pPr>
              <a:lvl4pPr marL="1600200" indent="-228600">
                <a:defRPr sz="3200">
                  <a:solidFill>
                    <a:schemeClr val="bg1"/>
                  </a:solidFill>
                  <a:latin typeface="Verdana" panose="020B0604030504040204" pitchFamily="34" charset="0"/>
                  <a:ea typeface="Gulim" panose="020B0600000101010101" pitchFamily="34" charset="-127"/>
                </a:defRPr>
              </a:lvl4pPr>
              <a:lvl5pPr marL="2057400" indent="-228600">
                <a:defRPr sz="3200">
                  <a:solidFill>
                    <a:schemeClr val="bg1"/>
                  </a:solidFill>
                  <a:latin typeface="Verdana" panose="020B0604030504040204" pitchFamily="34" charset="0"/>
                  <a:ea typeface="Gulim" panose="020B0600000101010101" pitchFamily="34" charset="-127"/>
                </a:defRPr>
              </a:lvl5pPr>
              <a:lvl6pPr marL="25146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6pPr>
              <a:lvl7pPr marL="29718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7pPr>
              <a:lvl8pPr marL="34290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8pPr>
              <a:lvl9pPr marL="38862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9pPr>
            </a:lstStyle>
            <a:p>
              <a:pPr algn="r">
                <a:defRPr/>
              </a:pPr>
              <a:endParaRPr lang="zh-CN" altLang="en-US">
                <a:solidFill>
                  <a:schemeClr val="bg1">
                    <a:lumMod val="95000"/>
                  </a:schemeClr>
                </a:solidFill>
              </a:endParaRPr>
            </a:p>
          </p:txBody>
        </p:sp>
        <p:sp>
          <p:nvSpPr>
            <p:cNvPr id="17" name="AutoShape 48"/>
            <p:cNvSpPr>
              <a:spLocks noChangeArrowheads="1"/>
            </p:cNvSpPr>
            <p:nvPr/>
          </p:nvSpPr>
          <p:spPr bwMode="auto">
            <a:xfrm>
              <a:off x="2695139" y="2567164"/>
              <a:ext cx="1002329" cy="811159"/>
            </a:xfrm>
            <a:prstGeom prst="hexagon">
              <a:avLst>
                <a:gd name="adj" fmla="val 28896"/>
                <a:gd name="vf" fmla="val 115470"/>
              </a:avLst>
            </a:prstGeom>
            <a:grpFill/>
            <a:ln w="9525">
              <a:solidFill>
                <a:schemeClr val="bg1"/>
              </a:solidFill>
              <a:miter lim="800000"/>
            </a:ln>
          </p:spPr>
          <p:txBody>
            <a:bodyPr wrap="none" anchor="ctr"/>
            <a:lstStyle>
              <a:lvl1pPr>
                <a:defRPr sz="3200">
                  <a:solidFill>
                    <a:schemeClr val="bg1"/>
                  </a:solidFill>
                  <a:latin typeface="Verdana" panose="020B0604030504040204" pitchFamily="34" charset="0"/>
                  <a:ea typeface="Gulim" panose="020B0600000101010101" pitchFamily="34" charset="-127"/>
                </a:defRPr>
              </a:lvl1pPr>
              <a:lvl2pPr marL="742950" indent="-285750">
                <a:defRPr sz="3200">
                  <a:solidFill>
                    <a:schemeClr val="bg1"/>
                  </a:solidFill>
                  <a:latin typeface="Verdana" panose="020B0604030504040204" pitchFamily="34" charset="0"/>
                  <a:ea typeface="Gulim" panose="020B0600000101010101" pitchFamily="34" charset="-127"/>
                </a:defRPr>
              </a:lvl2pPr>
              <a:lvl3pPr marL="1143000" indent="-228600">
                <a:defRPr sz="3200">
                  <a:solidFill>
                    <a:schemeClr val="bg1"/>
                  </a:solidFill>
                  <a:latin typeface="Verdana" panose="020B0604030504040204" pitchFamily="34" charset="0"/>
                  <a:ea typeface="Gulim" panose="020B0600000101010101" pitchFamily="34" charset="-127"/>
                </a:defRPr>
              </a:lvl3pPr>
              <a:lvl4pPr marL="1600200" indent="-228600">
                <a:defRPr sz="3200">
                  <a:solidFill>
                    <a:schemeClr val="bg1"/>
                  </a:solidFill>
                  <a:latin typeface="Verdana" panose="020B0604030504040204" pitchFamily="34" charset="0"/>
                  <a:ea typeface="Gulim" panose="020B0600000101010101" pitchFamily="34" charset="-127"/>
                </a:defRPr>
              </a:lvl4pPr>
              <a:lvl5pPr marL="2057400" indent="-228600">
                <a:defRPr sz="3200">
                  <a:solidFill>
                    <a:schemeClr val="bg1"/>
                  </a:solidFill>
                  <a:latin typeface="Verdana" panose="020B0604030504040204" pitchFamily="34" charset="0"/>
                  <a:ea typeface="Gulim" panose="020B0600000101010101" pitchFamily="34" charset="-127"/>
                </a:defRPr>
              </a:lvl5pPr>
              <a:lvl6pPr marL="25146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6pPr>
              <a:lvl7pPr marL="29718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7pPr>
              <a:lvl8pPr marL="34290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8pPr>
              <a:lvl9pPr marL="38862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9pPr>
            </a:lstStyle>
            <a:p>
              <a:pPr algn="ctr">
                <a:defRPr/>
              </a:pPr>
              <a:r>
                <a:rPr lang="zh-CN" altLang="en-US" sz="2400" dirty="0">
                  <a:solidFill>
                    <a:schemeClr val="bg1">
                      <a:lumMod val="95000"/>
                    </a:schemeClr>
                  </a:solidFill>
                  <a:latin typeface="微软雅黑" panose="020B0503020204020204" pitchFamily="34" charset="-122"/>
                  <a:ea typeface="微软雅黑" panose="020B0503020204020204" pitchFamily="34" charset="-122"/>
                </a:rPr>
                <a:t>标题</a:t>
              </a:r>
            </a:p>
          </p:txBody>
        </p:sp>
      </p:grpSp>
      <p:grpSp>
        <p:nvGrpSpPr>
          <p:cNvPr id="18" name="组合 17"/>
          <p:cNvGrpSpPr/>
          <p:nvPr/>
        </p:nvGrpSpPr>
        <p:grpSpPr bwMode="auto">
          <a:xfrm>
            <a:off x="1051858" y="3542496"/>
            <a:ext cx="1519092" cy="1230691"/>
            <a:chOff x="950785" y="2521099"/>
            <a:chExt cx="1139825" cy="922338"/>
          </a:xfrm>
          <a:solidFill>
            <a:schemeClr val="bg1">
              <a:alpha val="14000"/>
            </a:schemeClr>
          </a:solidFill>
        </p:grpSpPr>
        <p:sp>
          <p:nvSpPr>
            <p:cNvPr id="19" name="AutoShape 52"/>
            <p:cNvSpPr>
              <a:spLocks noChangeArrowheads="1"/>
            </p:cNvSpPr>
            <p:nvPr/>
          </p:nvSpPr>
          <p:spPr bwMode="auto">
            <a:xfrm>
              <a:off x="950785" y="2521099"/>
              <a:ext cx="1139825" cy="922338"/>
            </a:xfrm>
            <a:prstGeom prst="hexagon">
              <a:avLst>
                <a:gd name="adj" fmla="val 28916"/>
                <a:gd name="vf" fmla="val 115470"/>
              </a:avLst>
            </a:prstGeom>
            <a:grpFill/>
            <a:ln>
              <a:noFill/>
            </a:ln>
          </p:spPr>
          <p:txBody>
            <a:bodyPr wrap="none" anchor="ctr"/>
            <a:lstStyle>
              <a:lvl1pPr>
                <a:defRPr sz="3200">
                  <a:solidFill>
                    <a:schemeClr val="bg1"/>
                  </a:solidFill>
                  <a:latin typeface="Verdana" panose="020B0604030504040204" pitchFamily="34" charset="0"/>
                  <a:ea typeface="Gulim" panose="020B0600000101010101" pitchFamily="34" charset="-127"/>
                </a:defRPr>
              </a:lvl1pPr>
              <a:lvl2pPr marL="742950" indent="-285750">
                <a:defRPr sz="3200">
                  <a:solidFill>
                    <a:schemeClr val="bg1"/>
                  </a:solidFill>
                  <a:latin typeface="Verdana" panose="020B0604030504040204" pitchFamily="34" charset="0"/>
                  <a:ea typeface="Gulim" panose="020B0600000101010101" pitchFamily="34" charset="-127"/>
                </a:defRPr>
              </a:lvl2pPr>
              <a:lvl3pPr marL="1143000" indent="-228600">
                <a:defRPr sz="3200">
                  <a:solidFill>
                    <a:schemeClr val="bg1"/>
                  </a:solidFill>
                  <a:latin typeface="Verdana" panose="020B0604030504040204" pitchFamily="34" charset="0"/>
                  <a:ea typeface="Gulim" panose="020B0600000101010101" pitchFamily="34" charset="-127"/>
                </a:defRPr>
              </a:lvl3pPr>
              <a:lvl4pPr marL="1600200" indent="-228600">
                <a:defRPr sz="3200">
                  <a:solidFill>
                    <a:schemeClr val="bg1"/>
                  </a:solidFill>
                  <a:latin typeface="Verdana" panose="020B0604030504040204" pitchFamily="34" charset="0"/>
                  <a:ea typeface="Gulim" panose="020B0600000101010101" pitchFamily="34" charset="-127"/>
                </a:defRPr>
              </a:lvl4pPr>
              <a:lvl5pPr marL="2057400" indent="-228600">
                <a:defRPr sz="3200">
                  <a:solidFill>
                    <a:schemeClr val="bg1"/>
                  </a:solidFill>
                  <a:latin typeface="Verdana" panose="020B0604030504040204" pitchFamily="34" charset="0"/>
                  <a:ea typeface="Gulim" panose="020B0600000101010101" pitchFamily="34" charset="-127"/>
                </a:defRPr>
              </a:lvl5pPr>
              <a:lvl6pPr marL="25146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6pPr>
              <a:lvl7pPr marL="29718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7pPr>
              <a:lvl8pPr marL="34290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8pPr>
              <a:lvl9pPr marL="38862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9pPr>
            </a:lstStyle>
            <a:p>
              <a:pPr algn="r">
                <a:defRPr/>
              </a:pPr>
              <a:endParaRPr lang="zh-CN" altLang="en-US">
                <a:solidFill>
                  <a:schemeClr val="bg1">
                    <a:lumMod val="95000"/>
                  </a:schemeClr>
                </a:solidFill>
              </a:endParaRPr>
            </a:p>
          </p:txBody>
        </p:sp>
        <p:sp>
          <p:nvSpPr>
            <p:cNvPr id="20" name="AutoShape 54"/>
            <p:cNvSpPr>
              <a:spLocks noChangeArrowheads="1"/>
            </p:cNvSpPr>
            <p:nvPr/>
          </p:nvSpPr>
          <p:spPr bwMode="auto">
            <a:xfrm>
              <a:off x="1021033" y="2560757"/>
              <a:ext cx="999330" cy="811295"/>
            </a:xfrm>
            <a:prstGeom prst="hexagon">
              <a:avLst>
                <a:gd name="adj" fmla="val 28896"/>
                <a:gd name="vf" fmla="val 115470"/>
              </a:avLst>
            </a:prstGeom>
            <a:grpFill/>
            <a:ln w="9525">
              <a:solidFill>
                <a:schemeClr val="bg1"/>
              </a:solidFill>
              <a:miter lim="800000"/>
            </a:ln>
          </p:spPr>
          <p:txBody>
            <a:bodyPr wrap="none" anchor="ctr"/>
            <a:lstStyle>
              <a:lvl1pPr>
                <a:defRPr sz="3200">
                  <a:solidFill>
                    <a:schemeClr val="bg1"/>
                  </a:solidFill>
                  <a:latin typeface="Verdana" panose="020B0604030504040204" pitchFamily="34" charset="0"/>
                  <a:ea typeface="Gulim" panose="020B0600000101010101" pitchFamily="34" charset="-127"/>
                </a:defRPr>
              </a:lvl1pPr>
              <a:lvl2pPr marL="742950" indent="-285750">
                <a:defRPr sz="3200">
                  <a:solidFill>
                    <a:schemeClr val="bg1"/>
                  </a:solidFill>
                  <a:latin typeface="Verdana" panose="020B0604030504040204" pitchFamily="34" charset="0"/>
                  <a:ea typeface="Gulim" panose="020B0600000101010101" pitchFamily="34" charset="-127"/>
                </a:defRPr>
              </a:lvl2pPr>
              <a:lvl3pPr marL="1143000" indent="-228600">
                <a:defRPr sz="3200">
                  <a:solidFill>
                    <a:schemeClr val="bg1"/>
                  </a:solidFill>
                  <a:latin typeface="Verdana" panose="020B0604030504040204" pitchFamily="34" charset="0"/>
                  <a:ea typeface="Gulim" panose="020B0600000101010101" pitchFamily="34" charset="-127"/>
                </a:defRPr>
              </a:lvl3pPr>
              <a:lvl4pPr marL="1600200" indent="-228600">
                <a:defRPr sz="3200">
                  <a:solidFill>
                    <a:schemeClr val="bg1"/>
                  </a:solidFill>
                  <a:latin typeface="Verdana" panose="020B0604030504040204" pitchFamily="34" charset="0"/>
                  <a:ea typeface="Gulim" panose="020B0600000101010101" pitchFamily="34" charset="-127"/>
                </a:defRPr>
              </a:lvl4pPr>
              <a:lvl5pPr marL="2057400" indent="-228600">
                <a:defRPr sz="3200">
                  <a:solidFill>
                    <a:schemeClr val="bg1"/>
                  </a:solidFill>
                  <a:latin typeface="Verdana" panose="020B0604030504040204" pitchFamily="34" charset="0"/>
                  <a:ea typeface="Gulim" panose="020B0600000101010101" pitchFamily="34" charset="-127"/>
                </a:defRPr>
              </a:lvl5pPr>
              <a:lvl6pPr marL="25146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6pPr>
              <a:lvl7pPr marL="29718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7pPr>
              <a:lvl8pPr marL="34290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8pPr>
              <a:lvl9pPr marL="38862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9pPr>
            </a:lstStyle>
            <a:p>
              <a:pPr algn="ctr">
                <a:defRPr/>
              </a:pPr>
              <a:r>
                <a:rPr lang="zh-CN" altLang="en-US" sz="2400" dirty="0">
                  <a:solidFill>
                    <a:schemeClr val="bg1">
                      <a:lumMod val="95000"/>
                    </a:schemeClr>
                  </a:solidFill>
                  <a:latin typeface="微软雅黑" panose="020B0503020204020204" pitchFamily="34" charset="-122"/>
                  <a:ea typeface="微软雅黑" panose="020B0503020204020204" pitchFamily="34" charset="-122"/>
                </a:rPr>
                <a:t>标题</a:t>
              </a:r>
            </a:p>
          </p:txBody>
        </p:sp>
      </p:grpSp>
      <p:grpSp>
        <p:nvGrpSpPr>
          <p:cNvPr id="21" name="组合 20"/>
          <p:cNvGrpSpPr/>
          <p:nvPr/>
        </p:nvGrpSpPr>
        <p:grpSpPr bwMode="auto">
          <a:xfrm>
            <a:off x="2166261" y="4150281"/>
            <a:ext cx="1517583" cy="1229179"/>
            <a:chOff x="1787398" y="2976712"/>
            <a:chExt cx="1138237" cy="922337"/>
          </a:xfrm>
          <a:solidFill>
            <a:schemeClr val="bg1">
              <a:alpha val="14000"/>
            </a:schemeClr>
          </a:solidFill>
        </p:grpSpPr>
        <p:sp>
          <p:nvSpPr>
            <p:cNvPr id="22" name="AutoShape 58"/>
            <p:cNvSpPr>
              <a:spLocks noChangeArrowheads="1"/>
            </p:cNvSpPr>
            <p:nvPr/>
          </p:nvSpPr>
          <p:spPr bwMode="auto">
            <a:xfrm>
              <a:off x="1787398" y="2976712"/>
              <a:ext cx="1138237" cy="922337"/>
            </a:xfrm>
            <a:prstGeom prst="hexagon">
              <a:avLst>
                <a:gd name="adj" fmla="val 28916"/>
                <a:gd name="vf" fmla="val 115470"/>
              </a:avLst>
            </a:prstGeom>
            <a:grpFill/>
            <a:ln>
              <a:noFill/>
            </a:ln>
          </p:spPr>
          <p:txBody>
            <a:bodyPr wrap="none" anchor="ctr"/>
            <a:lstStyle>
              <a:lvl1pPr>
                <a:defRPr sz="3200">
                  <a:solidFill>
                    <a:schemeClr val="bg1"/>
                  </a:solidFill>
                  <a:latin typeface="Verdana" panose="020B0604030504040204" pitchFamily="34" charset="0"/>
                  <a:ea typeface="Gulim" panose="020B0600000101010101" pitchFamily="34" charset="-127"/>
                </a:defRPr>
              </a:lvl1pPr>
              <a:lvl2pPr marL="742950" indent="-285750">
                <a:defRPr sz="3200">
                  <a:solidFill>
                    <a:schemeClr val="bg1"/>
                  </a:solidFill>
                  <a:latin typeface="Verdana" panose="020B0604030504040204" pitchFamily="34" charset="0"/>
                  <a:ea typeface="Gulim" panose="020B0600000101010101" pitchFamily="34" charset="-127"/>
                </a:defRPr>
              </a:lvl2pPr>
              <a:lvl3pPr marL="1143000" indent="-228600">
                <a:defRPr sz="3200">
                  <a:solidFill>
                    <a:schemeClr val="bg1"/>
                  </a:solidFill>
                  <a:latin typeface="Verdana" panose="020B0604030504040204" pitchFamily="34" charset="0"/>
                  <a:ea typeface="Gulim" panose="020B0600000101010101" pitchFamily="34" charset="-127"/>
                </a:defRPr>
              </a:lvl3pPr>
              <a:lvl4pPr marL="1600200" indent="-228600">
                <a:defRPr sz="3200">
                  <a:solidFill>
                    <a:schemeClr val="bg1"/>
                  </a:solidFill>
                  <a:latin typeface="Verdana" panose="020B0604030504040204" pitchFamily="34" charset="0"/>
                  <a:ea typeface="Gulim" panose="020B0600000101010101" pitchFamily="34" charset="-127"/>
                </a:defRPr>
              </a:lvl4pPr>
              <a:lvl5pPr marL="2057400" indent="-228600">
                <a:defRPr sz="3200">
                  <a:solidFill>
                    <a:schemeClr val="bg1"/>
                  </a:solidFill>
                  <a:latin typeface="Verdana" panose="020B0604030504040204" pitchFamily="34" charset="0"/>
                  <a:ea typeface="Gulim" panose="020B0600000101010101" pitchFamily="34" charset="-127"/>
                </a:defRPr>
              </a:lvl5pPr>
              <a:lvl6pPr marL="25146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6pPr>
              <a:lvl7pPr marL="29718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7pPr>
              <a:lvl8pPr marL="34290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8pPr>
              <a:lvl9pPr marL="38862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9pPr>
            </a:lstStyle>
            <a:p>
              <a:pPr algn="r">
                <a:defRPr/>
              </a:pPr>
              <a:endParaRPr lang="zh-CN" altLang="en-US">
                <a:solidFill>
                  <a:schemeClr val="bg1">
                    <a:lumMod val="95000"/>
                  </a:schemeClr>
                </a:solidFill>
              </a:endParaRPr>
            </a:p>
          </p:txBody>
        </p:sp>
        <p:sp>
          <p:nvSpPr>
            <p:cNvPr id="23" name="AutoShape 60"/>
            <p:cNvSpPr>
              <a:spLocks noChangeArrowheads="1"/>
            </p:cNvSpPr>
            <p:nvPr/>
          </p:nvSpPr>
          <p:spPr bwMode="auto">
            <a:xfrm>
              <a:off x="1855352" y="3032301"/>
              <a:ext cx="1000063" cy="811158"/>
            </a:xfrm>
            <a:prstGeom prst="hexagon">
              <a:avLst>
                <a:gd name="adj" fmla="val 28896"/>
                <a:gd name="vf" fmla="val 115470"/>
              </a:avLst>
            </a:prstGeom>
            <a:grpFill/>
            <a:ln w="9525">
              <a:solidFill>
                <a:schemeClr val="bg1"/>
              </a:solidFill>
              <a:miter lim="800000"/>
            </a:ln>
          </p:spPr>
          <p:txBody>
            <a:bodyPr wrap="none" anchor="ctr"/>
            <a:lstStyle>
              <a:lvl1pPr>
                <a:defRPr sz="3200">
                  <a:solidFill>
                    <a:schemeClr val="bg1"/>
                  </a:solidFill>
                  <a:latin typeface="Verdana" panose="020B0604030504040204" pitchFamily="34" charset="0"/>
                  <a:ea typeface="Gulim" panose="020B0600000101010101" pitchFamily="34" charset="-127"/>
                </a:defRPr>
              </a:lvl1pPr>
              <a:lvl2pPr marL="742950" indent="-285750">
                <a:defRPr sz="3200">
                  <a:solidFill>
                    <a:schemeClr val="bg1"/>
                  </a:solidFill>
                  <a:latin typeface="Verdana" panose="020B0604030504040204" pitchFamily="34" charset="0"/>
                  <a:ea typeface="Gulim" panose="020B0600000101010101" pitchFamily="34" charset="-127"/>
                </a:defRPr>
              </a:lvl2pPr>
              <a:lvl3pPr marL="1143000" indent="-228600">
                <a:defRPr sz="3200">
                  <a:solidFill>
                    <a:schemeClr val="bg1"/>
                  </a:solidFill>
                  <a:latin typeface="Verdana" panose="020B0604030504040204" pitchFamily="34" charset="0"/>
                  <a:ea typeface="Gulim" panose="020B0600000101010101" pitchFamily="34" charset="-127"/>
                </a:defRPr>
              </a:lvl3pPr>
              <a:lvl4pPr marL="1600200" indent="-228600">
                <a:defRPr sz="3200">
                  <a:solidFill>
                    <a:schemeClr val="bg1"/>
                  </a:solidFill>
                  <a:latin typeface="Verdana" panose="020B0604030504040204" pitchFamily="34" charset="0"/>
                  <a:ea typeface="Gulim" panose="020B0600000101010101" pitchFamily="34" charset="-127"/>
                </a:defRPr>
              </a:lvl4pPr>
              <a:lvl5pPr marL="2057400" indent="-228600">
                <a:defRPr sz="3200">
                  <a:solidFill>
                    <a:schemeClr val="bg1"/>
                  </a:solidFill>
                  <a:latin typeface="Verdana" panose="020B0604030504040204" pitchFamily="34" charset="0"/>
                  <a:ea typeface="Gulim" panose="020B0600000101010101" pitchFamily="34" charset="-127"/>
                </a:defRPr>
              </a:lvl5pPr>
              <a:lvl6pPr marL="25146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6pPr>
              <a:lvl7pPr marL="29718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7pPr>
              <a:lvl8pPr marL="34290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8pPr>
              <a:lvl9pPr marL="3886200" indent="-228600" eaLnBrk="0" fontAlgn="base" hangingPunct="0">
                <a:spcBef>
                  <a:spcPct val="0"/>
                </a:spcBef>
                <a:spcAft>
                  <a:spcPct val="0"/>
                </a:spcAft>
                <a:defRPr sz="3200">
                  <a:solidFill>
                    <a:schemeClr val="bg1"/>
                  </a:solidFill>
                  <a:latin typeface="Verdana" panose="020B0604030504040204" pitchFamily="34" charset="0"/>
                  <a:ea typeface="Gulim" panose="020B0600000101010101" pitchFamily="34" charset="-127"/>
                </a:defRPr>
              </a:lvl9pPr>
            </a:lstStyle>
            <a:p>
              <a:pPr algn="ctr">
                <a:defRPr/>
              </a:pPr>
              <a:r>
                <a:rPr lang="zh-CN" altLang="en-US" sz="2400" dirty="0">
                  <a:solidFill>
                    <a:schemeClr val="bg1">
                      <a:lumMod val="95000"/>
                    </a:schemeClr>
                  </a:solidFill>
                  <a:latin typeface="微软雅黑" panose="020B0503020204020204" pitchFamily="34" charset="-122"/>
                  <a:ea typeface="微软雅黑" panose="020B0503020204020204" pitchFamily="34" charset="-122"/>
                </a:rPr>
                <a:t>标题</a:t>
              </a:r>
            </a:p>
          </p:txBody>
        </p:sp>
      </p:grpSp>
      <p:sp>
        <p:nvSpPr>
          <p:cNvPr id="24" name="文本框 57"/>
          <p:cNvSpPr txBox="1">
            <a:spLocks noChangeArrowheads="1"/>
          </p:cNvSpPr>
          <p:nvPr/>
        </p:nvSpPr>
        <p:spPr bwMode="auto">
          <a:xfrm>
            <a:off x="6341501" y="1923245"/>
            <a:ext cx="4522545" cy="3318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9996" tIns="119996" rIns="119996" bIns="11999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spcBef>
                <a:spcPts val="795"/>
              </a:spcBef>
              <a:spcAft>
                <a:spcPts val="795"/>
              </a:spcAft>
            </a:pPr>
            <a:r>
              <a:rPr lang="zh-CN" altLang="en-US" sz="1465" dirty="0">
                <a:solidFill>
                  <a:schemeClr val="bg1">
                    <a:lumMod val="8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1465" dirty="0">
              <a:solidFill>
                <a:schemeClr val="bg1">
                  <a:lumMod val="85000"/>
                </a:schemeClr>
              </a:solidFill>
              <a:latin typeface="微软雅黑" panose="020B0503020204020204" pitchFamily="34" charset="-122"/>
              <a:ea typeface="微软雅黑" panose="020B0503020204020204" pitchFamily="34" charset="-122"/>
            </a:endParaRPr>
          </a:p>
          <a:p>
            <a:pPr algn="just" eaLnBrk="1" hangingPunct="1">
              <a:spcBef>
                <a:spcPts val="795"/>
              </a:spcBef>
              <a:spcAft>
                <a:spcPts val="795"/>
              </a:spcAft>
            </a:pPr>
            <a:r>
              <a:rPr lang="zh-CN" altLang="en-US" sz="1465" dirty="0">
                <a:solidFill>
                  <a:schemeClr val="bg1">
                    <a:lumMod val="8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1465" dirty="0">
              <a:solidFill>
                <a:schemeClr val="bg1">
                  <a:lumMod val="85000"/>
                </a:schemeClr>
              </a:solidFill>
              <a:latin typeface="微软雅黑" panose="020B0503020204020204" pitchFamily="34" charset="-122"/>
              <a:ea typeface="微软雅黑" panose="020B0503020204020204" pitchFamily="34" charset="-122"/>
            </a:endParaRPr>
          </a:p>
          <a:p>
            <a:pPr algn="just" eaLnBrk="1" hangingPunct="1">
              <a:spcBef>
                <a:spcPts val="795"/>
              </a:spcBef>
              <a:spcAft>
                <a:spcPts val="795"/>
              </a:spcAft>
            </a:pPr>
            <a:r>
              <a:rPr lang="zh-CN" altLang="en-US" sz="1465" dirty="0">
                <a:solidFill>
                  <a:schemeClr val="bg1">
                    <a:lumMod val="8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1465" dirty="0">
              <a:solidFill>
                <a:schemeClr val="bg1">
                  <a:lumMod val="85000"/>
                </a:schemeClr>
              </a:solidFill>
              <a:latin typeface="微软雅黑" panose="020B0503020204020204" pitchFamily="34" charset="-122"/>
              <a:ea typeface="微软雅黑" panose="020B0503020204020204" pitchFamily="34" charset="-122"/>
            </a:endParaRPr>
          </a:p>
          <a:p>
            <a:pPr algn="just" eaLnBrk="1" hangingPunct="1">
              <a:spcBef>
                <a:spcPts val="795"/>
              </a:spcBef>
              <a:spcAft>
                <a:spcPts val="795"/>
              </a:spcAft>
            </a:pPr>
            <a:r>
              <a:rPr lang="zh-CN" altLang="en-US" sz="1465" dirty="0">
                <a:solidFill>
                  <a:schemeClr val="bg1">
                    <a:lumMod val="8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p>
          <a:p>
            <a:pPr algn="just" eaLnBrk="1" hangingPunct="1">
              <a:spcBef>
                <a:spcPts val="795"/>
              </a:spcBef>
              <a:spcAft>
                <a:spcPts val="795"/>
              </a:spcAft>
            </a:pPr>
            <a:endParaRPr lang="zh-CN" altLang="en-US" sz="1465"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25" name="Freeform 5"/>
          <p:cNvSpPr>
            <a:spLocks noEditPoints="1"/>
          </p:cNvSpPr>
          <p:nvPr/>
        </p:nvSpPr>
        <p:spPr bwMode="auto">
          <a:xfrm>
            <a:off x="5717857" y="1732745"/>
            <a:ext cx="623644" cy="471715"/>
          </a:xfrm>
          <a:custGeom>
            <a:avLst/>
            <a:gdLst>
              <a:gd name="T0" fmla="*/ 2147483647 w 4811"/>
              <a:gd name="T1" fmla="*/ 0 h 3654"/>
              <a:gd name="T2" fmla="*/ 2147483647 w 4811"/>
              <a:gd name="T3" fmla="*/ 2147483647 h 3654"/>
              <a:gd name="T4" fmla="*/ 2147483647 w 4811"/>
              <a:gd name="T5" fmla="*/ 2147483647 h 3654"/>
              <a:gd name="T6" fmla="*/ 2147483647 w 4811"/>
              <a:gd name="T7" fmla="*/ 2147483647 h 3654"/>
              <a:gd name="T8" fmla="*/ 2147483647 w 4811"/>
              <a:gd name="T9" fmla="*/ 2147483647 h 3654"/>
              <a:gd name="T10" fmla="*/ 2147483647 w 4811"/>
              <a:gd name="T11" fmla="*/ 2147483647 h 3654"/>
              <a:gd name="T12" fmla="*/ 2147483647 w 4811"/>
              <a:gd name="T13" fmla="*/ 2147483647 h 3654"/>
              <a:gd name="T14" fmla="*/ 2147483647 w 4811"/>
              <a:gd name="T15" fmla="*/ 2147483647 h 3654"/>
              <a:gd name="T16" fmla="*/ 2147483647 w 4811"/>
              <a:gd name="T17" fmla="*/ 2147483647 h 3654"/>
              <a:gd name="T18" fmla="*/ 2147483647 w 4811"/>
              <a:gd name="T19" fmla="*/ 0 h 3654"/>
              <a:gd name="T20" fmla="*/ 2147483647 w 4811"/>
              <a:gd name="T21" fmla="*/ 0 h 3654"/>
              <a:gd name="T22" fmla="*/ 2147483647 w 4811"/>
              <a:gd name="T23" fmla="*/ 2147483647 h 3654"/>
              <a:gd name="T24" fmla="*/ 2147483647 w 4811"/>
              <a:gd name="T25" fmla="*/ 2147483647 h 3654"/>
              <a:gd name="T26" fmla="*/ 2147483647 w 4811"/>
              <a:gd name="T27" fmla="*/ 2147483647 h 3654"/>
              <a:gd name="T28" fmla="*/ 2147483647 w 4811"/>
              <a:gd name="T29" fmla="*/ 2147483647 h 3654"/>
              <a:gd name="T30" fmla="*/ 2147483647 w 4811"/>
              <a:gd name="T31" fmla="*/ 2147483647 h 3654"/>
              <a:gd name="T32" fmla="*/ 0 w 4811"/>
              <a:gd name="T33" fmla="*/ 2147483647 h 3654"/>
              <a:gd name="T34" fmla="*/ 0 w 4811"/>
              <a:gd name="T35" fmla="*/ 2147483647 h 3654"/>
              <a:gd name="T36" fmla="*/ 2147483647 w 4811"/>
              <a:gd name="T37" fmla="*/ 0 h 36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11"/>
              <a:gd name="T58" fmla="*/ 0 h 3654"/>
              <a:gd name="T59" fmla="*/ 4811 w 4811"/>
              <a:gd name="T60" fmla="*/ 3654 h 36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chemeClr val="bg1"/>
          </a:solidFill>
          <a:ln>
            <a:noFill/>
          </a:ln>
        </p:spPr>
        <p:txBody>
          <a:bodyPr lIns="121916" tIns="60957" rIns="121916" bIns="60957"/>
          <a:lstStyle/>
          <a:p>
            <a:endParaRPr lang="zh-CN" altLang="en-US" sz="2400"/>
          </a:p>
        </p:txBody>
      </p:sp>
      <p:sp>
        <p:nvSpPr>
          <p:cNvPr id="26" name="Freeform 5"/>
          <p:cNvSpPr>
            <a:spLocks noEditPoints="1"/>
          </p:cNvSpPr>
          <p:nvPr/>
        </p:nvSpPr>
        <p:spPr bwMode="auto">
          <a:xfrm rot="10800000">
            <a:off x="10488048" y="5039282"/>
            <a:ext cx="259725" cy="199572"/>
          </a:xfrm>
          <a:custGeom>
            <a:avLst/>
            <a:gdLst>
              <a:gd name="T0" fmla="*/ 2147483647 w 4811"/>
              <a:gd name="T1" fmla="*/ 0 h 3654"/>
              <a:gd name="T2" fmla="*/ 2147483647 w 4811"/>
              <a:gd name="T3" fmla="*/ 2147483647 h 3654"/>
              <a:gd name="T4" fmla="*/ 2147483647 w 4811"/>
              <a:gd name="T5" fmla="*/ 2147483647 h 3654"/>
              <a:gd name="T6" fmla="*/ 2147483647 w 4811"/>
              <a:gd name="T7" fmla="*/ 2147483647 h 3654"/>
              <a:gd name="T8" fmla="*/ 2147483647 w 4811"/>
              <a:gd name="T9" fmla="*/ 2147483647 h 3654"/>
              <a:gd name="T10" fmla="*/ 2147483647 w 4811"/>
              <a:gd name="T11" fmla="*/ 2147483647 h 3654"/>
              <a:gd name="T12" fmla="*/ 2147483647 w 4811"/>
              <a:gd name="T13" fmla="*/ 2147483647 h 3654"/>
              <a:gd name="T14" fmla="*/ 2147483647 w 4811"/>
              <a:gd name="T15" fmla="*/ 2147483647 h 3654"/>
              <a:gd name="T16" fmla="*/ 2147483647 w 4811"/>
              <a:gd name="T17" fmla="*/ 2147483647 h 3654"/>
              <a:gd name="T18" fmla="*/ 2147483647 w 4811"/>
              <a:gd name="T19" fmla="*/ 0 h 3654"/>
              <a:gd name="T20" fmla="*/ 2147483647 w 4811"/>
              <a:gd name="T21" fmla="*/ 0 h 3654"/>
              <a:gd name="T22" fmla="*/ 2147483647 w 4811"/>
              <a:gd name="T23" fmla="*/ 2147483647 h 3654"/>
              <a:gd name="T24" fmla="*/ 2147483647 w 4811"/>
              <a:gd name="T25" fmla="*/ 2147483647 h 3654"/>
              <a:gd name="T26" fmla="*/ 2147483647 w 4811"/>
              <a:gd name="T27" fmla="*/ 2147483647 h 3654"/>
              <a:gd name="T28" fmla="*/ 2147483647 w 4811"/>
              <a:gd name="T29" fmla="*/ 2147483647 h 3654"/>
              <a:gd name="T30" fmla="*/ 2147483647 w 4811"/>
              <a:gd name="T31" fmla="*/ 2147483647 h 3654"/>
              <a:gd name="T32" fmla="*/ 0 w 4811"/>
              <a:gd name="T33" fmla="*/ 2147483647 h 3654"/>
              <a:gd name="T34" fmla="*/ 0 w 4811"/>
              <a:gd name="T35" fmla="*/ 2147483647 h 3654"/>
              <a:gd name="T36" fmla="*/ 2147483647 w 4811"/>
              <a:gd name="T37" fmla="*/ 0 h 36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11"/>
              <a:gd name="T58" fmla="*/ 0 h 3654"/>
              <a:gd name="T59" fmla="*/ 4811 w 4811"/>
              <a:gd name="T60" fmla="*/ 3654 h 36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chemeClr val="bg1"/>
          </a:solidFill>
          <a:ln>
            <a:noFill/>
          </a:ln>
        </p:spPr>
        <p:txBody>
          <a:bodyPr lIns="121916" tIns="60957" rIns="121916" bIns="60957"/>
          <a:lstStyle/>
          <a:p>
            <a:endParaRPr lang="zh-CN" altLang="en-US" sz="2400"/>
          </a:p>
        </p:txBody>
      </p:sp>
      <p:grpSp>
        <p:nvGrpSpPr>
          <p:cNvPr id="27" name="组合 26"/>
          <p:cNvGrpSpPr/>
          <p:nvPr/>
        </p:nvGrpSpPr>
        <p:grpSpPr>
          <a:xfrm>
            <a:off x="637804" y="297886"/>
            <a:ext cx="2230495" cy="547045"/>
            <a:chOff x="478353" y="223414"/>
            <a:chExt cx="1672871" cy="410284"/>
          </a:xfrm>
        </p:grpSpPr>
        <p:grpSp>
          <p:nvGrpSpPr>
            <p:cNvPr id="28" name="组合 27"/>
            <p:cNvGrpSpPr/>
            <p:nvPr/>
          </p:nvGrpSpPr>
          <p:grpSpPr>
            <a:xfrm>
              <a:off x="884819" y="243682"/>
              <a:ext cx="1266405" cy="374793"/>
              <a:chOff x="2140743" y="1400813"/>
              <a:chExt cx="1728192" cy="511459"/>
            </a:xfrm>
          </p:grpSpPr>
          <p:sp>
            <p:nvSpPr>
              <p:cNvPr id="30" name="TextBox 29"/>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31" name="矩形 30"/>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29"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750" fill="hold"/>
                                        <p:tgtEl>
                                          <p:spTgt spid="2"/>
                                        </p:tgtEl>
                                        <p:attrNameLst>
                                          <p:attrName>ppt_w</p:attrName>
                                        </p:attrNameLst>
                                      </p:cBhvr>
                                      <p:tavLst>
                                        <p:tav tm="0">
                                          <p:val>
                                            <p:fltVal val="0"/>
                                          </p:val>
                                        </p:tav>
                                        <p:tav tm="100000">
                                          <p:val>
                                            <p:strVal val="#ppt_w"/>
                                          </p:val>
                                        </p:tav>
                                      </p:tavLst>
                                    </p:anim>
                                    <p:anim calcmode="lin" valueType="num">
                                      <p:cBhvr>
                                        <p:cTn id="24" dur="750" fill="hold"/>
                                        <p:tgtEl>
                                          <p:spTgt spid="2"/>
                                        </p:tgtEl>
                                        <p:attrNameLst>
                                          <p:attrName>ppt_h</p:attrName>
                                        </p:attrNameLst>
                                      </p:cBhvr>
                                      <p:tavLst>
                                        <p:tav tm="0">
                                          <p:val>
                                            <p:fltVal val="0"/>
                                          </p:val>
                                        </p:tav>
                                        <p:tav tm="100000">
                                          <p:val>
                                            <p:strVal val="#ppt_h"/>
                                          </p:val>
                                        </p:tav>
                                      </p:tavLst>
                                    </p:anim>
                                    <p:animEffect transition="in" filter="fade">
                                      <p:cBhvr>
                                        <p:cTn id="25" dur="750"/>
                                        <p:tgtEl>
                                          <p:spTgt spid="2"/>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750" fill="hold"/>
                                        <p:tgtEl>
                                          <p:spTgt spid="9"/>
                                        </p:tgtEl>
                                        <p:attrNameLst>
                                          <p:attrName>ppt_w</p:attrName>
                                        </p:attrNameLst>
                                      </p:cBhvr>
                                      <p:tavLst>
                                        <p:tav tm="0">
                                          <p:val>
                                            <p:fltVal val="0"/>
                                          </p:val>
                                        </p:tav>
                                        <p:tav tm="100000">
                                          <p:val>
                                            <p:strVal val="#ppt_w"/>
                                          </p:val>
                                        </p:tav>
                                      </p:tavLst>
                                    </p:anim>
                                    <p:anim calcmode="lin" valueType="num">
                                      <p:cBhvr>
                                        <p:cTn id="30" dur="750" fill="hold"/>
                                        <p:tgtEl>
                                          <p:spTgt spid="9"/>
                                        </p:tgtEl>
                                        <p:attrNameLst>
                                          <p:attrName>ppt_h</p:attrName>
                                        </p:attrNameLst>
                                      </p:cBhvr>
                                      <p:tavLst>
                                        <p:tav tm="0">
                                          <p:val>
                                            <p:fltVal val="0"/>
                                          </p:val>
                                        </p:tav>
                                        <p:tav tm="100000">
                                          <p:val>
                                            <p:strVal val="#ppt_h"/>
                                          </p:val>
                                        </p:tav>
                                      </p:tavLst>
                                    </p:anim>
                                    <p:animEffect transition="in" filter="fade">
                                      <p:cBhvr>
                                        <p:cTn id="31" dur="750"/>
                                        <p:tgtEl>
                                          <p:spTgt spid="9"/>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750" fill="hold"/>
                                        <p:tgtEl>
                                          <p:spTgt spid="6"/>
                                        </p:tgtEl>
                                        <p:attrNameLst>
                                          <p:attrName>ppt_w</p:attrName>
                                        </p:attrNameLst>
                                      </p:cBhvr>
                                      <p:tavLst>
                                        <p:tav tm="0">
                                          <p:val>
                                            <p:fltVal val="0"/>
                                          </p:val>
                                        </p:tav>
                                        <p:tav tm="100000">
                                          <p:val>
                                            <p:strVal val="#ppt_w"/>
                                          </p:val>
                                        </p:tav>
                                      </p:tavLst>
                                    </p:anim>
                                    <p:anim calcmode="lin" valueType="num">
                                      <p:cBhvr>
                                        <p:cTn id="36" dur="750" fill="hold"/>
                                        <p:tgtEl>
                                          <p:spTgt spid="6"/>
                                        </p:tgtEl>
                                        <p:attrNameLst>
                                          <p:attrName>ppt_h</p:attrName>
                                        </p:attrNameLst>
                                      </p:cBhvr>
                                      <p:tavLst>
                                        <p:tav tm="0">
                                          <p:val>
                                            <p:fltVal val="0"/>
                                          </p:val>
                                        </p:tav>
                                        <p:tav tm="100000">
                                          <p:val>
                                            <p:strVal val="#ppt_h"/>
                                          </p:val>
                                        </p:tav>
                                      </p:tavLst>
                                    </p:anim>
                                    <p:animEffect transition="in" filter="fade">
                                      <p:cBhvr>
                                        <p:cTn id="37" dur="750"/>
                                        <p:tgtEl>
                                          <p:spTgt spid="6"/>
                                        </p:tgtEl>
                                      </p:cBhvr>
                                    </p:animEffect>
                                  </p:childTnLst>
                                </p:cTn>
                              </p:par>
                            </p:childTnLst>
                          </p:cTn>
                        </p:par>
                        <p:par>
                          <p:cTn id="38" fill="hold">
                            <p:stCondLst>
                              <p:cond delay="4000"/>
                            </p:stCondLst>
                            <p:childTnLst>
                              <p:par>
                                <p:cTn id="39" presetID="53" presetClass="entr" presetSubtype="16"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750" fill="hold"/>
                                        <p:tgtEl>
                                          <p:spTgt spid="3"/>
                                        </p:tgtEl>
                                        <p:attrNameLst>
                                          <p:attrName>ppt_w</p:attrName>
                                        </p:attrNameLst>
                                      </p:cBhvr>
                                      <p:tavLst>
                                        <p:tav tm="0">
                                          <p:val>
                                            <p:fltVal val="0"/>
                                          </p:val>
                                        </p:tav>
                                        <p:tav tm="100000">
                                          <p:val>
                                            <p:strVal val="#ppt_w"/>
                                          </p:val>
                                        </p:tav>
                                      </p:tavLst>
                                    </p:anim>
                                    <p:anim calcmode="lin" valueType="num">
                                      <p:cBhvr>
                                        <p:cTn id="42" dur="750" fill="hold"/>
                                        <p:tgtEl>
                                          <p:spTgt spid="3"/>
                                        </p:tgtEl>
                                        <p:attrNameLst>
                                          <p:attrName>ppt_h</p:attrName>
                                        </p:attrNameLst>
                                      </p:cBhvr>
                                      <p:tavLst>
                                        <p:tav tm="0">
                                          <p:val>
                                            <p:fltVal val="0"/>
                                          </p:val>
                                        </p:tav>
                                        <p:tav tm="100000">
                                          <p:val>
                                            <p:strVal val="#ppt_h"/>
                                          </p:val>
                                        </p:tav>
                                      </p:tavLst>
                                    </p:anim>
                                    <p:animEffect transition="in" filter="fade">
                                      <p:cBhvr>
                                        <p:cTn id="43" dur="750"/>
                                        <p:tgtEl>
                                          <p:spTgt spid="3"/>
                                        </p:tgtEl>
                                      </p:cBhvr>
                                    </p:animEffect>
                                  </p:childTnLst>
                                </p:cTn>
                              </p:par>
                            </p:childTnLst>
                          </p:cTn>
                        </p:par>
                        <p:par>
                          <p:cTn id="44" fill="hold">
                            <p:stCondLst>
                              <p:cond delay="5000"/>
                            </p:stCondLst>
                            <p:childTnLst>
                              <p:par>
                                <p:cTn id="45" presetID="53" presetClass="entr" presetSubtype="16"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750" fill="hold"/>
                                        <p:tgtEl>
                                          <p:spTgt spid="12"/>
                                        </p:tgtEl>
                                        <p:attrNameLst>
                                          <p:attrName>ppt_w</p:attrName>
                                        </p:attrNameLst>
                                      </p:cBhvr>
                                      <p:tavLst>
                                        <p:tav tm="0">
                                          <p:val>
                                            <p:fltVal val="0"/>
                                          </p:val>
                                        </p:tav>
                                        <p:tav tm="100000">
                                          <p:val>
                                            <p:strVal val="#ppt_w"/>
                                          </p:val>
                                        </p:tav>
                                      </p:tavLst>
                                    </p:anim>
                                    <p:anim calcmode="lin" valueType="num">
                                      <p:cBhvr>
                                        <p:cTn id="48" dur="750" fill="hold"/>
                                        <p:tgtEl>
                                          <p:spTgt spid="12"/>
                                        </p:tgtEl>
                                        <p:attrNameLst>
                                          <p:attrName>ppt_h</p:attrName>
                                        </p:attrNameLst>
                                      </p:cBhvr>
                                      <p:tavLst>
                                        <p:tav tm="0">
                                          <p:val>
                                            <p:fltVal val="0"/>
                                          </p:val>
                                        </p:tav>
                                        <p:tav tm="100000">
                                          <p:val>
                                            <p:strVal val="#ppt_h"/>
                                          </p:val>
                                        </p:tav>
                                      </p:tavLst>
                                    </p:anim>
                                    <p:animEffect transition="in" filter="fade">
                                      <p:cBhvr>
                                        <p:cTn id="49" dur="750"/>
                                        <p:tgtEl>
                                          <p:spTgt spid="12"/>
                                        </p:tgtEl>
                                      </p:cBhvr>
                                    </p:animEffect>
                                  </p:childTnLst>
                                </p:cTn>
                              </p:par>
                            </p:childTnLst>
                          </p:cTn>
                        </p:par>
                        <p:par>
                          <p:cTn id="50" fill="hold">
                            <p:stCondLst>
                              <p:cond delay="6000"/>
                            </p:stCondLst>
                            <p:childTnLst>
                              <p:par>
                                <p:cTn id="51" presetID="53" presetClass="entr" presetSubtype="16"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750" fill="hold"/>
                                        <p:tgtEl>
                                          <p:spTgt spid="15"/>
                                        </p:tgtEl>
                                        <p:attrNameLst>
                                          <p:attrName>ppt_w</p:attrName>
                                        </p:attrNameLst>
                                      </p:cBhvr>
                                      <p:tavLst>
                                        <p:tav tm="0">
                                          <p:val>
                                            <p:fltVal val="0"/>
                                          </p:val>
                                        </p:tav>
                                        <p:tav tm="100000">
                                          <p:val>
                                            <p:strVal val="#ppt_w"/>
                                          </p:val>
                                        </p:tav>
                                      </p:tavLst>
                                    </p:anim>
                                    <p:anim calcmode="lin" valueType="num">
                                      <p:cBhvr>
                                        <p:cTn id="54" dur="750" fill="hold"/>
                                        <p:tgtEl>
                                          <p:spTgt spid="15"/>
                                        </p:tgtEl>
                                        <p:attrNameLst>
                                          <p:attrName>ppt_h</p:attrName>
                                        </p:attrNameLst>
                                      </p:cBhvr>
                                      <p:tavLst>
                                        <p:tav tm="0">
                                          <p:val>
                                            <p:fltVal val="0"/>
                                          </p:val>
                                        </p:tav>
                                        <p:tav tm="100000">
                                          <p:val>
                                            <p:strVal val="#ppt_h"/>
                                          </p:val>
                                        </p:tav>
                                      </p:tavLst>
                                    </p:anim>
                                    <p:animEffect transition="in" filter="fade">
                                      <p:cBhvr>
                                        <p:cTn id="55" dur="750"/>
                                        <p:tgtEl>
                                          <p:spTgt spid="15"/>
                                        </p:tgtEl>
                                      </p:cBhvr>
                                    </p:animEffect>
                                  </p:childTnLst>
                                </p:cTn>
                              </p:par>
                            </p:childTnLst>
                          </p:cTn>
                        </p:par>
                        <p:par>
                          <p:cTn id="56" fill="hold">
                            <p:stCondLst>
                              <p:cond delay="7000"/>
                            </p:stCondLst>
                            <p:childTnLst>
                              <p:par>
                                <p:cTn id="57" presetID="53" presetClass="entr" presetSubtype="16"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750" fill="hold"/>
                                        <p:tgtEl>
                                          <p:spTgt spid="21"/>
                                        </p:tgtEl>
                                        <p:attrNameLst>
                                          <p:attrName>ppt_w</p:attrName>
                                        </p:attrNameLst>
                                      </p:cBhvr>
                                      <p:tavLst>
                                        <p:tav tm="0">
                                          <p:val>
                                            <p:fltVal val="0"/>
                                          </p:val>
                                        </p:tav>
                                        <p:tav tm="100000">
                                          <p:val>
                                            <p:strVal val="#ppt_w"/>
                                          </p:val>
                                        </p:tav>
                                      </p:tavLst>
                                    </p:anim>
                                    <p:anim calcmode="lin" valueType="num">
                                      <p:cBhvr>
                                        <p:cTn id="60" dur="750" fill="hold"/>
                                        <p:tgtEl>
                                          <p:spTgt spid="21"/>
                                        </p:tgtEl>
                                        <p:attrNameLst>
                                          <p:attrName>ppt_h</p:attrName>
                                        </p:attrNameLst>
                                      </p:cBhvr>
                                      <p:tavLst>
                                        <p:tav tm="0">
                                          <p:val>
                                            <p:fltVal val="0"/>
                                          </p:val>
                                        </p:tav>
                                        <p:tav tm="100000">
                                          <p:val>
                                            <p:strVal val="#ppt_h"/>
                                          </p:val>
                                        </p:tav>
                                      </p:tavLst>
                                    </p:anim>
                                    <p:animEffect transition="in" filter="fade">
                                      <p:cBhvr>
                                        <p:cTn id="61" dur="750"/>
                                        <p:tgtEl>
                                          <p:spTgt spid="21"/>
                                        </p:tgtEl>
                                      </p:cBhvr>
                                    </p:animEffect>
                                  </p:childTnLst>
                                </p:cTn>
                              </p:par>
                            </p:childTnLst>
                          </p:cTn>
                        </p:par>
                        <p:par>
                          <p:cTn id="62" fill="hold">
                            <p:stCondLst>
                              <p:cond delay="8000"/>
                            </p:stCondLst>
                            <p:childTnLst>
                              <p:par>
                                <p:cTn id="63" presetID="53" presetClass="entr" presetSubtype="16" fill="hold" nodeType="after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p:cTn id="65" dur="750" fill="hold"/>
                                        <p:tgtEl>
                                          <p:spTgt spid="18"/>
                                        </p:tgtEl>
                                        <p:attrNameLst>
                                          <p:attrName>ppt_w</p:attrName>
                                        </p:attrNameLst>
                                      </p:cBhvr>
                                      <p:tavLst>
                                        <p:tav tm="0">
                                          <p:val>
                                            <p:fltVal val="0"/>
                                          </p:val>
                                        </p:tav>
                                        <p:tav tm="100000">
                                          <p:val>
                                            <p:strVal val="#ppt_w"/>
                                          </p:val>
                                        </p:tav>
                                      </p:tavLst>
                                    </p:anim>
                                    <p:anim calcmode="lin" valueType="num">
                                      <p:cBhvr>
                                        <p:cTn id="66" dur="750" fill="hold"/>
                                        <p:tgtEl>
                                          <p:spTgt spid="18"/>
                                        </p:tgtEl>
                                        <p:attrNameLst>
                                          <p:attrName>ppt_h</p:attrName>
                                        </p:attrNameLst>
                                      </p:cBhvr>
                                      <p:tavLst>
                                        <p:tav tm="0">
                                          <p:val>
                                            <p:fltVal val="0"/>
                                          </p:val>
                                        </p:tav>
                                        <p:tav tm="100000">
                                          <p:val>
                                            <p:strVal val="#ppt_h"/>
                                          </p:val>
                                        </p:tav>
                                      </p:tavLst>
                                    </p:anim>
                                    <p:animEffect transition="in" filter="fade">
                                      <p:cBhvr>
                                        <p:cTn id="67"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p:bldP spid="25" grpId="0" animBg="1"/>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1922747" y="1729868"/>
            <a:ext cx="2237835" cy="3924299"/>
            <a:chOff x="1192722" y="853916"/>
            <a:chExt cx="1678376" cy="2943224"/>
          </a:xfrm>
        </p:grpSpPr>
        <p:sp>
          <p:nvSpPr>
            <p:cNvPr id="40" name="梯形 39"/>
            <p:cNvSpPr/>
            <p:nvPr/>
          </p:nvSpPr>
          <p:spPr>
            <a:xfrm rot="5400000">
              <a:off x="560298" y="1486340"/>
              <a:ext cx="2943224" cy="1678375"/>
            </a:xfrm>
            <a:prstGeom prst="trapezoid">
              <a:avLst>
                <a:gd name="adj" fmla="val 6098"/>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41" name="组合 40"/>
            <p:cNvGrpSpPr>
              <a:grpSpLocks noChangeAspect="1"/>
            </p:cNvGrpSpPr>
            <p:nvPr/>
          </p:nvGrpSpPr>
          <p:grpSpPr>
            <a:xfrm>
              <a:off x="1807198" y="1451662"/>
              <a:ext cx="524325" cy="540000"/>
              <a:chOff x="10140951" y="3663950"/>
              <a:chExt cx="1062037" cy="1093788"/>
            </a:xfrm>
            <a:solidFill>
              <a:schemeClr val="bg1"/>
            </a:solidFill>
          </p:grpSpPr>
          <p:sp>
            <p:nvSpPr>
              <p:cNvPr id="44" name="Freeform 23"/>
              <p:cNvSpPr/>
              <p:nvPr/>
            </p:nvSpPr>
            <p:spPr bwMode="auto">
              <a:xfrm>
                <a:off x="10148888" y="4467225"/>
                <a:ext cx="1054099" cy="290513"/>
              </a:xfrm>
              <a:custGeom>
                <a:avLst/>
                <a:gdLst>
                  <a:gd name="T0" fmla="*/ 278 w 278"/>
                  <a:gd name="T1" fmla="*/ 1 h 77"/>
                  <a:gd name="T2" fmla="*/ 253 w 278"/>
                  <a:gd name="T3" fmla="*/ 23 h 77"/>
                  <a:gd name="T4" fmla="*/ 253 w 278"/>
                  <a:gd name="T5" fmla="*/ 23 h 77"/>
                  <a:gd name="T6" fmla="*/ 253 w 278"/>
                  <a:gd name="T7" fmla="*/ 23 h 77"/>
                  <a:gd name="T8" fmla="*/ 140 w 278"/>
                  <a:gd name="T9" fmla="*/ 52 h 77"/>
                  <a:gd name="T10" fmla="*/ 38 w 278"/>
                  <a:gd name="T11" fmla="*/ 30 h 77"/>
                  <a:gd name="T12" fmla="*/ 0 w 278"/>
                  <a:gd name="T13" fmla="*/ 0 h 77"/>
                  <a:gd name="T14" fmla="*/ 47 w 278"/>
                  <a:gd name="T15" fmla="*/ 56 h 77"/>
                  <a:gd name="T16" fmla="*/ 140 w 278"/>
                  <a:gd name="T17" fmla="*/ 77 h 77"/>
                  <a:gd name="T18" fmla="*/ 243 w 278"/>
                  <a:gd name="T19" fmla="*/ 50 h 77"/>
                  <a:gd name="T20" fmla="*/ 243 w 278"/>
                  <a:gd name="T21" fmla="*/ 50 h 77"/>
                  <a:gd name="T22" fmla="*/ 278 w 278"/>
                  <a:gd name="T23" fmla="*/ 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77">
                    <a:moveTo>
                      <a:pt x="278" y="1"/>
                    </a:moveTo>
                    <a:cubicBezTo>
                      <a:pt x="271" y="9"/>
                      <a:pt x="263" y="16"/>
                      <a:pt x="253" y="23"/>
                    </a:cubicBezTo>
                    <a:cubicBezTo>
                      <a:pt x="253" y="23"/>
                      <a:pt x="253" y="23"/>
                      <a:pt x="253" y="23"/>
                    </a:cubicBezTo>
                    <a:cubicBezTo>
                      <a:pt x="253" y="23"/>
                      <a:pt x="253" y="23"/>
                      <a:pt x="253" y="23"/>
                    </a:cubicBezTo>
                    <a:cubicBezTo>
                      <a:pt x="223" y="42"/>
                      <a:pt x="183" y="52"/>
                      <a:pt x="140" y="52"/>
                    </a:cubicBezTo>
                    <a:cubicBezTo>
                      <a:pt x="103" y="52"/>
                      <a:pt x="67" y="44"/>
                      <a:pt x="38" y="30"/>
                    </a:cubicBezTo>
                    <a:cubicBezTo>
                      <a:pt x="22" y="22"/>
                      <a:pt x="9" y="11"/>
                      <a:pt x="0" y="0"/>
                    </a:cubicBezTo>
                    <a:cubicBezTo>
                      <a:pt x="2" y="21"/>
                      <a:pt x="18" y="41"/>
                      <a:pt x="47" y="56"/>
                    </a:cubicBezTo>
                    <a:cubicBezTo>
                      <a:pt x="73" y="70"/>
                      <a:pt x="107" y="77"/>
                      <a:pt x="140" y="77"/>
                    </a:cubicBezTo>
                    <a:cubicBezTo>
                      <a:pt x="178" y="77"/>
                      <a:pt x="216" y="67"/>
                      <a:pt x="243" y="50"/>
                    </a:cubicBezTo>
                    <a:cubicBezTo>
                      <a:pt x="243" y="50"/>
                      <a:pt x="243" y="50"/>
                      <a:pt x="243" y="50"/>
                    </a:cubicBezTo>
                    <a:cubicBezTo>
                      <a:pt x="265" y="36"/>
                      <a:pt x="276" y="19"/>
                      <a:pt x="27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5" name="Freeform 24"/>
              <p:cNvSpPr/>
              <p:nvPr/>
            </p:nvSpPr>
            <p:spPr bwMode="auto">
              <a:xfrm>
                <a:off x="10148888" y="4308475"/>
                <a:ext cx="1054099" cy="287338"/>
              </a:xfrm>
              <a:custGeom>
                <a:avLst/>
                <a:gdLst>
                  <a:gd name="T0" fmla="*/ 253 w 278"/>
                  <a:gd name="T1" fmla="*/ 22 h 76"/>
                  <a:gd name="T2" fmla="*/ 253 w 278"/>
                  <a:gd name="T3" fmla="*/ 23 h 76"/>
                  <a:gd name="T4" fmla="*/ 253 w 278"/>
                  <a:gd name="T5" fmla="*/ 23 h 76"/>
                  <a:gd name="T6" fmla="*/ 140 w 278"/>
                  <a:gd name="T7" fmla="*/ 52 h 76"/>
                  <a:gd name="T8" fmla="*/ 38 w 278"/>
                  <a:gd name="T9" fmla="*/ 30 h 76"/>
                  <a:gd name="T10" fmla="*/ 0 w 278"/>
                  <a:gd name="T11" fmla="*/ 0 h 76"/>
                  <a:gd name="T12" fmla="*/ 47 w 278"/>
                  <a:gd name="T13" fmla="*/ 56 h 76"/>
                  <a:gd name="T14" fmla="*/ 140 w 278"/>
                  <a:gd name="T15" fmla="*/ 76 h 76"/>
                  <a:gd name="T16" fmla="*/ 243 w 278"/>
                  <a:gd name="T17" fmla="*/ 49 h 76"/>
                  <a:gd name="T18" fmla="*/ 243 w 278"/>
                  <a:gd name="T19" fmla="*/ 49 h 76"/>
                  <a:gd name="T20" fmla="*/ 278 w 278"/>
                  <a:gd name="T21" fmla="*/ 1 h 76"/>
                  <a:gd name="T22" fmla="*/ 253 w 278"/>
                  <a:gd name="T23" fmla="*/ 2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76">
                    <a:moveTo>
                      <a:pt x="253" y="22"/>
                    </a:moveTo>
                    <a:cubicBezTo>
                      <a:pt x="253" y="23"/>
                      <a:pt x="253" y="23"/>
                      <a:pt x="253" y="23"/>
                    </a:cubicBezTo>
                    <a:cubicBezTo>
                      <a:pt x="253" y="23"/>
                      <a:pt x="253" y="23"/>
                      <a:pt x="253" y="23"/>
                    </a:cubicBezTo>
                    <a:cubicBezTo>
                      <a:pt x="223" y="42"/>
                      <a:pt x="183" y="52"/>
                      <a:pt x="140" y="52"/>
                    </a:cubicBezTo>
                    <a:cubicBezTo>
                      <a:pt x="103" y="52"/>
                      <a:pt x="67" y="44"/>
                      <a:pt x="38" y="30"/>
                    </a:cubicBezTo>
                    <a:cubicBezTo>
                      <a:pt x="22" y="21"/>
                      <a:pt x="9" y="11"/>
                      <a:pt x="0" y="0"/>
                    </a:cubicBezTo>
                    <a:cubicBezTo>
                      <a:pt x="2" y="20"/>
                      <a:pt x="18" y="41"/>
                      <a:pt x="47" y="56"/>
                    </a:cubicBezTo>
                    <a:cubicBezTo>
                      <a:pt x="73" y="70"/>
                      <a:pt x="107" y="76"/>
                      <a:pt x="140" y="76"/>
                    </a:cubicBezTo>
                    <a:cubicBezTo>
                      <a:pt x="178" y="76"/>
                      <a:pt x="216" y="67"/>
                      <a:pt x="243" y="49"/>
                    </a:cubicBezTo>
                    <a:cubicBezTo>
                      <a:pt x="243" y="49"/>
                      <a:pt x="243" y="49"/>
                      <a:pt x="243" y="49"/>
                    </a:cubicBezTo>
                    <a:cubicBezTo>
                      <a:pt x="265" y="35"/>
                      <a:pt x="276" y="18"/>
                      <a:pt x="278" y="1"/>
                    </a:cubicBezTo>
                    <a:cubicBezTo>
                      <a:pt x="271" y="9"/>
                      <a:pt x="263" y="16"/>
                      <a:pt x="253"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6" name="Freeform 25"/>
              <p:cNvSpPr/>
              <p:nvPr/>
            </p:nvSpPr>
            <p:spPr bwMode="auto">
              <a:xfrm>
                <a:off x="10148888" y="4148138"/>
                <a:ext cx="1054099" cy="288925"/>
              </a:xfrm>
              <a:custGeom>
                <a:avLst/>
                <a:gdLst>
                  <a:gd name="T0" fmla="*/ 253 w 278"/>
                  <a:gd name="T1" fmla="*/ 22 h 76"/>
                  <a:gd name="T2" fmla="*/ 253 w 278"/>
                  <a:gd name="T3" fmla="*/ 22 h 76"/>
                  <a:gd name="T4" fmla="*/ 253 w 278"/>
                  <a:gd name="T5" fmla="*/ 22 h 76"/>
                  <a:gd name="T6" fmla="*/ 140 w 278"/>
                  <a:gd name="T7" fmla="*/ 52 h 76"/>
                  <a:gd name="T8" fmla="*/ 38 w 278"/>
                  <a:gd name="T9" fmla="*/ 29 h 76"/>
                  <a:gd name="T10" fmla="*/ 0 w 278"/>
                  <a:gd name="T11" fmla="*/ 0 h 76"/>
                  <a:gd name="T12" fmla="*/ 47 w 278"/>
                  <a:gd name="T13" fmla="*/ 55 h 76"/>
                  <a:gd name="T14" fmla="*/ 140 w 278"/>
                  <a:gd name="T15" fmla="*/ 76 h 76"/>
                  <a:gd name="T16" fmla="*/ 243 w 278"/>
                  <a:gd name="T17" fmla="*/ 49 h 76"/>
                  <a:gd name="T18" fmla="*/ 243 w 278"/>
                  <a:gd name="T19" fmla="*/ 49 h 76"/>
                  <a:gd name="T20" fmla="*/ 278 w 278"/>
                  <a:gd name="T21" fmla="*/ 1 h 76"/>
                  <a:gd name="T22" fmla="*/ 253 w 278"/>
                  <a:gd name="T23" fmla="*/ 2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76">
                    <a:moveTo>
                      <a:pt x="253" y="22"/>
                    </a:moveTo>
                    <a:cubicBezTo>
                      <a:pt x="253" y="22"/>
                      <a:pt x="253" y="22"/>
                      <a:pt x="253" y="22"/>
                    </a:cubicBezTo>
                    <a:cubicBezTo>
                      <a:pt x="253" y="22"/>
                      <a:pt x="253" y="22"/>
                      <a:pt x="253" y="22"/>
                    </a:cubicBezTo>
                    <a:cubicBezTo>
                      <a:pt x="223" y="41"/>
                      <a:pt x="183" y="52"/>
                      <a:pt x="140" y="52"/>
                    </a:cubicBezTo>
                    <a:cubicBezTo>
                      <a:pt x="103" y="52"/>
                      <a:pt x="67" y="44"/>
                      <a:pt x="38" y="29"/>
                    </a:cubicBezTo>
                    <a:cubicBezTo>
                      <a:pt x="22" y="21"/>
                      <a:pt x="9" y="11"/>
                      <a:pt x="0" y="0"/>
                    </a:cubicBezTo>
                    <a:cubicBezTo>
                      <a:pt x="2" y="20"/>
                      <a:pt x="18" y="41"/>
                      <a:pt x="47" y="55"/>
                    </a:cubicBezTo>
                    <a:cubicBezTo>
                      <a:pt x="73" y="69"/>
                      <a:pt x="107" y="76"/>
                      <a:pt x="140" y="76"/>
                    </a:cubicBezTo>
                    <a:cubicBezTo>
                      <a:pt x="178" y="76"/>
                      <a:pt x="216" y="67"/>
                      <a:pt x="243" y="49"/>
                    </a:cubicBezTo>
                    <a:cubicBezTo>
                      <a:pt x="243" y="49"/>
                      <a:pt x="243" y="49"/>
                      <a:pt x="243" y="49"/>
                    </a:cubicBezTo>
                    <a:cubicBezTo>
                      <a:pt x="265" y="35"/>
                      <a:pt x="276" y="18"/>
                      <a:pt x="278" y="1"/>
                    </a:cubicBezTo>
                    <a:cubicBezTo>
                      <a:pt x="271" y="9"/>
                      <a:pt x="263" y="16"/>
                      <a:pt x="253"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7" name="Freeform 26"/>
              <p:cNvSpPr>
                <a:spLocks noEditPoints="1"/>
              </p:cNvSpPr>
              <p:nvPr/>
            </p:nvSpPr>
            <p:spPr bwMode="auto">
              <a:xfrm>
                <a:off x="10140951" y="3663950"/>
                <a:ext cx="1062037" cy="647700"/>
              </a:xfrm>
              <a:custGeom>
                <a:avLst/>
                <a:gdLst>
                  <a:gd name="T0" fmla="*/ 2 w 280"/>
                  <a:gd name="T1" fmla="*/ 78 h 171"/>
                  <a:gd name="T2" fmla="*/ 49 w 280"/>
                  <a:gd name="T3" fmla="*/ 141 h 171"/>
                  <a:gd name="T4" fmla="*/ 245 w 280"/>
                  <a:gd name="T5" fmla="*/ 135 h 171"/>
                  <a:gd name="T6" fmla="*/ 245 w 280"/>
                  <a:gd name="T7" fmla="*/ 135 h 171"/>
                  <a:gd name="T8" fmla="*/ 280 w 280"/>
                  <a:gd name="T9" fmla="*/ 84 h 171"/>
                  <a:gd name="T10" fmla="*/ 280 w 280"/>
                  <a:gd name="T11" fmla="*/ 81 h 171"/>
                  <a:gd name="T12" fmla="*/ 280 w 280"/>
                  <a:gd name="T13" fmla="*/ 77 h 171"/>
                  <a:gd name="T14" fmla="*/ 233 w 280"/>
                  <a:gd name="T15" fmla="*/ 21 h 171"/>
                  <a:gd name="T16" fmla="*/ 140 w 280"/>
                  <a:gd name="T17" fmla="*/ 0 h 171"/>
                  <a:gd name="T18" fmla="*/ 133 w 280"/>
                  <a:gd name="T19" fmla="*/ 1 h 171"/>
                  <a:gd name="T20" fmla="*/ 132 w 280"/>
                  <a:gd name="T21" fmla="*/ 1 h 171"/>
                  <a:gd name="T22" fmla="*/ 119 w 280"/>
                  <a:gd name="T23" fmla="*/ 1 h 171"/>
                  <a:gd name="T24" fmla="*/ 119 w 280"/>
                  <a:gd name="T25" fmla="*/ 1 h 171"/>
                  <a:gd name="T26" fmla="*/ 106 w 280"/>
                  <a:gd name="T27" fmla="*/ 3 h 171"/>
                  <a:gd name="T28" fmla="*/ 106 w 280"/>
                  <a:gd name="T29" fmla="*/ 3 h 171"/>
                  <a:gd name="T30" fmla="*/ 93 w 280"/>
                  <a:gd name="T31" fmla="*/ 5 h 171"/>
                  <a:gd name="T32" fmla="*/ 93 w 280"/>
                  <a:gd name="T33" fmla="*/ 5 h 171"/>
                  <a:gd name="T34" fmla="*/ 37 w 280"/>
                  <a:gd name="T35" fmla="*/ 27 h 171"/>
                  <a:gd name="T36" fmla="*/ 37 w 280"/>
                  <a:gd name="T37" fmla="*/ 27 h 171"/>
                  <a:gd name="T38" fmla="*/ 2 w 280"/>
                  <a:gd name="T39" fmla="*/ 78 h 171"/>
                  <a:gd name="T40" fmla="*/ 230 w 280"/>
                  <a:gd name="T41" fmla="*/ 127 h 171"/>
                  <a:gd name="T42" fmla="*/ 230 w 280"/>
                  <a:gd name="T43" fmla="*/ 127 h 171"/>
                  <a:gd name="T44" fmla="*/ 62 w 280"/>
                  <a:gd name="T45" fmla="*/ 133 h 171"/>
                  <a:gd name="T46" fmla="*/ 52 w 280"/>
                  <a:gd name="T47" fmla="*/ 35 h 171"/>
                  <a:gd name="T48" fmla="*/ 220 w 280"/>
                  <a:gd name="T49" fmla="*/ 30 h 171"/>
                  <a:gd name="T50" fmla="*/ 230 w 280"/>
                  <a:gd name="T51" fmla="*/ 12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0" h="171">
                    <a:moveTo>
                      <a:pt x="2" y="78"/>
                    </a:moveTo>
                    <a:cubicBezTo>
                      <a:pt x="0" y="101"/>
                      <a:pt x="16" y="125"/>
                      <a:pt x="49" y="141"/>
                    </a:cubicBezTo>
                    <a:cubicBezTo>
                      <a:pt x="106" y="171"/>
                      <a:pt x="194" y="168"/>
                      <a:pt x="245" y="135"/>
                    </a:cubicBezTo>
                    <a:cubicBezTo>
                      <a:pt x="245" y="135"/>
                      <a:pt x="245" y="135"/>
                      <a:pt x="245" y="135"/>
                    </a:cubicBezTo>
                    <a:cubicBezTo>
                      <a:pt x="268" y="120"/>
                      <a:pt x="279" y="102"/>
                      <a:pt x="280" y="84"/>
                    </a:cubicBezTo>
                    <a:cubicBezTo>
                      <a:pt x="280" y="83"/>
                      <a:pt x="280" y="82"/>
                      <a:pt x="280" y="81"/>
                    </a:cubicBezTo>
                    <a:cubicBezTo>
                      <a:pt x="280" y="80"/>
                      <a:pt x="280" y="78"/>
                      <a:pt x="280" y="77"/>
                    </a:cubicBezTo>
                    <a:cubicBezTo>
                      <a:pt x="278" y="56"/>
                      <a:pt x="262" y="36"/>
                      <a:pt x="233" y="21"/>
                    </a:cubicBezTo>
                    <a:cubicBezTo>
                      <a:pt x="206" y="7"/>
                      <a:pt x="173" y="0"/>
                      <a:pt x="140" y="0"/>
                    </a:cubicBezTo>
                    <a:cubicBezTo>
                      <a:pt x="138" y="0"/>
                      <a:pt x="135" y="0"/>
                      <a:pt x="133" y="1"/>
                    </a:cubicBezTo>
                    <a:cubicBezTo>
                      <a:pt x="132" y="1"/>
                      <a:pt x="132" y="1"/>
                      <a:pt x="132" y="1"/>
                    </a:cubicBezTo>
                    <a:cubicBezTo>
                      <a:pt x="128" y="1"/>
                      <a:pt x="124" y="1"/>
                      <a:pt x="119" y="1"/>
                    </a:cubicBezTo>
                    <a:cubicBezTo>
                      <a:pt x="119" y="1"/>
                      <a:pt x="119" y="1"/>
                      <a:pt x="119" y="1"/>
                    </a:cubicBezTo>
                    <a:cubicBezTo>
                      <a:pt x="115" y="2"/>
                      <a:pt x="110" y="2"/>
                      <a:pt x="106" y="3"/>
                    </a:cubicBezTo>
                    <a:cubicBezTo>
                      <a:pt x="106" y="3"/>
                      <a:pt x="106" y="3"/>
                      <a:pt x="106" y="3"/>
                    </a:cubicBezTo>
                    <a:cubicBezTo>
                      <a:pt x="102" y="4"/>
                      <a:pt x="97" y="4"/>
                      <a:pt x="93" y="5"/>
                    </a:cubicBezTo>
                    <a:cubicBezTo>
                      <a:pt x="93" y="5"/>
                      <a:pt x="93" y="5"/>
                      <a:pt x="93" y="5"/>
                    </a:cubicBezTo>
                    <a:cubicBezTo>
                      <a:pt x="72" y="10"/>
                      <a:pt x="52" y="17"/>
                      <a:pt x="37" y="27"/>
                    </a:cubicBezTo>
                    <a:cubicBezTo>
                      <a:pt x="37" y="27"/>
                      <a:pt x="37" y="27"/>
                      <a:pt x="37" y="27"/>
                    </a:cubicBezTo>
                    <a:cubicBezTo>
                      <a:pt x="14" y="42"/>
                      <a:pt x="3" y="60"/>
                      <a:pt x="2" y="78"/>
                    </a:cubicBezTo>
                    <a:close/>
                    <a:moveTo>
                      <a:pt x="230" y="127"/>
                    </a:moveTo>
                    <a:cubicBezTo>
                      <a:pt x="230" y="127"/>
                      <a:pt x="230" y="127"/>
                      <a:pt x="230" y="127"/>
                    </a:cubicBezTo>
                    <a:cubicBezTo>
                      <a:pt x="187" y="156"/>
                      <a:pt x="111" y="158"/>
                      <a:pt x="62" y="133"/>
                    </a:cubicBezTo>
                    <a:cubicBezTo>
                      <a:pt x="13" y="107"/>
                      <a:pt x="8" y="63"/>
                      <a:pt x="52" y="35"/>
                    </a:cubicBezTo>
                    <a:cubicBezTo>
                      <a:pt x="95" y="6"/>
                      <a:pt x="171" y="4"/>
                      <a:pt x="220" y="30"/>
                    </a:cubicBezTo>
                    <a:cubicBezTo>
                      <a:pt x="269" y="55"/>
                      <a:pt x="274" y="99"/>
                      <a:pt x="230"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8" name="Freeform 27"/>
              <p:cNvSpPr>
                <a:spLocks noEditPoints="1"/>
              </p:cNvSpPr>
              <p:nvPr/>
            </p:nvSpPr>
            <p:spPr bwMode="auto">
              <a:xfrm>
                <a:off x="10206038" y="3698875"/>
                <a:ext cx="939800" cy="544513"/>
              </a:xfrm>
              <a:custGeom>
                <a:avLst/>
                <a:gdLst>
                  <a:gd name="T0" fmla="*/ 40 w 248"/>
                  <a:gd name="T1" fmla="*/ 29 h 144"/>
                  <a:gd name="T2" fmla="*/ 50 w 248"/>
                  <a:gd name="T3" fmla="*/ 120 h 144"/>
                  <a:gd name="T4" fmla="*/ 208 w 248"/>
                  <a:gd name="T5" fmla="*/ 115 h 144"/>
                  <a:gd name="T6" fmla="*/ 198 w 248"/>
                  <a:gd name="T7" fmla="*/ 24 h 144"/>
                  <a:gd name="T8" fmla="*/ 40 w 248"/>
                  <a:gd name="T9" fmla="*/ 29 h 144"/>
                  <a:gd name="T10" fmla="*/ 81 w 248"/>
                  <a:gd name="T11" fmla="*/ 107 h 144"/>
                  <a:gd name="T12" fmla="*/ 74 w 248"/>
                  <a:gd name="T13" fmla="*/ 111 h 144"/>
                  <a:gd name="T14" fmla="*/ 68 w 248"/>
                  <a:gd name="T15" fmla="*/ 111 h 144"/>
                  <a:gd name="T16" fmla="*/ 67 w 248"/>
                  <a:gd name="T17" fmla="*/ 110 h 144"/>
                  <a:gd name="T18" fmla="*/ 65 w 248"/>
                  <a:gd name="T19" fmla="*/ 109 h 144"/>
                  <a:gd name="T20" fmla="*/ 64 w 248"/>
                  <a:gd name="T21" fmla="*/ 106 h 144"/>
                  <a:gd name="T22" fmla="*/ 71 w 248"/>
                  <a:gd name="T23" fmla="*/ 101 h 144"/>
                  <a:gd name="T24" fmla="*/ 51 w 248"/>
                  <a:gd name="T25" fmla="*/ 82 h 144"/>
                  <a:gd name="T26" fmla="*/ 52 w 248"/>
                  <a:gd name="T27" fmla="*/ 81 h 144"/>
                  <a:gd name="T28" fmla="*/ 69 w 248"/>
                  <a:gd name="T29" fmla="*/ 76 h 144"/>
                  <a:gd name="T30" fmla="*/ 71 w 248"/>
                  <a:gd name="T31" fmla="*/ 76 h 144"/>
                  <a:gd name="T32" fmla="*/ 86 w 248"/>
                  <a:gd name="T33" fmla="*/ 91 h 144"/>
                  <a:gd name="T34" fmla="*/ 114 w 248"/>
                  <a:gd name="T35" fmla="*/ 73 h 144"/>
                  <a:gd name="T36" fmla="*/ 113 w 248"/>
                  <a:gd name="T37" fmla="*/ 41 h 144"/>
                  <a:gd name="T38" fmla="*/ 168 w 248"/>
                  <a:gd name="T39" fmla="*/ 38 h 144"/>
                  <a:gd name="T40" fmla="*/ 175 w 248"/>
                  <a:gd name="T41" fmla="*/ 33 h 144"/>
                  <a:gd name="T42" fmla="*/ 182 w 248"/>
                  <a:gd name="T43" fmla="*/ 33 h 144"/>
                  <a:gd name="T44" fmla="*/ 185 w 248"/>
                  <a:gd name="T45" fmla="*/ 35 h 144"/>
                  <a:gd name="T46" fmla="*/ 185 w 248"/>
                  <a:gd name="T47" fmla="*/ 38 h 144"/>
                  <a:gd name="T48" fmla="*/ 178 w 248"/>
                  <a:gd name="T49" fmla="*/ 43 h 144"/>
                  <a:gd name="T50" fmla="*/ 195 w 248"/>
                  <a:gd name="T51" fmla="*/ 61 h 144"/>
                  <a:gd name="T52" fmla="*/ 193 w 248"/>
                  <a:gd name="T53" fmla="*/ 62 h 144"/>
                  <a:gd name="T54" fmla="*/ 179 w 248"/>
                  <a:gd name="T55" fmla="*/ 66 h 144"/>
                  <a:gd name="T56" fmla="*/ 176 w 248"/>
                  <a:gd name="T57" fmla="*/ 66 h 144"/>
                  <a:gd name="T58" fmla="*/ 163 w 248"/>
                  <a:gd name="T59" fmla="*/ 53 h 144"/>
                  <a:gd name="T60" fmla="*/ 137 w 248"/>
                  <a:gd name="T61" fmla="*/ 70 h 144"/>
                  <a:gd name="T62" fmla="*/ 137 w 248"/>
                  <a:gd name="T63" fmla="*/ 103 h 144"/>
                  <a:gd name="T64" fmla="*/ 81 w 248"/>
                  <a:gd name="T65"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8" h="144">
                    <a:moveTo>
                      <a:pt x="40" y="29"/>
                    </a:moveTo>
                    <a:cubicBezTo>
                      <a:pt x="0" y="56"/>
                      <a:pt x="4" y="96"/>
                      <a:pt x="50" y="120"/>
                    </a:cubicBezTo>
                    <a:cubicBezTo>
                      <a:pt x="96" y="144"/>
                      <a:pt x="167" y="142"/>
                      <a:pt x="208" y="115"/>
                    </a:cubicBezTo>
                    <a:cubicBezTo>
                      <a:pt x="248" y="89"/>
                      <a:pt x="244" y="48"/>
                      <a:pt x="198" y="24"/>
                    </a:cubicBezTo>
                    <a:cubicBezTo>
                      <a:pt x="152" y="0"/>
                      <a:pt x="81" y="2"/>
                      <a:pt x="40" y="29"/>
                    </a:cubicBezTo>
                    <a:close/>
                    <a:moveTo>
                      <a:pt x="81" y="107"/>
                    </a:moveTo>
                    <a:cubicBezTo>
                      <a:pt x="74" y="111"/>
                      <a:pt x="74" y="111"/>
                      <a:pt x="74" y="111"/>
                    </a:cubicBezTo>
                    <a:cubicBezTo>
                      <a:pt x="72" y="112"/>
                      <a:pt x="71" y="112"/>
                      <a:pt x="68" y="111"/>
                    </a:cubicBezTo>
                    <a:cubicBezTo>
                      <a:pt x="67" y="110"/>
                      <a:pt x="67" y="110"/>
                      <a:pt x="67" y="110"/>
                    </a:cubicBezTo>
                    <a:cubicBezTo>
                      <a:pt x="65" y="109"/>
                      <a:pt x="65" y="109"/>
                      <a:pt x="65" y="109"/>
                    </a:cubicBezTo>
                    <a:cubicBezTo>
                      <a:pt x="62" y="108"/>
                      <a:pt x="62" y="107"/>
                      <a:pt x="64" y="106"/>
                    </a:cubicBezTo>
                    <a:cubicBezTo>
                      <a:pt x="71" y="101"/>
                      <a:pt x="71" y="101"/>
                      <a:pt x="71" y="101"/>
                    </a:cubicBezTo>
                    <a:cubicBezTo>
                      <a:pt x="65" y="99"/>
                      <a:pt x="46" y="85"/>
                      <a:pt x="51" y="82"/>
                    </a:cubicBezTo>
                    <a:cubicBezTo>
                      <a:pt x="51" y="82"/>
                      <a:pt x="51" y="82"/>
                      <a:pt x="52" y="81"/>
                    </a:cubicBezTo>
                    <a:cubicBezTo>
                      <a:pt x="69" y="76"/>
                      <a:pt x="69" y="76"/>
                      <a:pt x="69" y="76"/>
                    </a:cubicBezTo>
                    <a:cubicBezTo>
                      <a:pt x="69" y="76"/>
                      <a:pt x="71" y="76"/>
                      <a:pt x="71" y="76"/>
                    </a:cubicBezTo>
                    <a:cubicBezTo>
                      <a:pt x="72" y="77"/>
                      <a:pt x="77" y="86"/>
                      <a:pt x="86" y="91"/>
                    </a:cubicBezTo>
                    <a:cubicBezTo>
                      <a:pt x="114" y="73"/>
                      <a:pt x="114" y="73"/>
                      <a:pt x="114" y="73"/>
                    </a:cubicBezTo>
                    <a:cubicBezTo>
                      <a:pt x="108" y="66"/>
                      <a:pt x="95" y="53"/>
                      <a:pt x="113" y="41"/>
                    </a:cubicBezTo>
                    <a:cubicBezTo>
                      <a:pt x="134" y="27"/>
                      <a:pt x="161" y="34"/>
                      <a:pt x="168" y="38"/>
                    </a:cubicBezTo>
                    <a:cubicBezTo>
                      <a:pt x="175" y="33"/>
                      <a:pt x="175" y="33"/>
                      <a:pt x="175" y="33"/>
                    </a:cubicBezTo>
                    <a:cubicBezTo>
                      <a:pt x="178" y="32"/>
                      <a:pt x="179" y="32"/>
                      <a:pt x="182" y="33"/>
                    </a:cubicBezTo>
                    <a:cubicBezTo>
                      <a:pt x="185" y="35"/>
                      <a:pt x="185" y="35"/>
                      <a:pt x="185" y="35"/>
                    </a:cubicBezTo>
                    <a:cubicBezTo>
                      <a:pt x="188" y="36"/>
                      <a:pt x="188" y="37"/>
                      <a:pt x="185" y="38"/>
                    </a:cubicBezTo>
                    <a:cubicBezTo>
                      <a:pt x="178" y="43"/>
                      <a:pt x="178" y="43"/>
                      <a:pt x="178" y="43"/>
                    </a:cubicBezTo>
                    <a:cubicBezTo>
                      <a:pt x="183" y="45"/>
                      <a:pt x="200" y="58"/>
                      <a:pt x="195" y="61"/>
                    </a:cubicBezTo>
                    <a:cubicBezTo>
                      <a:pt x="195" y="62"/>
                      <a:pt x="194" y="62"/>
                      <a:pt x="193" y="62"/>
                    </a:cubicBezTo>
                    <a:cubicBezTo>
                      <a:pt x="179" y="66"/>
                      <a:pt x="179" y="66"/>
                      <a:pt x="179" y="66"/>
                    </a:cubicBezTo>
                    <a:cubicBezTo>
                      <a:pt x="178" y="66"/>
                      <a:pt x="177" y="66"/>
                      <a:pt x="176" y="66"/>
                    </a:cubicBezTo>
                    <a:cubicBezTo>
                      <a:pt x="175" y="65"/>
                      <a:pt x="170" y="56"/>
                      <a:pt x="163" y="53"/>
                    </a:cubicBezTo>
                    <a:cubicBezTo>
                      <a:pt x="137" y="70"/>
                      <a:pt x="137" y="70"/>
                      <a:pt x="137" y="70"/>
                    </a:cubicBezTo>
                    <a:cubicBezTo>
                      <a:pt x="143" y="78"/>
                      <a:pt x="155" y="91"/>
                      <a:pt x="137" y="103"/>
                    </a:cubicBezTo>
                    <a:cubicBezTo>
                      <a:pt x="117" y="116"/>
                      <a:pt x="93" y="111"/>
                      <a:pt x="81"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9" name="Freeform 28"/>
              <p:cNvSpPr/>
              <p:nvPr/>
            </p:nvSpPr>
            <p:spPr bwMode="auto">
              <a:xfrm>
                <a:off x="10564813" y="4000500"/>
                <a:ext cx="117475" cy="73025"/>
              </a:xfrm>
              <a:custGeom>
                <a:avLst/>
                <a:gdLst>
                  <a:gd name="T0" fmla="*/ 22 w 31"/>
                  <a:gd name="T1" fmla="*/ 14 h 19"/>
                  <a:gd name="T2" fmla="*/ 24 w 31"/>
                  <a:gd name="T3" fmla="*/ 0 h 19"/>
                  <a:gd name="T4" fmla="*/ 0 w 31"/>
                  <a:gd name="T5" fmla="*/ 16 h 19"/>
                  <a:gd name="T6" fmla="*/ 22 w 31"/>
                  <a:gd name="T7" fmla="*/ 14 h 19"/>
                </a:gdLst>
                <a:ahLst/>
                <a:cxnLst>
                  <a:cxn ang="0">
                    <a:pos x="T0" y="T1"/>
                  </a:cxn>
                  <a:cxn ang="0">
                    <a:pos x="T2" y="T3"/>
                  </a:cxn>
                  <a:cxn ang="0">
                    <a:pos x="T4" y="T5"/>
                  </a:cxn>
                  <a:cxn ang="0">
                    <a:pos x="T6" y="T7"/>
                  </a:cxn>
                </a:cxnLst>
                <a:rect l="0" t="0" r="r" b="b"/>
                <a:pathLst>
                  <a:path w="31" h="19">
                    <a:moveTo>
                      <a:pt x="22" y="14"/>
                    </a:moveTo>
                    <a:cubicBezTo>
                      <a:pt x="31" y="9"/>
                      <a:pt x="26" y="3"/>
                      <a:pt x="24" y="0"/>
                    </a:cubicBezTo>
                    <a:cubicBezTo>
                      <a:pt x="0" y="16"/>
                      <a:pt x="0" y="16"/>
                      <a:pt x="0" y="16"/>
                    </a:cubicBezTo>
                    <a:cubicBezTo>
                      <a:pt x="6" y="18"/>
                      <a:pt x="15" y="19"/>
                      <a:pt x="2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0" name="Freeform 29"/>
              <p:cNvSpPr/>
              <p:nvPr/>
            </p:nvSpPr>
            <p:spPr bwMode="auto">
              <a:xfrm>
                <a:off x="10679113" y="3863975"/>
                <a:ext cx="114300" cy="73025"/>
              </a:xfrm>
              <a:custGeom>
                <a:avLst/>
                <a:gdLst>
                  <a:gd name="T0" fmla="*/ 7 w 30"/>
                  <a:gd name="T1" fmla="*/ 19 h 19"/>
                  <a:gd name="T2" fmla="*/ 30 w 30"/>
                  <a:gd name="T3" fmla="*/ 4 h 19"/>
                  <a:gd name="T4" fmla="*/ 8 w 30"/>
                  <a:gd name="T5" fmla="*/ 6 h 19"/>
                  <a:gd name="T6" fmla="*/ 7 w 30"/>
                  <a:gd name="T7" fmla="*/ 19 h 19"/>
                </a:gdLst>
                <a:ahLst/>
                <a:cxnLst>
                  <a:cxn ang="0">
                    <a:pos x="T0" y="T1"/>
                  </a:cxn>
                  <a:cxn ang="0">
                    <a:pos x="T2" y="T3"/>
                  </a:cxn>
                  <a:cxn ang="0">
                    <a:pos x="T4" y="T5"/>
                  </a:cxn>
                  <a:cxn ang="0">
                    <a:pos x="T6" y="T7"/>
                  </a:cxn>
                </a:cxnLst>
                <a:rect l="0" t="0" r="r" b="b"/>
                <a:pathLst>
                  <a:path w="30" h="19">
                    <a:moveTo>
                      <a:pt x="7" y="19"/>
                    </a:moveTo>
                    <a:cubicBezTo>
                      <a:pt x="30" y="4"/>
                      <a:pt x="30" y="4"/>
                      <a:pt x="30" y="4"/>
                    </a:cubicBezTo>
                    <a:cubicBezTo>
                      <a:pt x="26" y="3"/>
                      <a:pt x="16" y="0"/>
                      <a:pt x="8" y="6"/>
                    </a:cubicBezTo>
                    <a:cubicBezTo>
                      <a:pt x="0" y="11"/>
                      <a:pt x="4" y="16"/>
                      <a:pt x="7"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
          <p:nvSpPr>
            <p:cNvPr id="42" name="椭圆 41"/>
            <p:cNvSpPr>
              <a:spLocks noChangeAspect="1"/>
            </p:cNvSpPr>
            <p:nvPr/>
          </p:nvSpPr>
          <p:spPr>
            <a:xfrm>
              <a:off x="1529361" y="1154640"/>
              <a:ext cx="1080000" cy="1080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6665" b="1" dirty="0">
                <a:solidFill>
                  <a:schemeClr val="bg1"/>
                </a:solidFill>
              </a:endParaRPr>
            </a:p>
          </p:txBody>
        </p:sp>
        <p:sp>
          <p:nvSpPr>
            <p:cNvPr id="43" name="文本框 8"/>
            <p:cNvSpPr txBox="1"/>
            <p:nvPr/>
          </p:nvSpPr>
          <p:spPr>
            <a:xfrm>
              <a:off x="1192723" y="2408801"/>
              <a:ext cx="1678375" cy="946509"/>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65" b="1" dirty="0">
                  <a:solidFill>
                    <a:schemeClr val="bg1"/>
                  </a:solidFill>
                </a:rPr>
                <a:t>输入你的标题内容</a:t>
              </a:r>
              <a:endParaRPr lang="en-US" altLang="zh-CN" sz="1465" b="1" dirty="0">
                <a:solidFill>
                  <a:schemeClr val="bg1"/>
                </a:solidFill>
              </a:endParaRPr>
            </a:p>
            <a:p>
              <a:pPr algn="ctr">
                <a:lnSpc>
                  <a:spcPct val="150000"/>
                </a:lnSpc>
              </a:pPr>
              <a:r>
                <a:rPr lang="zh-CN" altLang="en-US" sz="1200" dirty="0">
                  <a:solidFill>
                    <a:schemeClr val="bg1"/>
                  </a:solidFill>
                </a:rPr>
                <a:t>请在此粘贴或者输入你的文字内容请在此粘贴或者输入你的文字</a:t>
              </a:r>
              <a:endParaRPr lang="en-US" altLang="zh-CN" sz="1200" dirty="0">
                <a:solidFill>
                  <a:schemeClr val="bg1"/>
                </a:solidFill>
              </a:endParaRPr>
            </a:p>
          </p:txBody>
        </p:sp>
      </p:grpSp>
      <p:grpSp>
        <p:nvGrpSpPr>
          <p:cNvPr id="51" name="组合 50"/>
          <p:cNvGrpSpPr/>
          <p:nvPr/>
        </p:nvGrpSpPr>
        <p:grpSpPr>
          <a:xfrm>
            <a:off x="6398416" y="1729868"/>
            <a:ext cx="2237833" cy="3924299"/>
            <a:chOff x="4549473" y="853916"/>
            <a:chExt cx="1678375" cy="2943224"/>
          </a:xfrm>
        </p:grpSpPr>
        <p:sp>
          <p:nvSpPr>
            <p:cNvPr id="52" name="梯形 51"/>
            <p:cNvSpPr/>
            <p:nvPr/>
          </p:nvSpPr>
          <p:spPr>
            <a:xfrm rot="5400000">
              <a:off x="3917049" y="1486340"/>
              <a:ext cx="2943224" cy="1678375"/>
            </a:xfrm>
            <a:prstGeom prst="trapezoid">
              <a:avLst>
                <a:gd name="adj" fmla="val 6098"/>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53" name="组合 52"/>
            <p:cNvGrpSpPr>
              <a:grpSpLocks noChangeAspect="1"/>
            </p:cNvGrpSpPr>
            <p:nvPr/>
          </p:nvGrpSpPr>
          <p:grpSpPr>
            <a:xfrm>
              <a:off x="4938235" y="1440707"/>
              <a:ext cx="884103" cy="540000"/>
              <a:chOff x="4233863" y="3798887"/>
              <a:chExt cx="1089025" cy="665163"/>
            </a:xfrm>
            <a:solidFill>
              <a:schemeClr val="bg1"/>
            </a:solidFill>
          </p:grpSpPr>
          <p:sp>
            <p:nvSpPr>
              <p:cNvPr id="56" name="Freeform 9"/>
              <p:cNvSpPr/>
              <p:nvPr/>
            </p:nvSpPr>
            <p:spPr bwMode="auto">
              <a:xfrm>
                <a:off x="4233863" y="3798887"/>
                <a:ext cx="538163" cy="660401"/>
              </a:xfrm>
              <a:custGeom>
                <a:avLst/>
                <a:gdLst>
                  <a:gd name="T0" fmla="*/ 133 w 142"/>
                  <a:gd name="T1" fmla="*/ 132 h 173"/>
                  <a:gd name="T2" fmla="*/ 142 w 142"/>
                  <a:gd name="T3" fmla="*/ 128 h 173"/>
                  <a:gd name="T4" fmla="*/ 102 w 142"/>
                  <a:gd name="T5" fmla="*/ 115 h 173"/>
                  <a:gd name="T6" fmla="*/ 119 w 142"/>
                  <a:gd name="T7" fmla="*/ 82 h 173"/>
                  <a:gd name="T8" fmla="*/ 119 w 142"/>
                  <a:gd name="T9" fmla="*/ 81 h 173"/>
                  <a:gd name="T10" fmla="*/ 123 w 142"/>
                  <a:gd name="T11" fmla="*/ 81 h 173"/>
                  <a:gd name="T12" fmla="*/ 127 w 142"/>
                  <a:gd name="T13" fmla="*/ 64 h 173"/>
                  <a:gd name="T14" fmla="*/ 124 w 142"/>
                  <a:gd name="T15" fmla="*/ 58 h 173"/>
                  <a:gd name="T16" fmla="*/ 124 w 142"/>
                  <a:gd name="T17" fmla="*/ 58 h 173"/>
                  <a:gd name="T18" fmla="*/ 124 w 142"/>
                  <a:gd name="T19" fmla="*/ 56 h 173"/>
                  <a:gd name="T20" fmla="*/ 123 w 142"/>
                  <a:gd name="T21" fmla="*/ 32 h 173"/>
                  <a:gd name="T22" fmla="*/ 117 w 142"/>
                  <a:gd name="T23" fmla="*/ 15 h 173"/>
                  <a:gd name="T24" fmla="*/ 96 w 142"/>
                  <a:gd name="T25" fmla="*/ 5 h 173"/>
                  <a:gd name="T26" fmla="*/ 72 w 142"/>
                  <a:gd name="T27" fmla="*/ 2 h 173"/>
                  <a:gd name="T28" fmla="*/ 62 w 142"/>
                  <a:gd name="T29" fmla="*/ 13 h 173"/>
                  <a:gd name="T30" fmla="*/ 50 w 142"/>
                  <a:gd name="T31" fmla="*/ 33 h 173"/>
                  <a:gd name="T32" fmla="*/ 49 w 142"/>
                  <a:gd name="T33" fmla="*/ 56 h 173"/>
                  <a:gd name="T34" fmla="*/ 49 w 142"/>
                  <a:gd name="T35" fmla="*/ 58 h 173"/>
                  <a:gd name="T36" fmla="*/ 49 w 142"/>
                  <a:gd name="T37" fmla="*/ 58 h 173"/>
                  <a:gd name="T38" fmla="*/ 45 w 142"/>
                  <a:gd name="T39" fmla="*/ 64 h 173"/>
                  <a:gd name="T40" fmla="*/ 50 w 142"/>
                  <a:gd name="T41" fmla="*/ 81 h 173"/>
                  <a:gd name="T42" fmla="*/ 54 w 142"/>
                  <a:gd name="T43" fmla="*/ 81 h 173"/>
                  <a:gd name="T44" fmla="*/ 54 w 142"/>
                  <a:gd name="T45" fmla="*/ 82 h 173"/>
                  <a:gd name="T46" fmla="*/ 71 w 142"/>
                  <a:gd name="T47" fmla="*/ 115 h 173"/>
                  <a:gd name="T48" fmla="*/ 23 w 142"/>
                  <a:gd name="T49" fmla="*/ 133 h 173"/>
                  <a:gd name="T50" fmla="*/ 0 w 142"/>
                  <a:gd name="T51" fmla="*/ 154 h 173"/>
                  <a:gd name="T52" fmla="*/ 0 w 142"/>
                  <a:gd name="T53" fmla="*/ 173 h 173"/>
                  <a:gd name="T54" fmla="*/ 104 w 142"/>
                  <a:gd name="T55" fmla="*/ 173 h 173"/>
                  <a:gd name="T56" fmla="*/ 104 w 142"/>
                  <a:gd name="T57" fmla="*/ 162 h 173"/>
                  <a:gd name="T58" fmla="*/ 133 w 142"/>
                  <a:gd name="T59" fmla="*/ 13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2" h="173">
                    <a:moveTo>
                      <a:pt x="133" y="132"/>
                    </a:moveTo>
                    <a:cubicBezTo>
                      <a:pt x="136" y="131"/>
                      <a:pt x="139" y="129"/>
                      <a:pt x="142" y="128"/>
                    </a:cubicBezTo>
                    <a:cubicBezTo>
                      <a:pt x="132" y="123"/>
                      <a:pt x="120" y="117"/>
                      <a:pt x="102" y="115"/>
                    </a:cubicBezTo>
                    <a:cubicBezTo>
                      <a:pt x="109" y="109"/>
                      <a:pt x="112" y="98"/>
                      <a:pt x="119" y="82"/>
                    </a:cubicBezTo>
                    <a:cubicBezTo>
                      <a:pt x="119" y="82"/>
                      <a:pt x="119" y="82"/>
                      <a:pt x="119" y="81"/>
                    </a:cubicBezTo>
                    <a:cubicBezTo>
                      <a:pt x="120" y="82"/>
                      <a:pt x="122" y="82"/>
                      <a:pt x="123" y="81"/>
                    </a:cubicBezTo>
                    <a:cubicBezTo>
                      <a:pt x="126" y="79"/>
                      <a:pt x="127" y="69"/>
                      <a:pt x="127" y="64"/>
                    </a:cubicBezTo>
                    <a:cubicBezTo>
                      <a:pt x="128" y="57"/>
                      <a:pt x="124" y="58"/>
                      <a:pt x="124" y="58"/>
                    </a:cubicBezTo>
                    <a:cubicBezTo>
                      <a:pt x="124" y="58"/>
                      <a:pt x="124" y="58"/>
                      <a:pt x="124" y="58"/>
                    </a:cubicBezTo>
                    <a:cubicBezTo>
                      <a:pt x="124" y="57"/>
                      <a:pt x="124" y="57"/>
                      <a:pt x="124" y="56"/>
                    </a:cubicBezTo>
                    <a:cubicBezTo>
                      <a:pt x="124" y="50"/>
                      <a:pt x="125" y="39"/>
                      <a:pt x="123" y="32"/>
                    </a:cubicBezTo>
                    <a:cubicBezTo>
                      <a:pt x="121" y="23"/>
                      <a:pt x="121" y="20"/>
                      <a:pt x="117" y="15"/>
                    </a:cubicBezTo>
                    <a:cubicBezTo>
                      <a:pt x="110" y="8"/>
                      <a:pt x="100" y="5"/>
                      <a:pt x="96" y="5"/>
                    </a:cubicBezTo>
                    <a:cubicBezTo>
                      <a:pt x="93" y="5"/>
                      <a:pt x="80" y="0"/>
                      <a:pt x="72" y="2"/>
                    </a:cubicBezTo>
                    <a:cubicBezTo>
                      <a:pt x="64" y="5"/>
                      <a:pt x="69" y="13"/>
                      <a:pt x="62" y="13"/>
                    </a:cubicBezTo>
                    <a:cubicBezTo>
                      <a:pt x="55" y="13"/>
                      <a:pt x="52" y="23"/>
                      <a:pt x="50" y="33"/>
                    </a:cubicBezTo>
                    <a:cubicBezTo>
                      <a:pt x="48" y="39"/>
                      <a:pt x="49" y="49"/>
                      <a:pt x="49" y="56"/>
                    </a:cubicBezTo>
                    <a:cubicBezTo>
                      <a:pt x="49" y="57"/>
                      <a:pt x="49" y="57"/>
                      <a:pt x="49" y="58"/>
                    </a:cubicBezTo>
                    <a:cubicBezTo>
                      <a:pt x="49" y="58"/>
                      <a:pt x="49" y="58"/>
                      <a:pt x="49" y="58"/>
                    </a:cubicBezTo>
                    <a:cubicBezTo>
                      <a:pt x="49" y="58"/>
                      <a:pt x="45" y="57"/>
                      <a:pt x="45" y="64"/>
                    </a:cubicBezTo>
                    <a:cubicBezTo>
                      <a:pt x="45" y="69"/>
                      <a:pt x="47" y="79"/>
                      <a:pt x="50" y="81"/>
                    </a:cubicBezTo>
                    <a:cubicBezTo>
                      <a:pt x="51" y="82"/>
                      <a:pt x="53" y="82"/>
                      <a:pt x="54" y="81"/>
                    </a:cubicBezTo>
                    <a:cubicBezTo>
                      <a:pt x="54" y="82"/>
                      <a:pt x="54" y="82"/>
                      <a:pt x="54" y="82"/>
                    </a:cubicBezTo>
                    <a:cubicBezTo>
                      <a:pt x="61" y="98"/>
                      <a:pt x="64" y="110"/>
                      <a:pt x="71" y="115"/>
                    </a:cubicBezTo>
                    <a:cubicBezTo>
                      <a:pt x="47" y="118"/>
                      <a:pt x="34" y="128"/>
                      <a:pt x="23" y="133"/>
                    </a:cubicBezTo>
                    <a:cubicBezTo>
                      <a:pt x="0" y="143"/>
                      <a:pt x="0" y="154"/>
                      <a:pt x="0" y="154"/>
                    </a:cubicBezTo>
                    <a:cubicBezTo>
                      <a:pt x="0" y="173"/>
                      <a:pt x="0" y="173"/>
                      <a:pt x="0" y="173"/>
                    </a:cubicBezTo>
                    <a:cubicBezTo>
                      <a:pt x="104" y="173"/>
                      <a:pt x="104" y="173"/>
                      <a:pt x="104" y="173"/>
                    </a:cubicBezTo>
                    <a:cubicBezTo>
                      <a:pt x="104" y="162"/>
                      <a:pt x="104" y="162"/>
                      <a:pt x="104" y="162"/>
                    </a:cubicBezTo>
                    <a:cubicBezTo>
                      <a:pt x="104" y="159"/>
                      <a:pt x="106" y="144"/>
                      <a:pt x="133" y="1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7" name="Freeform 10"/>
              <p:cNvSpPr/>
              <p:nvPr/>
            </p:nvSpPr>
            <p:spPr bwMode="auto">
              <a:xfrm>
                <a:off x="4665663" y="3825875"/>
                <a:ext cx="657225" cy="638175"/>
              </a:xfrm>
              <a:custGeom>
                <a:avLst/>
                <a:gdLst>
                  <a:gd name="T0" fmla="*/ 150 w 173"/>
                  <a:gd name="T1" fmla="*/ 134 h 167"/>
                  <a:gd name="T2" fmla="*/ 110 w 173"/>
                  <a:gd name="T3" fmla="*/ 124 h 167"/>
                  <a:gd name="T4" fmla="*/ 104 w 173"/>
                  <a:gd name="T5" fmla="*/ 106 h 167"/>
                  <a:gd name="T6" fmla="*/ 108 w 173"/>
                  <a:gd name="T7" fmla="*/ 109 h 167"/>
                  <a:gd name="T8" fmla="*/ 112 w 173"/>
                  <a:gd name="T9" fmla="*/ 108 h 167"/>
                  <a:gd name="T10" fmla="*/ 125 w 173"/>
                  <a:gd name="T11" fmla="*/ 106 h 167"/>
                  <a:gd name="T12" fmla="*/ 127 w 173"/>
                  <a:gd name="T13" fmla="*/ 107 h 167"/>
                  <a:gd name="T14" fmla="*/ 130 w 173"/>
                  <a:gd name="T15" fmla="*/ 108 h 167"/>
                  <a:gd name="T16" fmla="*/ 129 w 173"/>
                  <a:gd name="T17" fmla="*/ 106 h 167"/>
                  <a:gd name="T18" fmla="*/ 125 w 173"/>
                  <a:gd name="T19" fmla="*/ 96 h 167"/>
                  <a:gd name="T20" fmla="*/ 130 w 173"/>
                  <a:gd name="T21" fmla="*/ 93 h 167"/>
                  <a:gd name="T22" fmla="*/ 131 w 173"/>
                  <a:gd name="T23" fmla="*/ 93 h 167"/>
                  <a:gd name="T24" fmla="*/ 133 w 173"/>
                  <a:gd name="T25" fmla="*/ 93 h 167"/>
                  <a:gd name="T26" fmla="*/ 138 w 173"/>
                  <a:gd name="T27" fmla="*/ 92 h 167"/>
                  <a:gd name="T28" fmla="*/ 120 w 173"/>
                  <a:gd name="T29" fmla="*/ 8 h 167"/>
                  <a:gd name="T30" fmla="*/ 100 w 173"/>
                  <a:gd name="T31" fmla="*/ 0 h 167"/>
                  <a:gd name="T32" fmla="*/ 86 w 173"/>
                  <a:gd name="T33" fmla="*/ 5 h 167"/>
                  <a:gd name="T34" fmla="*/ 73 w 173"/>
                  <a:gd name="T35" fmla="*/ 0 h 167"/>
                  <a:gd name="T36" fmla="*/ 52 w 173"/>
                  <a:gd name="T37" fmla="*/ 8 h 167"/>
                  <a:gd name="T38" fmla="*/ 33 w 173"/>
                  <a:gd name="T39" fmla="*/ 91 h 167"/>
                  <a:gd name="T40" fmla="*/ 34 w 173"/>
                  <a:gd name="T41" fmla="*/ 91 h 167"/>
                  <a:gd name="T42" fmla="*/ 38 w 173"/>
                  <a:gd name="T43" fmla="*/ 93 h 167"/>
                  <a:gd name="T44" fmla="*/ 46 w 173"/>
                  <a:gd name="T45" fmla="*/ 96 h 167"/>
                  <a:gd name="T46" fmla="*/ 43 w 173"/>
                  <a:gd name="T47" fmla="*/ 107 h 167"/>
                  <a:gd name="T48" fmla="*/ 43 w 173"/>
                  <a:gd name="T49" fmla="*/ 108 h 167"/>
                  <a:gd name="T50" fmla="*/ 47 w 173"/>
                  <a:gd name="T51" fmla="*/ 107 h 167"/>
                  <a:gd name="T52" fmla="*/ 48 w 173"/>
                  <a:gd name="T53" fmla="*/ 107 h 167"/>
                  <a:gd name="T54" fmla="*/ 56 w 173"/>
                  <a:gd name="T55" fmla="*/ 108 h 167"/>
                  <a:gd name="T56" fmla="*/ 60 w 173"/>
                  <a:gd name="T57" fmla="*/ 109 h 167"/>
                  <a:gd name="T58" fmla="*/ 69 w 173"/>
                  <a:gd name="T59" fmla="*/ 106 h 167"/>
                  <a:gd name="T60" fmla="*/ 62 w 173"/>
                  <a:gd name="T61" fmla="*/ 124 h 167"/>
                  <a:gd name="T62" fmla="*/ 23 w 173"/>
                  <a:gd name="T63" fmla="*/ 134 h 167"/>
                  <a:gd name="T64" fmla="*/ 0 w 173"/>
                  <a:gd name="T65" fmla="*/ 155 h 167"/>
                  <a:gd name="T66" fmla="*/ 0 w 173"/>
                  <a:gd name="T67" fmla="*/ 167 h 167"/>
                  <a:gd name="T68" fmla="*/ 173 w 173"/>
                  <a:gd name="T69" fmla="*/ 167 h 167"/>
                  <a:gd name="T70" fmla="*/ 173 w 173"/>
                  <a:gd name="T71" fmla="*/ 155 h 167"/>
                  <a:gd name="T72" fmla="*/ 150 w 173"/>
                  <a:gd name="T73"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3" h="167">
                    <a:moveTo>
                      <a:pt x="150" y="134"/>
                    </a:moveTo>
                    <a:cubicBezTo>
                      <a:pt x="140" y="129"/>
                      <a:pt x="129" y="127"/>
                      <a:pt x="110" y="124"/>
                    </a:cubicBezTo>
                    <a:cubicBezTo>
                      <a:pt x="109" y="122"/>
                      <a:pt x="106" y="114"/>
                      <a:pt x="104" y="106"/>
                    </a:cubicBezTo>
                    <a:cubicBezTo>
                      <a:pt x="104" y="106"/>
                      <a:pt x="107" y="109"/>
                      <a:pt x="108" y="109"/>
                    </a:cubicBezTo>
                    <a:cubicBezTo>
                      <a:pt x="109" y="109"/>
                      <a:pt x="110" y="108"/>
                      <a:pt x="112" y="108"/>
                    </a:cubicBezTo>
                    <a:cubicBezTo>
                      <a:pt x="112" y="108"/>
                      <a:pt x="121" y="106"/>
                      <a:pt x="125" y="106"/>
                    </a:cubicBezTo>
                    <a:cubicBezTo>
                      <a:pt x="126" y="106"/>
                      <a:pt x="127" y="107"/>
                      <a:pt x="127" y="107"/>
                    </a:cubicBezTo>
                    <a:cubicBezTo>
                      <a:pt x="127" y="107"/>
                      <a:pt x="128" y="108"/>
                      <a:pt x="130" y="108"/>
                    </a:cubicBezTo>
                    <a:cubicBezTo>
                      <a:pt x="129" y="107"/>
                      <a:pt x="129" y="106"/>
                      <a:pt x="129" y="106"/>
                    </a:cubicBezTo>
                    <a:cubicBezTo>
                      <a:pt x="125" y="96"/>
                      <a:pt x="125" y="96"/>
                      <a:pt x="125" y="96"/>
                    </a:cubicBezTo>
                    <a:cubicBezTo>
                      <a:pt x="125" y="96"/>
                      <a:pt x="128" y="93"/>
                      <a:pt x="130" y="93"/>
                    </a:cubicBezTo>
                    <a:cubicBezTo>
                      <a:pt x="131" y="93"/>
                      <a:pt x="131" y="93"/>
                      <a:pt x="131" y="93"/>
                    </a:cubicBezTo>
                    <a:cubicBezTo>
                      <a:pt x="132" y="93"/>
                      <a:pt x="132" y="93"/>
                      <a:pt x="133" y="93"/>
                    </a:cubicBezTo>
                    <a:cubicBezTo>
                      <a:pt x="135" y="93"/>
                      <a:pt x="138" y="92"/>
                      <a:pt x="138" y="92"/>
                    </a:cubicBezTo>
                    <a:cubicBezTo>
                      <a:pt x="140" y="70"/>
                      <a:pt x="143" y="25"/>
                      <a:pt x="120" y="8"/>
                    </a:cubicBezTo>
                    <a:cubicBezTo>
                      <a:pt x="112" y="2"/>
                      <a:pt x="106" y="0"/>
                      <a:pt x="100" y="0"/>
                    </a:cubicBezTo>
                    <a:cubicBezTo>
                      <a:pt x="94" y="0"/>
                      <a:pt x="90" y="2"/>
                      <a:pt x="86" y="5"/>
                    </a:cubicBezTo>
                    <a:cubicBezTo>
                      <a:pt x="83" y="2"/>
                      <a:pt x="78" y="0"/>
                      <a:pt x="73" y="0"/>
                    </a:cubicBezTo>
                    <a:cubicBezTo>
                      <a:pt x="67" y="0"/>
                      <a:pt x="60" y="2"/>
                      <a:pt x="52" y="8"/>
                    </a:cubicBezTo>
                    <a:cubicBezTo>
                      <a:pt x="30" y="24"/>
                      <a:pt x="31" y="68"/>
                      <a:pt x="33" y="91"/>
                    </a:cubicBezTo>
                    <a:cubicBezTo>
                      <a:pt x="33" y="91"/>
                      <a:pt x="33" y="91"/>
                      <a:pt x="34" y="91"/>
                    </a:cubicBezTo>
                    <a:cubicBezTo>
                      <a:pt x="35" y="91"/>
                      <a:pt x="36" y="91"/>
                      <a:pt x="38" y="93"/>
                    </a:cubicBezTo>
                    <a:cubicBezTo>
                      <a:pt x="41" y="96"/>
                      <a:pt x="46" y="96"/>
                      <a:pt x="46" y="96"/>
                    </a:cubicBezTo>
                    <a:cubicBezTo>
                      <a:pt x="43" y="107"/>
                      <a:pt x="43" y="107"/>
                      <a:pt x="43" y="107"/>
                    </a:cubicBezTo>
                    <a:cubicBezTo>
                      <a:pt x="43" y="108"/>
                      <a:pt x="43" y="108"/>
                      <a:pt x="43" y="108"/>
                    </a:cubicBezTo>
                    <a:cubicBezTo>
                      <a:pt x="44" y="108"/>
                      <a:pt x="46" y="107"/>
                      <a:pt x="47" y="107"/>
                    </a:cubicBezTo>
                    <a:cubicBezTo>
                      <a:pt x="47" y="107"/>
                      <a:pt x="48" y="107"/>
                      <a:pt x="48" y="107"/>
                    </a:cubicBezTo>
                    <a:cubicBezTo>
                      <a:pt x="52" y="107"/>
                      <a:pt x="56" y="108"/>
                      <a:pt x="56" y="108"/>
                    </a:cubicBezTo>
                    <a:cubicBezTo>
                      <a:pt x="58" y="108"/>
                      <a:pt x="59" y="109"/>
                      <a:pt x="60" y="109"/>
                    </a:cubicBezTo>
                    <a:cubicBezTo>
                      <a:pt x="62" y="109"/>
                      <a:pt x="68" y="106"/>
                      <a:pt x="69" y="106"/>
                    </a:cubicBezTo>
                    <a:cubicBezTo>
                      <a:pt x="68" y="111"/>
                      <a:pt x="65" y="120"/>
                      <a:pt x="62" y="124"/>
                    </a:cubicBezTo>
                    <a:cubicBezTo>
                      <a:pt x="44" y="127"/>
                      <a:pt x="32" y="129"/>
                      <a:pt x="23" y="134"/>
                    </a:cubicBezTo>
                    <a:cubicBezTo>
                      <a:pt x="0" y="144"/>
                      <a:pt x="0" y="155"/>
                      <a:pt x="0" y="155"/>
                    </a:cubicBezTo>
                    <a:cubicBezTo>
                      <a:pt x="0" y="167"/>
                      <a:pt x="0" y="167"/>
                      <a:pt x="0" y="167"/>
                    </a:cubicBezTo>
                    <a:cubicBezTo>
                      <a:pt x="173" y="167"/>
                      <a:pt x="173" y="167"/>
                      <a:pt x="173" y="167"/>
                    </a:cubicBezTo>
                    <a:cubicBezTo>
                      <a:pt x="173" y="155"/>
                      <a:pt x="173" y="155"/>
                      <a:pt x="173" y="155"/>
                    </a:cubicBezTo>
                    <a:cubicBezTo>
                      <a:pt x="173" y="155"/>
                      <a:pt x="173" y="144"/>
                      <a:pt x="15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
          <p:nvSpPr>
            <p:cNvPr id="54" name="椭圆 53"/>
            <p:cNvSpPr>
              <a:spLocks noChangeAspect="1"/>
            </p:cNvSpPr>
            <p:nvPr/>
          </p:nvSpPr>
          <p:spPr>
            <a:xfrm>
              <a:off x="4840287" y="1170707"/>
              <a:ext cx="1080000" cy="1080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6665" b="1" dirty="0">
                <a:solidFill>
                  <a:schemeClr val="bg1"/>
                </a:solidFill>
              </a:endParaRPr>
            </a:p>
          </p:txBody>
        </p:sp>
        <p:sp>
          <p:nvSpPr>
            <p:cNvPr id="55" name="文本框 8"/>
            <p:cNvSpPr txBox="1"/>
            <p:nvPr/>
          </p:nvSpPr>
          <p:spPr>
            <a:xfrm>
              <a:off x="4549473" y="2408801"/>
              <a:ext cx="1678375" cy="946509"/>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65" b="1" dirty="0">
                  <a:solidFill>
                    <a:schemeClr val="bg1"/>
                  </a:solidFill>
                </a:rPr>
                <a:t>输入你的标题内容</a:t>
              </a:r>
              <a:endParaRPr lang="en-US" altLang="zh-CN" sz="1465" b="1" dirty="0">
                <a:solidFill>
                  <a:schemeClr val="bg1"/>
                </a:solidFill>
              </a:endParaRPr>
            </a:p>
            <a:p>
              <a:pPr algn="ctr">
                <a:lnSpc>
                  <a:spcPct val="150000"/>
                </a:lnSpc>
              </a:pPr>
              <a:r>
                <a:rPr lang="zh-CN" altLang="en-US" sz="1200" dirty="0">
                  <a:solidFill>
                    <a:schemeClr val="bg1"/>
                  </a:solidFill>
                </a:rPr>
                <a:t>请在此粘贴或者输入你的文字内容请在此粘贴或者输入你的文字</a:t>
              </a:r>
              <a:endParaRPr lang="en-US" altLang="zh-CN" sz="1200" dirty="0">
                <a:solidFill>
                  <a:schemeClr val="bg1"/>
                </a:solidFill>
              </a:endParaRPr>
            </a:p>
          </p:txBody>
        </p:sp>
      </p:grpSp>
      <p:grpSp>
        <p:nvGrpSpPr>
          <p:cNvPr id="58" name="组合 57"/>
          <p:cNvGrpSpPr/>
          <p:nvPr/>
        </p:nvGrpSpPr>
        <p:grpSpPr>
          <a:xfrm>
            <a:off x="4144982" y="1729869"/>
            <a:ext cx="2253433" cy="3924299"/>
            <a:chOff x="2859398" y="853917"/>
            <a:chExt cx="1690075" cy="2943224"/>
          </a:xfrm>
        </p:grpSpPr>
        <p:sp>
          <p:nvSpPr>
            <p:cNvPr id="59" name="梯形 58"/>
            <p:cNvSpPr/>
            <p:nvPr/>
          </p:nvSpPr>
          <p:spPr>
            <a:xfrm rot="16200000" flipH="1">
              <a:off x="2238674" y="1486341"/>
              <a:ext cx="2943224" cy="1678375"/>
            </a:xfrm>
            <a:prstGeom prst="trapezoid">
              <a:avLst>
                <a:gd name="adj" fmla="val 6098"/>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p>
          </p:txBody>
        </p:sp>
        <p:sp>
          <p:nvSpPr>
            <p:cNvPr id="60" name="椭圆 59"/>
            <p:cNvSpPr>
              <a:spLocks noChangeAspect="1"/>
            </p:cNvSpPr>
            <p:nvPr/>
          </p:nvSpPr>
          <p:spPr>
            <a:xfrm>
              <a:off x="3158586" y="1154640"/>
              <a:ext cx="1080000" cy="1080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6665" b="1" dirty="0">
                <a:solidFill>
                  <a:schemeClr val="bg1"/>
                </a:solidFill>
              </a:endParaRPr>
            </a:p>
          </p:txBody>
        </p:sp>
        <p:sp>
          <p:nvSpPr>
            <p:cNvPr id="61" name="文本框 8"/>
            <p:cNvSpPr txBox="1"/>
            <p:nvPr/>
          </p:nvSpPr>
          <p:spPr>
            <a:xfrm>
              <a:off x="2859398" y="2408801"/>
              <a:ext cx="1678375" cy="946509"/>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65" b="1" dirty="0">
                  <a:solidFill>
                    <a:schemeClr val="bg1"/>
                  </a:solidFill>
                </a:rPr>
                <a:t>输入你的标题内容</a:t>
              </a:r>
              <a:endParaRPr lang="en-US" altLang="zh-CN" sz="1465" b="1" dirty="0">
                <a:solidFill>
                  <a:schemeClr val="bg1"/>
                </a:solidFill>
              </a:endParaRPr>
            </a:p>
            <a:p>
              <a:pPr algn="ctr">
                <a:lnSpc>
                  <a:spcPct val="150000"/>
                </a:lnSpc>
              </a:pPr>
              <a:r>
                <a:rPr lang="zh-CN" altLang="en-US" sz="1200" dirty="0">
                  <a:solidFill>
                    <a:schemeClr val="bg1"/>
                  </a:solidFill>
                </a:rPr>
                <a:t>请在此粘贴或者输入你的文字内容请在此粘贴或者输入你的文字</a:t>
              </a:r>
              <a:endParaRPr lang="en-US" altLang="zh-CN" sz="1200" dirty="0">
                <a:solidFill>
                  <a:schemeClr val="bg1"/>
                </a:solidFill>
              </a:endParaRPr>
            </a:p>
          </p:txBody>
        </p:sp>
        <p:sp>
          <p:nvSpPr>
            <p:cNvPr id="62" name="KSO_Shape"/>
            <p:cNvSpPr/>
            <p:nvPr/>
          </p:nvSpPr>
          <p:spPr bwMode="auto">
            <a:xfrm>
              <a:off x="3311929" y="1376810"/>
              <a:ext cx="796714" cy="663927"/>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lstStyle/>
            <a:p>
              <a:endParaRPr lang="zh-CN" altLang="en-US" sz="2400"/>
            </a:p>
          </p:txBody>
        </p:sp>
      </p:grpSp>
      <p:grpSp>
        <p:nvGrpSpPr>
          <p:cNvPr id="63" name="组合 62"/>
          <p:cNvGrpSpPr/>
          <p:nvPr/>
        </p:nvGrpSpPr>
        <p:grpSpPr>
          <a:xfrm>
            <a:off x="8632376" y="1729869"/>
            <a:ext cx="2241707" cy="3924299"/>
            <a:chOff x="6224944" y="853917"/>
            <a:chExt cx="1681280" cy="2943224"/>
          </a:xfrm>
        </p:grpSpPr>
        <p:sp>
          <p:nvSpPr>
            <p:cNvPr id="64" name="梯形 63"/>
            <p:cNvSpPr/>
            <p:nvPr/>
          </p:nvSpPr>
          <p:spPr>
            <a:xfrm rot="16200000" flipH="1">
              <a:off x="5595425" y="1486341"/>
              <a:ext cx="2943224" cy="1678375"/>
            </a:xfrm>
            <a:prstGeom prst="trapezoid">
              <a:avLst>
                <a:gd name="adj" fmla="val 6098"/>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p>
          </p:txBody>
        </p:sp>
        <p:sp>
          <p:nvSpPr>
            <p:cNvPr id="65" name="椭圆 64"/>
            <p:cNvSpPr>
              <a:spLocks noChangeAspect="1"/>
            </p:cNvSpPr>
            <p:nvPr/>
          </p:nvSpPr>
          <p:spPr>
            <a:xfrm>
              <a:off x="6519038" y="1154640"/>
              <a:ext cx="1080000" cy="1080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6665" b="1" dirty="0">
                <a:solidFill>
                  <a:schemeClr val="bg1"/>
                </a:solidFill>
              </a:endParaRPr>
            </a:p>
          </p:txBody>
        </p:sp>
        <p:sp>
          <p:nvSpPr>
            <p:cNvPr id="66" name="文本框 8"/>
            <p:cNvSpPr txBox="1"/>
            <p:nvPr/>
          </p:nvSpPr>
          <p:spPr>
            <a:xfrm>
              <a:off x="6224944" y="2408801"/>
              <a:ext cx="1678375" cy="946509"/>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65" b="1" dirty="0">
                  <a:solidFill>
                    <a:schemeClr val="bg1"/>
                  </a:solidFill>
                </a:rPr>
                <a:t>输入你的标题内容</a:t>
              </a:r>
              <a:endParaRPr lang="en-US" altLang="zh-CN" sz="1465" b="1" dirty="0">
                <a:solidFill>
                  <a:schemeClr val="bg1"/>
                </a:solidFill>
              </a:endParaRPr>
            </a:p>
            <a:p>
              <a:pPr algn="ctr">
                <a:lnSpc>
                  <a:spcPct val="150000"/>
                </a:lnSpc>
              </a:pPr>
              <a:r>
                <a:rPr lang="zh-CN" altLang="en-US" sz="1200" dirty="0">
                  <a:solidFill>
                    <a:schemeClr val="bg1"/>
                  </a:solidFill>
                </a:rPr>
                <a:t>请在此粘贴或者输入你的文字内容请在此粘贴或者输入你的文字</a:t>
              </a:r>
              <a:endParaRPr lang="en-US" altLang="zh-CN" sz="1200" dirty="0">
                <a:solidFill>
                  <a:schemeClr val="bg1"/>
                </a:solidFill>
              </a:endParaRPr>
            </a:p>
          </p:txBody>
        </p:sp>
        <p:sp>
          <p:nvSpPr>
            <p:cNvPr id="67" name="KSO_Shape"/>
            <p:cNvSpPr/>
            <p:nvPr/>
          </p:nvSpPr>
          <p:spPr bwMode="auto">
            <a:xfrm>
              <a:off x="6770896" y="1427315"/>
              <a:ext cx="586469" cy="492634"/>
            </a:xfrm>
            <a:custGeom>
              <a:avLst/>
              <a:gdLst>
                <a:gd name="T0" fmla="*/ 2147483646 w 232"/>
                <a:gd name="T1" fmla="*/ 2147483646 h 195"/>
                <a:gd name="T2" fmla="*/ 2147483646 w 232"/>
                <a:gd name="T3" fmla="*/ 0 h 195"/>
                <a:gd name="T4" fmla="*/ 2147483646 w 232"/>
                <a:gd name="T5" fmla="*/ 0 h 195"/>
                <a:gd name="T6" fmla="*/ 2147483646 w 232"/>
                <a:gd name="T7" fmla="*/ 2147483646 h 195"/>
                <a:gd name="T8" fmla="*/ 2147483646 w 232"/>
                <a:gd name="T9" fmla="*/ 2147483646 h 195"/>
                <a:gd name="T10" fmla="*/ 2147483646 w 232"/>
                <a:gd name="T11" fmla="*/ 2147483646 h 195"/>
                <a:gd name="T12" fmla="*/ 2147483646 w 232"/>
                <a:gd name="T13" fmla="*/ 2147483646 h 195"/>
                <a:gd name="T14" fmla="*/ 2147483646 w 232"/>
                <a:gd name="T15" fmla="*/ 2147483646 h 195"/>
                <a:gd name="T16" fmla="*/ 2147483646 w 232"/>
                <a:gd name="T17" fmla="*/ 2147483646 h 195"/>
                <a:gd name="T18" fmla="*/ 2147483646 w 232"/>
                <a:gd name="T19" fmla="*/ 2147483646 h 195"/>
                <a:gd name="T20" fmla="*/ 2147483646 w 232"/>
                <a:gd name="T21" fmla="*/ 2147483646 h 195"/>
                <a:gd name="T22" fmla="*/ 2147483646 w 232"/>
                <a:gd name="T23" fmla="*/ 2147483646 h 195"/>
                <a:gd name="T24" fmla="*/ 2147483646 w 232"/>
                <a:gd name="T25" fmla="*/ 2147483646 h 195"/>
                <a:gd name="T26" fmla="*/ 2147483646 w 232"/>
                <a:gd name="T27" fmla="*/ 2147483646 h 195"/>
                <a:gd name="T28" fmla="*/ 2147483646 w 232"/>
                <a:gd name="T29" fmla="*/ 2147483646 h 195"/>
                <a:gd name="T30" fmla="*/ 2147483646 w 232"/>
                <a:gd name="T31" fmla="*/ 2147483646 h 195"/>
                <a:gd name="T32" fmla="*/ 0 w 232"/>
                <a:gd name="T33" fmla="*/ 2147483646 h 195"/>
                <a:gd name="T34" fmla="*/ 0 w 232"/>
                <a:gd name="T35" fmla="*/ 2147483646 h 195"/>
                <a:gd name="T36" fmla="*/ 2147483646 w 232"/>
                <a:gd name="T37" fmla="*/ 2147483646 h 195"/>
                <a:gd name="T38" fmla="*/ 2147483646 w 232"/>
                <a:gd name="T39" fmla="*/ 2147483646 h 195"/>
                <a:gd name="T40" fmla="*/ 2147483646 w 232"/>
                <a:gd name="T41" fmla="*/ 2147483646 h 195"/>
                <a:gd name="T42" fmla="*/ 2147483646 w 232"/>
                <a:gd name="T43" fmla="*/ 2147483646 h 195"/>
                <a:gd name="T44" fmla="*/ 2147483646 w 232"/>
                <a:gd name="T45" fmla="*/ 2147483646 h 195"/>
                <a:gd name="T46" fmla="*/ 2147483646 w 232"/>
                <a:gd name="T47" fmla="*/ 2147483646 h 195"/>
                <a:gd name="T48" fmla="*/ 2147483646 w 232"/>
                <a:gd name="T49" fmla="*/ 2147483646 h 195"/>
                <a:gd name="T50" fmla="*/ 2147483646 w 232"/>
                <a:gd name="T51" fmla="*/ 2147483646 h 195"/>
                <a:gd name="T52" fmla="*/ 2147483646 w 232"/>
                <a:gd name="T53" fmla="*/ 2147483646 h 195"/>
                <a:gd name="T54" fmla="*/ 2147483646 w 232"/>
                <a:gd name="T55" fmla="*/ 2147483646 h 195"/>
                <a:gd name="T56" fmla="*/ 2147483646 w 232"/>
                <a:gd name="T57" fmla="*/ 2147483646 h 195"/>
                <a:gd name="T58" fmla="*/ 2147483646 w 232"/>
                <a:gd name="T59" fmla="*/ 2147483646 h 195"/>
                <a:gd name="T60" fmla="*/ 2147483646 w 232"/>
                <a:gd name="T61" fmla="*/ 2147483646 h 195"/>
                <a:gd name="T62" fmla="*/ 2147483646 w 232"/>
                <a:gd name="T63" fmla="*/ 2147483646 h 195"/>
                <a:gd name="T64" fmla="*/ 2147483646 w 232"/>
                <a:gd name="T65" fmla="*/ 2147483646 h 195"/>
                <a:gd name="T66" fmla="*/ 2147483646 w 232"/>
                <a:gd name="T67" fmla="*/ 2147483646 h 195"/>
                <a:gd name="T68" fmla="*/ 2147483646 w 232"/>
                <a:gd name="T69" fmla="*/ 2147483646 h 195"/>
                <a:gd name="T70" fmla="*/ 2147483646 w 232"/>
                <a:gd name="T71" fmla="*/ 2147483646 h 195"/>
                <a:gd name="T72" fmla="*/ 2147483646 w 232"/>
                <a:gd name="T73" fmla="*/ 2147483646 h 195"/>
                <a:gd name="T74" fmla="*/ 2147483646 w 232"/>
                <a:gd name="T75" fmla="*/ 2147483646 h 195"/>
                <a:gd name="T76" fmla="*/ 2147483646 w 232"/>
                <a:gd name="T77" fmla="*/ 2147483646 h 195"/>
                <a:gd name="T78" fmla="*/ 2147483646 w 232"/>
                <a:gd name="T79" fmla="*/ 2147483646 h 195"/>
                <a:gd name="T80" fmla="*/ 2147483646 w 232"/>
                <a:gd name="T81" fmla="*/ 2147483646 h 195"/>
                <a:gd name="T82" fmla="*/ 2147483646 w 232"/>
                <a:gd name="T83" fmla="*/ 2147483646 h 195"/>
                <a:gd name="T84" fmla="*/ 2147483646 w 232"/>
                <a:gd name="T85" fmla="*/ 2147483646 h 195"/>
                <a:gd name="T86" fmla="*/ 2147483646 w 232"/>
                <a:gd name="T87" fmla="*/ 2147483646 h 195"/>
                <a:gd name="T88" fmla="*/ 2147483646 w 232"/>
                <a:gd name="T89" fmla="*/ 2147483646 h 195"/>
                <a:gd name="T90" fmla="*/ 2147483646 w 232"/>
                <a:gd name="T91" fmla="*/ 2147483646 h 195"/>
                <a:gd name="T92" fmla="*/ 2147483646 w 232"/>
                <a:gd name="T93" fmla="*/ 2147483646 h 195"/>
                <a:gd name="T94" fmla="*/ 2147483646 w 232"/>
                <a:gd name="T95" fmla="*/ 2147483646 h 195"/>
                <a:gd name="T96" fmla="*/ 2147483646 w 232"/>
                <a:gd name="T97" fmla="*/ 2147483646 h 1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2" h="195">
                  <a:moveTo>
                    <a:pt x="155" y="27"/>
                  </a:moveTo>
                  <a:cubicBezTo>
                    <a:pt x="153" y="10"/>
                    <a:pt x="142" y="0"/>
                    <a:pt x="127" y="0"/>
                  </a:cubicBezTo>
                  <a:cubicBezTo>
                    <a:pt x="105" y="0"/>
                    <a:pt x="105" y="0"/>
                    <a:pt x="105" y="0"/>
                  </a:cubicBezTo>
                  <a:cubicBezTo>
                    <a:pt x="90" y="0"/>
                    <a:pt x="79" y="10"/>
                    <a:pt x="77" y="28"/>
                  </a:cubicBezTo>
                  <a:cubicBezTo>
                    <a:pt x="58" y="28"/>
                    <a:pt x="58" y="28"/>
                    <a:pt x="58" y="28"/>
                  </a:cubicBezTo>
                  <a:cubicBezTo>
                    <a:pt x="58" y="195"/>
                    <a:pt x="58" y="195"/>
                    <a:pt x="58" y="195"/>
                  </a:cubicBezTo>
                  <a:cubicBezTo>
                    <a:pt x="174" y="195"/>
                    <a:pt x="174" y="195"/>
                    <a:pt x="174" y="195"/>
                  </a:cubicBezTo>
                  <a:cubicBezTo>
                    <a:pt x="174" y="28"/>
                    <a:pt x="174" y="28"/>
                    <a:pt x="174" y="28"/>
                  </a:cubicBezTo>
                  <a:lnTo>
                    <a:pt x="155" y="27"/>
                  </a:lnTo>
                  <a:close/>
                  <a:moveTo>
                    <a:pt x="105" y="12"/>
                  </a:moveTo>
                  <a:cubicBezTo>
                    <a:pt x="127" y="12"/>
                    <a:pt x="127" y="12"/>
                    <a:pt x="127" y="12"/>
                  </a:cubicBezTo>
                  <a:cubicBezTo>
                    <a:pt x="135" y="12"/>
                    <a:pt x="140" y="18"/>
                    <a:pt x="141" y="28"/>
                  </a:cubicBezTo>
                  <a:cubicBezTo>
                    <a:pt x="91" y="28"/>
                    <a:pt x="91" y="28"/>
                    <a:pt x="91" y="28"/>
                  </a:cubicBezTo>
                  <a:cubicBezTo>
                    <a:pt x="93" y="13"/>
                    <a:pt x="102" y="12"/>
                    <a:pt x="105" y="12"/>
                  </a:cubicBezTo>
                  <a:close/>
                  <a:moveTo>
                    <a:pt x="45" y="28"/>
                  </a:moveTo>
                  <a:cubicBezTo>
                    <a:pt x="21" y="28"/>
                    <a:pt x="21" y="28"/>
                    <a:pt x="21" y="28"/>
                  </a:cubicBezTo>
                  <a:cubicBezTo>
                    <a:pt x="9" y="28"/>
                    <a:pt x="0" y="37"/>
                    <a:pt x="0" y="49"/>
                  </a:cubicBezTo>
                  <a:cubicBezTo>
                    <a:pt x="0" y="174"/>
                    <a:pt x="0" y="174"/>
                    <a:pt x="0" y="174"/>
                  </a:cubicBezTo>
                  <a:cubicBezTo>
                    <a:pt x="0" y="185"/>
                    <a:pt x="9" y="195"/>
                    <a:pt x="21" y="195"/>
                  </a:cubicBezTo>
                  <a:cubicBezTo>
                    <a:pt x="45" y="195"/>
                    <a:pt x="45" y="195"/>
                    <a:pt x="45" y="195"/>
                  </a:cubicBezTo>
                  <a:lnTo>
                    <a:pt x="45" y="28"/>
                  </a:lnTo>
                  <a:close/>
                  <a:moveTo>
                    <a:pt x="232" y="174"/>
                  </a:moveTo>
                  <a:cubicBezTo>
                    <a:pt x="232" y="185"/>
                    <a:pt x="223" y="195"/>
                    <a:pt x="211" y="195"/>
                  </a:cubicBezTo>
                  <a:cubicBezTo>
                    <a:pt x="187" y="195"/>
                    <a:pt x="187" y="195"/>
                    <a:pt x="187" y="195"/>
                  </a:cubicBezTo>
                  <a:cubicBezTo>
                    <a:pt x="187" y="28"/>
                    <a:pt x="187" y="28"/>
                    <a:pt x="187" y="28"/>
                  </a:cubicBezTo>
                  <a:cubicBezTo>
                    <a:pt x="211" y="28"/>
                    <a:pt x="211" y="28"/>
                    <a:pt x="211" y="28"/>
                  </a:cubicBezTo>
                  <a:cubicBezTo>
                    <a:pt x="223" y="28"/>
                    <a:pt x="232" y="37"/>
                    <a:pt x="232" y="49"/>
                  </a:cubicBezTo>
                  <a:lnTo>
                    <a:pt x="232" y="174"/>
                  </a:lnTo>
                  <a:close/>
                  <a:moveTo>
                    <a:pt x="125" y="128"/>
                  </a:moveTo>
                  <a:cubicBezTo>
                    <a:pt x="125" y="123"/>
                    <a:pt x="121" y="120"/>
                    <a:pt x="111" y="117"/>
                  </a:cubicBezTo>
                  <a:cubicBezTo>
                    <a:pt x="98" y="113"/>
                    <a:pt x="89" y="107"/>
                    <a:pt x="89" y="94"/>
                  </a:cubicBezTo>
                  <a:cubicBezTo>
                    <a:pt x="89" y="83"/>
                    <a:pt x="97" y="75"/>
                    <a:pt x="110" y="72"/>
                  </a:cubicBezTo>
                  <a:cubicBezTo>
                    <a:pt x="110" y="60"/>
                    <a:pt x="110" y="60"/>
                    <a:pt x="110" y="60"/>
                  </a:cubicBezTo>
                  <a:cubicBezTo>
                    <a:pt x="122" y="60"/>
                    <a:pt x="122" y="60"/>
                    <a:pt x="122" y="60"/>
                  </a:cubicBezTo>
                  <a:cubicBezTo>
                    <a:pt x="122" y="71"/>
                    <a:pt x="122" y="71"/>
                    <a:pt x="122" y="71"/>
                  </a:cubicBezTo>
                  <a:cubicBezTo>
                    <a:pt x="131" y="72"/>
                    <a:pt x="136" y="73"/>
                    <a:pt x="141" y="75"/>
                  </a:cubicBezTo>
                  <a:cubicBezTo>
                    <a:pt x="137" y="90"/>
                    <a:pt x="137" y="90"/>
                    <a:pt x="137" y="90"/>
                  </a:cubicBezTo>
                  <a:cubicBezTo>
                    <a:pt x="134" y="88"/>
                    <a:pt x="128" y="85"/>
                    <a:pt x="119" y="85"/>
                  </a:cubicBezTo>
                  <a:cubicBezTo>
                    <a:pt x="111" y="85"/>
                    <a:pt x="108" y="89"/>
                    <a:pt x="108" y="92"/>
                  </a:cubicBezTo>
                  <a:cubicBezTo>
                    <a:pt x="108" y="96"/>
                    <a:pt x="112" y="99"/>
                    <a:pt x="123" y="103"/>
                  </a:cubicBezTo>
                  <a:cubicBezTo>
                    <a:pt x="138" y="108"/>
                    <a:pt x="144" y="115"/>
                    <a:pt x="144" y="126"/>
                  </a:cubicBezTo>
                  <a:cubicBezTo>
                    <a:pt x="144" y="137"/>
                    <a:pt x="136" y="147"/>
                    <a:pt x="122" y="149"/>
                  </a:cubicBezTo>
                  <a:cubicBezTo>
                    <a:pt x="122" y="162"/>
                    <a:pt x="122" y="162"/>
                    <a:pt x="122" y="162"/>
                  </a:cubicBezTo>
                  <a:cubicBezTo>
                    <a:pt x="109" y="162"/>
                    <a:pt x="109" y="162"/>
                    <a:pt x="109" y="162"/>
                  </a:cubicBezTo>
                  <a:cubicBezTo>
                    <a:pt x="109" y="150"/>
                    <a:pt x="109" y="150"/>
                    <a:pt x="109" y="150"/>
                  </a:cubicBezTo>
                  <a:cubicBezTo>
                    <a:pt x="101" y="150"/>
                    <a:pt x="93" y="148"/>
                    <a:pt x="88" y="145"/>
                  </a:cubicBezTo>
                  <a:cubicBezTo>
                    <a:pt x="92" y="130"/>
                    <a:pt x="92" y="130"/>
                    <a:pt x="92" y="130"/>
                  </a:cubicBezTo>
                  <a:cubicBezTo>
                    <a:pt x="97" y="133"/>
                    <a:pt x="105" y="136"/>
                    <a:pt x="113" y="136"/>
                  </a:cubicBezTo>
                  <a:cubicBezTo>
                    <a:pt x="120" y="136"/>
                    <a:pt x="125" y="133"/>
                    <a:pt x="125" y="128"/>
                  </a:cubicBezTo>
                  <a:close/>
                </a:path>
              </a:pathLst>
            </a:custGeom>
            <a:solidFill>
              <a:schemeClr val="bg1"/>
            </a:solidFill>
            <a:ln>
              <a:noFill/>
            </a:ln>
            <a:effectLst/>
          </p:spPr>
          <p:txBody>
            <a:bodyPr lIns="121916" tIns="60957" rIns="121916" bIns="60957"/>
            <a:lstStyle/>
            <a:p>
              <a:endParaRPr lang="zh-CN" altLang="en-US" sz="2400"/>
            </a:p>
          </p:txBody>
        </p:sp>
      </p:grpSp>
      <p:grpSp>
        <p:nvGrpSpPr>
          <p:cNvPr id="68" name="组合 67"/>
          <p:cNvGrpSpPr/>
          <p:nvPr/>
        </p:nvGrpSpPr>
        <p:grpSpPr>
          <a:xfrm>
            <a:off x="637804" y="297886"/>
            <a:ext cx="2230495" cy="547045"/>
            <a:chOff x="478353" y="223414"/>
            <a:chExt cx="1672871" cy="410284"/>
          </a:xfrm>
        </p:grpSpPr>
        <p:grpSp>
          <p:nvGrpSpPr>
            <p:cNvPr id="69" name="组合 68"/>
            <p:cNvGrpSpPr/>
            <p:nvPr/>
          </p:nvGrpSpPr>
          <p:grpSpPr>
            <a:xfrm>
              <a:off x="884819" y="243682"/>
              <a:ext cx="1266405" cy="374793"/>
              <a:chOff x="2140743" y="1400813"/>
              <a:chExt cx="1728192" cy="511459"/>
            </a:xfrm>
          </p:grpSpPr>
          <p:sp>
            <p:nvSpPr>
              <p:cNvPr id="71" name="TextBox 70"/>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72" name="矩形 71"/>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70"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750"/>
                                        <p:tgtEl>
                                          <p:spTgt spid="39"/>
                                        </p:tgtEl>
                                      </p:cBhvr>
                                    </p:animEffect>
                                    <p:anim calcmode="lin" valueType="num">
                                      <p:cBhvr>
                                        <p:cTn id="8" dur="750" fill="hold"/>
                                        <p:tgtEl>
                                          <p:spTgt spid="39"/>
                                        </p:tgtEl>
                                        <p:attrNameLst>
                                          <p:attrName>ppt_x</p:attrName>
                                        </p:attrNameLst>
                                      </p:cBhvr>
                                      <p:tavLst>
                                        <p:tav tm="0">
                                          <p:val>
                                            <p:strVal val="#ppt_x"/>
                                          </p:val>
                                        </p:tav>
                                        <p:tav tm="100000">
                                          <p:val>
                                            <p:strVal val="#ppt_x"/>
                                          </p:val>
                                        </p:tav>
                                      </p:tavLst>
                                    </p:anim>
                                    <p:anim calcmode="lin" valueType="num">
                                      <p:cBhvr>
                                        <p:cTn id="9" dur="75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1000"/>
                                        <p:tgtEl>
                                          <p:spTgt spid="58"/>
                                        </p:tgtEl>
                                      </p:cBhvr>
                                    </p:animEffect>
                                    <p:anim calcmode="lin" valueType="num">
                                      <p:cBhvr>
                                        <p:cTn id="13" dur="1000" fill="hold"/>
                                        <p:tgtEl>
                                          <p:spTgt spid="58"/>
                                        </p:tgtEl>
                                        <p:attrNameLst>
                                          <p:attrName>ppt_x</p:attrName>
                                        </p:attrNameLst>
                                      </p:cBhvr>
                                      <p:tavLst>
                                        <p:tav tm="0">
                                          <p:val>
                                            <p:strVal val="#ppt_x"/>
                                          </p:val>
                                        </p:tav>
                                        <p:tav tm="100000">
                                          <p:val>
                                            <p:strVal val="#ppt_x"/>
                                          </p:val>
                                        </p:tav>
                                      </p:tavLst>
                                    </p:anim>
                                    <p:anim calcmode="lin" valueType="num">
                                      <p:cBhvr>
                                        <p:cTn id="14" dur="1000" fill="hold"/>
                                        <p:tgtEl>
                                          <p:spTgt spid="5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750"/>
                                        <p:tgtEl>
                                          <p:spTgt spid="51"/>
                                        </p:tgtEl>
                                      </p:cBhvr>
                                    </p:animEffect>
                                    <p:anim calcmode="lin" valueType="num">
                                      <p:cBhvr>
                                        <p:cTn id="18" dur="750" fill="hold"/>
                                        <p:tgtEl>
                                          <p:spTgt spid="51"/>
                                        </p:tgtEl>
                                        <p:attrNameLst>
                                          <p:attrName>ppt_x</p:attrName>
                                        </p:attrNameLst>
                                      </p:cBhvr>
                                      <p:tavLst>
                                        <p:tav tm="0">
                                          <p:val>
                                            <p:strVal val="#ppt_x"/>
                                          </p:val>
                                        </p:tav>
                                        <p:tav tm="100000">
                                          <p:val>
                                            <p:strVal val="#ppt_x"/>
                                          </p:val>
                                        </p:tav>
                                      </p:tavLst>
                                    </p:anim>
                                    <p:anim calcmode="lin" valueType="num">
                                      <p:cBhvr>
                                        <p:cTn id="19" dur="750" fill="hold"/>
                                        <p:tgtEl>
                                          <p:spTgt spid="51"/>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1000"/>
                                        <p:tgtEl>
                                          <p:spTgt spid="63"/>
                                        </p:tgtEl>
                                      </p:cBhvr>
                                    </p:animEffect>
                                    <p:anim calcmode="lin" valueType="num">
                                      <p:cBhvr>
                                        <p:cTn id="23" dur="1000" fill="hold"/>
                                        <p:tgtEl>
                                          <p:spTgt spid="63"/>
                                        </p:tgtEl>
                                        <p:attrNameLst>
                                          <p:attrName>ppt_x</p:attrName>
                                        </p:attrNameLst>
                                      </p:cBhvr>
                                      <p:tavLst>
                                        <p:tav tm="0">
                                          <p:val>
                                            <p:strVal val="#ppt_x"/>
                                          </p:val>
                                        </p:tav>
                                        <p:tav tm="100000">
                                          <p:val>
                                            <p:strVal val="#ppt_x"/>
                                          </p:val>
                                        </p:tav>
                                      </p:tavLst>
                                    </p:anim>
                                    <p:anim calcmode="lin" valueType="num">
                                      <p:cBhvr>
                                        <p:cTn id="24"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70107" y="2342027"/>
            <a:ext cx="2052483" cy="1771148"/>
          </a:xfrm>
          <a:prstGeom prst="rect">
            <a:avLst/>
          </a:prstGeom>
        </p:spPr>
        <p:txBody>
          <a:bodyPr wrap="square" lIns="128987" tIns="64495" rIns="128987" bIns="64495">
            <a:spAutoFit/>
          </a:bodyPr>
          <a:lstStyle/>
          <a:p>
            <a:pPr>
              <a:defRPr/>
            </a:pPr>
            <a:r>
              <a:rPr lang="en-US" altLang="zh-CN" sz="10665" kern="0" dirty="0" smtClean="0">
                <a:solidFill>
                  <a:srgbClr val="F4DAE5"/>
                </a:solidFill>
                <a:effectLst>
                  <a:glow rad="63500">
                    <a:schemeClr val="bg1">
                      <a:lumMod val="65000"/>
                      <a:alpha val="40000"/>
                    </a:schemeClr>
                  </a:glow>
                </a:effectLst>
                <a:latin typeface="Impact" pitchFamily="34" charset="0"/>
              </a:rPr>
              <a:t>02</a:t>
            </a:r>
            <a:endParaRPr lang="zh-CN" altLang="en-US" sz="10665" kern="0" dirty="0">
              <a:solidFill>
                <a:srgbClr val="F4DAE5"/>
              </a:solidFill>
              <a:effectLst>
                <a:glow rad="63500">
                  <a:schemeClr val="bg1">
                    <a:lumMod val="65000"/>
                    <a:alpha val="40000"/>
                  </a:schemeClr>
                </a:glow>
              </a:effectLst>
              <a:latin typeface="Impact" pitchFamily="34" charset="0"/>
            </a:endParaRPr>
          </a:p>
        </p:txBody>
      </p:sp>
      <p:sp>
        <p:nvSpPr>
          <p:cNvPr id="3" name="TextBox 21"/>
          <p:cNvSpPr txBox="1"/>
          <p:nvPr/>
        </p:nvSpPr>
        <p:spPr>
          <a:xfrm>
            <a:off x="2241039" y="3857783"/>
            <a:ext cx="5383468" cy="799799"/>
          </a:xfrm>
          <a:prstGeom prst="rect">
            <a:avLst/>
          </a:prstGeom>
          <a:noFill/>
        </p:spPr>
        <p:txBody>
          <a:bodyPr wrap="square" lIns="121549" tIns="60752" rIns="121549" bIns="60752" rtlCol="0">
            <a:spAutoFit/>
          </a:bodyPr>
          <a:lstStyle/>
          <a:p>
            <a:pPr algn="l" eaLnBrk="1" hangingPunct="1"/>
            <a:r>
              <a:rPr lang="zh-CN" altLang="en-US" sz="4400" b="1" dirty="0">
                <a:solidFill>
                  <a:srgbClr val="A69CBF"/>
                </a:solidFill>
                <a:latin typeface="微软雅黑" panose="020B0503020204020204" pitchFamily="34" charset="-122"/>
                <a:ea typeface="微软雅黑" panose="020B0503020204020204" pitchFamily="34" charset="-122"/>
              </a:rPr>
              <a:t>单击输入标题文字</a:t>
            </a:r>
          </a:p>
        </p:txBody>
      </p:sp>
      <p:sp>
        <p:nvSpPr>
          <p:cNvPr id="5" name="Text Box 40"/>
          <p:cNvSpPr txBox="1">
            <a:spLocks noChangeArrowheads="1"/>
          </p:cNvSpPr>
          <p:nvPr/>
        </p:nvSpPr>
        <p:spPr bwMode="gray">
          <a:xfrm>
            <a:off x="2241039" y="4584293"/>
            <a:ext cx="4032114" cy="633763"/>
          </a:xfrm>
          <a:prstGeom prst="rect">
            <a:avLst/>
          </a:prstGeom>
          <a:noFill/>
          <a:ln w="9525">
            <a:noFill/>
            <a:miter lim="800000"/>
          </a:ln>
        </p:spPr>
        <p:txBody>
          <a:bodyPr wrap="square">
            <a:spAutoFit/>
          </a:bodyPr>
          <a:lstStyle/>
          <a:p>
            <a:pPr lvl="0">
              <a:lnSpc>
                <a:spcPct val="120000"/>
              </a:lnSpc>
              <a:defRPr/>
            </a:pPr>
            <a:r>
              <a:rPr lang="zh-CN" altLang="en-US" sz="1465" kern="0" dirty="0">
                <a:solidFill>
                  <a:srgbClr val="A69CBF"/>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p>
        </p:txBody>
      </p:sp>
      <p:pic>
        <p:nvPicPr>
          <p:cNvPr id="6" name="PA_图片 1"/>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122567" y="2328299"/>
            <a:ext cx="2342781" cy="25728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grpId="0" nodeType="afterEffect">
                                  <p:stCondLst>
                                    <p:cond delay="0"/>
                                  </p:stCondLst>
                                  <p:iterate type="lt">
                                    <p:tmPct val="18000"/>
                                  </p:iterate>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strVal val="4*#ppt_w"/>
                                          </p:val>
                                        </p:tav>
                                        <p:tav tm="100000">
                                          <p:val>
                                            <p:strVal val="#ppt_w"/>
                                          </p:val>
                                        </p:tav>
                                      </p:tavLst>
                                    </p:anim>
                                    <p:anim calcmode="lin" valueType="num">
                                      <p:cBhvr>
                                        <p:cTn id="14" dur="500" fill="hold"/>
                                        <p:tgtEl>
                                          <p:spTgt spid="2"/>
                                        </p:tgtEl>
                                        <p:attrNameLst>
                                          <p:attrName>ppt_h</p:attrName>
                                        </p:attrNameLst>
                                      </p:cBhvr>
                                      <p:tavLst>
                                        <p:tav tm="0">
                                          <p:val>
                                            <p:strVal val="4*#ppt_h"/>
                                          </p:val>
                                        </p:tav>
                                        <p:tav tm="100000">
                                          <p:val>
                                            <p:strVal val="#ppt_h"/>
                                          </p:val>
                                        </p:tav>
                                      </p:tavLst>
                                    </p:anim>
                                  </p:childTnLst>
                                </p:cTn>
                              </p:par>
                            </p:childTnLst>
                          </p:cTn>
                        </p:par>
                        <p:par>
                          <p:cTn id="15" fill="hold">
                            <p:stCondLst>
                              <p:cond delay="589"/>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089"/>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975123" y="1296557"/>
            <a:ext cx="4148667" cy="4148667"/>
          </a:xfrm>
          <a:prstGeom prst="ellipse">
            <a:avLst/>
          </a:prstGeom>
          <a:solidFill>
            <a:schemeClr val="bg1">
              <a:alpha val="12000"/>
            </a:schemeClr>
          </a:solidFill>
          <a:ln w="3175">
            <a:solidFill>
              <a:schemeClr val="bg1">
                <a:lumMod val="75000"/>
              </a:schemeClr>
            </a:solidFill>
            <a:prstDash val="sysDot"/>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3360000" anchor="ctr"/>
          <a:lstStyle/>
          <a:p>
            <a:pPr algn="ctr">
              <a:defRPr/>
            </a:pPr>
            <a:r>
              <a:rPr lang="zh-CN" altLang="en-US" sz="2665" b="1" dirty="0">
                <a:solidFill>
                  <a:schemeClr val="bg1"/>
                </a:solidFill>
                <a:latin typeface="+mn-ea"/>
              </a:rPr>
              <a:t>推销</a:t>
            </a:r>
          </a:p>
        </p:txBody>
      </p:sp>
      <p:sp>
        <p:nvSpPr>
          <p:cNvPr id="3" name="椭圆 2"/>
          <p:cNvSpPr/>
          <p:nvPr/>
        </p:nvSpPr>
        <p:spPr>
          <a:xfrm>
            <a:off x="1381523" y="2109357"/>
            <a:ext cx="3335867" cy="3335867"/>
          </a:xfrm>
          <a:prstGeom prst="ellipse">
            <a:avLst/>
          </a:prstGeom>
          <a:solidFill>
            <a:schemeClr val="bg1">
              <a:alpha val="15000"/>
            </a:schemeClr>
          </a:solidFill>
          <a:ln w="3175">
            <a:solidFill>
              <a:schemeClr val="bg1">
                <a:lumMod val="75000"/>
              </a:schemeClr>
            </a:solidFill>
            <a:prstDash val="sysDot"/>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2400000" anchor="ctr"/>
          <a:lstStyle/>
          <a:p>
            <a:pPr algn="ctr">
              <a:defRPr/>
            </a:pPr>
            <a:r>
              <a:rPr lang="zh-CN" altLang="en-US" sz="2665" b="1" dirty="0">
                <a:solidFill>
                  <a:schemeClr val="bg1"/>
                </a:solidFill>
                <a:latin typeface="+mn-ea"/>
              </a:rPr>
              <a:t>营销</a:t>
            </a:r>
          </a:p>
        </p:txBody>
      </p:sp>
      <p:sp>
        <p:nvSpPr>
          <p:cNvPr id="4" name="椭圆 3"/>
          <p:cNvSpPr/>
          <p:nvPr/>
        </p:nvSpPr>
        <p:spPr>
          <a:xfrm>
            <a:off x="1779456" y="2907341"/>
            <a:ext cx="2540000" cy="2537883"/>
          </a:xfrm>
          <a:prstGeom prst="ellipse">
            <a:avLst/>
          </a:prstGeom>
          <a:solidFill>
            <a:schemeClr val="bg1">
              <a:alpha val="19000"/>
            </a:schemeClr>
          </a:solidFill>
          <a:ln w="3175">
            <a:solidFill>
              <a:schemeClr val="bg1">
                <a:lumMod val="75000"/>
              </a:schemeClr>
            </a:solidFill>
            <a:prstDash val="sysDot"/>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1440000" anchor="ctr"/>
          <a:lstStyle/>
          <a:p>
            <a:pPr algn="ctr">
              <a:defRPr/>
            </a:pPr>
            <a:r>
              <a:rPr lang="zh-CN" altLang="en-US" sz="2665" b="1" dirty="0">
                <a:solidFill>
                  <a:schemeClr val="bg1"/>
                </a:solidFill>
                <a:latin typeface="+mn-ea"/>
              </a:rPr>
              <a:t>经理</a:t>
            </a:r>
          </a:p>
        </p:txBody>
      </p:sp>
      <p:sp>
        <p:nvSpPr>
          <p:cNvPr id="5" name="椭圆 4"/>
          <p:cNvSpPr/>
          <p:nvPr/>
        </p:nvSpPr>
        <p:spPr>
          <a:xfrm>
            <a:off x="2278990" y="3904291"/>
            <a:ext cx="1540933" cy="1540933"/>
          </a:xfrm>
          <a:prstGeom prst="ellipse">
            <a:avLst/>
          </a:prstGeom>
          <a:solidFill>
            <a:schemeClr val="bg1">
              <a:alpha val="32000"/>
            </a:schemeClr>
          </a:solidFill>
          <a:ln w="3175">
            <a:solidFill>
              <a:schemeClr val="bg1">
                <a:lumMod val="75000"/>
              </a:schemeClr>
            </a:solidFill>
            <a:prstDash val="sysDot"/>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665" b="1" dirty="0">
                <a:solidFill>
                  <a:schemeClr val="bg1"/>
                </a:solidFill>
                <a:latin typeface="+mn-ea"/>
              </a:rPr>
              <a:t>总监</a:t>
            </a:r>
          </a:p>
        </p:txBody>
      </p:sp>
      <p:grpSp>
        <p:nvGrpSpPr>
          <p:cNvPr id="6" name="组合 5"/>
          <p:cNvGrpSpPr/>
          <p:nvPr/>
        </p:nvGrpSpPr>
        <p:grpSpPr>
          <a:xfrm>
            <a:off x="5556277" y="1570557"/>
            <a:ext cx="6222753" cy="898336"/>
            <a:chOff x="4167207" y="1475424"/>
            <a:chExt cx="4667065" cy="673752"/>
          </a:xfrm>
        </p:grpSpPr>
        <p:sp>
          <p:nvSpPr>
            <p:cNvPr id="7" name="矩形 6"/>
            <p:cNvSpPr/>
            <p:nvPr/>
          </p:nvSpPr>
          <p:spPr>
            <a:xfrm>
              <a:off x="4167207" y="1475424"/>
              <a:ext cx="1224455" cy="6737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D7E4BD"/>
                </a:solidFill>
              </a:endParaRPr>
            </a:p>
          </p:txBody>
        </p:sp>
        <p:grpSp>
          <p:nvGrpSpPr>
            <p:cNvPr id="8" name="组合 7"/>
            <p:cNvGrpSpPr>
              <a:grpSpLocks noChangeAspect="1"/>
            </p:cNvGrpSpPr>
            <p:nvPr/>
          </p:nvGrpSpPr>
          <p:grpSpPr>
            <a:xfrm>
              <a:off x="4624241" y="1608097"/>
              <a:ext cx="338120" cy="405000"/>
              <a:chOff x="4730751" y="5818188"/>
              <a:chExt cx="433388" cy="519113"/>
            </a:xfrm>
            <a:solidFill>
              <a:schemeClr val="bg1"/>
            </a:solidFill>
          </p:grpSpPr>
          <p:sp>
            <p:nvSpPr>
              <p:cNvPr id="10" name="Freeform 5"/>
              <p:cNvSpPr/>
              <p:nvPr/>
            </p:nvSpPr>
            <p:spPr bwMode="auto">
              <a:xfrm>
                <a:off x="4821238" y="5818188"/>
                <a:ext cx="192088" cy="142875"/>
              </a:xfrm>
              <a:custGeom>
                <a:avLst/>
                <a:gdLst>
                  <a:gd name="T0" fmla="*/ 39 w 51"/>
                  <a:gd name="T1" fmla="*/ 26 h 37"/>
                  <a:gd name="T2" fmla="*/ 47 w 51"/>
                  <a:gd name="T3" fmla="*/ 36 h 37"/>
                  <a:gd name="T4" fmla="*/ 48 w 51"/>
                  <a:gd name="T5" fmla="*/ 33 h 37"/>
                  <a:gd name="T6" fmla="*/ 49 w 51"/>
                  <a:gd name="T7" fmla="*/ 34 h 37"/>
                  <a:gd name="T8" fmla="*/ 44 w 51"/>
                  <a:gd name="T9" fmla="*/ 13 h 37"/>
                  <a:gd name="T10" fmla="*/ 44 w 51"/>
                  <a:gd name="T11" fmla="*/ 13 h 37"/>
                  <a:gd name="T12" fmla="*/ 13 w 51"/>
                  <a:gd name="T13" fmla="*/ 10 h 37"/>
                  <a:gd name="T14" fmla="*/ 4 w 51"/>
                  <a:gd name="T15" fmla="*/ 35 h 37"/>
                  <a:gd name="T16" fmla="*/ 39 w 51"/>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7">
                    <a:moveTo>
                      <a:pt x="39" y="26"/>
                    </a:moveTo>
                    <a:cubicBezTo>
                      <a:pt x="39" y="27"/>
                      <a:pt x="41" y="33"/>
                      <a:pt x="47" y="36"/>
                    </a:cubicBezTo>
                    <a:cubicBezTo>
                      <a:pt x="47" y="36"/>
                      <a:pt x="48" y="33"/>
                      <a:pt x="48" y="33"/>
                    </a:cubicBezTo>
                    <a:cubicBezTo>
                      <a:pt x="48" y="33"/>
                      <a:pt x="49" y="34"/>
                      <a:pt x="49" y="34"/>
                    </a:cubicBezTo>
                    <a:cubicBezTo>
                      <a:pt x="49" y="34"/>
                      <a:pt x="51" y="19"/>
                      <a:pt x="44" y="13"/>
                    </a:cubicBezTo>
                    <a:cubicBezTo>
                      <a:pt x="44" y="13"/>
                      <a:pt x="44" y="13"/>
                      <a:pt x="44" y="13"/>
                    </a:cubicBezTo>
                    <a:cubicBezTo>
                      <a:pt x="29" y="0"/>
                      <a:pt x="13" y="10"/>
                      <a:pt x="13" y="10"/>
                    </a:cubicBezTo>
                    <a:cubicBezTo>
                      <a:pt x="0" y="18"/>
                      <a:pt x="4" y="35"/>
                      <a:pt x="4" y="35"/>
                    </a:cubicBezTo>
                    <a:cubicBezTo>
                      <a:pt x="27" y="37"/>
                      <a:pt x="39" y="26"/>
                      <a:pt x="39" y="2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D7E4BD"/>
                  </a:solidFill>
                </a:endParaRPr>
              </a:p>
            </p:txBody>
          </p:sp>
          <p:sp>
            <p:nvSpPr>
              <p:cNvPr id="11" name="Freeform 6"/>
              <p:cNvSpPr>
                <a:spLocks noEditPoints="1"/>
              </p:cNvSpPr>
              <p:nvPr/>
            </p:nvSpPr>
            <p:spPr bwMode="auto">
              <a:xfrm>
                <a:off x="4730751" y="5961063"/>
                <a:ext cx="433388" cy="376238"/>
              </a:xfrm>
              <a:custGeom>
                <a:avLst/>
                <a:gdLst>
                  <a:gd name="T0" fmla="*/ 91 w 115"/>
                  <a:gd name="T1" fmla="*/ 39 h 98"/>
                  <a:gd name="T2" fmla="*/ 76 w 115"/>
                  <a:gd name="T3" fmla="*/ 31 h 98"/>
                  <a:gd name="T4" fmla="*/ 73 w 115"/>
                  <a:gd name="T5" fmla="*/ 0 h 98"/>
                  <a:gd name="T6" fmla="*/ 71 w 115"/>
                  <a:gd name="T7" fmla="*/ 7 h 98"/>
                  <a:gd name="T8" fmla="*/ 62 w 115"/>
                  <a:gd name="T9" fmla="*/ 23 h 98"/>
                  <a:gd name="T10" fmla="*/ 63 w 115"/>
                  <a:gd name="T11" fmla="*/ 30 h 98"/>
                  <a:gd name="T12" fmla="*/ 38 w 115"/>
                  <a:gd name="T13" fmla="*/ 31 h 98"/>
                  <a:gd name="T14" fmla="*/ 39 w 115"/>
                  <a:gd name="T15" fmla="*/ 23 h 98"/>
                  <a:gd name="T16" fmla="*/ 31 w 115"/>
                  <a:gd name="T17" fmla="*/ 7 h 98"/>
                  <a:gd name="T18" fmla="*/ 28 w 115"/>
                  <a:gd name="T19" fmla="*/ 0 h 98"/>
                  <a:gd name="T20" fmla="*/ 25 w 115"/>
                  <a:gd name="T21" fmla="*/ 31 h 98"/>
                  <a:gd name="T22" fmla="*/ 16 w 115"/>
                  <a:gd name="T23" fmla="*/ 35 h 98"/>
                  <a:gd name="T24" fmla="*/ 8 w 115"/>
                  <a:gd name="T25" fmla="*/ 40 h 98"/>
                  <a:gd name="T26" fmla="*/ 0 w 115"/>
                  <a:gd name="T27" fmla="*/ 77 h 98"/>
                  <a:gd name="T28" fmla="*/ 2 w 115"/>
                  <a:gd name="T29" fmla="*/ 84 h 98"/>
                  <a:gd name="T30" fmla="*/ 48 w 115"/>
                  <a:gd name="T31" fmla="*/ 93 h 98"/>
                  <a:gd name="T32" fmla="*/ 68 w 115"/>
                  <a:gd name="T33" fmla="*/ 92 h 98"/>
                  <a:gd name="T34" fmla="*/ 86 w 115"/>
                  <a:gd name="T35" fmla="*/ 98 h 98"/>
                  <a:gd name="T36" fmla="*/ 115 w 115"/>
                  <a:gd name="T37" fmla="*/ 68 h 98"/>
                  <a:gd name="T38" fmla="*/ 91 w 115"/>
                  <a:gd name="T39" fmla="*/ 39 h 98"/>
                  <a:gd name="T40" fmla="*/ 86 w 115"/>
                  <a:gd name="T41" fmla="*/ 94 h 98"/>
                  <a:gd name="T42" fmla="*/ 75 w 115"/>
                  <a:gd name="T43" fmla="*/ 91 h 98"/>
                  <a:gd name="T44" fmla="*/ 60 w 115"/>
                  <a:gd name="T45" fmla="*/ 68 h 98"/>
                  <a:gd name="T46" fmla="*/ 86 w 115"/>
                  <a:gd name="T47" fmla="*/ 42 h 98"/>
                  <a:gd name="T48" fmla="*/ 94 w 115"/>
                  <a:gd name="T49" fmla="*/ 44 h 98"/>
                  <a:gd name="T50" fmla="*/ 111 w 115"/>
                  <a:gd name="T51" fmla="*/ 68 h 98"/>
                  <a:gd name="T52" fmla="*/ 86 w 115"/>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5" h="98">
                    <a:moveTo>
                      <a:pt x="91" y="39"/>
                    </a:moveTo>
                    <a:cubicBezTo>
                      <a:pt x="86" y="35"/>
                      <a:pt x="79" y="32"/>
                      <a:pt x="76" y="31"/>
                    </a:cubicBezTo>
                    <a:cubicBezTo>
                      <a:pt x="70" y="18"/>
                      <a:pt x="73" y="0"/>
                      <a:pt x="73" y="0"/>
                    </a:cubicBezTo>
                    <a:cubicBezTo>
                      <a:pt x="72" y="5"/>
                      <a:pt x="71" y="7"/>
                      <a:pt x="71" y="7"/>
                    </a:cubicBezTo>
                    <a:cubicBezTo>
                      <a:pt x="69" y="16"/>
                      <a:pt x="62" y="23"/>
                      <a:pt x="62" y="23"/>
                    </a:cubicBezTo>
                    <a:cubicBezTo>
                      <a:pt x="62" y="26"/>
                      <a:pt x="62" y="28"/>
                      <a:pt x="63" y="30"/>
                    </a:cubicBezTo>
                    <a:cubicBezTo>
                      <a:pt x="52" y="48"/>
                      <a:pt x="42" y="38"/>
                      <a:pt x="38" y="31"/>
                    </a:cubicBezTo>
                    <a:cubicBezTo>
                      <a:pt x="39" y="29"/>
                      <a:pt x="39" y="26"/>
                      <a:pt x="39" y="23"/>
                    </a:cubicBezTo>
                    <a:cubicBezTo>
                      <a:pt x="39" y="23"/>
                      <a:pt x="32" y="16"/>
                      <a:pt x="31" y="7"/>
                    </a:cubicBezTo>
                    <a:cubicBezTo>
                      <a:pt x="31" y="7"/>
                      <a:pt x="29" y="5"/>
                      <a:pt x="28" y="0"/>
                    </a:cubicBezTo>
                    <a:cubicBezTo>
                      <a:pt x="28" y="0"/>
                      <a:pt x="32" y="18"/>
                      <a:pt x="25" y="31"/>
                    </a:cubicBezTo>
                    <a:cubicBezTo>
                      <a:pt x="21" y="33"/>
                      <a:pt x="16" y="35"/>
                      <a:pt x="16" y="35"/>
                    </a:cubicBezTo>
                    <a:cubicBezTo>
                      <a:pt x="10" y="37"/>
                      <a:pt x="8" y="40"/>
                      <a:pt x="8" y="40"/>
                    </a:cubicBezTo>
                    <a:cubicBezTo>
                      <a:pt x="0" y="51"/>
                      <a:pt x="0" y="77"/>
                      <a:pt x="0" y="77"/>
                    </a:cubicBezTo>
                    <a:cubicBezTo>
                      <a:pt x="0" y="83"/>
                      <a:pt x="2" y="84"/>
                      <a:pt x="2" y="84"/>
                    </a:cubicBezTo>
                    <a:cubicBezTo>
                      <a:pt x="20" y="92"/>
                      <a:pt x="48" y="93"/>
                      <a:pt x="48" y="93"/>
                    </a:cubicBezTo>
                    <a:cubicBezTo>
                      <a:pt x="55" y="93"/>
                      <a:pt x="62" y="93"/>
                      <a:pt x="68" y="92"/>
                    </a:cubicBezTo>
                    <a:cubicBezTo>
                      <a:pt x="73" y="95"/>
                      <a:pt x="79" y="98"/>
                      <a:pt x="86" y="98"/>
                    </a:cubicBezTo>
                    <a:cubicBezTo>
                      <a:pt x="102" y="98"/>
                      <a:pt x="115" y="84"/>
                      <a:pt x="115" y="68"/>
                    </a:cubicBezTo>
                    <a:cubicBezTo>
                      <a:pt x="115" y="53"/>
                      <a:pt x="105" y="41"/>
                      <a:pt x="91" y="39"/>
                    </a:cubicBezTo>
                    <a:close/>
                    <a:moveTo>
                      <a:pt x="86" y="94"/>
                    </a:moveTo>
                    <a:cubicBezTo>
                      <a:pt x="82" y="94"/>
                      <a:pt x="78" y="93"/>
                      <a:pt x="75" y="91"/>
                    </a:cubicBezTo>
                    <a:cubicBezTo>
                      <a:pt x="66" y="87"/>
                      <a:pt x="60" y="78"/>
                      <a:pt x="60" y="68"/>
                    </a:cubicBezTo>
                    <a:cubicBezTo>
                      <a:pt x="60" y="54"/>
                      <a:pt x="72" y="42"/>
                      <a:pt x="86" y="42"/>
                    </a:cubicBezTo>
                    <a:cubicBezTo>
                      <a:pt x="89" y="42"/>
                      <a:pt x="92" y="43"/>
                      <a:pt x="94" y="44"/>
                    </a:cubicBezTo>
                    <a:cubicBezTo>
                      <a:pt x="104" y="47"/>
                      <a:pt x="111" y="57"/>
                      <a:pt x="111" y="68"/>
                    </a:cubicBezTo>
                    <a:cubicBezTo>
                      <a:pt x="111" y="82"/>
                      <a:pt x="100" y="94"/>
                      <a:pt x="86" y="9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D7E4BD"/>
                  </a:solidFill>
                </a:endParaRPr>
              </a:p>
            </p:txBody>
          </p:sp>
          <p:sp>
            <p:nvSpPr>
              <p:cNvPr id="12" name="Freeform 7"/>
              <p:cNvSpPr/>
              <p:nvPr/>
            </p:nvSpPr>
            <p:spPr bwMode="auto">
              <a:xfrm>
                <a:off x="4991101" y="6153150"/>
                <a:ext cx="131763" cy="133350"/>
              </a:xfrm>
              <a:custGeom>
                <a:avLst/>
                <a:gdLst>
                  <a:gd name="T0" fmla="*/ 34 w 35"/>
                  <a:gd name="T1" fmla="*/ 12 h 35"/>
                  <a:gd name="T2" fmla="*/ 23 w 35"/>
                  <a:gd name="T3" fmla="*/ 12 h 35"/>
                  <a:gd name="T4" fmla="*/ 23 w 35"/>
                  <a:gd name="T5" fmla="*/ 1 h 35"/>
                  <a:gd name="T6" fmla="*/ 22 w 35"/>
                  <a:gd name="T7" fmla="*/ 0 h 35"/>
                  <a:gd name="T8" fmla="*/ 12 w 35"/>
                  <a:gd name="T9" fmla="*/ 0 h 35"/>
                  <a:gd name="T10" fmla="*/ 12 w 35"/>
                  <a:gd name="T11" fmla="*/ 1 h 35"/>
                  <a:gd name="T12" fmla="*/ 12 w 35"/>
                  <a:gd name="T13" fmla="*/ 12 h 35"/>
                  <a:gd name="T14" fmla="*/ 0 w 35"/>
                  <a:gd name="T15" fmla="*/ 12 h 35"/>
                  <a:gd name="T16" fmla="*/ 0 w 35"/>
                  <a:gd name="T17" fmla="*/ 12 h 35"/>
                  <a:gd name="T18" fmla="*/ 0 w 35"/>
                  <a:gd name="T19" fmla="*/ 23 h 35"/>
                  <a:gd name="T20" fmla="*/ 0 w 35"/>
                  <a:gd name="T21" fmla="*/ 23 h 35"/>
                  <a:gd name="T22" fmla="*/ 12 w 35"/>
                  <a:gd name="T23" fmla="*/ 23 h 35"/>
                  <a:gd name="T24" fmla="*/ 12 w 35"/>
                  <a:gd name="T25" fmla="*/ 35 h 35"/>
                  <a:gd name="T26" fmla="*/ 12 w 35"/>
                  <a:gd name="T27" fmla="*/ 35 h 35"/>
                  <a:gd name="T28" fmla="*/ 22 w 35"/>
                  <a:gd name="T29" fmla="*/ 35 h 35"/>
                  <a:gd name="T30" fmla="*/ 23 w 35"/>
                  <a:gd name="T31" fmla="*/ 35 h 35"/>
                  <a:gd name="T32" fmla="*/ 23 w 35"/>
                  <a:gd name="T33" fmla="*/ 23 h 35"/>
                  <a:gd name="T34" fmla="*/ 34 w 35"/>
                  <a:gd name="T35" fmla="*/ 23 h 35"/>
                  <a:gd name="T36" fmla="*/ 35 w 35"/>
                  <a:gd name="T37" fmla="*/ 23 h 35"/>
                  <a:gd name="T38" fmla="*/ 35 w 35"/>
                  <a:gd name="T39" fmla="*/ 12 h 35"/>
                  <a:gd name="T40" fmla="*/ 34 w 35"/>
                  <a:gd name="T41"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5">
                    <a:moveTo>
                      <a:pt x="34" y="12"/>
                    </a:moveTo>
                    <a:cubicBezTo>
                      <a:pt x="23" y="12"/>
                      <a:pt x="23" y="12"/>
                      <a:pt x="23" y="12"/>
                    </a:cubicBezTo>
                    <a:cubicBezTo>
                      <a:pt x="23" y="1"/>
                      <a:pt x="23" y="1"/>
                      <a:pt x="23" y="1"/>
                    </a:cubicBezTo>
                    <a:cubicBezTo>
                      <a:pt x="23" y="0"/>
                      <a:pt x="23" y="0"/>
                      <a:pt x="22" y="0"/>
                    </a:cubicBezTo>
                    <a:cubicBezTo>
                      <a:pt x="12" y="0"/>
                      <a:pt x="12" y="0"/>
                      <a:pt x="12" y="0"/>
                    </a:cubicBezTo>
                    <a:cubicBezTo>
                      <a:pt x="12" y="0"/>
                      <a:pt x="12" y="0"/>
                      <a:pt x="12" y="1"/>
                    </a:cubicBezTo>
                    <a:cubicBezTo>
                      <a:pt x="12" y="12"/>
                      <a:pt x="12" y="12"/>
                      <a:pt x="12" y="12"/>
                    </a:cubicBezTo>
                    <a:cubicBezTo>
                      <a:pt x="0" y="12"/>
                      <a:pt x="0" y="12"/>
                      <a:pt x="0" y="12"/>
                    </a:cubicBezTo>
                    <a:cubicBezTo>
                      <a:pt x="0" y="12"/>
                      <a:pt x="0" y="12"/>
                      <a:pt x="0" y="12"/>
                    </a:cubicBezTo>
                    <a:cubicBezTo>
                      <a:pt x="0" y="23"/>
                      <a:pt x="0" y="23"/>
                      <a:pt x="0" y="23"/>
                    </a:cubicBezTo>
                    <a:cubicBezTo>
                      <a:pt x="0" y="23"/>
                      <a:pt x="0" y="23"/>
                      <a:pt x="0" y="23"/>
                    </a:cubicBezTo>
                    <a:cubicBezTo>
                      <a:pt x="12" y="23"/>
                      <a:pt x="12" y="23"/>
                      <a:pt x="12" y="23"/>
                    </a:cubicBezTo>
                    <a:cubicBezTo>
                      <a:pt x="12" y="35"/>
                      <a:pt x="12" y="35"/>
                      <a:pt x="12" y="35"/>
                    </a:cubicBezTo>
                    <a:cubicBezTo>
                      <a:pt x="12" y="35"/>
                      <a:pt x="12" y="35"/>
                      <a:pt x="12" y="35"/>
                    </a:cubicBezTo>
                    <a:cubicBezTo>
                      <a:pt x="22" y="35"/>
                      <a:pt x="22" y="35"/>
                      <a:pt x="22" y="35"/>
                    </a:cubicBezTo>
                    <a:cubicBezTo>
                      <a:pt x="23" y="35"/>
                      <a:pt x="23" y="35"/>
                      <a:pt x="23" y="35"/>
                    </a:cubicBezTo>
                    <a:cubicBezTo>
                      <a:pt x="23" y="23"/>
                      <a:pt x="23" y="23"/>
                      <a:pt x="23" y="23"/>
                    </a:cubicBezTo>
                    <a:cubicBezTo>
                      <a:pt x="34" y="23"/>
                      <a:pt x="34" y="23"/>
                      <a:pt x="34" y="23"/>
                    </a:cubicBezTo>
                    <a:cubicBezTo>
                      <a:pt x="34" y="23"/>
                      <a:pt x="35" y="23"/>
                      <a:pt x="35" y="23"/>
                    </a:cubicBezTo>
                    <a:cubicBezTo>
                      <a:pt x="35" y="12"/>
                      <a:pt x="35" y="12"/>
                      <a:pt x="35" y="12"/>
                    </a:cubicBezTo>
                    <a:cubicBezTo>
                      <a:pt x="35" y="12"/>
                      <a:pt x="34" y="12"/>
                      <a:pt x="34" y="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D7E4BD"/>
                  </a:solidFill>
                </a:endParaRPr>
              </a:p>
            </p:txBody>
          </p:sp>
        </p:grpSp>
        <p:sp>
          <p:nvSpPr>
            <p:cNvPr id="9" name="文本框 8"/>
            <p:cNvSpPr txBox="1"/>
            <p:nvPr/>
          </p:nvSpPr>
          <p:spPr>
            <a:xfrm>
              <a:off x="5465973" y="1560513"/>
              <a:ext cx="3368299" cy="51557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b="1" dirty="0">
                  <a:solidFill>
                    <a:srgbClr val="D7E4BD"/>
                  </a:solidFill>
                </a:rPr>
                <a:t>EXAMPLE TEXT</a:t>
              </a:r>
            </a:p>
            <a:p>
              <a:r>
                <a:rPr lang="en-US" altLang="zh-CN" sz="1200" dirty="0">
                  <a:solidFill>
                    <a:srgbClr val="D7E4BD"/>
                  </a:solidFill>
                </a:rPr>
                <a:t>Lorem ipsum dolor sit amet, consectetuer adipiscing elit. Maecenas porttitor congue massa. </a:t>
              </a:r>
            </a:p>
          </p:txBody>
        </p:sp>
      </p:grpSp>
      <p:grpSp>
        <p:nvGrpSpPr>
          <p:cNvPr id="13" name="组合 12"/>
          <p:cNvGrpSpPr/>
          <p:nvPr/>
        </p:nvGrpSpPr>
        <p:grpSpPr>
          <a:xfrm>
            <a:off x="5556277" y="2558195"/>
            <a:ext cx="6222753" cy="898336"/>
            <a:chOff x="4167207" y="2149176"/>
            <a:chExt cx="4667065" cy="673752"/>
          </a:xfrm>
        </p:grpSpPr>
        <p:sp>
          <p:nvSpPr>
            <p:cNvPr id="14" name="矩形 13"/>
            <p:cNvSpPr/>
            <p:nvPr/>
          </p:nvSpPr>
          <p:spPr>
            <a:xfrm>
              <a:off x="4167207" y="2149176"/>
              <a:ext cx="1224455" cy="6737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D7E4BD"/>
                </a:solidFill>
              </a:endParaRPr>
            </a:p>
          </p:txBody>
        </p:sp>
        <p:grpSp>
          <p:nvGrpSpPr>
            <p:cNvPr id="15" name="组合 14"/>
            <p:cNvGrpSpPr>
              <a:grpSpLocks noChangeAspect="1"/>
            </p:cNvGrpSpPr>
            <p:nvPr/>
          </p:nvGrpSpPr>
          <p:grpSpPr>
            <a:xfrm>
              <a:off x="4620527" y="2320626"/>
              <a:ext cx="341834" cy="405000"/>
              <a:chOff x="5416551" y="5818188"/>
              <a:chExt cx="438150" cy="519113"/>
            </a:xfrm>
            <a:solidFill>
              <a:schemeClr val="bg1"/>
            </a:solidFill>
          </p:grpSpPr>
          <p:sp>
            <p:nvSpPr>
              <p:cNvPr id="17" name="Freeform 8"/>
              <p:cNvSpPr/>
              <p:nvPr/>
            </p:nvSpPr>
            <p:spPr bwMode="auto">
              <a:xfrm>
                <a:off x="5511801" y="5818188"/>
                <a:ext cx="192088" cy="142875"/>
              </a:xfrm>
              <a:custGeom>
                <a:avLst/>
                <a:gdLst>
                  <a:gd name="T0" fmla="*/ 39 w 51"/>
                  <a:gd name="T1" fmla="*/ 26 h 37"/>
                  <a:gd name="T2" fmla="*/ 47 w 51"/>
                  <a:gd name="T3" fmla="*/ 36 h 37"/>
                  <a:gd name="T4" fmla="*/ 48 w 51"/>
                  <a:gd name="T5" fmla="*/ 33 h 37"/>
                  <a:gd name="T6" fmla="*/ 49 w 51"/>
                  <a:gd name="T7" fmla="*/ 34 h 37"/>
                  <a:gd name="T8" fmla="*/ 44 w 51"/>
                  <a:gd name="T9" fmla="*/ 13 h 37"/>
                  <a:gd name="T10" fmla="*/ 44 w 51"/>
                  <a:gd name="T11" fmla="*/ 13 h 37"/>
                  <a:gd name="T12" fmla="*/ 12 w 51"/>
                  <a:gd name="T13" fmla="*/ 10 h 37"/>
                  <a:gd name="T14" fmla="*/ 4 w 51"/>
                  <a:gd name="T15" fmla="*/ 35 h 37"/>
                  <a:gd name="T16" fmla="*/ 39 w 51"/>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7">
                    <a:moveTo>
                      <a:pt x="39" y="26"/>
                    </a:moveTo>
                    <a:cubicBezTo>
                      <a:pt x="39" y="27"/>
                      <a:pt x="41" y="33"/>
                      <a:pt x="47" y="36"/>
                    </a:cubicBezTo>
                    <a:cubicBezTo>
                      <a:pt x="47" y="36"/>
                      <a:pt x="47" y="33"/>
                      <a:pt x="48" y="33"/>
                    </a:cubicBezTo>
                    <a:cubicBezTo>
                      <a:pt x="48" y="33"/>
                      <a:pt x="49" y="34"/>
                      <a:pt x="49" y="34"/>
                    </a:cubicBezTo>
                    <a:cubicBezTo>
                      <a:pt x="49" y="34"/>
                      <a:pt x="51" y="19"/>
                      <a:pt x="44" y="13"/>
                    </a:cubicBezTo>
                    <a:cubicBezTo>
                      <a:pt x="44" y="13"/>
                      <a:pt x="44" y="13"/>
                      <a:pt x="44" y="13"/>
                    </a:cubicBezTo>
                    <a:cubicBezTo>
                      <a:pt x="29" y="0"/>
                      <a:pt x="12" y="10"/>
                      <a:pt x="12" y="10"/>
                    </a:cubicBezTo>
                    <a:cubicBezTo>
                      <a:pt x="0" y="18"/>
                      <a:pt x="4" y="35"/>
                      <a:pt x="4" y="35"/>
                    </a:cubicBezTo>
                    <a:cubicBezTo>
                      <a:pt x="27" y="37"/>
                      <a:pt x="39" y="26"/>
                      <a:pt x="39" y="2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D7E4BD"/>
                  </a:solidFill>
                </a:endParaRPr>
              </a:p>
            </p:txBody>
          </p:sp>
          <p:sp>
            <p:nvSpPr>
              <p:cNvPr id="18" name="Freeform 9"/>
              <p:cNvSpPr>
                <a:spLocks noEditPoints="1"/>
              </p:cNvSpPr>
              <p:nvPr/>
            </p:nvSpPr>
            <p:spPr bwMode="auto">
              <a:xfrm>
                <a:off x="5416551" y="5961063"/>
                <a:ext cx="438150" cy="376238"/>
              </a:xfrm>
              <a:custGeom>
                <a:avLst/>
                <a:gdLst>
                  <a:gd name="T0" fmla="*/ 91 w 116"/>
                  <a:gd name="T1" fmla="*/ 39 h 98"/>
                  <a:gd name="T2" fmla="*/ 77 w 116"/>
                  <a:gd name="T3" fmla="*/ 31 h 98"/>
                  <a:gd name="T4" fmla="*/ 74 w 116"/>
                  <a:gd name="T5" fmla="*/ 0 h 98"/>
                  <a:gd name="T6" fmla="*/ 71 w 116"/>
                  <a:gd name="T7" fmla="*/ 7 h 98"/>
                  <a:gd name="T8" fmla="*/ 63 w 116"/>
                  <a:gd name="T9" fmla="*/ 23 h 98"/>
                  <a:gd name="T10" fmla="*/ 64 w 116"/>
                  <a:gd name="T11" fmla="*/ 30 h 98"/>
                  <a:gd name="T12" fmla="*/ 39 w 116"/>
                  <a:gd name="T13" fmla="*/ 31 h 98"/>
                  <a:gd name="T14" fmla="*/ 40 w 116"/>
                  <a:gd name="T15" fmla="*/ 23 h 98"/>
                  <a:gd name="T16" fmla="*/ 32 w 116"/>
                  <a:gd name="T17" fmla="*/ 7 h 98"/>
                  <a:gd name="T18" fmla="*/ 29 w 116"/>
                  <a:gd name="T19" fmla="*/ 0 h 98"/>
                  <a:gd name="T20" fmla="*/ 26 w 116"/>
                  <a:gd name="T21" fmla="*/ 31 h 98"/>
                  <a:gd name="T22" fmla="*/ 17 w 116"/>
                  <a:gd name="T23" fmla="*/ 35 h 98"/>
                  <a:gd name="T24" fmla="*/ 9 w 116"/>
                  <a:gd name="T25" fmla="*/ 40 h 98"/>
                  <a:gd name="T26" fmla="*/ 0 w 116"/>
                  <a:gd name="T27" fmla="*/ 77 h 98"/>
                  <a:gd name="T28" fmla="*/ 3 w 116"/>
                  <a:gd name="T29" fmla="*/ 84 h 98"/>
                  <a:gd name="T30" fmla="*/ 49 w 116"/>
                  <a:gd name="T31" fmla="*/ 93 h 98"/>
                  <a:gd name="T32" fmla="*/ 69 w 116"/>
                  <a:gd name="T33" fmla="*/ 92 h 98"/>
                  <a:gd name="T34" fmla="*/ 87 w 116"/>
                  <a:gd name="T35" fmla="*/ 98 h 98"/>
                  <a:gd name="T36" fmla="*/ 116 w 116"/>
                  <a:gd name="T37" fmla="*/ 68 h 98"/>
                  <a:gd name="T38" fmla="*/ 91 w 116"/>
                  <a:gd name="T39" fmla="*/ 39 h 98"/>
                  <a:gd name="T40" fmla="*/ 87 w 116"/>
                  <a:gd name="T41" fmla="*/ 94 h 98"/>
                  <a:gd name="T42" fmla="*/ 75 w 116"/>
                  <a:gd name="T43" fmla="*/ 91 h 98"/>
                  <a:gd name="T44" fmla="*/ 61 w 116"/>
                  <a:gd name="T45" fmla="*/ 68 h 98"/>
                  <a:gd name="T46" fmla="*/ 87 w 116"/>
                  <a:gd name="T47" fmla="*/ 42 h 98"/>
                  <a:gd name="T48" fmla="*/ 95 w 116"/>
                  <a:gd name="T49" fmla="*/ 44 h 98"/>
                  <a:gd name="T50" fmla="*/ 112 w 116"/>
                  <a:gd name="T51" fmla="*/ 68 h 98"/>
                  <a:gd name="T52" fmla="*/ 87 w 116"/>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6" h="98">
                    <a:moveTo>
                      <a:pt x="91" y="39"/>
                    </a:moveTo>
                    <a:cubicBezTo>
                      <a:pt x="87" y="35"/>
                      <a:pt x="80" y="32"/>
                      <a:pt x="77" y="31"/>
                    </a:cubicBezTo>
                    <a:cubicBezTo>
                      <a:pt x="70" y="18"/>
                      <a:pt x="74" y="0"/>
                      <a:pt x="74" y="0"/>
                    </a:cubicBezTo>
                    <a:cubicBezTo>
                      <a:pt x="73" y="5"/>
                      <a:pt x="71" y="7"/>
                      <a:pt x="71" y="7"/>
                    </a:cubicBezTo>
                    <a:cubicBezTo>
                      <a:pt x="70" y="16"/>
                      <a:pt x="63" y="23"/>
                      <a:pt x="63" y="23"/>
                    </a:cubicBezTo>
                    <a:cubicBezTo>
                      <a:pt x="63" y="26"/>
                      <a:pt x="63" y="28"/>
                      <a:pt x="64" y="30"/>
                    </a:cubicBezTo>
                    <a:cubicBezTo>
                      <a:pt x="52" y="48"/>
                      <a:pt x="43" y="38"/>
                      <a:pt x="39" y="31"/>
                    </a:cubicBezTo>
                    <a:cubicBezTo>
                      <a:pt x="40" y="29"/>
                      <a:pt x="40" y="26"/>
                      <a:pt x="40" y="23"/>
                    </a:cubicBezTo>
                    <a:cubicBezTo>
                      <a:pt x="40" y="23"/>
                      <a:pt x="33" y="16"/>
                      <a:pt x="32" y="7"/>
                    </a:cubicBezTo>
                    <a:cubicBezTo>
                      <a:pt x="32" y="7"/>
                      <a:pt x="30" y="5"/>
                      <a:pt x="29" y="0"/>
                    </a:cubicBezTo>
                    <a:cubicBezTo>
                      <a:pt x="29" y="0"/>
                      <a:pt x="32" y="18"/>
                      <a:pt x="26" y="31"/>
                    </a:cubicBezTo>
                    <a:cubicBezTo>
                      <a:pt x="21" y="33"/>
                      <a:pt x="17" y="35"/>
                      <a:pt x="17" y="35"/>
                    </a:cubicBezTo>
                    <a:cubicBezTo>
                      <a:pt x="11" y="37"/>
                      <a:pt x="9" y="40"/>
                      <a:pt x="9" y="40"/>
                    </a:cubicBezTo>
                    <a:cubicBezTo>
                      <a:pt x="1" y="51"/>
                      <a:pt x="0" y="77"/>
                      <a:pt x="0" y="77"/>
                    </a:cubicBezTo>
                    <a:cubicBezTo>
                      <a:pt x="0" y="83"/>
                      <a:pt x="3" y="84"/>
                      <a:pt x="3" y="84"/>
                    </a:cubicBezTo>
                    <a:cubicBezTo>
                      <a:pt x="21" y="92"/>
                      <a:pt x="49" y="93"/>
                      <a:pt x="49" y="93"/>
                    </a:cubicBezTo>
                    <a:cubicBezTo>
                      <a:pt x="56" y="93"/>
                      <a:pt x="63" y="93"/>
                      <a:pt x="69" y="92"/>
                    </a:cubicBezTo>
                    <a:cubicBezTo>
                      <a:pt x="74" y="95"/>
                      <a:pt x="80" y="98"/>
                      <a:pt x="87" y="98"/>
                    </a:cubicBezTo>
                    <a:cubicBezTo>
                      <a:pt x="103" y="98"/>
                      <a:pt x="116" y="84"/>
                      <a:pt x="116" y="68"/>
                    </a:cubicBezTo>
                    <a:cubicBezTo>
                      <a:pt x="116" y="53"/>
                      <a:pt x="105" y="41"/>
                      <a:pt x="91" y="39"/>
                    </a:cubicBezTo>
                    <a:close/>
                    <a:moveTo>
                      <a:pt x="87" y="94"/>
                    </a:moveTo>
                    <a:cubicBezTo>
                      <a:pt x="83" y="94"/>
                      <a:pt x="79" y="93"/>
                      <a:pt x="75" y="91"/>
                    </a:cubicBezTo>
                    <a:cubicBezTo>
                      <a:pt x="67" y="87"/>
                      <a:pt x="61" y="78"/>
                      <a:pt x="61" y="68"/>
                    </a:cubicBezTo>
                    <a:cubicBezTo>
                      <a:pt x="61" y="54"/>
                      <a:pt x="72" y="42"/>
                      <a:pt x="87" y="42"/>
                    </a:cubicBezTo>
                    <a:cubicBezTo>
                      <a:pt x="90" y="42"/>
                      <a:pt x="93" y="43"/>
                      <a:pt x="95" y="44"/>
                    </a:cubicBezTo>
                    <a:cubicBezTo>
                      <a:pt x="105" y="47"/>
                      <a:pt x="112" y="57"/>
                      <a:pt x="112" y="68"/>
                    </a:cubicBezTo>
                    <a:cubicBezTo>
                      <a:pt x="112" y="82"/>
                      <a:pt x="101" y="94"/>
                      <a:pt x="87" y="9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D7E4BD"/>
                  </a:solidFill>
                </a:endParaRPr>
              </a:p>
            </p:txBody>
          </p:sp>
          <p:sp>
            <p:nvSpPr>
              <p:cNvPr id="19" name="Rectangle 10"/>
              <p:cNvSpPr>
                <a:spLocks noChangeArrowheads="1"/>
              </p:cNvSpPr>
              <p:nvPr/>
            </p:nvSpPr>
            <p:spPr bwMode="auto">
              <a:xfrm>
                <a:off x="5680076" y="6199188"/>
                <a:ext cx="131763" cy="41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D7E4BD"/>
                  </a:solidFill>
                </a:endParaRPr>
              </a:p>
            </p:txBody>
          </p:sp>
        </p:grpSp>
        <p:sp>
          <p:nvSpPr>
            <p:cNvPr id="16" name="文本框 8"/>
            <p:cNvSpPr txBox="1"/>
            <p:nvPr/>
          </p:nvSpPr>
          <p:spPr>
            <a:xfrm>
              <a:off x="5465973" y="2232137"/>
              <a:ext cx="3368299" cy="51557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b="1" dirty="0">
                  <a:solidFill>
                    <a:srgbClr val="D7E4BD"/>
                  </a:solidFill>
                </a:rPr>
                <a:t>EXAMPLE TEXT</a:t>
              </a:r>
            </a:p>
            <a:p>
              <a:r>
                <a:rPr lang="en-US" altLang="zh-CN" sz="1200" dirty="0">
                  <a:solidFill>
                    <a:srgbClr val="D7E4BD"/>
                  </a:solidFill>
                </a:rPr>
                <a:t>Lorem ipsum dolor sit amet, consectetuer adipiscing elit. Maecenas porttitor congue massa. </a:t>
              </a:r>
            </a:p>
          </p:txBody>
        </p:sp>
      </p:grpSp>
      <p:grpSp>
        <p:nvGrpSpPr>
          <p:cNvPr id="20" name="组合 19"/>
          <p:cNvGrpSpPr/>
          <p:nvPr/>
        </p:nvGrpSpPr>
        <p:grpSpPr>
          <a:xfrm>
            <a:off x="5556277" y="3525013"/>
            <a:ext cx="6222753" cy="898336"/>
            <a:chOff x="4167207" y="2822928"/>
            <a:chExt cx="4667065" cy="673752"/>
          </a:xfrm>
        </p:grpSpPr>
        <p:sp>
          <p:nvSpPr>
            <p:cNvPr id="21" name="矩形 20"/>
            <p:cNvSpPr/>
            <p:nvPr/>
          </p:nvSpPr>
          <p:spPr>
            <a:xfrm>
              <a:off x="4167207" y="2822928"/>
              <a:ext cx="1224455" cy="6737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D7E4BD"/>
                </a:solidFill>
              </a:endParaRPr>
            </a:p>
          </p:txBody>
        </p:sp>
        <p:grpSp>
          <p:nvGrpSpPr>
            <p:cNvPr id="22" name="组合 21"/>
            <p:cNvGrpSpPr>
              <a:grpSpLocks noChangeAspect="1"/>
            </p:cNvGrpSpPr>
            <p:nvPr/>
          </p:nvGrpSpPr>
          <p:grpSpPr>
            <a:xfrm>
              <a:off x="4612755" y="2933403"/>
              <a:ext cx="336881" cy="405000"/>
              <a:chOff x="6076951" y="5818188"/>
              <a:chExt cx="431800" cy="519113"/>
            </a:xfrm>
            <a:solidFill>
              <a:schemeClr val="bg1"/>
            </a:solidFill>
          </p:grpSpPr>
          <p:sp>
            <p:nvSpPr>
              <p:cNvPr id="24" name="Freeform 11"/>
              <p:cNvSpPr/>
              <p:nvPr/>
            </p:nvSpPr>
            <p:spPr bwMode="auto">
              <a:xfrm>
                <a:off x="6165851" y="5818188"/>
                <a:ext cx="193675" cy="142875"/>
              </a:xfrm>
              <a:custGeom>
                <a:avLst/>
                <a:gdLst>
                  <a:gd name="T0" fmla="*/ 39 w 51"/>
                  <a:gd name="T1" fmla="*/ 26 h 37"/>
                  <a:gd name="T2" fmla="*/ 47 w 51"/>
                  <a:gd name="T3" fmla="*/ 36 h 37"/>
                  <a:gd name="T4" fmla="*/ 48 w 51"/>
                  <a:gd name="T5" fmla="*/ 33 h 37"/>
                  <a:gd name="T6" fmla="*/ 49 w 51"/>
                  <a:gd name="T7" fmla="*/ 34 h 37"/>
                  <a:gd name="T8" fmla="*/ 44 w 51"/>
                  <a:gd name="T9" fmla="*/ 13 h 37"/>
                  <a:gd name="T10" fmla="*/ 44 w 51"/>
                  <a:gd name="T11" fmla="*/ 13 h 37"/>
                  <a:gd name="T12" fmla="*/ 13 w 51"/>
                  <a:gd name="T13" fmla="*/ 10 h 37"/>
                  <a:gd name="T14" fmla="*/ 4 w 51"/>
                  <a:gd name="T15" fmla="*/ 35 h 37"/>
                  <a:gd name="T16" fmla="*/ 39 w 51"/>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7">
                    <a:moveTo>
                      <a:pt x="39" y="26"/>
                    </a:moveTo>
                    <a:cubicBezTo>
                      <a:pt x="39" y="27"/>
                      <a:pt x="41" y="33"/>
                      <a:pt x="47" y="36"/>
                    </a:cubicBezTo>
                    <a:cubicBezTo>
                      <a:pt x="47" y="36"/>
                      <a:pt x="48" y="33"/>
                      <a:pt x="48" y="33"/>
                    </a:cubicBezTo>
                    <a:cubicBezTo>
                      <a:pt x="48" y="33"/>
                      <a:pt x="49" y="34"/>
                      <a:pt x="49" y="34"/>
                    </a:cubicBezTo>
                    <a:cubicBezTo>
                      <a:pt x="49" y="34"/>
                      <a:pt x="51" y="19"/>
                      <a:pt x="44" y="13"/>
                    </a:cubicBezTo>
                    <a:cubicBezTo>
                      <a:pt x="44" y="13"/>
                      <a:pt x="44" y="13"/>
                      <a:pt x="44" y="13"/>
                    </a:cubicBezTo>
                    <a:cubicBezTo>
                      <a:pt x="29" y="0"/>
                      <a:pt x="13" y="10"/>
                      <a:pt x="13" y="10"/>
                    </a:cubicBezTo>
                    <a:cubicBezTo>
                      <a:pt x="0" y="18"/>
                      <a:pt x="4" y="35"/>
                      <a:pt x="4" y="35"/>
                    </a:cubicBezTo>
                    <a:cubicBezTo>
                      <a:pt x="27" y="37"/>
                      <a:pt x="39" y="26"/>
                      <a:pt x="39" y="2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D7E4BD"/>
                  </a:solidFill>
                </a:endParaRPr>
              </a:p>
            </p:txBody>
          </p:sp>
          <p:sp>
            <p:nvSpPr>
              <p:cNvPr id="25" name="Freeform 12"/>
              <p:cNvSpPr>
                <a:spLocks noEditPoints="1"/>
              </p:cNvSpPr>
              <p:nvPr/>
            </p:nvSpPr>
            <p:spPr bwMode="auto">
              <a:xfrm>
                <a:off x="6076951" y="5961063"/>
                <a:ext cx="431800" cy="376238"/>
              </a:xfrm>
              <a:custGeom>
                <a:avLst/>
                <a:gdLst>
                  <a:gd name="T0" fmla="*/ 91 w 115"/>
                  <a:gd name="T1" fmla="*/ 39 h 98"/>
                  <a:gd name="T2" fmla="*/ 76 w 115"/>
                  <a:gd name="T3" fmla="*/ 31 h 98"/>
                  <a:gd name="T4" fmla="*/ 73 w 115"/>
                  <a:gd name="T5" fmla="*/ 0 h 98"/>
                  <a:gd name="T6" fmla="*/ 71 w 115"/>
                  <a:gd name="T7" fmla="*/ 7 h 98"/>
                  <a:gd name="T8" fmla="*/ 62 w 115"/>
                  <a:gd name="T9" fmla="*/ 23 h 98"/>
                  <a:gd name="T10" fmla="*/ 63 w 115"/>
                  <a:gd name="T11" fmla="*/ 30 h 98"/>
                  <a:gd name="T12" fmla="*/ 38 w 115"/>
                  <a:gd name="T13" fmla="*/ 31 h 98"/>
                  <a:gd name="T14" fmla="*/ 39 w 115"/>
                  <a:gd name="T15" fmla="*/ 23 h 98"/>
                  <a:gd name="T16" fmla="*/ 31 w 115"/>
                  <a:gd name="T17" fmla="*/ 7 h 98"/>
                  <a:gd name="T18" fmla="*/ 28 w 115"/>
                  <a:gd name="T19" fmla="*/ 0 h 98"/>
                  <a:gd name="T20" fmla="*/ 25 w 115"/>
                  <a:gd name="T21" fmla="*/ 31 h 98"/>
                  <a:gd name="T22" fmla="*/ 16 w 115"/>
                  <a:gd name="T23" fmla="*/ 35 h 98"/>
                  <a:gd name="T24" fmla="*/ 8 w 115"/>
                  <a:gd name="T25" fmla="*/ 40 h 98"/>
                  <a:gd name="T26" fmla="*/ 0 w 115"/>
                  <a:gd name="T27" fmla="*/ 77 h 98"/>
                  <a:gd name="T28" fmla="*/ 2 w 115"/>
                  <a:gd name="T29" fmla="*/ 84 h 98"/>
                  <a:gd name="T30" fmla="*/ 48 w 115"/>
                  <a:gd name="T31" fmla="*/ 93 h 98"/>
                  <a:gd name="T32" fmla="*/ 68 w 115"/>
                  <a:gd name="T33" fmla="*/ 92 h 98"/>
                  <a:gd name="T34" fmla="*/ 86 w 115"/>
                  <a:gd name="T35" fmla="*/ 98 h 98"/>
                  <a:gd name="T36" fmla="*/ 115 w 115"/>
                  <a:gd name="T37" fmla="*/ 68 h 98"/>
                  <a:gd name="T38" fmla="*/ 91 w 115"/>
                  <a:gd name="T39" fmla="*/ 39 h 98"/>
                  <a:gd name="T40" fmla="*/ 86 w 115"/>
                  <a:gd name="T41" fmla="*/ 94 h 98"/>
                  <a:gd name="T42" fmla="*/ 75 w 115"/>
                  <a:gd name="T43" fmla="*/ 91 h 98"/>
                  <a:gd name="T44" fmla="*/ 60 w 115"/>
                  <a:gd name="T45" fmla="*/ 68 h 98"/>
                  <a:gd name="T46" fmla="*/ 86 w 115"/>
                  <a:gd name="T47" fmla="*/ 42 h 98"/>
                  <a:gd name="T48" fmla="*/ 95 w 115"/>
                  <a:gd name="T49" fmla="*/ 44 h 98"/>
                  <a:gd name="T50" fmla="*/ 111 w 115"/>
                  <a:gd name="T51" fmla="*/ 68 h 98"/>
                  <a:gd name="T52" fmla="*/ 86 w 115"/>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5" h="98">
                    <a:moveTo>
                      <a:pt x="91" y="39"/>
                    </a:moveTo>
                    <a:cubicBezTo>
                      <a:pt x="86" y="35"/>
                      <a:pt x="79" y="32"/>
                      <a:pt x="76" y="31"/>
                    </a:cubicBezTo>
                    <a:cubicBezTo>
                      <a:pt x="70" y="18"/>
                      <a:pt x="73" y="0"/>
                      <a:pt x="73" y="0"/>
                    </a:cubicBezTo>
                    <a:cubicBezTo>
                      <a:pt x="72" y="5"/>
                      <a:pt x="71" y="7"/>
                      <a:pt x="71" y="7"/>
                    </a:cubicBezTo>
                    <a:cubicBezTo>
                      <a:pt x="69" y="16"/>
                      <a:pt x="62" y="23"/>
                      <a:pt x="62" y="23"/>
                    </a:cubicBezTo>
                    <a:cubicBezTo>
                      <a:pt x="62" y="26"/>
                      <a:pt x="62" y="28"/>
                      <a:pt x="63" y="30"/>
                    </a:cubicBezTo>
                    <a:cubicBezTo>
                      <a:pt x="52" y="48"/>
                      <a:pt x="42" y="38"/>
                      <a:pt x="38" y="31"/>
                    </a:cubicBezTo>
                    <a:cubicBezTo>
                      <a:pt x="39" y="29"/>
                      <a:pt x="39" y="26"/>
                      <a:pt x="39" y="23"/>
                    </a:cubicBezTo>
                    <a:cubicBezTo>
                      <a:pt x="39" y="23"/>
                      <a:pt x="32" y="16"/>
                      <a:pt x="31" y="7"/>
                    </a:cubicBezTo>
                    <a:cubicBezTo>
                      <a:pt x="31" y="7"/>
                      <a:pt x="29" y="5"/>
                      <a:pt x="28" y="0"/>
                    </a:cubicBezTo>
                    <a:cubicBezTo>
                      <a:pt x="28" y="0"/>
                      <a:pt x="32" y="18"/>
                      <a:pt x="25" y="31"/>
                    </a:cubicBezTo>
                    <a:cubicBezTo>
                      <a:pt x="21" y="33"/>
                      <a:pt x="16" y="35"/>
                      <a:pt x="16" y="35"/>
                    </a:cubicBezTo>
                    <a:cubicBezTo>
                      <a:pt x="10" y="37"/>
                      <a:pt x="8" y="40"/>
                      <a:pt x="8" y="40"/>
                    </a:cubicBezTo>
                    <a:cubicBezTo>
                      <a:pt x="0" y="51"/>
                      <a:pt x="0" y="77"/>
                      <a:pt x="0" y="77"/>
                    </a:cubicBezTo>
                    <a:cubicBezTo>
                      <a:pt x="0" y="83"/>
                      <a:pt x="2" y="84"/>
                      <a:pt x="2" y="84"/>
                    </a:cubicBezTo>
                    <a:cubicBezTo>
                      <a:pt x="20" y="92"/>
                      <a:pt x="48" y="93"/>
                      <a:pt x="48" y="93"/>
                    </a:cubicBezTo>
                    <a:cubicBezTo>
                      <a:pt x="55" y="93"/>
                      <a:pt x="62" y="93"/>
                      <a:pt x="68" y="92"/>
                    </a:cubicBezTo>
                    <a:cubicBezTo>
                      <a:pt x="73" y="95"/>
                      <a:pt x="79" y="98"/>
                      <a:pt x="86" y="98"/>
                    </a:cubicBezTo>
                    <a:cubicBezTo>
                      <a:pt x="102" y="98"/>
                      <a:pt x="115" y="84"/>
                      <a:pt x="115" y="68"/>
                    </a:cubicBezTo>
                    <a:cubicBezTo>
                      <a:pt x="115" y="53"/>
                      <a:pt x="105" y="41"/>
                      <a:pt x="91" y="39"/>
                    </a:cubicBezTo>
                    <a:close/>
                    <a:moveTo>
                      <a:pt x="86" y="94"/>
                    </a:moveTo>
                    <a:cubicBezTo>
                      <a:pt x="82" y="94"/>
                      <a:pt x="78" y="93"/>
                      <a:pt x="75" y="91"/>
                    </a:cubicBezTo>
                    <a:cubicBezTo>
                      <a:pt x="66" y="87"/>
                      <a:pt x="60" y="78"/>
                      <a:pt x="60" y="68"/>
                    </a:cubicBezTo>
                    <a:cubicBezTo>
                      <a:pt x="60" y="54"/>
                      <a:pt x="72" y="42"/>
                      <a:pt x="86" y="42"/>
                    </a:cubicBezTo>
                    <a:cubicBezTo>
                      <a:pt x="89" y="42"/>
                      <a:pt x="92" y="43"/>
                      <a:pt x="95" y="44"/>
                    </a:cubicBezTo>
                    <a:cubicBezTo>
                      <a:pt x="104" y="47"/>
                      <a:pt x="111" y="57"/>
                      <a:pt x="111" y="68"/>
                    </a:cubicBezTo>
                    <a:cubicBezTo>
                      <a:pt x="111" y="82"/>
                      <a:pt x="100" y="94"/>
                      <a:pt x="86" y="9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D7E4BD"/>
                  </a:solidFill>
                </a:endParaRPr>
              </a:p>
            </p:txBody>
          </p:sp>
          <p:sp>
            <p:nvSpPr>
              <p:cNvPr id="26" name="Freeform 13"/>
              <p:cNvSpPr/>
              <p:nvPr/>
            </p:nvSpPr>
            <p:spPr bwMode="auto">
              <a:xfrm>
                <a:off x="6340476" y="6156325"/>
                <a:ext cx="123825" cy="127000"/>
              </a:xfrm>
              <a:custGeom>
                <a:avLst/>
                <a:gdLst>
                  <a:gd name="T0" fmla="*/ 33 w 33"/>
                  <a:gd name="T1" fmla="*/ 6 h 33"/>
                  <a:gd name="T2" fmla="*/ 27 w 33"/>
                  <a:gd name="T3" fmla="*/ 0 h 33"/>
                  <a:gd name="T4" fmla="*/ 17 w 33"/>
                  <a:gd name="T5" fmla="*/ 11 h 33"/>
                  <a:gd name="T6" fmla="*/ 6 w 33"/>
                  <a:gd name="T7" fmla="*/ 0 h 33"/>
                  <a:gd name="T8" fmla="*/ 0 w 33"/>
                  <a:gd name="T9" fmla="*/ 6 h 33"/>
                  <a:gd name="T10" fmla="*/ 11 w 33"/>
                  <a:gd name="T11" fmla="*/ 17 h 33"/>
                  <a:gd name="T12" fmla="*/ 0 w 33"/>
                  <a:gd name="T13" fmla="*/ 27 h 33"/>
                  <a:gd name="T14" fmla="*/ 6 w 33"/>
                  <a:gd name="T15" fmla="*/ 33 h 33"/>
                  <a:gd name="T16" fmla="*/ 17 w 33"/>
                  <a:gd name="T17" fmla="*/ 23 h 33"/>
                  <a:gd name="T18" fmla="*/ 27 w 33"/>
                  <a:gd name="T19" fmla="*/ 33 h 33"/>
                  <a:gd name="T20" fmla="*/ 33 w 33"/>
                  <a:gd name="T21" fmla="*/ 27 h 33"/>
                  <a:gd name="T22" fmla="*/ 23 w 33"/>
                  <a:gd name="T23" fmla="*/ 17 h 33"/>
                  <a:gd name="T24" fmla="*/ 33 w 33"/>
                  <a:gd name="T2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3">
                    <a:moveTo>
                      <a:pt x="33" y="6"/>
                    </a:moveTo>
                    <a:cubicBezTo>
                      <a:pt x="27" y="0"/>
                      <a:pt x="27" y="0"/>
                      <a:pt x="27" y="0"/>
                    </a:cubicBezTo>
                    <a:cubicBezTo>
                      <a:pt x="27" y="0"/>
                      <a:pt x="17" y="11"/>
                      <a:pt x="17" y="11"/>
                    </a:cubicBezTo>
                    <a:cubicBezTo>
                      <a:pt x="16" y="11"/>
                      <a:pt x="6" y="0"/>
                      <a:pt x="6" y="0"/>
                    </a:cubicBezTo>
                    <a:cubicBezTo>
                      <a:pt x="0" y="6"/>
                      <a:pt x="0" y="6"/>
                      <a:pt x="0" y="6"/>
                    </a:cubicBezTo>
                    <a:cubicBezTo>
                      <a:pt x="0" y="6"/>
                      <a:pt x="11" y="16"/>
                      <a:pt x="11" y="17"/>
                    </a:cubicBezTo>
                    <a:cubicBezTo>
                      <a:pt x="11" y="18"/>
                      <a:pt x="0" y="27"/>
                      <a:pt x="0" y="27"/>
                    </a:cubicBezTo>
                    <a:cubicBezTo>
                      <a:pt x="6" y="33"/>
                      <a:pt x="6" y="33"/>
                      <a:pt x="6" y="33"/>
                    </a:cubicBezTo>
                    <a:cubicBezTo>
                      <a:pt x="6" y="33"/>
                      <a:pt x="16" y="23"/>
                      <a:pt x="17" y="23"/>
                    </a:cubicBezTo>
                    <a:cubicBezTo>
                      <a:pt x="18" y="23"/>
                      <a:pt x="27" y="33"/>
                      <a:pt x="27" y="33"/>
                    </a:cubicBezTo>
                    <a:cubicBezTo>
                      <a:pt x="33" y="27"/>
                      <a:pt x="33" y="27"/>
                      <a:pt x="33" y="27"/>
                    </a:cubicBezTo>
                    <a:cubicBezTo>
                      <a:pt x="33" y="27"/>
                      <a:pt x="23" y="17"/>
                      <a:pt x="23" y="17"/>
                    </a:cubicBezTo>
                    <a:cubicBezTo>
                      <a:pt x="23" y="16"/>
                      <a:pt x="33" y="6"/>
                      <a:pt x="33" y="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D7E4BD"/>
                  </a:solidFill>
                </a:endParaRPr>
              </a:p>
            </p:txBody>
          </p:sp>
        </p:grpSp>
        <p:sp>
          <p:nvSpPr>
            <p:cNvPr id="23" name="文本框 8"/>
            <p:cNvSpPr txBox="1"/>
            <p:nvPr/>
          </p:nvSpPr>
          <p:spPr>
            <a:xfrm>
              <a:off x="5465973" y="2905888"/>
              <a:ext cx="3368299" cy="51557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b="1" dirty="0">
                  <a:solidFill>
                    <a:srgbClr val="D7E4BD"/>
                  </a:solidFill>
                </a:rPr>
                <a:t>EXAMPLE TEXT</a:t>
              </a:r>
            </a:p>
            <a:p>
              <a:r>
                <a:rPr lang="en-US" altLang="zh-CN" sz="1200" dirty="0">
                  <a:solidFill>
                    <a:srgbClr val="D7E4BD"/>
                  </a:solidFill>
                </a:rPr>
                <a:t>Lorem ipsum dolor sit amet, consectetuer adipiscing elit. Maecenas porttitor congue massa. </a:t>
              </a:r>
            </a:p>
          </p:txBody>
        </p:sp>
      </p:grpSp>
      <p:grpSp>
        <p:nvGrpSpPr>
          <p:cNvPr id="27" name="组合 26"/>
          <p:cNvGrpSpPr/>
          <p:nvPr/>
        </p:nvGrpSpPr>
        <p:grpSpPr>
          <a:xfrm>
            <a:off x="5556277" y="4546890"/>
            <a:ext cx="6222753" cy="898336"/>
            <a:chOff x="4167207" y="3496679"/>
            <a:chExt cx="4667065" cy="673752"/>
          </a:xfrm>
        </p:grpSpPr>
        <p:sp>
          <p:nvSpPr>
            <p:cNvPr id="28" name="矩形 27"/>
            <p:cNvSpPr/>
            <p:nvPr/>
          </p:nvSpPr>
          <p:spPr>
            <a:xfrm>
              <a:off x="4167207" y="3496679"/>
              <a:ext cx="1224455" cy="6737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D7E4BD"/>
                </a:solidFill>
              </a:endParaRPr>
            </a:p>
          </p:txBody>
        </p:sp>
        <p:grpSp>
          <p:nvGrpSpPr>
            <p:cNvPr id="29" name="组合 28"/>
            <p:cNvGrpSpPr>
              <a:grpSpLocks noChangeAspect="1"/>
            </p:cNvGrpSpPr>
            <p:nvPr/>
          </p:nvGrpSpPr>
          <p:grpSpPr>
            <a:xfrm>
              <a:off x="4587365" y="3618168"/>
              <a:ext cx="340597" cy="405000"/>
              <a:chOff x="6788151" y="5818188"/>
              <a:chExt cx="436563" cy="519113"/>
            </a:xfrm>
            <a:solidFill>
              <a:schemeClr val="bg1"/>
            </a:solidFill>
          </p:grpSpPr>
          <p:sp>
            <p:nvSpPr>
              <p:cNvPr id="31" name="Freeform 14"/>
              <p:cNvSpPr/>
              <p:nvPr/>
            </p:nvSpPr>
            <p:spPr bwMode="auto">
              <a:xfrm>
                <a:off x="6881813" y="5818188"/>
                <a:ext cx="188913" cy="142875"/>
              </a:xfrm>
              <a:custGeom>
                <a:avLst/>
                <a:gdLst>
                  <a:gd name="T0" fmla="*/ 39 w 50"/>
                  <a:gd name="T1" fmla="*/ 26 h 37"/>
                  <a:gd name="T2" fmla="*/ 47 w 50"/>
                  <a:gd name="T3" fmla="*/ 36 h 37"/>
                  <a:gd name="T4" fmla="*/ 48 w 50"/>
                  <a:gd name="T5" fmla="*/ 33 h 37"/>
                  <a:gd name="T6" fmla="*/ 49 w 50"/>
                  <a:gd name="T7" fmla="*/ 34 h 37"/>
                  <a:gd name="T8" fmla="*/ 43 w 50"/>
                  <a:gd name="T9" fmla="*/ 13 h 37"/>
                  <a:gd name="T10" fmla="*/ 43 w 50"/>
                  <a:gd name="T11" fmla="*/ 13 h 37"/>
                  <a:gd name="T12" fmla="*/ 12 w 50"/>
                  <a:gd name="T13" fmla="*/ 10 h 37"/>
                  <a:gd name="T14" fmla="*/ 3 w 50"/>
                  <a:gd name="T15" fmla="*/ 35 h 37"/>
                  <a:gd name="T16" fmla="*/ 39 w 50"/>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7">
                    <a:moveTo>
                      <a:pt x="39" y="26"/>
                    </a:moveTo>
                    <a:cubicBezTo>
                      <a:pt x="39" y="27"/>
                      <a:pt x="41" y="33"/>
                      <a:pt x="47" y="36"/>
                    </a:cubicBezTo>
                    <a:cubicBezTo>
                      <a:pt x="47" y="36"/>
                      <a:pt x="47" y="33"/>
                      <a:pt x="48" y="33"/>
                    </a:cubicBezTo>
                    <a:cubicBezTo>
                      <a:pt x="48" y="33"/>
                      <a:pt x="49" y="34"/>
                      <a:pt x="49" y="34"/>
                    </a:cubicBezTo>
                    <a:cubicBezTo>
                      <a:pt x="49" y="34"/>
                      <a:pt x="50" y="19"/>
                      <a:pt x="43" y="13"/>
                    </a:cubicBezTo>
                    <a:cubicBezTo>
                      <a:pt x="43" y="13"/>
                      <a:pt x="43" y="13"/>
                      <a:pt x="43" y="13"/>
                    </a:cubicBezTo>
                    <a:cubicBezTo>
                      <a:pt x="29" y="0"/>
                      <a:pt x="12" y="10"/>
                      <a:pt x="12" y="10"/>
                    </a:cubicBezTo>
                    <a:cubicBezTo>
                      <a:pt x="0" y="18"/>
                      <a:pt x="3" y="35"/>
                      <a:pt x="3" y="35"/>
                    </a:cubicBezTo>
                    <a:cubicBezTo>
                      <a:pt x="26" y="37"/>
                      <a:pt x="38" y="26"/>
                      <a:pt x="39" y="2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D7E4BD"/>
                  </a:solidFill>
                </a:endParaRPr>
              </a:p>
            </p:txBody>
          </p:sp>
          <p:sp>
            <p:nvSpPr>
              <p:cNvPr id="32" name="Freeform 15"/>
              <p:cNvSpPr>
                <a:spLocks noEditPoints="1"/>
              </p:cNvSpPr>
              <p:nvPr/>
            </p:nvSpPr>
            <p:spPr bwMode="auto">
              <a:xfrm>
                <a:off x="6788151" y="5961063"/>
                <a:ext cx="436563" cy="376238"/>
              </a:xfrm>
              <a:custGeom>
                <a:avLst/>
                <a:gdLst>
                  <a:gd name="T0" fmla="*/ 91 w 116"/>
                  <a:gd name="T1" fmla="*/ 39 h 98"/>
                  <a:gd name="T2" fmla="*/ 76 w 116"/>
                  <a:gd name="T3" fmla="*/ 31 h 98"/>
                  <a:gd name="T4" fmla="*/ 73 w 116"/>
                  <a:gd name="T5" fmla="*/ 0 h 98"/>
                  <a:gd name="T6" fmla="*/ 71 w 116"/>
                  <a:gd name="T7" fmla="*/ 7 h 98"/>
                  <a:gd name="T8" fmla="*/ 63 w 116"/>
                  <a:gd name="T9" fmla="*/ 23 h 98"/>
                  <a:gd name="T10" fmla="*/ 63 w 116"/>
                  <a:gd name="T11" fmla="*/ 30 h 98"/>
                  <a:gd name="T12" fmla="*/ 38 w 116"/>
                  <a:gd name="T13" fmla="*/ 31 h 98"/>
                  <a:gd name="T14" fmla="*/ 40 w 116"/>
                  <a:gd name="T15" fmla="*/ 23 h 98"/>
                  <a:gd name="T16" fmla="*/ 31 w 116"/>
                  <a:gd name="T17" fmla="*/ 7 h 98"/>
                  <a:gd name="T18" fmla="*/ 29 w 116"/>
                  <a:gd name="T19" fmla="*/ 0 h 98"/>
                  <a:gd name="T20" fmla="*/ 26 w 116"/>
                  <a:gd name="T21" fmla="*/ 31 h 98"/>
                  <a:gd name="T22" fmla="*/ 16 w 116"/>
                  <a:gd name="T23" fmla="*/ 35 h 98"/>
                  <a:gd name="T24" fmla="*/ 9 w 116"/>
                  <a:gd name="T25" fmla="*/ 40 h 98"/>
                  <a:gd name="T26" fmla="*/ 0 w 116"/>
                  <a:gd name="T27" fmla="*/ 77 h 98"/>
                  <a:gd name="T28" fmla="*/ 3 w 116"/>
                  <a:gd name="T29" fmla="*/ 84 h 98"/>
                  <a:gd name="T30" fmla="*/ 49 w 116"/>
                  <a:gd name="T31" fmla="*/ 93 h 98"/>
                  <a:gd name="T32" fmla="*/ 69 w 116"/>
                  <a:gd name="T33" fmla="*/ 92 h 98"/>
                  <a:gd name="T34" fmla="*/ 86 w 116"/>
                  <a:gd name="T35" fmla="*/ 98 h 98"/>
                  <a:gd name="T36" fmla="*/ 116 w 116"/>
                  <a:gd name="T37" fmla="*/ 68 h 98"/>
                  <a:gd name="T38" fmla="*/ 91 w 116"/>
                  <a:gd name="T39" fmla="*/ 39 h 98"/>
                  <a:gd name="T40" fmla="*/ 86 w 116"/>
                  <a:gd name="T41" fmla="*/ 94 h 98"/>
                  <a:gd name="T42" fmla="*/ 75 w 116"/>
                  <a:gd name="T43" fmla="*/ 91 h 98"/>
                  <a:gd name="T44" fmla="*/ 60 w 116"/>
                  <a:gd name="T45" fmla="*/ 68 h 98"/>
                  <a:gd name="T46" fmla="*/ 86 w 116"/>
                  <a:gd name="T47" fmla="*/ 42 h 98"/>
                  <a:gd name="T48" fmla="*/ 95 w 116"/>
                  <a:gd name="T49" fmla="*/ 44 h 98"/>
                  <a:gd name="T50" fmla="*/ 112 w 116"/>
                  <a:gd name="T51" fmla="*/ 68 h 98"/>
                  <a:gd name="T52" fmla="*/ 86 w 116"/>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6" h="98">
                    <a:moveTo>
                      <a:pt x="91" y="39"/>
                    </a:moveTo>
                    <a:cubicBezTo>
                      <a:pt x="87" y="35"/>
                      <a:pt x="79" y="32"/>
                      <a:pt x="76" y="31"/>
                    </a:cubicBezTo>
                    <a:cubicBezTo>
                      <a:pt x="70" y="18"/>
                      <a:pt x="73" y="0"/>
                      <a:pt x="73" y="0"/>
                    </a:cubicBezTo>
                    <a:cubicBezTo>
                      <a:pt x="72" y="5"/>
                      <a:pt x="71" y="7"/>
                      <a:pt x="71" y="7"/>
                    </a:cubicBezTo>
                    <a:cubicBezTo>
                      <a:pt x="70" y="16"/>
                      <a:pt x="63" y="23"/>
                      <a:pt x="63" y="23"/>
                    </a:cubicBezTo>
                    <a:cubicBezTo>
                      <a:pt x="62" y="26"/>
                      <a:pt x="63" y="28"/>
                      <a:pt x="63" y="30"/>
                    </a:cubicBezTo>
                    <a:cubicBezTo>
                      <a:pt x="52" y="48"/>
                      <a:pt x="43" y="38"/>
                      <a:pt x="38" y="31"/>
                    </a:cubicBezTo>
                    <a:cubicBezTo>
                      <a:pt x="39" y="29"/>
                      <a:pt x="40" y="26"/>
                      <a:pt x="40" y="23"/>
                    </a:cubicBezTo>
                    <a:cubicBezTo>
                      <a:pt x="40" y="23"/>
                      <a:pt x="32" y="16"/>
                      <a:pt x="31" y="7"/>
                    </a:cubicBezTo>
                    <a:cubicBezTo>
                      <a:pt x="31" y="7"/>
                      <a:pt x="30" y="5"/>
                      <a:pt x="29" y="0"/>
                    </a:cubicBezTo>
                    <a:cubicBezTo>
                      <a:pt x="29" y="0"/>
                      <a:pt x="32" y="18"/>
                      <a:pt x="26" y="31"/>
                    </a:cubicBezTo>
                    <a:cubicBezTo>
                      <a:pt x="21" y="33"/>
                      <a:pt x="16" y="35"/>
                      <a:pt x="16" y="35"/>
                    </a:cubicBezTo>
                    <a:cubicBezTo>
                      <a:pt x="11" y="37"/>
                      <a:pt x="9" y="40"/>
                      <a:pt x="9" y="40"/>
                    </a:cubicBezTo>
                    <a:cubicBezTo>
                      <a:pt x="1" y="51"/>
                      <a:pt x="0" y="77"/>
                      <a:pt x="0" y="77"/>
                    </a:cubicBezTo>
                    <a:cubicBezTo>
                      <a:pt x="0" y="83"/>
                      <a:pt x="3" y="84"/>
                      <a:pt x="3" y="84"/>
                    </a:cubicBezTo>
                    <a:cubicBezTo>
                      <a:pt x="21" y="92"/>
                      <a:pt x="49" y="93"/>
                      <a:pt x="49" y="93"/>
                    </a:cubicBezTo>
                    <a:cubicBezTo>
                      <a:pt x="56" y="93"/>
                      <a:pt x="63" y="93"/>
                      <a:pt x="69" y="92"/>
                    </a:cubicBezTo>
                    <a:cubicBezTo>
                      <a:pt x="74" y="95"/>
                      <a:pt x="80" y="98"/>
                      <a:pt x="86" y="98"/>
                    </a:cubicBezTo>
                    <a:cubicBezTo>
                      <a:pt x="103" y="98"/>
                      <a:pt x="116" y="84"/>
                      <a:pt x="116" y="68"/>
                    </a:cubicBezTo>
                    <a:cubicBezTo>
                      <a:pt x="116" y="53"/>
                      <a:pt x="105" y="41"/>
                      <a:pt x="91" y="39"/>
                    </a:cubicBezTo>
                    <a:close/>
                    <a:moveTo>
                      <a:pt x="86" y="94"/>
                    </a:moveTo>
                    <a:cubicBezTo>
                      <a:pt x="82" y="94"/>
                      <a:pt x="78" y="93"/>
                      <a:pt x="75" y="91"/>
                    </a:cubicBezTo>
                    <a:cubicBezTo>
                      <a:pt x="66" y="87"/>
                      <a:pt x="60" y="78"/>
                      <a:pt x="60" y="68"/>
                    </a:cubicBezTo>
                    <a:cubicBezTo>
                      <a:pt x="60" y="54"/>
                      <a:pt x="72" y="42"/>
                      <a:pt x="86" y="42"/>
                    </a:cubicBezTo>
                    <a:cubicBezTo>
                      <a:pt x="89" y="42"/>
                      <a:pt x="92" y="43"/>
                      <a:pt x="95" y="44"/>
                    </a:cubicBezTo>
                    <a:cubicBezTo>
                      <a:pt x="105" y="47"/>
                      <a:pt x="112" y="57"/>
                      <a:pt x="112" y="68"/>
                    </a:cubicBezTo>
                    <a:cubicBezTo>
                      <a:pt x="112" y="82"/>
                      <a:pt x="100" y="94"/>
                      <a:pt x="86" y="9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D7E4BD"/>
                  </a:solidFill>
                </a:endParaRPr>
              </a:p>
            </p:txBody>
          </p:sp>
          <p:sp>
            <p:nvSpPr>
              <p:cNvPr id="33" name="Freeform 16"/>
              <p:cNvSpPr/>
              <p:nvPr/>
            </p:nvSpPr>
            <p:spPr bwMode="auto">
              <a:xfrm>
                <a:off x="7040563" y="6172200"/>
                <a:ext cx="150813" cy="111125"/>
              </a:xfrm>
              <a:custGeom>
                <a:avLst/>
                <a:gdLst>
                  <a:gd name="T0" fmla="*/ 39 w 40"/>
                  <a:gd name="T1" fmla="*/ 4 h 29"/>
                  <a:gd name="T2" fmla="*/ 36 w 40"/>
                  <a:gd name="T3" fmla="*/ 1 h 29"/>
                  <a:gd name="T4" fmla="*/ 34 w 40"/>
                  <a:gd name="T5" fmla="*/ 1 h 29"/>
                  <a:gd name="T6" fmla="*/ 16 w 40"/>
                  <a:gd name="T7" fmla="*/ 19 h 29"/>
                  <a:gd name="T8" fmla="*/ 6 w 40"/>
                  <a:gd name="T9" fmla="*/ 10 h 29"/>
                  <a:gd name="T10" fmla="*/ 4 w 40"/>
                  <a:gd name="T11" fmla="*/ 10 h 29"/>
                  <a:gd name="T12" fmla="*/ 1 w 40"/>
                  <a:gd name="T13" fmla="*/ 13 h 29"/>
                  <a:gd name="T14" fmla="*/ 1 w 40"/>
                  <a:gd name="T15" fmla="*/ 15 h 29"/>
                  <a:gd name="T16" fmla="*/ 14 w 40"/>
                  <a:gd name="T17" fmla="*/ 29 h 29"/>
                  <a:gd name="T18" fmla="*/ 17 w 40"/>
                  <a:gd name="T19" fmla="*/ 29 h 29"/>
                  <a:gd name="T20" fmla="*/ 39 w 40"/>
                  <a:gd name="T21" fmla="*/ 6 h 29"/>
                  <a:gd name="T22" fmla="*/ 39 w 40"/>
                  <a:gd name="T23"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29">
                    <a:moveTo>
                      <a:pt x="39" y="4"/>
                    </a:moveTo>
                    <a:cubicBezTo>
                      <a:pt x="36" y="1"/>
                      <a:pt x="36" y="1"/>
                      <a:pt x="36" y="1"/>
                    </a:cubicBezTo>
                    <a:cubicBezTo>
                      <a:pt x="35" y="0"/>
                      <a:pt x="34" y="0"/>
                      <a:pt x="34" y="1"/>
                    </a:cubicBezTo>
                    <a:cubicBezTo>
                      <a:pt x="16" y="19"/>
                      <a:pt x="16" y="19"/>
                      <a:pt x="16" y="19"/>
                    </a:cubicBezTo>
                    <a:cubicBezTo>
                      <a:pt x="6" y="10"/>
                      <a:pt x="6" y="10"/>
                      <a:pt x="6" y="10"/>
                    </a:cubicBezTo>
                    <a:cubicBezTo>
                      <a:pt x="6" y="9"/>
                      <a:pt x="5" y="9"/>
                      <a:pt x="4" y="10"/>
                    </a:cubicBezTo>
                    <a:cubicBezTo>
                      <a:pt x="1" y="13"/>
                      <a:pt x="1" y="13"/>
                      <a:pt x="1" y="13"/>
                    </a:cubicBezTo>
                    <a:cubicBezTo>
                      <a:pt x="0" y="13"/>
                      <a:pt x="0" y="14"/>
                      <a:pt x="1" y="15"/>
                    </a:cubicBezTo>
                    <a:cubicBezTo>
                      <a:pt x="14" y="29"/>
                      <a:pt x="14" y="29"/>
                      <a:pt x="14" y="29"/>
                    </a:cubicBezTo>
                    <a:cubicBezTo>
                      <a:pt x="15" y="29"/>
                      <a:pt x="16" y="29"/>
                      <a:pt x="17" y="29"/>
                    </a:cubicBezTo>
                    <a:cubicBezTo>
                      <a:pt x="39" y="6"/>
                      <a:pt x="39" y="6"/>
                      <a:pt x="39" y="6"/>
                    </a:cubicBezTo>
                    <a:cubicBezTo>
                      <a:pt x="40" y="6"/>
                      <a:pt x="40" y="5"/>
                      <a:pt x="39" y="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D7E4BD"/>
                  </a:solidFill>
                </a:endParaRPr>
              </a:p>
            </p:txBody>
          </p:sp>
        </p:grpSp>
        <p:sp>
          <p:nvSpPr>
            <p:cNvPr id="30" name="文本框 8"/>
            <p:cNvSpPr txBox="1"/>
            <p:nvPr/>
          </p:nvSpPr>
          <p:spPr>
            <a:xfrm>
              <a:off x="5465973" y="3579639"/>
              <a:ext cx="3368299" cy="51557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b="1" dirty="0">
                  <a:solidFill>
                    <a:srgbClr val="D7E4BD"/>
                  </a:solidFill>
                </a:rPr>
                <a:t>EXAMPLE TEXT</a:t>
              </a:r>
            </a:p>
            <a:p>
              <a:r>
                <a:rPr lang="en-US" altLang="zh-CN" sz="1200" dirty="0">
                  <a:solidFill>
                    <a:srgbClr val="D7E4BD"/>
                  </a:solidFill>
                </a:rPr>
                <a:t>Lorem ipsum dolor sit amet, consectetuer adipiscing elit. Maecenas porttitor congue massa. </a:t>
              </a:r>
            </a:p>
          </p:txBody>
        </p:sp>
      </p:grpSp>
      <p:grpSp>
        <p:nvGrpSpPr>
          <p:cNvPr id="39" name="组合 38"/>
          <p:cNvGrpSpPr/>
          <p:nvPr/>
        </p:nvGrpSpPr>
        <p:grpSpPr>
          <a:xfrm>
            <a:off x="637804" y="297886"/>
            <a:ext cx="2230495" cy="547045"/>
            <a:chOff x="478353" y="223414"/>
            <a:chExt cx="1672871" cy="410284"/>
          </a:xfrm>
        </p:grpSpPr>
        <p:grpSp>
          <p:nvGrpSpPr>
            <p:cNvPr id="34" name="组合 33"/>
            <p:cNvGrpSpPr/>
            <p:nvPr/>
          </p:nvGrpSpPr>
          <p:grpSpPr>
            <a:xfrm>
              <a:off x="884819" y="243682"/>
              <a:ext cx="1266405" cy="374793"/>
              <a:chOff x="2140743" y="1400813"/>
              <a:chExt cx="1728192" cy="511459"/>
            </a:xfrm>
          </p:grpSpPr>
          <p:sp>
            <p:nvSpPr>
              <p:cNvPr id="35" name="TextBox 34"/>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36" name="矩形 35"/>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38"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 fill="hold"/>
                                        <p:tgtEl>
                                          <p:spTgt spid="5"/>
                                        </p:tgtEl>
                                        <p:attrNameLst>
                                          <p:attrName>ppt_w</p:attrName>
                                        </p:attrNameLst>
                                      </p:cBhvr>
                                      <p:tavLst>
                                        <p:tav tm="0">
                                          <p:val>
                                            <p:fltVal val="0"/>
                                          </p:val>
                                        </p:tav>
                                        <p:tav tm="100000">
                                          <p:val>
                                            <p:strVal val="#ppt_w"/>
                                          </p:val>
                                        </p:tav>
                                      </p:tavLst>
                                    </p:anim>
                                    <p:anim calcmode="lin" valueType="num">
                                      <p:cBhvr>
                                        <p:cTn id="8" dur="300" fill="hold"/>
                                        <p:tgtEl>
                                          <p:spTgt spid="5"/>
                                        </p:tgtEl>
                                        <p:attrNameLst>
                                          <p:attrName>ppt_h</p:attrName>
                                        </p:attrNameLst>
                                      </p:cBhvr>
                                      <p:tavLst>
                                        <p:tav tm="0">
                                          <p:val>
                                            <p:fltVal val="0"/>
                                          </p:val>
                                        </p:tav>
                                        <p:tav tm="100000">
                                          <p:val>
                                            <p:strVal val="#ppt_h"/>
                                          </p:val>
                                        </p:tav>
                                      </p:tavLst>
                                    </p:anim>
                                    <p:animEffect transition="in" filter="fade">
                                      <p:cBhvr>
                                        <p:cTn id="9" dur="3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300" fill="hold"/>
                                        <p:tgtEl>
                                          <p:spTgt spid="4"/>
                                        </p:tgtEl>
                                        <p:attrNameLst>
                                          <p:attrName>ppt_w</p:attrName>
                                        </p:attrNameLst>
                                      </p:cBhvr>
                                      <p:tavLst>
                                        <p:tav tm="0">
                                          <p:val>
                                            <p:fltVal val="0"/>
                                          </p:val>
                                        </p:tav>
                                        <p:tav tm="100000">
                                          <p:val>
                                            <p:strVal val="#ppt_w"/>
                                          </p:val>
                                        </p:tav>
                                      </p:tavLst>
                                    </p:anim>
                                    <p:anim calcmode="lin" valueType="num">
                                      <p:cBhvr>
                                        <p:cTn id="14" dur="300" fill="hold"/>
                                        <p:tgtEl>
                                          <p:spTgt spid="4"/>
                                        </p:tgtEl>
                                        <p:attrNameLst>
                                          <p:attrName>ppt_h</p:attrName>
                                        </p:attrNameLst>
                                      </p:cBhvr>
                                      <p:tavLst>
                                        <p:tav tm="0">
                                          <p:val>
                                            <p:fltVal val="0"/>
                                          </p:val>
                                        </p:tav>
                                        <p:tav tm="100000">
                                          <p:val>
                                            <p:strVal val="#ppt_h"/>
                                          </p:val>
                                        </p:tav>
                                      </p:tavLst>
                                    </p:anim>
                                    <p:animEffect transition="in" filter="fade">
                                      <p:cBhvr>
                                        <p:cTn id="15" dur="300"/>
                                        <p:tgtEl>
                                          <p:spTgt spid="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300" fill="hold"/>
                                        <p:tgtEl>
                                          <p:spTgt spid="3"/>
                                        </p:tgtEl>
                                        <p:attrNameLst>
                                          <p:attrName>ppt_w</p:attrName>
                                        </p:attrNameLst>
                                      </p:cBhvr>
                                      <p:tavLst>
                                        <p:tav tm="0">
                                          <p:val>
                                            <p:fltVal val="0"/>
                                          </p:val>
                                        </p:tav>
                                        <p:tav tm="100000">
                                          <p:val>
                                            <p:strVal val="#ppt_w"/>
                                          </p:val>
                                        </p:tav>
                                      </p:tavLst>
                                    </p:anim>
                                    <p:anim calcmode="lin" valueType="num">
                                      <p:cBhvr>
                                        <p:cTn id="20" dur="300" fill="hold"/>
                                        <p:tgtEl>
                                          <p:spTgt spid="3"/>
                                        </p:tgtEl>
                                        <p:attrNameLst>
                                          <p:attrName>ppt_h</p:attrName>
                                        </p:attrNameLst>
                                      </p:cBhvr>
                                      <p:tavLst>
                                        <p:tav tm="0">
                                          <p:val>
                                            <p:fltVal val="0"/>
                                          </p:val>
                                        </p:tav>
                                        <p:tav tm="100000">
                                          <p:val>
                                            <p:strVal val="#ppt_h"/>
                                          </p:val>
                                        </p:tav>
                                      </p:tavLst>
                                    </p:anim>
                                    <p:animEffect transition="in" filter="fade">
                                      <p:cBhvr>
                                        <p:cTn id="21" dur="300"/>
                                        <p:tgtEl>
                                          <p:spTgt spid="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300" fill="hold"/>
                                        <p:tgtEl>
                                          <p:spTgt spid="2"/>
                                        </p:tgtEl>
                                        <p:attrNameLst>
                                          <p:attrName>ppt_w</p:attrName>
                                        </p:attrNameLst>
                                      </p:cBhvr>
                                      <p:tavLst>
                                        <p:tav tm="0">
                                          <p:val>
                                            <p:fltVal val="0"/>
                                          </p:val>
                                        </p:tav>
                                        <p:tav tm="100000">
                                          <p:val>
                                            <p:strVal val="#ppt_w"/>
                                          </p:val>
                                        </p:tav>
                                      </p:tavLst>
                                    </p:anim>
                                    <p:anim calcmode="lin" valueType="num">
                                      <p:cBhvr>
                                        <p:cTn id="26" dur="300" fill="hold"/>
                                        <p:tgtEl>
                                          <p:spTgt spid="2"/>
                                        </p:tgtEl>
                                        <p:attrNameLst>
                                          <p:attrName>ppt_h</p:attrName>
                                        </p:attrNameLst>
                                      </p:cBhvr>
                                      <p:tavLst>
                                        <p:tav tm="0">
                                          <p:val>
                                            <p:fltVal val="0"/>
                                          </p:val>
                                        </p:tav>
                                        <p:tav tm="100000">
                                          <p:val>
                                            <p:strVal val="#ppt_h"/>
                                          </p:val>
                                        </p:tav>
                                      </p:tavLst>
                                    </p:anim>
                                    <p:animEffect transition="in" filter="fade">
                                      <p:cBhvr>
                                        <p:cTn id="27" dur="300"/>
                                        <p:tgtEl>
                                          <p:spTgt spid="2"/>
                                        </p:tgtEl>
                                      </p:cBhvr>
                                    </p:animEffect>
                                  </p:childTnLst>
                                </p:cTn>
                              </p:par>
                            </p:childTnLst>
                          </p:cTn>
                        </p:par>
                        <p:par>
                          <p:cTn id="28" fill="hold">
                            <p:stCondLst>
                              <p:cond delay="2000"/>
                            </p:stCondLst>
                            <p:childTnLst>
                              <p:par>
                                <p:cTn id="29" presetID="45"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anim calcmode="lin" valueType="num">
                                      <p:cBhvr>
                                        <p:cTn id="32" dur="750" fill="hold"/>
                                        <p:tgtEl>
                                          <p:spTgt spid="6"/>
                                        </p:tgtEl>
                                        <p:attrNameLst>
                                          <p:attrName>ppt_w</p:attrName>
                                        </p:attrNameLst>
                                      </p:cBhvr>
                                      <p:tavLst>
                                        <p:tav tm="0" fmla="#ppt_w*sin(2.5*pi*$)">
                                          <p:val>
                                            <p:fltVal val="0"/>
                                          </p:val>
                                        </p:tav>
                                        <p:tav tm="100000">
                                          <p:val>
                                            <p:fltVal val="1"/>
                                          </p:val>
                                        </p:tav>
                                      </p:tavLst>
                                    </p:anim>
                                    <p:anim calcmode="lin" valueType="num">
                                      <p:cBhvr>
                                        <p:cTn id="33" dur="750" fill="hold"/>
                                        <p:tgtEl>
                                          <p:spTgt spid="6"/>
                                        </p:tgtEl>
                                        <p:attrNameLst>
                                          <p:attrName>ppt_h</p:attrName>
                                        </p:attrNameLst>
                                      </p:cBhvr>
                                      <p:tavLst>
                                        <p:tav tm="0">
                                          <p:val>
                                            <p:strVal val="#ppt_h"/>
                                          </p:val>
                                        </p:tav>
                                        <p:tav tm="100000">
                                          <p:val>
                                            <p:strVal val="#ppt_h"/>
                                          </p:val>
                                        </p:tav>
                                      </p:tavLst>
                                    </p:anim>
                                  </p:childTnLst>
                                </p:cTn>
                              </p:par>
                            </p:childTnLst>
                          </p:cTn>
                        </p:par>
                        <p:par>
                          <p:cTn id="34" fill="hold">
                            <p:stCondLst>
                              <p:cond delay="3000"/>
                            </p:stCondLst>
                            <p:childTnLst>
                              <p:par>
                                <p:cTn id="35" presetID="45"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750"/>
                                        <p:tgtEl>
                                          <p:spTgt spid="13"/>
                                        </p:tgtEl>
                                      </p:cBhvr>
                                    </p:animEffect>
                                    <p:anim calcmode="lin" valueType="num">
                                      <p:cBhvr>
                                        <p:cTn id="38" dur="750" fill="hold"/>
                                        <p:tgtEl>
                                          <p:spTgt spid="13"/>
                                        </p:tgtEl>
                                        <p:attrNameLst>
                                          <p:attrName>ppt_w</p:attrName>
                                        </p:attrNameLst>
                                      </p:cBhvr>
                                      <p:tavLst>
                                        <p:tav tm="0" fmla="#ppt_w*sin(2.5*pi*$)">
                                          <p:val>
                                            <p:fltVal val="0"/>
                                          </p:val>
                                        </p:tav>
                                        <p:tav tm="100000">
                                          <p:val>
                                            <p:fltVal val="1"/>
                                          </p:val>
                                        </p:tav>
                                      </p:tavLst>
                                    </p:anim>
                                    <p:anim calcmode="lin" valueType="num">
                                      <p:cBhvr>
                                        <p:cTn id="39" dur="750" fill="hold"/>
                                        <p:tgtEl>
                                          <p:spTgt spid="13"/>
                                        </p:tgtEl>
                                        <p:attrNameLst>
                                          <p:attrName>ppt_h</p:attrName>
                                        </p:attrNameLst>
                                      </p:cBhvr>
                                      <p:tavLst>
                                        <p:tav tm="0">
                                          <p:val>
                                            <p:strVal val="#ppt_h"/>
                                          </p:val>
                                        </p:tav>
                                        <p:tav tm="100000">
                                          <p:val>
                                            <p:strVal val="#ppt_h"/>
                                          </p:val>
                                        </p:tav>
                                      </p:tavLst>
                                    </p:anim>
                                  </p:childTnLst>
                                </p:cTn>
                              </p:par>
                            </p:childTnLst>
                          </p:cTn>
                        </p:par>
                        <p:par>
                          <p:cTn id="40" fill="hold">
                            <p:stCondLst>
                              <p:cond delay="4000"/>
                            </p:stCondLst>
                            <p:childTnLst>
                              <p:par>
                                <p:cTn id="41" presetID="45"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750"/>
                                        <p:tgtEl>
                                          <p:spTgt spid="20"/>
                                        </p:tgtEl>
                                      </p:cBhvr>
                                    </p:animEffect>
                                    <p:anim calcmode="lin" valueType="num">
                                      <p:cBhvr>
                                        <p:cTn id="44" dur="750" fill="hold"/>
                                        <p:tgtEl>
                                          <p:spTgt spid="20"/>
                                        </p:tgtEl>
                                        <p:attrNameLst>
                                          <p:attrName>ppt_w</p:attrName>
                                        </p:attrNameLst>
                                      </p:cBhvr>
                                      <p:tavLst>
                                        <p:tav tm="0" fmla="#ppt_w*sin(2.5*pi*$)">
                                          <p:val>
                                            <p:fltVal val="0"/>
                                          </p:val>
                                        </p:tav>
                                        <p:tav tm="100000">
                                          <p:val>
                                            <p:fltVal val="1"/>
                                          </p:val>
                                        </p:tav>
                                      </p:tavLst>
                                    </p:anim>
                                    <p:anim calcmode="lin" valueType="num">
                                      <p:cBhvr>
                                        <p:cTn id="45" dur="750" fill="hold"/>
                                        <p:tgtEl>
                                          <p:spTgt spid="20"/>
                                        </p:tgtEl>
                                        <p:attrNameLst>
                                          <p:attrName>ppt_h</p:attrName>
                                        </p:attrNameLst>
                                      </p:cBhvr>
                                      <p:tavLst>
                                        <p:tav tm="0">
                                          <p:val>
                                            <p:strVal val="#ppt_h"/>
                                          </p:val>
                                        </p:tav>
                                        <p:tav tm="100000">
                                          <p:val>
                                            <p:strVal val="#ppt_h"/>
                                          </p:val>
                                        </p:tav>
                                      </p:tavLst>
                                    </p:anim>
                                  </p:childTnLst>
                                </p:cTn>
                              </p:par>
                            </p:childTnLst>
                          </p:cTn>
                        </p:par>
                        <p:par>
                          <p:cTn id="46" fill="hold">
                            <p:stCondLst>
                              <p:cond delay="5000"/>
                            </p:stCondLst>
                            <p:childTnLst>
                              <p:par>
                                <p:cTn id="47" presetID="45" presetClass="entr" presetSubtype="0"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750"/>
                                        <p:tgtEl>
                                          <p:spTgt spid="27"/>
                                        </p:tgtEl>
                                      </p:cBhvr>
                                    </p:animEffect>
                                    <p:anim calcmode="lin" valueType="num">
                                      <p:cBhvr>
                                        <p:cTn id="50" dur="750" fill="hold"/>
                                        <p:tgtEl>
                                          <p:spTgt spid="27"/>
                                        </p:tgtEl>
                                        <p:attrNameLst>
                                          <p:attrName>ppt_w</p:attrName>
                                        </p:attrNameLst>
                                      </p:cBhvr>
                                      <p:tavLst>
                                        <p:tav tm="0" fmla="#ppt_w*sin(2.5*pi*$)">
                                          <p:val>
                                            <p:fltVal val="0"/>
                                          </p:val>
                                        </p:tav>
                                        <p:tav tm="100000">
                                          <p:val>
                                            <p:fltVal val="1"/>
                                          </p:val>
                                        </p:tav>
                                      </p:tavLst>
                                    </p:anim>
                                    <p:anim calcmode="lin" valueType="num">
                                      <p:cBhvr>
                                        <p:cTn id="51" dur="75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 name="组合 142"/>
          <p:cNvGrpSpPr/>
          <p:nvPr/>
        </p:nvGrpSpPr>
        <p:grpSpPr>
          <a:xfrm>
            <a:off x="1972777" y="2851081"/>
            <a:ext cx="1673857" cy="2640409"/>
            <a:chOff x="342266" y="2025132"/>
            <a:chExt cx="1410122" cy="2224384"/>
          </a:xfrm>
        </p:grpSpPr>
        <p:grpSp>
          <p:nvGrpSpPr>
            <p:cNvPr id="144" name="Group 61"/>
            <p:cNvGrpSpPr/>
            <p:nvPr/>
          </p:nvGrpSpPr>
          <p:grpSpPr bwMode="auto">
            <a:xfrm>
              <a:off x="475516" y="2850814"/>
              <a:ext cx="1142414" cy="1398702"/>
              <a:chOff x="113" y="2633"/>
              <a:chExt cx="945" cy="1157"/>
            </a:xfrm>
          </p:grpSpPr>
          <p:sp>
            <p:nvSpPr>
              <p:cNvPr id="147" name="Oval 12"/>
              <p:cNvSpPr>
                <a:spLocks noChangeArrowheads="1"/>
              </p:cNvSpPr>
              <p:nvPr/>
            </p:nvSpPr>
            <p:spPr bwMode="auto">
              <a:xfrm>
                <a:off x="113" y="3108"/>
                <a:ext cx="945" cy="682"/>
              </a:xfrm>
              <a:prstGeom prst="ellipse">
                <a:avLst/>
              </a:prstGeom>
              <a:gradFill rotWithShape="1">
                <a:gsLst>
                  <a:gs pos="0">
                    <a:schemeClr val="tx1">
                      <a:alpha val="14999"/>
                    </a:schemeClr>
                  </a:gs>
                  <a:gs pos="100000">
                    <a:schemeClr val="tx1">
                      <a:gamma/>
                      <a:tint val="57647"/>
                      <a:invGamma/>
                      <a:alpha val="0"/>
                    </a:schemeClr>
                  </a:gs>
                </a:gsLst>
                <a:path path="shape">
                  <a:fillToRect l="50000" t="50000" r="50000" b="50000"/>
                </a:path>
              </a:gradFill>
              <a:ln w="9525" algn="ctr">
                <a:noFill/>
                <a:round/>
              </a:ln>
              <a:effectLst/>
            </p:spPr>
            <p:txBody>
              <a:bodyPr wrap="none" anchor="ctr"/>
              <a:lstStyle/>
              <a:p>
                <a:pPr latinLnBrk="1"/>
                <a:endParaRPr lang="ko-KR" altLang="en-US" sz="1865">
                  <a:solidFill>
                    <a:schemeClr val="bg1"/>
                  </a:solidFill>
                </a:endParaRPr>
              </a:p>
            </p:txBody>
          </p:sp>
          <p:grpSp>
            <p:nvGrpSpPr>
              <p:cNvPr id="148" name="Group 58"/>
              <p:cNvGrpSpPr/>
              <p:nvPr/>
            </p:nvGrpSpPr>
            <p:grpSpPr bwMode="auto">
              <a:xfrm>
                <a:off x="144" y="2633"/>
                <a:ext cx="885" cy="865"/>
                <a:chOff x="144" y="2817"/>
                <a:chExt cx="885" cy="865"/>
              </a:xfrm>
            </p:grpSpPr>
            <p:sp>
              <p:nvSpPr>
                <p:cNvPr id="149" name="Oval 13"/>
                <p:cNvSpPr>
                  <a:spLocks noChangeArrowheads="1"/>
                </p:cNvSpPr>
                <p:nvPr/>
              </p:nvSpPr>
              <p:spPr bwMode="auto">
                <a:xfrm>
                  <a:off x="158" y="2829"/>
                  <a:ext cx="854" cy="853"/>
                </a:xfrm>
                <a:prstGeom prst="ellipse">
                  <a:avLst/>
                </a:prstGeom>
                <a:solidFill>
                  <a:schemeClr val="bg1">
                    <a:alpha val="49000"/>
                  </a:schemeClr>
                </a:solidFill>
                <a:ln w="9525" algn="ctr">
                  <a:noFill/>
                  <a:round/>
                </a:ln>
                <a:effectLst/>
                <a:scene3d>
                  <a:camera prst="orthographicFront"/>
                  <a:lightRig rig="threePt" dir="t"/>
                </a:scene3d>
                <a:sp3d extrusionH="285750">
                  <a:bevelT w="863600" h="19050" prst="angle"/>
                  <a:bevelB w="0"/>
                </a:sp3d>
              </p:spPr>
              <p:txBody>
                <a:bodyPr wrap="none" anchor="ct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endParaRPr lang="ko-KR" altLang="en-US" sz="1865">
                    <a:solidFill>
                      <a:schemeClr val="bg1"/>
                    </a:solidFill>
                  </a:endParaRPr>
                </a:p>
              </p:txBody>
            </p:sp>
            <p:sp>
              <p:nvSpPr>
                <p:cNvPr id="154" name="Oval 15"/>
                <p:cNvSpPr>
                  <a:spLocks noChangeArrowheads="1"/>
                </p:cNvSpPr>
                <p:nvPr/>
              </p:nvSpPr>
              <p:spPr bwMode="auto">
                <a:xfrm>
                  <a:off x="443" y="2817"/>
                  <a:ext cx="238" cy="240"/>
                </a:xfrm>
                <a:prstGeom prst="ellipse">
                  <a:avLst/>
                </a:prstGeom>
                <a:gradFill rotWithShape="1">
                  <a:gsLst>
                    <a:gs pos="0">
                      <a:srgbClr val="FFFFFF"/>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latinLnBrk="1"/>
                  <a:endParaRPr lang="ko-KR" altLang="ko-KR" sz="1865">
                    <a:solidFill>
                      <a:schemeClr val="bg1"/>
                    </a:solidFill>
                  </a:endParaRPr>
                </a:p>
              </p:txBody>
            </p:sp>
            <p:grpSp>
              <p:nvGrpSpPr>
                <p:cNvPr id="151" name="Group 17"/>
                <p:cNvGrpSpPr/>
                <p:nvPr/>
              </p:nvGrpSpPr>
              <p:grpSpPr bwMode="auto">
                <a:xfrm>
                  <a:off x="144" y="3063"/>
                  <a:ext cx="885" cy="405"/>
                  <a:chOff x="1605" y="890"/>
                  <a:chExt cx="885" cy="405"/>
                </a:xfrm>
              </p:grpSpPr>
              <p:sp>
                <p:nvSpPr>
                  <p:cNvPr id="152" name="Text Box 18"/>
                  <p:cNvSpPr txBox="1">
                    <a:spLocks noChangeArrowheads="1"/>
                  </p:cNvSpPr>
                  <p:nvPr/>
                </p:nvSpPr>
                <p:spPr bwMode="auto">
                  <a:xfrm>
                    <a:off x="1689" y="890"/>
                    <a:ext cx="713"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en-US" altLang="ko-KR" sz="2400" b="1" dirty="0">
                        <a:solidFill>
                          <a:schemeClr val="bg1"/>
                        </a:solidFill>
                        <a:latin typeface="Times New Roman" panose="02020603050405020304" pitchFamily="18" charset="0"/>
                      </a:rPr>
                      <a:t>TEXT</a:t>
                    </a:r>
                  </a:p>
                </p:txBody>
              </p:sp>
              <p:sp>
                <p:nvSpPr>
                  <p:cNvPr id="153" name="Text Box 19"/>
                  <p:cNvSpPr txBox="1">
                    <a:spLocks noChangeArrowheads="1"/>
                  </p:cNvSpPr>
                  <p:nvPr/>
                </p:nvSpPr>
                <p:spPr bwMode="auto">
                  <a:xfrm>
                    <a:off x="1605" y="1116"/>
                    <a:ext cx="885"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en-US" altLang="ko-KR" sz="1065" b="1">
                        <a:solidFill>
                          <a:schemeClr val="bg1"/>
                        </a:solidFill>
                        <a:latin typeface="Times New Roman" panose="02020603050405020304" pitchFamily="18" charset="0"/>
                      </a:rPr>
                      <a:t>ADD CONTENTS</a:t>
                    </a:r>
                  </a:p>
                </p:txBody>
              </p:sp>
            </p:grpSp>
          </p:grpSp>
        </p:grpSp>
        <p:sp>
          <p:nvSpPr>
            <p:cNvPr id="145" name="Line 20"/>
            <p:cNvSpPr>
              <a:spLocks noChangeShapeType="1"/>
            </p:cNvSpPr>
            <p:nvPr/>
          </p:nvSpPr>
          <p:spPr bwMode="auto">
            <a:xfrm flipV="1">
              <a:off x="1046118" y="2332193"/>
              <a:ext cx="0" cy="547634"/>
            </a:xfrm>
            <a:prstGeom prst="line">
              <a:avLst/>
            </a:prstGeom>
            <a:noFill/>
            <a:ln w="9525">
              <a:solidFill>
                <a:schemeClr val="bg1">
                  <a:lumMod val="85000"/>
                </a:schemeClr>
              </a:solidFill>
              <a:prstDash val="dash"/>
              <a:round/>
              <a:tailEnd type="oval" w="lg" len="lg"/>
            </a:ln>
            <a:extLst>
              <a:ext uri="{909E8E84-426E-40DD-AFC4-6F175D3DCCD1}">
                <a14:hiddenFill xmlns:a14="http://schemas.microsoft.com/office/drawing/2010/main">
                  <a:noFill/>
                </a14:hiddenFill>
              </a:ext>
            </a:extLst>
          </p:spPr>
          <p:txBody>
            <a:bodyPr/>
            <a:lstStyle/>
            <a:p>
              <a:endParaRPr lang="zh-CN" altLang="en-US" sz="1865">
                <a:solidFill>
                  <a:schemeClr val="bg1"/>
                </a:solidFill>
              </a:endParaRPr>
            </a:p>
          </p:txBody>
        </p:sp>
        <p:sp>
          <p:nvSpPr>
            <p:cNvPr id="146" name="Text Box 21"/>
            <p:cNvSpPr txBox="1">
              <a:spLocks noChangeArrowheads="1"/>
            </p:cNvSpPr>
            <p:nvPr/>
          </p:nvSpPr>
          <p:spPr bwMode="auto">
            <a:xfrm>
              <a:off x="342266" y="2025132"/>
              <a:ext cx="1410122" cy="267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en-US" altLang="ko-KR" sz="1465" b="1" dirty="0">
                  <a:solidFill>
                    <a:schemeClr val="bg1"/>
                  </a:solidFill>
                  <a:latin typeface="Times New Roman" panose="02020603050405020304" pitchFamily="18" charset="0"/>
                </a:rPr>
                <a:t>ADD CONTENTS</a:t>
              </a:r>
            </a:p>
          </p:txBody>
        </p:sp>
      </p:grpSp>
      <p:grpSp>
        <p:nvGrpSpPr>
          <p:cNvPr id="156" name="组合 155"/>
          <p:cNvGrpSpPr/>
          <p:nvPr/>
        </p:nvGrpSpPr>
        <p:grpSpPr>
          <a:xfrm>
            <a:off x="3199412" y="2094497"/>
            <a:ext cx="1673856" cy="2805432"/>
            <a:chOff x="1262242" y="1442440"/>
            <a:chExt cx="1410122" cy="2363406"/>
          </a:xfrm>
        </p:grpSpPr>
        <p:sp>
          <p:nvSpPr>
            <p:cNvPr id="157" name="Line 24"/>
            <p:cNvSpPr>
              <a:spLocks noChangeShapeType="1"/>
            </p:cNvSpPr>
            <p:nvPr/>
          </p:nvSpPr>
          <p:spPr bwMode="auto">
            <a:xfrm flipV="1">
              <a:off x="1966094" y="1783351"/>
              <a:ext cx="0" cy="547634"/>
            </a:xfrm>
            <a:prstGeom prst="line">
              <a:avLst/>
            </a:prstGeom>
            <a:noFill/>
            <a:ln w="9525">
              <a:solidFill>
                <a:schemeClr val="bg1">
                  <a:lumMod val="85000"/>
                </a:schemeClr>
              </a:solidFill>
              <a:prstDash val="dash"/>
              <a:round/>
              <a:tailEnd type="oval" w="lg" len="lg"/>
            </a:ln>
            <a:extLst>
              <a:ext uri="{909E8E84-426E-40DD-AFC4-6F175D3DCCD1}">
                <a14:hiddenFill xmlns:a14="http://schemas.microsoft.com/office/drawing/2010/main">
                  <a:noFill/>
                </a14:hiddenFill>
              </a:ext>
            </a:extLst>
          </p:spPr>
          <p:txBody>
            <a:bodyPr/>
            <a:lstStyle/>
            <a:p>
              <a:endParaRPr lang="zh-CN" altLang="en-US" sz="1865">
                <a:solidFill>
                  <a:schemeClr val="bg1"/>
                </a:solidFill>
              </a:endParaRPr>
            </a:p>
          </p:txBody>
        </p:sp>
        <p:grpSp>
          <p:nvGrpSpPr>
            <p:cNvPr id="158" name="组合 157"/>
            <p:cNvGrpSpPr/>
            <p:nvPr/>
          </p:nvGrpSpPr>
          <p:grpSpPr>
            <a:xfrm>
              <a:off x="1262242" y="1442440"/>
              <a:ext cx="1410122" cy="2363406"/>
              <a:chOff x="1262242" y="1442440"/>
              <a:chExt cx="1410122" cy="2363406"/>
            </a:xfrm>
          </p:grpSpPr>
          <p:grpSp>
            <p:nvGrpSpPr>
              <p:cNvPr id="159" name="Group 60"/>
              <p:cNvGrpSpPr/>
              <p:nvPr/>
            </p:nvGrpSpPr>
            <p:grpSpPr bwMode="auto">
              <a:xfrm>
                <a:off x="1332628" y="2277792"/>
                <a:ext cx="1227038" cy="1528054"/>
                <a:chOff x="816" y="2159"/>
                <a:chExt cx="1015" cy="1264"/>
              </a:xfrm>
            </p:grpSpPr>
            <p:sp>
              <p:nvSpPr>
                <p:cNvPr id="161" name="Oval 27"/>
                <p:cNvSpPr>
                  <a:spLocks noChangeArrowheads="1"/>
                </p:cNvSpPr>
                <p:nvPr/>
              </p:nvSpPr>
              <p:spPr bwMode="auto">
                <a:xfrm>
                  <a:off x="816" y="2689"/>
                  <a:ext cx="1015" cy="734"/>
                </a:xfrm>
                <a:prstGeom prst="ellipse">
                  <a:avLst/>
                </a:prstGeom>
                <a:gradFill rotWithShape="1">
                  <a:gsLst>
                    <a:gs pos="0">
                      <a:schemeClr val="tx1">
                        <a:alpha val="14999"/>
                      </a:schemeClr>
                    </a:gs>
                    <a:gs pos="100000">
                      <a:schemeClr val="tx1">
                        <a:gamma/>
                        <a:tint val="57647"/>
                        <a:invGamma/>
                        <a:alpha val="0"/>
                      </a:schemeClr>
                    </a:gs>
                  </a:gsLst>
                  <a:path path="shape">
                    <a:fillToRect l="50000" t="50000" r="50000" b="50000"/>
                  </a:path>
                </a:gradFill>
                <a:ln w="9525" algn="ctr">
                  <a:noFill/>
                  <a:round/>
                </a:ln>
                <a:effectLst/>
              </p:spPr>
              <p:txBody>
                <a:bodyPr wrap="none" anchor="ctr"/>
                <a:lstStyle/>
                <a:p>
                  <a:pPr latinLnBrk="1"/>
                  <a:endParaRPr lang="ko-KR" altLang="en-US" sz="1865">
                    <a:solidFill>
                      <a:schemeClr val="bg1"/>
                    </a:solidFill>
                  </a:endParaRPr>
                </a:p>
              </p:txBody>
            </p:sp>
            <p:grpSp>
              <p:nvGrpSpPr>
                <p:cNvPr id="162" name="Group 57"/>
                <p:cNvGrpSpPr/>
                <p:nvPr/>
              </p:nvGrpSpPr>
              <p:grpSpPr bwMode="auto">
                <a:xfrm>
                  <a:off x="866" y="2159"/>
                  <a:ext cx="939" cy="928"/>
                  <a:chOff x="887" y="2447"/>
                  <a:chExt cx="939" cy="928"/>
                </a:xfrm>
              </p:grpSpPr>
              <p:sp>
                <p:nvSpPr>
                  <p:cNvPr id="163" name="Oval 29"/>
                  <p:cNvSpPr>
                    <a:spLocks noChangeArrowheads="1"/>
                  </p:cNvSpPr>
                  <p:nvPr/>
                </p:nvSpPr>
                <p:spPr bwMode="auto">
                  <a:xfrm>
                    <a:off x="887" y="2458"/>
                    <a:ext cx="917" cy="917"/>
                  </a:xfrm>
                  <a:prstGeom prst="ellipse">
                    <a:avLst/>
                  </a:prstGeom>
                  <a:solidFill>
                    <a:schemeClr val="bg1">
                      <a:alpha val="62000"/>
                    </a:schemeClr>
                  </a:solidFill>
                  <a:ln w="9525" algn="ctr">
                    <a:noFill/>
                    <a:round/>
                  </a:ln>
                  <a:effectLst/>
                  <a:scene3d>
                    <a:camera prst="orthographicFront"/>
                    <a:lightRig rig="threePt" dir="t"/>
                  </a:scene3d>
                  <a:sp3d extrusionH="285750">
                    <a:bevelT w="863600" h="19050" prst="angle"/>
                    <a:bevelB w="0"/>
                  </a:sp3d>
                </p:spPr>
                <p:txBody>
                  <a:bodyPr wrap="none" anchor="ct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endParaRPr lang="ko-KR" altLang="en-US" sz="1865">
                      <a:solidFill>
                        <a:schemeClr val="bg1"/>
                      </a:solidFill>
                    </a:endParaRPr>
                  </a:p>
                </p:txBody>
              </p:sp>
              <p:sp>
                <p:nvSpPr>
                  <p:cNvPr id="168" name="Oval 31"/>
                  <p:cNvSpPr>
                    <a:spLocks noChangeArrowheads="1"/>
                  </p:cNvSpPr>
                  <p:nvPr/>
                </p:nvSpPr>
                <p:spPr bwMode="auto">
                  <a:xfrm>
                    <a:off x="1204" y="2447"/>
                    <a:ext cx="256" cy="258"/>
                  </a:xfrm>
                  <a:prstGeom prst="ellipse">
                    <a:avLst/>
                  </a:prstGeom>
                  <a:gradFill rotWithShape="1">
                    <a:gsLst>
                      <a:gs pos="0">
                        <a:srgbClr val="FFFFFF"/>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latinLnBrk="1"/>
                    <a:endParaRPr lang="ko-KR" altLang="ko-KR" sz="1865">
                      <a:solidFill>
                        <a:schemeClr val="bg1"/>
                      </a:solidFill>
                    </a:endParaRPr>
                  </a:p>
                </p:txBody>
              </p:sp>
              <p:grpSp>
                <p:nvGrpSpPr>
                  <p:cNvPr id="165" name="Group 33"/>
                  <p:cNvGrpSpPr/>
                  <p:nvPr/>
                </p:nvGrpSpPr>
                <p:grpSpPr bwMode="auto">
                  <a:xfrm>
                    <a:off x="904" y="2726"/>
                    <a:ext cx="922" cy="405"/>
                    <a:chOff x="1604" y="890"/>
                    <a:chExt cx="922" cy="405"/>
                  </a:xfrm>
                </p:grpSpPr>
                <p:sp>
                  <p:nvSpPr>
                    <p:cNvPr id="166" name="Text Box 34"/>
                    <p:cNvSpPr txBox="1">
                      <a:spLocks noChangeArrowheads="1"/>
                    </p:cNvSpPr>
                    <p:nvPr/>
                  </p:nvSpPr>
                  <p:spPr bwMode="auto">
                    <a:xfrm>
                      <a:off x="1689" y="890"/>
                      <a:ext cx="713"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en-US" altLang="ko-KR" sz="2400" b="1" dirty="0">
                          <a:solidFill>
                            <a:schemeClr val="bg1"/>
                          </a:solidFill>
                          <a:latin typeface="Times New Roman" panose="02020603050405020304" pitchFamily="18" charset="0"/>
                        </a:rPr>
                        <a:t>TEXT</a:t>
                      </a:r>
                    </a:p>
                  </p:txBody>
                </p:sp>
                <p:sp>
                  <p:nvSpPr>
                    <p:cNvPr id="167" name="Text Box 35"/>
                    <p:cNvSpPr txBox="1">
                      <a:spLocks noChangeArrowheads="1"/>
                    </p:cNvSpPr>
                    <p:nvPr/>
                  </p:nvSpPr>
                  <p:spPr bwMode="auto">
                    <a:xfrm>
                      <a:off x="1604" y="1116"/>
                      <a:ext cx="922"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en-US" altLang="ko-KR" sz="1065" b="1">
                          <a:solidFill>
                            <a:schemeClr val="bg1"/>
                          </a:solidFill>
                          <a:latin typeface="Times New Roman" panose="02020603050405020304" pitchFamily="18" charset="0"/>
                        </a:rPr>
                        <a:t>ADD COsNTENTS</a:t>
                      </a:r>
                    </a:p>
                  </p:txBody>
                </p:sp>
              </p:grpSp>
            </p:grpSp>
          </p:grpSp>
          <p:sp>
            <p:nvSpPr>
              <p:cNvPr id="160" name="Text Box 36"/>
              <p:cNvSpPr txBox="1">
                <a:spLocks noChangeArrowheads="1"/>
              </p:cNvSpPr>
              <p:nvPr/>
            </p:nvSpPr>
            <p:spPr bwMode="auto">
              <a:xfrm>
                <a:off x="1262242" y="1442440"/>
                <a:ext cx="1410122" cy="267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en-US" altLang="ko-KR" sz="1465" b="1" dirty="0">
                    <a:solidFill>
                      <a:schemeClr val="bg1"/>
                    </a:solidFill>
                    <a:latin typeface="Times New Roman" panose="02020603050405020304" pitchFamily="18" charset="0"/>
                  </a:rPr>
                  <a:t>ADD CONTENTS</a:t>
                </a:r>
              </a:p>
            </p:txBody>
          </p:sp>
        </p:grpSp>
      </p:grpSp>
      <p:grpSp>
        <p:nvGrpSpPr>
          <p:cNvPr id="170" name="组合 169"/>
          <p:cNvGrpSpPr/>
          <p:nvPr/>
        </p:nvGrpSpPr>
        <p:grpSpPr>
          <a:xfrm>
            <a:off x="4606575" y="1573083"/>
            <a:ext cx="1673856" cy="3191452"/>
            <a:chOff x="2317616" y="1015697"/>
            <a:chExt cx="1410122" cy="2688604"/>
          </a:xfrm>
        </p:grpSpPr>
        <p:grpSp>
          <p:nvGrpSpPr>
            <p:cNvPr id="171" name="Group 59"/>
            <p:cNvGrpSpPr/>
            <p:nvPr/>
          </p:nvGrpSpPr>
          <p:grpSpPr bwMode="auto">
            <a:xfrm>
              <a:off x="2339645" y="1887317"/>
              <a:ext cx="1364852" cy="1816984"/>
              <a:chOff x="1655" y="1692"/>
              <a:chExt cx="1129" cy="1503"/>
            </a:xfrm>
          </p:grpSpPr>
          <p:sp>
            <p:nvSpPr>
              <p:cNvPr id="174" name="Oval 41"/>
              <p:cNvSpPr>
                <a:spLocks noChangeArrowheads="1"/>
              </p:cNvSpPr>
              <p:nvPr/>
            </p:nvSpPr>
            <p:spPr bwMode="auto">
              <a:xfrm>
                <a:off x="1655" y="2379"/>
                <a:ext cx="1129" cy="816"/>
              </a:xfrm>
              <a:prstGeom prst="ellipse">
                <a:avLst/>
              </a:prstGeom>
              <a:gradFill rotWithShape="1">
                <a:gsLst>
                  <a:gs pos="0">
                    <a:schemeClr val="tx1">
                      <a:alpha val="14999"/>
                    </a:schemeClr>
                  </a:gs>
                  <a:gs pos="100000">
                    <a:schemeClr val="tx1">
                      <a:gamma/>
                      <a:tint val="57647"/>
                      <a:invGamma/>
                      <a:alpha val="0"/>
                    </a:schemeClr>
                  </a:gs>
                </a:gsLst>
                <a:path path="shape">
                  <a:fillToRect l="50000" t="50000" r="50000" b="50000"/>
                </a:path>
              </a:gradFill>
              <a:ln w="9525" algn="ctr">
                <a:noFill/>
                <a:round/>
              </a:ln>
              <a:effectLst/>
            </p:spPr>
            <p:txBody>
              <a:bodyPr wrap="none" anchor="ctr"/>
              <a:lstStyle/>
              <a:p>
                <a:pPr latinLnBrk="1"/>
                <a:endParaRPr lang="ko-KR" altLang="en-US" sz="1865">
                  <a:solidFill>
                    <a:schemeClr val="bg1"/>
                  </a:solidFill>
                </a:endParaRPr>
              </a:p>
            </p:txBody>
          </p:sp>
          <p:grpSp>
            <p:nvGrpSpPr>
              <p:cNvPr id="175" name="Group 56"/>
              <p:cNvGrpSpPr/>
              <p:nvPr/>
            </p:nvGrpSpPr>
            <p:grpSpPr bwMode="auto">
              <a:xfrm>
                <a:off x="1728" y="1692"/>
                <a:ext cx="1021" cy="1031"/>
                <a:chOff x="1771" y="2255"/>
                <a:chExt cx="1021" cy="1031"/>
              </a:xfrm>
            </p:grpSpPr>
            <p:sp>
              <p:nvSpPr>
                <p:cNvPr id="176" name="Oval 43"/>
                <p:cNvSpPr>
                  <a:spLocks noChangeArrowheads="1"/>
                </p:cNvSpPr>
                <p:nvPr/>
              </p:nvSpPr>
              <p:spPr bwMode="auto">
                <a:xfrm>
                  <a:off x="1771" y="2266"/>
                  <a:ext cx="1021" cy="1020"/>
                </a:xfrm>
                <a:prstGeom prst="ellipse">
                  <a:avLst/>
                </a:prstGeom>
                <a:solidFill>
                  <a:schemeClr val="bg1">
                    <a:alpha val="58000"/>
                  </a:schemeClr>
                </a:solidFill>
                <a:ln w="9525" algn="ctr">
                  <a:noFill/>
                  <a:round/>
                </a:ln>
                <a:effectLst/>
                <a:scene3d>
                  <a:camera prst="orthographicFront"/>
                  <a:lightRig rig="threePt" dir="t"/>
                </a:scene3d>
                <a:sp3d extrusionH="285750">
                  <a:bevelT w="863600" h="19050" prst="angle"/>
                  <a:bevelB w="0"/>
                </a:sp3d>
              </p:spPr>
              <p:txBody>
                <a:bodyPr wrap="none" anchor="ct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endParaRPr lang="ko-KR" altLang="en-US" sz="1865">
                    <a:solidFill>
                      <a:schemeClr val="bg1"/>
                    </a:solidFill>
                  </a:endParaRPr>
                </a:p>
              </p:txBody>
            </p:sp>
            <p:grpSp>
              <p:nvGrpSpPr>
                <p:cNvPr id="177" name="그룹 65"/>
                <p:cNvGrpSpPr/>
                <p:nvPr/>
              </p:nvGrpSpPr>
              <p:grpSpPr bwMode="auto">
                <a:xfrm>
                  <a:off x="1844" y="2255"/>
                  <a:ext cx="885" cy="783"/>
                  <a:chOff x="2821402" y="2657888"/>
                  <a:chExt cx="1404110" cy="1242251"/>
                </a:xfrm>
              </p:grpSpPr>
              <p:sp>
                <p:nvSpPr>
                  <p:cNvPr id="178" name="Oval 45"/>
                  <p:cNvSpPr>
                    <a:spLocks noChangeArrowheads="1"/>
                  </p:cNvSpPr>
                  <p:nvPr/>
                </p:nvSpPr>
                <p:spPr bwMode="auto">
                  <a:xfrm>
                    <a:off x="3270386" y="2657888"/>
                    <a:ext cx="451153" cy="455460"/>
                  </a:xfrm>
                  <a:prstGeom prst="ellipse">
                    <a:avLst/>
                  </a:prstGeom>
                  <a:gradFill rotWithShape="1">
                    <a:gsLst>
                      <a:gs pos="0">
                        <a:srgbClr val="FFFFFF"/>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latinLnBrk="1"/>
                    <a:endParaRPr lang="ko-KR" altLang="ko-KR" sz="1865">
                      <a:solidFill>
                        <a:schemeClr val="bg1"/>
                      </a:solidFill>
                    </a:endParaRPr>
                  </a:p>
                </p:txBody>
              </p:sp>
              <p:sp>
                <p:nvSpPr>
                  <p:cNvPr id="180" name="Text Box 48"/>
                  <p:cNvSpPr txBox="1">
                    <a:spLocks noChangeArrowheads="1"/>
                  </p:cNvSpPr>
                  <p:nvPr/>
                </p:nvSpPr>
                <p:spPr bwMode="auto">
                  <a:xfrm>
                    <a:off x="2957879" y="3257552"/>
                    <a:ext cx="1131159" cy="510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en-US" altLang="ko-KR" sz="2400" b="1" dirty="0">
                        <a:solidFill>
                          <a:schemeClr val="bg1"/>
                        </a:solidFill>
                        <a:latin typeface="Times New Roman" panose="02020603050405020304" pitchFamily="18" charset="0"/>
                      </a:rPr>
                      <a:t>TEXT</a:t>
                    </a:r>
                  </a:p>
                </p:txBody>
              </p:sp>
              <p:sp>
                <p:nvSpPr>
                  <p:cNvPr id="181" name="Text Box 49"/>
                  <p:cNvSpPr txBox="1">
                    <a:spLocks noChangeArrowheads="1"/>
                  </p:cNvSpPr>
                  <p:nvPr/>
                </p:nvSpPr>
                <p:spPr bwMode="auto">
                  <a:xfrm>
                    <a:off x="2821402" y="3616325"/>
                    <a:ext cx="1404110" cy="283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en-US" altLang="ko-KR" sz="1065" b="1">
                        <a:solidFill>
                          <a:schemeClr val="bg1"/>
                        </a:solidFill>
                        <a:latin typeface="Times New Roman" panose="02020603050405020304" pitchFamily="18" charset="0"/>
                      </a:rPr>
                      <a:t>ADD CONTENTS</a:t>
                    </a:r>
                  </a:p>
                </p:txBody>
              </p:sp>
            </p:grpSp>
          </p:grpSp>
        </p:grpSp>
        <p:sp>
          <p:nvSpPr>
            <p:cNvPr id="172" name="Line 50"/>
            <p:cNvSpPr>
              <a:spLocks noChangeShapeType="1"/>
            </p:cNvSpPr>
            <p:nvPr/>
          </p:nvSpPr>
          <p:spPr bwMode="auto">
            <a:xfrm flipV="1">
              <a:off x="3021467" y="1331221"/>
              <a:ext cx="0" cy="547634"/>
            </a:xfrm>
            <a:prstGeom prst="line">
              <a:avLst/>
            </a:prstGeom>
            <a:noFill/>
            <a:ln w="9525">
              <a:solidFill>
                <a:schemeClr val="bg1">
                  <a:lumMod val="85000"/>
                </a:schemeClr>
              </a:solidFill>
              <a:prstDash val="dash"/>
              <a:round/>
              <a:tailEnd type="oval" w="lg" len="lg"/>
            </a:ln>
            <a:extLst>
              <a:ext uri="{909E8E84-426E-40DD-AFC4-6F175D3DCCD1}">
                <a14:hiddenFill xmlns:a14="http://schemas.microsoft.com/office/drawing/2010/main">
                  <a:noFill/>
                </a14:hiddenFill>
              </a:ext>
            </a:extLst>
          </p:spPr>
          <p:txBody>
            <a:bodyPr/>
            <a:lstStyle/>
            <a:p>
              <a:endParaRPr lang="zh-CN" altLang="en-US" sz="1865">
                <a:solidFill>
                  <a:schemeClr val="bg1"/>
                </a:solidFill>
              </a:endParaRPr>
            </a:p>
          </p:txBody>
        </p:sp>
        <p:sp>
          <p:nvSpPr>
            <p:cNvPr id="173" name="Text Box 51"/>
            <p:cNvSpPr txBox="1">
              <a:spLocks noChangeArrowheads="1"/>
            </p:cNvSpPr>
            <p:nvPr/>
          </p:nvSpPr>
          <p:spPr bwMode="auto">
            <a:xfrm>
              <a:off x="2317616" y="1015697"/>
              <a:ext cx="1410122" cy="267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en-US" altLang="ko-KR" sz="1465" b="1" dirty="0">
                  <a:solidFill>
                    <a:schemeClr val="bg1"/>
                  </a:solidFill>
                  <a:latin typeface="Times New Roman" panose="02020603050405020304" pitchFamily="18" charset="0"/>
                </a:rPr>
                <a:t>ADD CONTENTS</a:t>
              </a:r>
            </a:p>
          </p:txBody>
        </p:sp>
      </p:grpSp>
      <p:grpSp>
        <p:nvGrpSpPr>
          <p:cNvPr id="182" name="组合 181"/>
          <p:cNvGrpSpPr/>
          <p:nvPr/>
        </p:nvGrpSpPr>
        <p:grpSpPr>
          <a:xfrm>
            <a:off x="6097158" y="1133771"/>
            <a:ext cx="1833935" cy="3182844"/>
            <a:chOff x="3436121" y="686875"/>
            <a:chExt cx="1544979" cy="2681352"/>
          </a:xfrm>
        </p:grpSpPr>
        <p:sp>
          <p:nvSpPr>
            <p:cNvPr id="183" name="Line 54"/>
            <p:cNvSpPr>
              <a:spLocks noChangeShapeType="1"/>
            </p:cNvSpPr>
            <p:nvPr/>
          </p:nvSpPr>
          <p:spPr bwMode="auto">
            <a:xfrm flipV="1">
              <a:off x="4208611" y="961296"/>
              <a:ext cx="0" cy="547634"/>
            </a:xfrm>
            <a:prstGeom prst="line">
              <a:avLst/>
            </a:prstGeom>
            <a:noFill/>
            <a:ln w="9525">
              <a:solidFill>
                <a:schemeClr val="bg1">
                  <a:lumMod val="85000"/>
                </a:schemeClr>
              </a:solidFill>
              <a:prstDash val="dash"/>
              <a:round/>
              <a:tailEnd type="oval" w="lg" len="lg"/>
            </a:ln>
            <a:extLst>
              <a:ext uri="{909E8E84-426E-40DD-AFC4-6F175D3DCCD1}">
                <a14:hiddenFill xmlns:a14="http://schemas.microsoft.com/office/drawing/2010/main">
                  <a:noFill/>
                </a14:hiddenFill>
              </a:ext>
            </a:extLst>
          </p:spPr>
          <p:txBody>
            <a:bodyPr/>
            <a:lstStyle/>
            <a:p>
              <a:endParaRPr lang="zh-CN" altLang="en-US" sz="1865">
                <a:solidFill>
                  <a:schemeClr val="bg1"/>
                </a:solidFill>
              </a:endParaRPr>
            </a:p>
          </p:txBody>
        </p:sp>
        <p:grpSp>
          <p:nvGrpSpPr>
            <p:cNvPr id="184" name="Group 55"/>
            <p:cNvGrpSpPr/>
            <p:nvPr/>
          </p:nvGrpSpPr>
          <p:grpSpPr bwMode="auto">
            <a:xfrm>
              <a:off x="3436121" y="1547616"/>
              <a:ext cx="1544979" cy="1820611"/>
              <a:chOff x="2562" y="1362"/>
              <a:chExt cx="1278" cy="1506"/>
            </a:xfrm>
          </p:grpSpPr>
          <p:grpSp>
            <p:nvGrpSpPr>
              <p:cNvPr id="186" name="Group 56"/>
              <p:cNvGrpSpPr/>
              <p:nvPr/>
            </p:nvGrpSpPr>
            <p:grpSpPr bwMode="auto">
              <a:xfrm>
                <a:off x="2562" y="1362"/>
                <a:ext cx="1278" cy="1506"/>
                <a:chOff x="652" y="2169"/>
                <a:chExt cx="826" cy="974"/>
              </a:xfrm>
            </p:grpSpPr>
            <p:sp>
              <p:nvSpPr>
                <p:cNvPr id="190" name="Oval 57"/>
                <p:cNvSpPr>
                  <a:spLocks noChangeArrowheads="1"/>
                </p:cNvSpPr>
                <p:nvPr/>
              </p:nvSpPr>
              <p:spPr bwMode="auto">
                <a:xfrm>
                  <a:off x="652" y="2546"/>
                  <a:ext cx="826" cy="597"/>
                </a:xfrm>
                <a:prstGeom prst="ellipse">
                  <a:avLst/>
                </a:prstGeom>
                <a:gradFill rotWithShape="1">
                  <a:gsLst>
                    <a:gs pos="0">
                      <a:schemeClr val="tx1">
                        <a:alpha val="14999"/>
                      </a:schemeClr>
                    </a:gs>
                    <a:gs pos="100000">
                      <a:schemeClr val="tx1">
                        <a:gamma/>
                        <a:tint val="57647"/>
                        <a:invGamma/>
                        <a:alpha val="0"/>
                      </a:schemeClr>
                    </a:gs>
                  </a:gsLst>
                  <a:path path="shape">
                    <a:fillToRect l="50000" t="50000" r="50000" b="50000"/>
                  </a:path>
                </a:gradFill>
                <a:ln w="9525" algn="ctr">
                  <a:noFill/>
                  <a:round/>
                </a:ln>
                <a:effectLst/>
              </p:spPr>
              <p:txBody>
                <a:bodyPr wrap="none" anchor="ctr"/>
                <a:lstStyle/>
                <a:p>
                  <a:pPr latinLnBrk="1"/>
                  <a:endParaRPr lang="ko-KR" altLang="en-US" sz="1865">
                    <a:solidFill>
                      <a:schemeClr val="bg1"/>
                    </a:solidFill>
                  </a:endParaRPr>
                </a:p>
              </p:txBody>
            </p:sp>
            <p:sp>
              <p:nvSpPr>
                <p:cNvPr id="191" name="Oval 58"/>
                <p:cNvSpPr>
                  <a:spLocks noChangeArrowheads="1"/>
                </p:cNvSpPr>
                <p:nvPr/>
              </p:nvSpPr>
              <p:spPr bwMode="auto">
                <a:xfrm>
                  <a:off x="691" y="2172"/>
                  <a:ext cx="747" cy="747"/>
                </a:xfrm>
                <a:prstGeom prst="ellipse">
                  <a:avLst/>
                </a:prstGeom>
                <a:solidFill>
                  <a:schemeClr val="bg1">
                    <a:alpha val="64000"/>
                  </a:schemeClr>
                </a:solidFill>
                <a:ln w="9525" algn="ctr">
                  <a:noFill/>
                  <a:round/>
                </a:ln>
                <a:effectLst/>
                <a:scene3d>
                  <a:camera prst="orthographicFront"/>
                  <a:lightRig rig="threePt" dir="t"/>
                </a:scene3d>
                <a:sp3d extrusionH="285750">
                  <a:bevelT w="863600" h="19050" prst="angle"/>
                  <a:bevelB w="0"/>
                </a:sp3d>
              </p:spPr>
              <p:txBody>
                <a:bodyPr wrap="none" anchor="ct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endParaRPr lang="ko-KR" altLang="en-US" sz="1865">
                    <a:solidFill>
                      <a:schemeClr val="bg1"/>
                    </a:solidFill>
                  </a:endParaRPr>
                </a:p>
              </p:txBody>
            </p:sp>
            <p:sp>
              <p:nvSpPr>
                <p:cNvPr id="193" name="Oval 60"/>
                <p:cNvSpPr>
                  <a:spLocks noChangeArrowheads="1"/>
                </p:cNvSpPr>
                <p:nvPr/>
              </p:nvSpPr>
              <p:spPr bwMode="auto">
                <a:xfrm>
                  <a:off x="941" y="2169"/>
                  <a:ext cx="208" cy="210"/>
                </a:xfrm>
                <a:prstGeom prst="ellipse">
                  <a:avLst/>
                </a:prstGeom>
                <a:gradFill rotWithShape="1">
                  <a:gsLst>
                    <a:gs pos="0">
                      <a:srgbClr val="FFFFFF"/>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latinLnBrk="1"/>
                  <a:endParaRPr lang="ko-KR" altLang="ko-KR" sz="1865">
                    <a:solidFill>
                      <a:schemeClr val="bg1"/>
                    </a:solidFill>
                  </a:endParaRPr>
                </a:p>
              </p:txBody>
            </p:sp>
          </p:grpSp>
          <p:grpSp>
            <p:nvGrpSpPr>
              <p:cNvPr id="187" name="Group 62"/>
              <p:cNvGrpSpPr/>
              <p:nvPr/>
            </p:nvGrpSpPr>
            <p:grpSpPr bwMode="auto">
              <a:xfrm>
                <a:off x="2760" y="1780"/>
                <a:ext cx="885" cy="405"/>
                <a:chOff x="1605" y="890"/>
                <a:chExt cx="885" cy="405"/>
              </a:xfrm>
            </p:grpSpPr>
            <p:sp>
              <p:nvSpPr>
                <p:cNvPr id="188" name="Text Box 63"/>
                <p:cNvSpPr txBox="1">
                  <a:spLocks noChangeArrowheads="1"/>
                </p:cNvSpPr>
                <p:nvPr/>
              </p:nvSpPr>
              <p:spPr bwMode="auto">
                <a:xfrm>
                  <a:off x="1689" y="890"/>
                  <a:ext cx="713"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en-US" altLang="ko-KR" sz="2400" b="1" dirty="0">
                      <a:solidFill>
                        <a:schemeClr val="bg1"/>
                      </a:solidFill>
                      <a:latin typeface="Times New Roman" panose="02020603050405020304" pitchFamily="18" charset="0"/>
                    </a:rPr>
                    <a:t>TEXT</a:t>
                  </a:r>
                </a:p>
              </p:txBody>
            </p:sp>
            <p:sp>
              <p:nvSpPr>
                <p:cNvPr id="189" name="Text Box 64"/>
                <p:cNvSpPr txBox="1">
                  <a:spLocks noChangeArrowheads="1"/>
                </p:cNvSpPr>
                <p:nvPr/>
              </p:nvSpPr>
              <p:spPr bwMode="auto">
                <a:xfrm>
                  <a:off x="1605" y="1116"/>
                  <a:ext cx="885"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en-US" altLang="ko-KR" sz="1065" b="1">
                      <a:solidFill>
                        <a:schemeClr val="bg1"/>
                      </a:solidFill>
                      <a:latin typeface="Times New Roman" panose="02020603050405020304" pitchFamily="18" charset="0"/>
                    </a:rPr>
                    <a:t>ADD CONTENTS</a:t>
                  </a:r>
                </a:p>
              </p:txBody>
            </p:sp>
          </p:grpSp>
        </p:grpSp>
        <p:sp>
          <p:nvSpPr>
            <p:cNvPr id="185" name="Text Box 65"/>
            <p:cNvSpPr txBox="1">
              <a:spLocks noChangeArrowheads="1"/>
            </p:cNvSpPr>
            <p:nvPr/>
          </p:nvSpPr>
          <p:spPr bwMode="auto">
            <a:xfrm>
              <a:off x="3504759" y="686875"/>
              <a:ext cx="1410122" cy="267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en-US" altLang="ko-KR" sz="1465" b="1" dirty="0">
                  <a:solidFill>
                    <a:schemeClr val="bg1"/>
                  </a:solidFill>
                  <a:latin typeface="Times New Roman" panose="02020603050405020304" pitchFamily="18" charset="0"/>
                </a:rPr>
                <a:t>ADD CONTENTS</a:t>
              </a:r>
            </a:p>
          </p:txBody>
        </p:sp>
      </p:grpSp>
      <p:grpSp>
        <p:nvGrpSpPr>
          <p:cNvPr id="3" name="组合 2"/>
          <p:cNvGrpSpPr/>
          <p:nvPr/>
        </p:nvGrpSpPr>
        <p:grpSpPr>
          <a:xfrm>
            <a:off x="2183582" y="2263764"/>
            <a:ext cx="8294641" cy="4272008"/>
            <a:chOff x="1637686" y="1697823"/>
            <a:chExt cx="6220981" cy="3204006"/>
          </a:xfrm>
        </p:grpSpPr>
        <p:sp>
          <p:nvSpPr>
            <p:cNvPr id="2" name="矩形 1"/>
            <p:cNvSpPr/>
            <p:nvPr/>
          </p:nvSpPr>
          <p:spPr>
            <a:xfrm>
              <a:off x="1637686" y="1697823"/>
              <a:ext cx="6220981" cy="3204006"/>
            </a:xfrm>
            <a:prstGeom prst="rect">
              <a:avLst/>
            </a:prstGeom>
            <a:blipFill dpi="0" rotWithShape="1">
              <a:blip r:embed="rId3">
                <a:alphaModFix amt="41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7" name="Text Box 6"/>
            <p:cNvSpPr txBox="1">
              <a:spLocks noChangeArrowheads="1"/>
            </p:cNvSpPr>
            <p:nvPr/>
          </p:nvSpPr>
          <p:spPr bwMode="auto">
            <a:xfrm>
              <a:off x="5954296" y="2411678"/>
              <a:ext cx="835806" cy="37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en-US" altLang="ko-KR" sz="2665" b="1" dirty="0">
                  <a:solidFill>
                    <a:schemeClr val="bg1"/>
                  </a:solidFill>
                  <a:latin typeface="Times New Roman" panose="02020603050405020304" pitchFamily="18" charset="0"/>
                </a:rPr>
                <a:t>TEXT</a:t>
              </a:r>
            </a:p>
          </p:txBody>
        </p:sp>
        <p:sp>
          <p:nvSpPr>
            <p:cNvPr id="68" name="Text Box 7"/>
            <p:cNvSpPr txBox="1">
              <a:spLocks noChangeArrowheads="1"/>
            </p:cNvSpPr>
            <p:nvPr/>
          </p:nvSpPr>
          <p:spPr bwMode="auto">
            <a:xfrm>
              <a:off x="5760950" y="2700927"/>
              <a:ext cx="1206100"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anose="020B0600000101010101" pitchFamily="34" charset="-127"/>
                  <a:ea typeface="Gulim" panose="020B0600000101010101" pitchFamily="34" charset="-127"/>
                </a:defRPr>
              </a:lvl1pPr>
              <a:lvl2pPr marL="742950" indent="-285750" latinLnBrk="1">
                <a:defRPr kumimoji="1">
                  <a:solidFill>
                    <a:schemeClr val="tx1"/>
                  </a:solidFill>
                  <a:latin typeface="Gulim" panose="020B0600000101010101" pitchFamily="34" charset="-127"/>
                  <a:ea typeface="Gulim" panose="020B0600000101010101" pitchFamily="34" charset="-127"/>
                </a:defRPr>
              </a:lvl2pPr>
              <a:lvl3pPr marL="1143000" indent="-228600" latinLnBrk="1">
                <a:defRPr kumimoji="1">
                  <a:solidFill>
                    <a:schemeClr val="tx1"/>
                  </a:solidFill>
                  <a:latin typeface="Gulim" panose="020B0600000101010101" pitchFamily="34" charset="-127"/>
                  <a:ea typeface="Gulim" panose="020B0600000101010101" pitchFamily="34" charset="-127"/>
                </a:defRPr>
              </a:lvl3pPr>
              <a:lvl4pPr marL="1600200" indent="-228600" latinLnBrk="1">
                <a:defRPr kumimoji="1">
                  <a:solidFill>
                    <a:schemeClr val="tx1"/>
                  </a:solidFill>
                  <a:latin typeface="Gulim" panose="020B0600000101010101" pitchFamily="34" charset="-127"/>
                  <a:ea typeface="Gulim" panose="020B0600000101010101" pitchFamily="34" charset="-127"/>
                </a:defRPr>
              </a:lvl4pPr>
              <a:lvl5pPr marL="2057400" indent="-228600" latinLnBrk="1">
                <a:defRPr kumimoji="1">
                  <a:solidFill>
                    <a:schemeClr val="tx1"/>
                  </a:solidFill>
                  <a:latin typeface="Gulim" panose="020B0600000101010101" pitchFamily="34" charset="-127"/>
                  <a:ea typeface="Gulim" panose="020B0600000101010101" pitchFamily="34" charset="-127"/>
                </a:defRPr>
              </a:lvl5pPr>
              <a:lvl6pPr marL="25146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fontAlgn="base" latinLnBrk="1">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en-US" altLang="ko-KR" sz="1400" b="1" dirty="0">
                  <a:solidFill>
                    <a:schemeClr val="bg1"/>
                  </a:solidFill>
                  <a:latin typeface="Times New Roman" panose="02020603050405020304" pitchFamily="18" charset="0"/>
                </a:rPr>
                <a:t>ADD CONTENTS</a:t>
              </a:r>
            </a:p>
          </p:txBody>
        </p:sp>
      </p:grpSp>
      <p:grpSp>
        <p:nvGrpSpPr>
          <p:cNvPr id="69" name="组合 68"/>
          <p:cNvGrpSpPr/>
          <p:nvPr/>
        </p:nvGrpSpPr>
        <p:grpSpPr>
          <a:xfrm>
            <a:off x="637804" y="297886"/>
            <a:ext cx="2230495" cy="547045"/>
            <a:chOff x="478353" y="223414"/>
            <a:chExt cx="1672871" cy="410284"/>
          </a:xfrm>
        </p:grpSpPr>
        <p:grpSp>
          <p:nvGrpSpPr>
            <p:cNvPr id="70" name="组合 69"/>
            <p:cNvGrpSpPr/>
            <p:nvPr/>
          </p:nvGrpSpPr>
          <p:grpSpPr>
            <a:xfrm>
              <a:off x="884819" y="243682"/>
              <a:ext cx="1266405" cy="374793"/>
              <a:chOff x="2140743" y="1400813"/>
              <a:chExt cx="1728192" cy="511459"/>
            </a:xfrm>
          </p:grpSpPr>
          <p:sp>
            <p:nvSpPr>
              <p:cNvPr id="72" name="TextBox 71"/>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73" name="矩形 72"/>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71"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182"/>
                                        </p:tgtEl>
                                        <p:attrNameLst>
                                          <p:attrName>style.visibility</p:attrName>
                                        </p:attrNameLst>
                                      </p:cBhvr>
                                      <p:to>
                                        <p:strVal val="visible"/>
                                      </p:to>
                                    </p:set>
                                    <p:animScale>
                                      <p:cBhvr>
                                        <p:cTn id="11" dur="500" decel="50000" fill="hold">
                                          <p:stCondLst>
                                            <p:cond delay="0"/>
                                          </p:stCondLst>
                                        </p:cTn>
                                        <p:tgtEl>
                                          <p:spTgt spid="18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500" decel="50000" fill="hold">
                                          <p:stCondLst>
                                            <p:cond delay="0"/>
                                          </p:stCondLst>
                                        </p:cTn>
                                        <p:tgtEl>
                                          <p:spTgt spid="182"/>
                                        </p:tgtEl>
                                        <p:attrNameLst>
                                          <p:attrName>ppt_x</p:attrName>
                                          <p:attrName>ppt_y</p:attrName>
                                        </p:attrNameLst>
                                      </p:cBhvr>
                                    </p:animMotion>
                                    <p:animEffect transition="in" filter="fade">
                                      <p:cBhvr>
                                        <p:cTn id="13" dur="500"/>
                                        <p:tgtEl>
                                          <p:spTgt spid="182"/>
                                        </p:tgtEl>
                                      </p:cBhvr>
                                    </p:animEffect>
                                  </p:childTnLst>
                                </p:cTn>
                              </p:par>
                            </p:childTnLst>
                          </p:cTn>
                        </p:par>
                        <p:par>
                          <p:cTn id="14" fill="hold">
                            <p:stCondLst>
                              <p:cond delay="1000"/>
                            </p:stCondLst>
                            <p:childTnLst>
                              <p:par>
                                <p:cTn id="15" presetID="52" presetClass="entr" presetSubtype="0" fill="hold" nodeType="afterEffect">
                                  <p:stCondLst>
                                    <p:cond delay="0"/>
                                  </p:stCondLst>
                                  <p:childTnLst>
                                    <p:set>
                                      <p:cBhvr>
                                        <p:cTn id="16" dur="1" fill="hold">
                                          <p:stCondLst>
                                            <p:cond delay="0"/>
                                          </p:stCondLst>
                                        </p:cTn>
                                        <p:tgtEl>
                                          <p:spTgt spid="170"/>
                                        </p:tgtEl>
                                        <p:attrNameLst>
                                          <p:attrName>style.visibility</p:attrName>
                                        </p:attrNameLst>
                                      </p:cBhvr>
                                      <p:to>
                                        <p:strVal val="visible"/>
                                      </p:to>
                                    </p:set>
                                    <p:animScale>
                                      <p:cBhvr>
                                        <p:cTn id="17" dur="500" decel="50000" fill="hold">
                                          <p:stCondLst>
                                            <p:cond delay="0"/>
                                          </p:stCondLst>
                                        </p:cTn>
                                        <p:tgtEl>
                                          <p:spTgt spid="1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170"/>
                                        </p:tgtEl>
                                        <p:attrNameLst>
                                          <p:attrName>ppt_x</p:attrName>
                                          <p:attrName>ppt_y</p:attrName>
                                        </p:attrNameLst>
                                      </p:cBhvr>
                                    </p:animMotion>
                                    <p:animEffect transition="in" filter="fade">
                                      <p:cBhvr>
                                        <p:cTn id="19" dur="500"/>
                                        <p:tgtEl>
                                          <p:spTgt spid="170"/>
                                        </p:tgtEl>
                                      </p:cBhvr>
                                    </p:animEffect>
                                  </p:childTnLst>
                                </p:cTn>
                              </p:par>
                            </p:childTnLst>
                          </p:cTn>
                        </p:par>
                        <p:par>
                          <p:cTn id="20" fill="hold">
                            <p:stCondLst>
                              <p:cond delay="1500"/>
                            </p:stCondLst>
                            <p:childTnLst>
                              <p:par>
                                <p:cTn id="21" presetID="52" presetClass="entr" presetSubtype="0" fill="hold" nodeType="afterEffect">
                                  <p:stCondLst>
                                    <p:cond delay="0"/>
                                  </p:stCondLst>
                                  <p:childTnLst>
                                    <p:set>
                                      <p:cBhvr>
                                        <p:cTn id="22" dur="1" fill="hold">
                                          <p:stCondLst>
                                            <p:cond delay="0"/>
                                          </p:stCondLst>
                                        </p:cTn>
                                        <p:tgtEl>
                                          <p:spTgt spid="156"/>
                                        </p:tgtEl>
                                        <p:attrNameLst>
                                          <p:attrName>style.visibility</p:attrName>
                                        </p:attrNameLst>
                                      </p:cBhvr>
                                      <p:to>
                                        <p:strVal val="visible"/>
                                      </p:to>
                                    </p:set>
                                    <p:animScale>
                                      <p:cBhvr>
                                        <p:cTn id="23" dur="500" decel="50000" fill="hold">
                                          <p:stCondLst>
                                            <p:cond delay="0"/>
                                          </p:stCondLst>
                                        </p:cTn>
                                        <p:tgtEl>
                                          <p:spTgt spid="1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500" decel="50000" fill="hold">
                                          <p:stCondLst>
                                            <p:cond delay="0"/>
                                          </p:stCondLst>
                                        </p:cTn>
                                        <p:tgtEl>
                                          <p:spTgt spid="156"/>
                                        </p:tgtEl>
                                        <p:attrNameLst>
                                          <p:attrName>ppt_x</p:attrName>
                                          <p:attrName>ppt_y</p:attrName>
                                        </p:attrNameLst>
                                      </p:cBhvr>
                                    </p:animMotion>
                                    <p:animEffect transition="in" filter="fade">
                                      <p:cBhvr>
                                        <p:cTn id="25" dur="500"/>
                                        <p:tgtEl>
                                          <p:spTgt spid="156"/>
                                        </p:tgtEl>
                                      </p:cBhvr>
                                    </p:animEffect>
                                  </p:childTnLst>
                                </p:cTn>
                              </p:par>
                            </p:childTnLst>
                          </p:cTn>
                        </p:par>
                        <p:par>
                          <p:cTn id="26" fill="hold">
                            <p:stCondLst>
                              <p:cond delay="2000"/>
                            </p:stCondLst>
                            <p:childTnLst>
                              <p:par>
                                <p:cTn id="27" presetID="52" presetClass="entr" presetSubtype="0" fill="hold" nodeType="afterEffect">
                                  <p:stCondLst>
                                    <p:cond delay="0"/>
                                  </p:stCondLst>
                                  <p:childTnLst>
                                    <p:set>
                                      <p:cBhvr>
                                        <p:cTn id="28" dur="1" fill="hold">
                                          <p:stCondLst>
                                            <p:cond delay="0"/>
                                          </p:stCondLst>
                                        </p:cTn>
                                        <p:tgtEl>
                                          <p:spTgt spid="143"/>
                                        </p:tgtEl>
                                        <p:attrNameLst>
                                          <p:attrName>style.visibility</p:attrName>
                                        </p:attrNameLst>
                                      </p:cBhvr>
                                      <p:to>
                                        <p:strVal val="visible"/>
                                      </p:to>
                                    </p:set>
                                    <p:animScale>
                                      <p:cBhvr>
                                        <p:cTn id="29" dur="500" decel="50000" fill="hold">
                                          <p:stCondLst>
                                            <p:cond delay="0"/>
                                          </p:stCondLst>
                                        </p:cTn>
                                        <p:tgtEl>
                                          <p:spTgt spid="1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500" decel="50000" fill="hold">
                                          <p:stCondLst>
                                            <p:cond delay="0"/>
                                          </p:stCondLst>
                                        </p:cTn>
                                        <p:tgtEl>
                                          <p:spTgt spid="143"/>
                                        </p:tgtEl>
                                        <p:attrNameLst>
                                          <p:attrName>ppt_x</p:attrName>
                                          <p:attrName>ppt_y</p:attrName>
                                        </p:attrNameLst>
                                      </p:cBhvr>
                                    </p:animMotion>
                                    <p:animEffect transition="in" filter="fade">
                                      <p:cBhvr>
                                        <p:cTn id="31"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391478" y="1700809"/>
            <a:ext cx="9389533" cy="3797300"/>
            <a:chOff x="1044575" y="1412875"/>
            <a:chExt cx="7042150" cy="2847975"/>
          </a:xfrm>
        </p:grpSpPr>
        <p:sp>
          <p:nvSpPr>
            <p:cNvPr id="40" name="Freeform 7"/>
            <p:cNvSpPr/>
            <p:nvPr/>
          </p:nvSpPr>
          <p:spPr bwMode="gray">
            <a:xfrm>
              <a:off x="1044575" y="1412875"/>
              <a:ext cx="2416175" cy="2847975"/>
            </a:xfrm>
            <a:custGeom>
              <a:avLst/>
              <a:gdLst>
                <a:gd name="T0" fmla="*/ 2000724 w 1105"/>
                <a:gd name="T1" fmla="*/ 1425087 h 1295"/>
                <a:gd name="T2" fmla="*/ 2416175 w 1105"/>
                <a:gd name="T3" fmla="*/ 417850 h 1295"/>
                <a:gd name="T4" fmla="*/ 1414720 w 1105"/>
                <a:gd name="T5" fmla="*/ 0 h 1295"/>
                <a:gd name="T6" fmla="*/ 0 w 1105"/>
                <a:gd name="T7" fmla="*/ 1425087 h 1295"/>
                <a:gd name="T8" fmla="*/ 1414720 w 1105"/>
                <a:gd name="T9" fmla="*/ 2847975 h 1295"/>
                <a:gd name="T10" fmla="*/ 2416175 w 1105"/>
                <a:gd name="T11" fmla="*/ 2432325 h 1295"/>
                <a:gd name="T12" fmla="*/ 2000724 w 1105"/>
                <a:gd name="T13" fmla="*/ 1425087 h 129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05" h="1295">
                  <a:moveTo>
                    <a:pt x="915" y="648"/>
                  </a:moveTo>
                  <a:cubicBezTo>
                    <a:pt x="915" y="469"/>
                    <a:pt x="987" y="307"/>
                    <a:pt x="1105" y="190"/>
                  </a:cubicBezTo>
                  <a:cubicBezTo>
                    <a:pt x="988" y="73"/>
                    <a:pt x="826" y="0"/>
                    <a:pt x="647" y="0"/>
                  </a:cubicBezTo>
                  <a:cubicBezTo>
                    <a:pt x="289" y="0"/>
                    <a:pt x="0" y="290"/>
                    <a:pt x="0" y="648"/>
                  </a:cubicBezTo>
                  <a:cubicBezTo>
                    <a:pt x="0" y="1005"/>
                    <a:pt x="289" y="1295"/>
                    <a:pt x="647" y="1295"/>
                  </a:cubicBezTo>
                  <a:cubicBezTo>
                    <a:pt x="826" y="1295"/>
                    <a:pt x="988" y="1223"/>
                    <a:pt x="1105" y="1106"/>
                  </a:cubicBezTo>
                  <a:cubicBezTo>
                    <a:pt x="987" y="988"/>
                    <a:pt x="915" y="827"/>
                    <a:pt x="915" y="648"/>
                  </a:cubicBezTo>
                  <a:close/>
                </a:path>
              </a:pathLst>
            </a:custGeom>
            <a:solidFill>
              <a:schemeClr val="bg1">
                <a:alpha val="20000"/>
              </a:schemeClr>
            </a:solidFill>
            <a:ln w="9525" cap="flat" cmpd="sng">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41" name="Freeform 8"/>
            <p:cNvSpPr/>
            <p:nvPr/>
          </p:nvSpPr>
          <p:spPr bwMode="gray">
            <a:xfrm>
              <a:off x="5668963" y="1412875"/>
              <a:ext cx="2417762" cy="2847975"/>
            </a:xfrm>
            <a:custGeom>
              <a:avLst/>
              <a:gdLst>
                <a:gd name="T0" fmla="*/ 415724 w 1105"/>
                <a:gd name="T1" fmla="*/ 1425087 h 1295"/>
                <a:gd name="T2" fmla="*/ 0 w 1105"/>
                <a:gd name="T3" fmla="*/ 417850 h 1295"/>
                <a:gd name="T4" fmla="*/ 1002113 w 1105"/>
                <a:gd name="T5" fmla="*/ 0 h 1295"/>
                <a:gd name="T6" fmla="*/ 2417762 w 1105"/>
                <a:gd name="T7" fmla="*/ 1425087 h 1295"/>
                <a:gd name="T8" fmla="*/ 1002113 w 1105"/>
                <a:gd name="T9" fmla="*/ 2847975 h 1295"/>
                <a:gd name="T10" fmla="*/ 0 w 1105"/>
                <a:gd name="T11" fmla="*/ 2432325 h 1295"/>
                <a:gd name="T12" fmla="*/ 415724 w 1105"/>
                <a:gd name="T13" fmla="*/ 1425087 h 129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05" h="1295">
                  <a:moveTo>
                    <a:pt x="190" y="648"/>
                  </a:moveTo>
                  <a:cubicBezTo>
                    <a:pt x="190" y="469"/>
                    <a:pt x="117" y="307"/>
                    <a:pt x="0" y="190"/>
                  </a:cubicBezTo>
                  <a:cubicBezTo>
                    <a:pt x="117" y="73"/>
                    <a:pt x="279" y="0"/>
                    <a:pt x="458" y="0"/>
                  </a:cubicBezTo>
                  <a:cubicBezTo>
                    <a:pt x="815" y="0"/>
                    <a:pt x="1105" y="290"/>
                    <a:pt x="1105" y="648"/>
                  </a:cubicBezTo>
                  <a:cubicBezTo>
                    <a:pt x="1105" y="1005"/>
                    <a:pt x="815" y="1295"/>
                    <a:pt x="458" y="1295"/>
                  </a:cubicBezTo>
                  <a:cubicBezTo>
                    <a:pt x="279" y="1295"/>
                    <a:pt x="117" y="1223"/>
                    <a:pt x="0" y="1106"/>
                  </a:cubicBezTo>
                  <a:cubicBezTo>
                    <a:pt x="117" y="988"/>
                    <a:pt x="190" y="827"/>
                    <a:pt x="190" y="648"/>
                  </a:cubicBezTo>
                  <a:close/>
                </a:path>
              </a:pathLst>
            </a:custGeom>
            <a:solidFill>
              <a:schemeClr val="bg1">
                <a:alpha val="20000"/>
              </a:schemeClr>
            </a:solidFill>
            <a:ln w="9525" cap="flat" cmpd="sng">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42" name="Freeform 9"/>
            <p:cNvSpPr/>
            <p:nvPr/>
          </p:nvSpPr>
          <p:spPr bwMode="gray">
            <a:xfrm>
              <a:off x="3563938" y="1412875"/>
              <a:ext cx="2003425" cy="2847975"/>
            </a:xfrm>
            <a:custGeom>
              <a:avLst/>
              <a:gdLst>
                <a:gd name="T0" fmla="*/ 2003425 w 916"/>
                <a:gd name="T1" fmla="*/ 417850 h 1295"/>
                <a:gd name="T2" fmla="*/ 999525 w 916"/>
                <a:gd name="T3" fmla="*/ 0 h 1295"/>
                <a:gd name="T4" fmla="*/ 0 w 916"/>
                <a:gd name="T5" fmla="*/ 417850 h 1295"/>
                <a:gd name="T6" fmla="*/ 413370 w 916"/>
                <a:gd name="T7" fmla="*/ 1425087 h 1295"/>
                <a:gd name="T8" fmla="*/ 0 w 916"/>
                <a:gd name="T9" fmla="*/ 2432325 h 1295"/>
                <a:gd name="T10" fmla="*/ 999525 w 916"/>
                <a:gd name="T11" fmla="*/ 2847975 h 1295"/>
                <a:gd name="T12" fmla="*/ 2003425 w 916"/>
                <a:gd name="T13" fmla="*/ 2430125 h 1295"/>
                <a:gd name="T14" fmla="*/ 1590055 w 916"/>
                <a:gd name="T15" fmla="*/ 1425087 h 1295"/>
                <a:gd name="T16" fmla="*/ 2003425 w 916"/>
                <a:gd name="T17" fmla="*/ 417850 h 12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16" h="1295">
                  <a:moveTo>
                    <a:pt x="916" y="190"/>
                  </a:moveTo>
                  <a:cubicBezTo>
                    <a:pt x="798" y="73"/>
                    <a:pt x="636" y="0"/>
                    <a:pt x="457" y="0"/>
                  </a:cubicBezTo>
                  <a:cubicBezTo>
                    <a:pt x="279" y="0"/>
                    <a:pt x="117" y="73"/>
                    <a:pt x="0" y="190"/>
                  </a:cubicBezTo>
                  <a:cubicBezTo>
                    <a:pt x="117" y="307"/>
                    <a:pt x="189" y="469"/>
                    <a:pt x="189" y="648"/>
                  </a:cubicBezTo>
                  <a:cubicBezTo>
                    <a:pt x="189" y="827"/>
                    <a:pt x="117" y="988"/>
                    <a:pt x="0" y="1106"/>
                  </a:cubicBezTo>
                  <a:cubicBezTo>
                    <a:pt x="117" y="1223"/>
                    <a:pt x="279" y="1295"/>
                    <a:pt x="457" y="1295"/>
                  </a:cubicBezTo>
                  <a:cubicBezTo>
                    <a:pt x="636" y="1295"/>
                    <a:pt x="798" y="1222"/>
                    <a:pt x="916" y="1105"/>
                  </a:cubicBezTo>
                  <a:cubicBezTo>
                    <a:pt x="799" y="988"/>
                    <a:pt x="727" y="826"/>
                    <a:pt x="727" y="648"/>
                  </a:cubicBezTo>
                  <a:cubicBezTo>
                    <a:pt x="727" y="469"/>
                    <a:pt x="799" y="308"/>
                    <a:pt x="916" y="190"/>
                  </a:cubicBezTo>
                  <a:close/>
                </a:path>
              </a:pathLst>
            </a:custGeom>
            <a:solidFill>
              <a:schemeClr val="bg1">
                <a:alpha val="20000"/>
              </a:schemeClr>
            </a:solidFill>
            <a:ln w="9525" cap="flat" cmpd="sng">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43" name="Freeform 10"/>
            <p:cNvSpPr/>
            <p:nvPr/>
          </p:nvSpPr>
          <p:spPr bwMode="auto">
            <a:xfrm>
              <a:off x="5205413" y="1828800"/>
              <a:ext cx="827087" cy="2014538"/>
            </a:xfrm>
            <a:custGeom>
              <a:avLst/>
              <a:gdLst>
                <a:gd name="T0" fmla="*/ 413544 w 378"/>
                <a:gd name="T1" fmla="*/ 0 h 915"/>
                <a:gd name="T2" fmla="*/ 0 w 378"/>
                <a:gd name="T3" fmla="*/ 1008370 h 915"/>
                <a:gd name="T4" fmla="*/ 413544 w 378"/>
                <a:gd name="T5" fmla="*/ 2014538 h 915"/>
                <a:gd name="T6" fmla="*/ 827087 w 378"/>
                <a:gd name="T7" fmla="*/ 1008370 h 915"/>
                <a:gd name="T8" fmla="*/ 413544 w 378"/>
                <a:gd name="T9" fmla="*/ 0 h 9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8" h="915">
                  <a:moveTo>
                    <a:pt x="189" y="0"/>
                  </a:moveTo>
                  <a:cubicBezTo>
                    <a:pt x="72" y="118"/>
                    <a:pt x="0" y="279"/>
                    <a:pt x="0" y="458"/>
                  </a:cubicBezTo>
                  <a:cubicBezTo>
                    <a:pt x="0" y="636"/>
                    <a:pt x="72" y="798"/>
                    <a:pt x="189" y="915"/>
                  </a:cubicBezTo>
                  <a:cubicBezTo>
                    <a:pt x="306" y="798"/>
                    <a:pt x="378" y="636"/>
                    <a:pt x="378" y="458"/>
                  </a:cubicBezTo>
                  <a:cubicBezTo>
                    <a:pt x="378" y="279"/>
                    <a:pt x="306" y="118"/>
                    <a:pt x="189"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p>
          </p:txBody>
        </p:sp>
        <p:sp>
          <p:nvSpPr>
            <p:cNvPr id="44" name="Freeform 11"/>
            <p:cNvSpPr/>
            <p:nvPr/>
          </p:nvSpPr>
          <p:spPr bwMode="auto">
            <a:xfrm>
              <a:off x="3097213" y="1828800"/>
              <a:ext cx="828675" cy="2016125"/>
            </a:xfrm>
            <a:custGeom>
              <a:avLst/>
              <a:gdLst>
                <a:gd name="T0" fmla="*/ 828675 w 379"/>
                <a:gd name="T1" fmla="*/ 1008063 h 916"/>
                <a:gd name="T2" fmla="*/ 415431 w 379"/>
                <a:gd name="T3" fmla="*/ 0 h 916"/>
                <a:gd name="T4" fmla="*/ 0 w 379"/>
                <a:gd name="T5" fmla="*/ 1008063 h 916"/>
                <a:gd name="T6" fmla="*/ 415431 w 379"/>
                <a:gd name="T7" fmla="*/ 2016125 h 916"/>
                <a:gd name="T8" fmla="*/ 828675 w 379"/>
                <a:gd name="T9" fmla="*/ 1008063 h 9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9" h="916">
                  <a:moveTo>
                    <a:pt x="379" y="458"/>
                  </a:moveTo>
                  <a:cubicBezTo>
                    <a:pt x="379" y="279"/>
                    <a:pt x="307" y="117"/>
                    <a:pt x="190" y="0"/>
                  </a:cubicBezTo>
                  <a:cubicBezTo>
                    <a:pt x="72" y="117"/>
                    <a:pt x="0" y="279"/>
                    <a:pt x="0" y="458"/>
                  </a:cubicBezTo>
                  <a:cubicBezTo>
                    <a:pt x="0" y="637"/>
                    <a:pt x="72" y="798"/>
                    <a:pt x="190" y="916"/>
                  </a:cubicBezTo>
                  <a:cubicBezTo>
                    <a:pt x="307" y="798"/>
                    <a:pt x="379" y="637"/>
                    <a:pt x="379" y="458"/>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ysClr val="windowText" lastClr="000000"/>
                </a:solidFill>
              </a:endParaRPr>
            </a:p>
          </p:txBody>
        </p:sp>
        <p:pic>
          <p:nvPicPr>
            <p:cNvPr id="45" name="Picture 12" descr="图片3副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525" y="1431925"/>
              <a:ext cx="2057400"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3" descr="图片3副本"/>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3188" y="1431925"/>
              <a:ext cx="2057400"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Freeform 14"/>
            <p:cNvSpPr/>
            <p:nvPr/>
          </p:nvSpPr>
          <p:spPr bwMode="auto">
            <a:xfrm>
              <a:off x="3187700" y="1893888"/>
              <a:ext cx="641350" cy="568325"/>
            </a:xfrm>
            <a:custGeom>
              <a:avLst/>
              <a:gdLst>
                <a:gd name="T0" fmla="*/ 321610 w 343"/>
                <a:gd name="T1" fmla="*/ 0 h 305"/>
                <a:gd name="T2" fmla="*/ 0 w 343"/>
                <a:gd name="T3" fmla="*/ 568325 h 305"/>
                <a:gd name="T4" fmla="*/ 641350 w 343"/>
                <a:gd name="T5" fmla="*/ 568325 h 305"/>
                <a:gd name="T6" fmla="*/ 321610 w 343"/>
                <a:gd name="T7" fmla="*/ 0 h 3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43" h="305">
                  <a:moveTo>
                    <a:pt x="172" y="0"/>
                  </a:moveTo>
                  <a:cubicBezTo>
                    <a:pt x="89" y="83"/>
                    <a:pt x="29" y="188"/>
                    <a:pt x="0" y="305"/>
                  </a:cubicBezTo>
                  <a:cubicBezTo>
                    <a:pt x="343" y="305"/>
                    <a:pt x="343" y="305"/>
                    <a:pt x="343" y="305"/>
                  </a:cubicBezTo>
                  <a:cubicBezTo>
                    <a:pt x="315" y="188"/>
                    <a:pt x="254" y="83"/>
                    <a:pt x="172" y="0"/>
                  </a:cubicBezTo>
                  <a:close/>
                </a:path>
              </a:pathLst>
            </a:custGeom>
            <a:gradFill rotWithShape="1">
              <a:gsLst>
                <a:gs pos="0">
                  <a:srgbClr val="FFFFFF"/>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ysClr val="windowText" lastClr="000000"/>
                </a:solidFill>
              </a:endParaRPr>
            </a:p>
          </p:txBody>
        </p:sp>
        <p:sp>
          <p:nvSpPr>
            <p:cNvPr id="48" name="Freeform 15"/>
            <p:cNvSpPr/>
            <p:nvPr/>
          </p:nvSpPr>
          <p:spPr bwMode="auto">
            <a:xfrm>
              <a:off x="5292725" y="1893888"/>
              <a:ext cx="641350" cy="568325"/>
            </a:xfrm>
            <a:custGeom>
              <a:avLst/>
              <a:gdLst>
                <a:gd name="T0" fmla="*/ 321610 w 343"/>
                <a:gd name="T1" fmla="*/ 0 h 305"/>
                <a:gd name="T2" fmla="*/ 0 w 343"/>
                <a:gd name="T3" fmla="*/ 568325 h 305"/>
                <a:gd name="T4" fmla="*/ 641350 w 343"/>
                <a:gd name="T5" fmla="*/ 568325 h 305"/>
                <a:gd name="T6" fmla="*/ 321610 w 343"/>
                <a:gd name="T7" fmla="*/ 0 h 3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43" h="305">
                  <a:moveTo>
                    <a:pt x="172" y="0"/>
                  </a:moveTo>
                  <a:cubicBezTo>
                    <a:pt x="89" y="83"/>
                    <a:pt x="29" y="188"/>
                    <a:pt x="0" y="305"/>
                  </a:cubicBezTo>
                  <a:cubicBezTo>
                    <a:pt x="343" y="305"/>
                    <a:pt x="343" y="305"/>
                    <a:pt x="343" y="305"/>
                  </a:cubicBezTo>
                  <a:cubicBezTo>
                    <a:pt x="315" y="188"/>
                    <a:pt x="254" y="83"/>
                    <a:pt x="172" y="0"/>
                  </a:cubicBezTo>
                  <a:close/>
                </a:path>
              </a:pathLst>
            </a:custGeom>
            <a:gradFill rotWithShape="1">
              <a:gsLst>
                <a:gs pos="0">
                  <a:srgbClr val="FFFFFF"/>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ysClr val="windowText" lastClr="000000"/>
                </a:solidFill>
              </a:endParaRPr>
            </a:p>
          </p:txBody>
        </p:sp>
        <p:pic>
          <p:nvPicPr>
            <p:cNvPr id="49" name="Picture 16" descr="图片3副本"/>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540000">
              <a:off x="3578225" y="1414463"/>
              <a:ext cx="2071688"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0" name="Group 17"/>
            <p:cNvGrpSpPr/>
            <p:nvPr/>
          </p:nvGrpSpPr>
          <p:grpSpPr bwMode="auto">
            <a:xfrm rot="20700000" flipH="1" flipV="1">
              <a:off x="5794375" y="3768725"/>
              <a:ext cx="1893888" cy="417513"/>
              <a:chOff x="1565" y="2568"/>
              <a:chExt cx="1118" cy="279"/>
            </a:xfrm>
          </p:grpSpPr>
          <p:sp>
            <p:nvSpPr>
              <p:cNvPr id="66" name="AutoShape 18"/>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67" name="AutoShape 19"/>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68" name="AutoShape 20"/>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69" name="AutoShape 21"/>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grpSp>
        <p:grpSp>
          <p:nvGrpSpPr>
            <p:cNvPr id="51" name="Group 22"/>
            <p:cNvGrpSpPr/>
            <p:nvPr/>
          </p:nvGrpSpPr>
          <p:grpSpPr bwMode="auto">
            <a:xfrm rot="21207843" flipH="1" flipV="1">
              <a:off x="1436688" y="3778250"/>
              <a:ext cx="1865312" cy="411163"/>
              <a:chOff x="1565" y="2568"/>
              <a:chExt cx="1118" cy="279"/>
            </a:xfrm>
          </p:grpSpPr>
          <p:sp>
            <p:nvSpPr>
              <p:cNvPr id="62" name="AutoShape 23"/>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63" name="AutoShape 24"/>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64" name="AutoShape 25"/>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65" name="AutoShape 26"/>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grpSp>
        <p:grpSp>
          <p:nvGrpSpPr>
            <p:cNvPr id="52" name="Group 27"/>
            <p:cNvGrpSpPr/>
            <p:nvPr/>
          </p:nvGrpSpPr>
          <p:grpSpPr bwMode="auto">
            <a:xfrm rot="20963953" flipH="1" flipV="1">
              <a:off x="3721100" y="3824288"/>
              <a:ext cx="1651000" cy="361950"/>
              <a:chOff x="1565" y="2568"/>
              <a:chExt cx="1118" cy="279"/>
            </a:xfrm>
          </p:grpSpPr>
          <p:sp>
            <p:nvSpPr>
              <p:cNvPr id="58" name="AutoShape 28"/>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59" name="AutoShape 29"/>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60" name="AutoShape 30"/>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61" name="AutoShape 31"/>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grpSp>
        <p:sp>
          <p:nvSpPr>
            <p:cNvPr id="53" name="Rectangle 32"/>
            <p:cNvSpPr>
              <a:spLocks noChangeArrowheads="1"/>
            </p:cNvSpPr>
            <p:nvPr/>
          </p:nvSpPr>
          <p:spPr bwMode="auto">
            <a:xfrm>
              <a:off x="3473450" y="2378075"/>
              <a:ext cx="2141538" cy="955502"/>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1218565">
                <a:lnSpc>
                  <a:spcPct val="120000"/>
                </a:lnSpc>
                <a:defRPr/>
              </a:pPr>
              <a:r>
                <a:rPr lang="zh-CN" altLang="en-US" sz="2135" kern="0">
                  <a:solidFill>
                    <a:srgbClr val="FFFFFF"/>
                  </a:solidFill>
                  <a:ea typeface="微软雅黑" panose="020B0503020204020204" pitchFamily="34" charset="-122"/>
                </a:rPr>
                <a:t>添加文字</a:t>
              </a:r>
            </a:p>
            <a:p>
              <a:pPr algn="ctr" defTabSz="1218565">
                <a:lnSpc>
                  <a:spcPct val="120000"/>
                </a:lnSpc>
                <a:defRPr/>
              </a:pPr>
              <a:r>
                <a:rPr lang="zh-CN" altLang="en-US" sz="2135" kern="0">
                  <a:solidFill>
                    <a:srgbClr val="FFFFFF"/>
                  </a:solidFill>
                  <a:ea typeface="微软雅黑" panose="020B0503020204020204" pitchFamily="34" charset="-122"/>
                </a:rPr>
                <a:t>添加文字</a:t>
              </a:r>
            </a:p>
            <a:p>
              <a:pPr algn="ctr" defTabSz="1218565">
                <a:lnSpc>
                  <a:spcPct val="120000"/>
                </a:lnSpc>
                <a:defRPr/>
              </a:pPr>
              <a:r>
                <a:rPr lang="zh-CN" altLang="en-US" sz="2135" kern="0">
                  <a:solidFill>
                    <a:srgbClr val="FFFFFF"/>
                  </a:solidFill>
                  <a:ea typeface="微软雅黑" panose="020B0503020204020204" pitchFamily="34" charset="-122"/>
                </a:rPr>
                <a:t>添加文字</a:t>
              </a:r>
            </a:p>
          </p:txBody>
        </p:sp>
        <p:sp>
          <p:nvSpPr>
            <p:cNvPr id="54" name="Rectangle 33"/>
            <p:cNvSpPr>
              <a:spLocks noChangeArrowheads="1"/>
            </p:cNvSpPr>
            <p:nvPr/>
          </p:nvSpPr>
          <p:spPr bwMode="auto">
            <a:xfrm>
              <a:off x="1368425" y="2378075"/>
              <a:ext cx="2195513" cy="955502"/>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1218565">
                <a:lnSpc>
                  <a:spcPct val="120000"/>
                </a:lnSpc>
                <a:defRPr/>
              </a:pPr>
              <a:r>
                <a:rPr lang="zh-CN" altLang="en-US" sz="2135" kern="0" dirty="0">
                  <a:solidFill>
                    <a:schemeClr val="bg1"/>
                  </a:solidFill>
                  <a:ea typeface="微软雅黑" panose="020B0503020204020204" pitchFamily="34" charset="-122"/>
                </a:rPr>
                <a:t>单击添加文字</a:t>
              </a:r>
            </a:p>
            <a:p>
              <a:pPr defTabSz="1218565">
                <a:lnSpc>
                  <a:spcPct val="120000"/>
                </a:lnSpc>
                <a:defRPr/>
              </a:pPr>
              <a:r>
                <a:rPr lang="zh-CN" altLang="en-US" sz="2135" kern="0" dirty="0">
                  <a:solidFill>
                    <a:schemeClr val="bg1"/>
                  </a:solidFill>
                  <a:ea typeface="微软雅黑" panose="020B0503020204020204" pitchFamily="34" charset="-122"/>
                </a:rPr>
                <a:t>单击添加文字</a:t>
              </a:r>
            </a:p>
            <a:p>
              <a:pPr defTabSz="1218565">
                <a:lnSpc>
                  <a:spcPct val="120000"/>
                </a:lnSpc>
                <a:defRPr/>
              </a:pPr>
              <a:r>
                <a:rPr lang="zh-CN" altLang="en-US" sz="2135" kern="0" dirty="0">
                  <a:solidFill>
                    <a:schemeClr val="bg1"/>
                  </a:solidFill>
                  <a:ea typeface="微软雅黑" panose="020B0503020204020204" pitchFamily="34" charset="-122"/>
                </a:rPr>
                <a:t>单击添加文字</a:t>
              </a:r>
            </a:p>
          </p:txBody>
        </p:sp>
        <p:sp>
          <p:nvSpPr>
            <p:cNvPr id="55" name="Rectangle 34"/>
            <p:cNvSpPr>
              <a:spLocks noChangeArrowheads="1"/>
            </p:cNvSpPr>
            <p:nvPr/>
          </p:nvSpPr>
          <p:spPr bwMode="auto">
            <a:xfrm>
              <a:off x="3032125" y="2524125"/>
              <a:ext cx="974725" cy="66008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1218565">
                <a:lnSpc>
                  <a:spcPct val="120000"/>
                </a:lnSpc>
                <a:defRPr/>
              </a:pPr>
              <a:r>
                <a:rPr lang="zh-CN" altLang="en-US" sz="2135" kern="0">
                  <a:solidFill>
                    <a:schemeClr val="bg1"/>
                  </a:solidFill>
                  <a:ea typeface="微软雅黑" panose="020B0503020204020204" pitchFamily="34" charset="-122"/>
                </a:rPr>
                <a:t>添加</a:t>
              </a:r>
            </a:p>
            <a:p>
              <a:pPr algn="ctr" defTabSz="1218565">
                <a:lnSpc>
                  <a:spcPct val="120000"/>
                </a:lnSpc>
                <a:defRPr/>
              </a:pPr>
              <a:r>
                <a:rPr lang="zh-CN" altLang="en-US" sz="2135" kern="0">
                  <a:solidFill>
                    <a:schemeClr val="bg1"/>
                  </a:solidFill>
                  <a:ea typeface="微软雅黑" panose="020B0503020204020204" pitchFamily="34" charset="-122"/>
                </a:rPr>
                <a:t>文字</a:t>
              </a:r>
            </a:p>
          </p:txBody>
        </p:sp>
        <p:sp>
          <p:nvSpPr>
            <p:cNvPr id="56" name="Rectangle 35"/>
            <p:cNvSpPr>
              <a:spLocks noChangeArrowheads="1"/>
            </p:cNvSpPr>
            <p:nvPr/>
          </p:nvSpPr>
          <p:spPr bwMode="auto">
            <a:xfrm>
              <a:off x="5545138" y="2378075"/>
              <a:ext cx="2195512" cy="955502"/>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1218565">
                <a:lnSpc>
                  <a:spcPct val="120000"/>
                </a:lnSpc>
                <a:defRPr/>
              </a:pPr>
              <a:r>
                <a:rPr lang="zh-CN" altLang="en-US" sz="2135" kern="0">
                  <a:solidFill>
                    <a:schemeClr val="bg1"/>
                  </a:solidFill>
                  <a:ea typeface="微软雅黑" panose="020B0503020204020204" pitchFamily="34" charset="-122"/>
                </a:rPr>
                <a:t>单击添加文字</a:t>
              </a:r>
            </a:p>
            <a:p>
              <a:pPr algn="r" defTabSz="1218565">
                <a:lnSpc>
                  <a:spcPct val="120000"/>
                </a:lnSpc>
                <a:defRPr/>
              </a:pPr>
              <a:r>
                <a:rPr lang="zh-CN" altLang="en-US" sz="2135" kern="0">
                  <a:solidFill>
                    <a:schemeClr val="bg1"/>
                  </a:solidFill>
                  <a:ea typeface="微软雅黑" panose="020B0503020204020204" pitchFamily="34" charset="-122"/>
                </a:rPr>
                <a:t>单击添加文字</a:t>
              </a:r>
            </a:p>
            <a:p>
              <a:pPr algn="r" defTabSz="1218565">
                <a:lnSpc>
                  <a:spcPct val="120000"/>
                </a:lnSpc>
                <a:defRPr/>
              </a:pPr>
              <a:r>
                <a:rPr lang="zh-CN" altLang="en-US" sz="2135" kern="0">
                  <a:solidFill>
                    <a:schemeClr val="bg1"/>
                  </a:solidFill>
                  <a:ea typeface="微软雅黑" panose="020B0503020204020204" pitchFamily="34" charset="-122"/>
                </a:rPr>
                <a:t>单击添加文字</a:t>
              </a:r>
            </a:p>
          </p:txBody>
        </p:sp>
        <p:sp>
          <p:nvSpPr>
            <p:cNvPr id="57" name="Rectangle 36"/>
            <p:cNvSpPr>
              <a:spLocks noChangeArrowheads="1"/>
            </p:cNvSpPr>
            <p:nvPr/>
          </p:nvSpPr>
          <p:spPr bwMode="auto">
            <a:xfrm>
              <a:off x="5081588" y="2524125"/>
              <a:ext cx="974725" cy="66008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1218565">
                <a:lnSpc>
                  <a:spcPct val="120000"/>
                </a:lnSpc>
                <a:defRPr/>
              </a:pPr>
              <a:r>
                <a:rPr lang="zh-CN" altLang="en-US" sz="2135" kern="0" dirty="0">
                  <a:solidFill>
                    <a:schemeClr val="bg1"/>
                  </a:solidFill>
                  <a:ea typeface="微软雅黑" panose="020B0503020204020204" pitchFamily="34" charset="-122"/>
                </a:rPr>
                <a:t>添加</a:t>
              </a:r>
            </a:p>
            <a:p>
              <a:pPr algn="ctr" defTabSz="1218565">
                <a:lnSpc>
                  <a:spcPct val="120000"/>
                </a:lnSpc>
                <a:defRPr/>
              </a:pPr>
              <a:r>
                <a:rPr lang="zh-CN" altLang="en-US" sz="2135" kern="0" dirty="0">
                  <a:solidFill>
                    <a:schemeClr val="bg1"/>
                  </a:solidFill>
                  <a:ea typeface="微软雅黑" panose="020B0503020204020204" pitchFamily="34" charset="-122"/>
                </a:rPr>
                <a:t>文字</a:t>
              </a:r>
            </a:p>
          </p:txBody>
        </p:sp>
      </p:grpSp>
      <p:grpSp>
        <p:nvGrpSpPr>
          <p:cNvPr id="77" name="组合 76"/>
          <p:cNvGrpSpPr/>
          <p:nvPr/>
        </p:nvGrpSpPr>
        <p:grpSpPr>
          <a:xfrm>
            <a:off x="637804" y="297886"/>
            <a:ext cx="2230495" cy="547045"/>
            <a:chOff x="478353" y="223414"/>
            <a:chExt cx="1672871" cy="410284"/>
          </a:xfrm>
        </p:grpSpPr>
        <p:grpSp>
          <p:nvGrpSpPr>
            <p:cNvPr id="78" name="组合 77"/>
            <p:cNvGrpSpPr/>
            <p:nvPr/>
          </p:nvGrpSpPr>
          <p:grpSpPr>
            <a:xfrm>
              <a:off x="884819" y="243682"/>
              <a:ext cx="1266405" cy="374793"/>
              <a:chOff x="2140743" y="1400813"/>
              <a:chExt cx="1728192" cy="511459"/>
            </a:xfrm>
          </p:grpSpPr>
          <p:sp>
            <p:nvSpPr>
              <p:cNvPr id="80" name="TextBox 79"/>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81" name="矩形 80"/>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79"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1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90395" y="4677762"/>
            <a:ext cx="9718003" cy="959484"/>
            <a:chOff x="967796" y="3724345"/>
            <a:chExt cx="7288502" cy="719613"/>
          </a:xfrm>
          <a:solidFill>
            <a:schemeClr val="bg1">
              <a:alpha val="20000"/>
            </a:schemeClr>
          </a:solidFill>
        </p:grpSpPr>
        <p:sp>
          <p:nvSpPr>
            <p:cNvPr id="3" name="任意多边形 2"/>
            <p:cNvSpPr/>
            <p:nvPr/>
          </p:nvSpPr>
          <p:spPr>
            <a:xfrm>
              <a:off x="967796" y="3724345"/>
              <a:ext cx="7288502" cy="253629"/>
            </a:xfrm>
            <a:custGeom>
              <a:avLst/>
              <a:gdLst>
                <a:gd name="connsiteX0" fmla="*/ 0 w 7288502"/>
                <a:gd name="connsiteY0" fmla="*/ 253629 h 253629"/>
                <a:gd name="connsiteX1" fmla="*/ 6968128 w 7288502"/>
                <a:gd name="connsiteY1" fmla="*/ 246954 h 253629"/>
                <a:gd name="connsiteX2" fmla="*/ 7288502 w 7288502"/>
                <a:gd name="connsiteY2" fmla="*/ 6674 h 253629"/>
                <a:gd name="connsiteX3" fmla="*/ 307024 w 7288502"/>
                <a:gd name="connsiteY3" fmla="*/ 0 h 253629"/>
                <a:gd name="connsiteX4" fmla="*/ 0 w 7288502"/>
                <a:gd name="connsiteY4" fmla="*/ 253629 h 253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8502" h="253629">
                  <a:moveTo>
                    <a:pt x="0" y="253629"/>
                  </a:moveTo>
                  <a:lnTo>
                    <a:pt x="6968128" y="246954"/>
                  </a:lnTo>
                  <a:lnTo>
                    <a:pt x="7288502" y="6674"/>
                  </a:lnTo>
                  <a:lnTo>
                    <a:pt x="307024" y="0"/>
                  </a:lnTo>
                  <a:lnTo>
                    <a:pt x="0" y="25362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967796" y="3977974"/>
              <a:ext cx="6988580" cy="46598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aphicFrame>
        <p:nvGraphicFramePr>
          <p:cNvPr id="5" name="图表 4"/>
          <p:cNvGraphicFramePr/>
          <p:nvPr/>
        </p:nvGraphicFramePr>
        <p:xfrm>
          <a:off x="785964" y="1090874"/>
          <a:ext cx="11041227" cy="4500868"/>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组合 10"/>
          <p:cNvGrpSpPr/>
          <p:nvPr/>
        </p:nvGrpSpPr>
        <p:grpSpPr>
          <a:xfrm>
            <a:off x="637804" y="297886"/>
            <a:ext cx="2230495" cy="547045"/>
            <a:chOff x="478353" y="223414"/>
            <a:chExt cx="1672871" cy="410284"/>
          </a:xfrm>
        </p:grpSpPr>
        <p:grpSp>
          <p:nvGrpSpPr>
            <p:cNvPr id="12" name="组合 11"/>
            <p:cNvGrpSpPr/>
            <p:nvPr/>
          </p:nvGrpSpPr>
          <p:grpSpPr>
            <a:xfrm>
              <a:off x="884819" y="243682"/>
              <a:ext cx="1266405" cy="374793"/>
              <a:chOff x="2140743" y="1400813"/>
              <a:chExt cx="1728192" cy="511459"/>
            </a:xfrm>
          </p:grpSpPr>
          <p:sp>
            <p:nvSpPr>
              <p:cNvPr id="15" name="TextBox 14"/>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18" name="矩形 17"/>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14"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
          <p:cNvGrpSpPr/>
          <p:nvPr/>
        </p:nvGrpSpPr>
        <p:grpSpPr>
          <a:xfrm>
            <a:off x="3331692" y="1438451"/>
            <a:ext cx="5809280" cy="5325372"/>
            <a:chOff x="1524000" y="2269708"/>
            <a:chExt cx="5994400" cy="3691004"/>
          </a:xfrm>
          <a:solidFill>
            <a:schemeClr val="bg1">
              <a:alpha val="33000"/>
            </a:schemeClr>
          </a:solidFill>
        </p:grpSpPr>
        <p:grpSp>
          <p:nvGrpSpPr>
            <p:cNvPr id="5" name="Group 31"/>
            <p:cNvGrpSpPr/>
            <p:nvPr/>
          </p:nvGrpSpPr>
          <p:grpSpPr>
            <a:xfrm>
              <a:off x="1524000" y="3661855"/>
              <a:ext cx="5994400" cy="2298857"/>
              <a:chOff x="1524000" y="4298210"/>
              <a:chExt cx="3657600" cy="1402692"/>
            </a:xfrm>
            <a:grpFill/>
          </p:grpSpPr>
          <p:sp>
            <p:nvSpPr>
              <p:cNvPr id="21" name="Freeform 21"/>
              <p:cNvSpPr/>
              <p:nvPr/>
            </p:nvSpPr>
            <p:spPr bwMode="auto">
              <a:xfrm>
                <a:off x="1815267" y="4298210"/>
                <a:ext cx="3075066" cy="905083"/>
              </a:xfrm>
              <a:custGeom>
                <a:avLst/>
                <a:gdLst/>
                <a:ahLst/>
                <a:cxnLst>
                  <a:cxn ang="0">
                    <a:pos x="1193" y="234"/>
                  </a:cxn>
                  <a:cxn ang="0">
                    <a:pos x="598" y="482"/>
                  </a:cxn>
                  <a:cxn ang="0">
                    <a:pos x="0" y="234"/>
                  </a:cxn>
                  <a:cxn ang="0">
                    <a:pos x="598" y="0"/>
                  </a:cxn>
                  <a:cxn ang="0">
                    <a:pos x="1193" y="234"/>
                  </a:cxn>
                </a:cxnLst>
                <a:rect l="0" t="0" r="r" b="b"/>
                <a:pathLst>
                  <a:path w="1193" h="482">
                    <a:moveTo>
                      <a:pt x="1193" y="234"/>
                    </a:moveTo>
                    <a:lnTo>
                      <a:pt x="598" y="482"/>
                    </a:lnTo>
                    <a:lnTo>
                      <a:pt x="0" y="234"/>
                    </a:lnTo>
                    <a:lnTo>
                      <a:pt x="598" y="0"/>
                    </a:lnTo>
                    <a:lnTo>
                      <a:pt x="1193" y="234"/>
                    </a:lnTo>
                    <a:close/>
                  </a:path>
                </a:pathLst>
              </a:custGeom>
              <a:grpFill/>
              <a:ln w="3175">
                <a:noFill/>
                <a:round/>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sp>
            <p:nvSpPr>
              <p:cNvPr id="22" name="Rectangle 25"/>
              <p:cNvSpPr>
                <a:spLocks noChangeArrowheads="1"/>
              </p:cNvSpPr>
              <p:nvPr/>
            </p:nvSpPr>
            <p:spPr bwMode="auto">
              <a:xfrm>
                <a:off x="3356666" y="5699024"/>
                <a:ext cx="2578" cy="1878"/>
              </a:xfrm>
              <a:prstGeom prst="rect">
                <a:avLst/>
              </a:prstGeom>
              <a:grpFill/>
              <a:ln w="9525">
                <a:noFill/>
                <a:miter lim="800000"/>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sp>
            <p:nvSpPr>
              <p:cNvPr id="23" name="Freeform 26"/>
              <p:cNvSpPr/>
              <p:nvPr/>
            </p:nvSpPr>
            <p:spPr bwMode="auto">
              <a:xfrm>
                <a:off x="3356666" y="4737607"/>
                <a:ext cx="1824934" cy="961416"/>
              </a:xfrm>
              <a:custGeom>
                <a:avLst/>
                <a:gdLst/>
                <a:ahLst/>
                <a:cxnLst>
                  <a:cxn ang="0">
                    <a:pos x="0" y="245"/>
                  </a:cxn>
                  <a:cxn ang="0">
                    <a:pos x="0" y="245"/>
                  </a:cxn>
                  <a:cxn ang="0">
                    <a:pos x="0" y="512"/>
                  </a:cxn>
                  <a:cxn ang="0">
                    <a:pos x="0" y="512"/>
                  </a:cxn>
                  <a:cxn ang="0">
                    <a:pos x="708" y="222"/>
                  </a:cxn>
                  <a:cxn ang="0">
                    <a:pos x="597" y="0"/>
                  </a:cxn>
                  <a:cxn ang="0">
                    <a:pos x="0" y="245"/>
                  </a:cxn>
                </a:cxnLst>
                <a:rect l="0" t="0" r="r" b="b"/>
                <a:pathLst>
                  <a:path w="708" h="512">
                    <a:moveTo>
                      <a:pt x="0" y="245"/>
                    </a:moveTo>
                    <a:lnTo>
                      <a:pt x="0" y="245"/>
                    </a:lnTo>
                    <a:lnTo>
                      <a:pt x="0" y="512"/>
                    </a:lnTo>
                    <a:lnTo>
                      <a:pt x="0" y="512"/>
                    </a:lnTo>
                    <a:lnTo>
                      <a:pt x="708" y="222"/>
                    </a:lnTo>
                    <a:lnTo>
                      <a:pt x="597" y="0"/>
                    </a:lnTo>
                    <a:lnTo>
                      <a:pt x="0" y="245"/>
                    </a:lnTo>
                    <a:close/>
                  </a:path>
                </a:pathLst>
              </a:custGeom>
              <a:solidFill>
                <a:schemeClr val="bg1">
                  <a:alpha val="58000"/>
                </a:schemeClr>
              </a:solidFill>
              <a:ln w="9525">
                <a:noFill/>
                <a:round/>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sp>
            <p:nvSpPr>
              <p:cNvPr id="24" name="Freeform 27"/>
              <p:cNvSpPr/>
              <p:nvPr/>
            </p:nvSpPr>
            <p:spPr bwMode="auto">
              <a:xfrm>
                <a:off x="1524000" y="5154472"/>
                <a:ext cx="1832668" cy="544552"/>
              </a:xfrm>
              <a:custGeom>
                <a:avLst/>
                <a:gdLst/>
                <a:ahLst/>
                <a:cxnLst>
                  <a:cxn ang="0">
                    <a:pos x="0" y="0"/>
                  </a:cxn>
                  <a:cxn ang="0">
                    <a:pos x="711" y="290"/>
                  </a:cxn>
                  <a:cxn ang="0">
                    <a:pos x="711" y="290"/>
                  </a:cxn>
                  <a:cxn ang="0">
                    <a:pos x="0" y="0"/>
                  </a:cxn>
                </a:cxnLst>
                <a:rect l="0" t="0" r="r" b="b"/>
                <a:pathLst>
                  <a:path w="711" h="290">
                    <a:moveTo>
                      <a:pt x="0" y="0"/>
                    </a:moveTo>
                    <a:lnTo>
                      <a:pt x="711" y="290"/>
                    </a:lnTo>
                    <a:lnTo>
                      <a:pt x="711" y="290"/>
                    </a:lnTo>
                    <a:lnTo>
                      <a:pt x="0" y="0"/>
                    </a:lnTo>
                    <a:close/>
                  </a:path>
                </a:pathLst>
              </a:custGeom>
              <a:grpFill/>
              <a:ln w="9525">
                <a:noFill/>
                <a:round/>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sp>
            <p:nvSpPr>
              <p:cNvPr id="25" name="Freeform 28"/>
              <p:cNvSpPr/>
              <p:nvPr/>
            </p:nvSpPr>
            <p:spPr bwMode="auto">
              <a:xfrm>
                <a:off x="1524000" y="4737607"/>
                <a:ext cx="1832668" cy="961416"/>
              </a:xfrm>
              <a:custGeom>
                <a:avLst/>
                <a:gdLst/>
                <a:ahLst/>
                <a:cxnLst>
                  <a:cxn ang="0">
                    <a:pos x="711" y="245"/>
                  </a:cxn>
                  <a:cxn ang="0">
                    <a:pos x="111" y="0"/>
                  </a:cxn>
                  <a:cxn ang="0">
                    <a:pos x="0" y="222"/>
                  </a:cxn>
                  <a:cxn ang="0">
                    <a:pos x="711" y="512"/>
                  </a:cxn>
                  <a:cxn ang="0">
                    <a:pos x="711" y="245"/>
                  </a:cxn>
                </a:cxnLst>
                <a:rect l="0" t="0" r="r" b="b"/>
                <a:pathLst>
                  <a:path w="711" h="512">
                    <a:moveTo>
                      <a:pt x="711" y="245"/>
                    </a:moveTo>
                    <a:lnTo>
                      <a:pt x="111" y="0"/>
                    </a:lnTo>
                    <a:lnTo>
                      <a:pt x="0" y="222"/>
                    </a:lnTo>
                    <a:lnTo>
                      <a:pt x="711" y="512"/>
                    </a:lnTo>
                    <a:lnTo>
                      <a:pt x="711" y="245"/>
                    </a:lnTo>
                    <a:close/>
                  </a:path>
                </a:pathLst>
              </a:custGeom>
              <a:grpFill/>
              <a:ln w="9525">
                <a:noFill/>
                <a:round/>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sp>
            <p:nvSpPr>
              <p:cNvPr id="26" name="Rectangle 29"/>
              <p:cNvSpPr>
                <a:spLocks noChangeArrowheads="1"/>
              </p:cNvSpPr>
              <p:nvPr/>
            </p:nvSpPr>
            <p:spPr bwMode="auto">
              <a:xfrm>
                <a:off x="3356666" y="5197660"/>
                <a:ext cx="2578" cy="1878"/>
              </a:xfrm>
              <a:prstGeom prst="rect">
                <a:avLst/>
              </a:prstGeom>
              <a:grpFill/>
              <a:ln w="9525">
                <a:noFill/>
                <a:miter lim="800000"/>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grpSp>
        <p:grpSp>
          <p:nvGrpSpPr>
            <p:cNvPr id="6" name="Group 30"/>
            <p:cNvGrpSpPr/>
            <p:nvPr/>
          </p:nvGrpSpPr>
          <p:grpSpPr>
            <a:xfrm>
              <a:off x="2377368" y="3244320"/>
              <a:ext cx="4287664" cy="1711820"/>
              <a:chOff x="1810111" y="3761631"/>
              <a:chExt cx="3085377" cy="1231814"/>
            </a:xfrm>
            <a:grpFill/>
          </p:grpSpPr>
          <p:sp>
            <p:nvSpPr>
              <p:cNvPr id="18" name="Freeform 22"/>
              <p:cNvSpPr/>
              <p:nvPr/>
            </p:nvSpPr>
            <p:spPr bwMode="auto">
              <a:xfrm>
                <a:off x="2106536" y="3761631"/>
                <a:ext cx="2497686" cy="730452"/>
              </a:xfrm>
              <a:custGeom>
                <a:avLst/>
                <a:gdLst/>
                <a:ahLst/>
                <a:cxnLst>
                  <a:cxn ang="0">
                    <a:pos x="969" y="189"/>
                  </a:cxn>
                  <a:cxn ang="0">
                    <a:pos x="485" y="389"/>
                  </a:cxn>
                  <a:cxn ang="0">
                    <a:pos x="0" y="189"/>
                  </a:cxn>
                  <a:cxn ang="0">
                    <a:pos x="485" y="0"/>
                  </a:cxn>
                  <a:cxn ang="0">
                    <a:pos x="969" y="189"/>
                  </a:cxn>
                </a:cxnLst>
                <a:rect l="0" t="0" r="r" b="b"/>
                <a:pathLst>
                  <a:path w="969" h="389">
                    <a:moveTo>
                      <a:pt x="969" y="189"/>
                    </a:moveTo>
                    <a:lnTo>
                      <a:pt x="485" y="389"/>
                    </a:lnTo>
                    <a:lnTo>
                      <a:pt x="0" y="189"/>
                    </a:lnTo>
                    <a:lnTo>
                      <a:pt x="485" y="0"/>
                    </a:lnTo>
                    <a:lnTo>
                      <a:pt x="969" y="189"/>
                    </a:lnTo>
                    <a:close/>
                  </a:path>
                </a:pathLst>
              </a:custGeom>
              <a:grpFill/>
              <a:ln w="9525">
                <a:noFill/>
                <a:round/>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sp>
            <p:nvSpPr>
              <p:cNvPr id="19" name="Freeform 31"/>
              <p:cNvSpPr/>
              <p:nvPr/>
            </p:nvSpPr>
            <p:spPr bwMode="auto">
              <a:xfrm>
                <a:off x="3356666" y="4116528"/>
                <a:ext cx="1538822" cy="876917"/>
              </a:xfrm>
              <a:custGeom>
                <a:avLst/>
                <a:gdLst/>
                <a:ahLst/>
                <a:cxnLst>
                  <a:cxn ang="0">
                    <a:pos x="0" y="198"/>
                  </a:cxn>
                  <a:cxn ang="0">
                    <a:pos x="0" y="198"/>
                  </a:cxn>
                  <a:cxn ang="0">
                    <a:pos x="0" y="467"/>
                  </a:cxn>
                  <a:cxn ang="0">
                    <a:pos x="0" y="467"/>
                  </a:cxn>
                  <a:cxn ang="0">
                    <a:pos x="597" y="222"/>
                  </a:cxn>
                  <a:cxn ang="0">
                    <a:pos x="486" y="0"/>
                  </a:cxn>
                  <a:cxn ang="0">
                    <a:pos x="0" y="198"/>
                  </a:cxn>
                </a:cxnLst>
                <a:rect l="0" t="0" r="r" b="b"/>
                <a:pathLst>
                  <a:path w="597" h="467">
                    <a:moveTo>
                      <a:pt x="0" y="198"/>
                    </a:moveTo>
                    <a:lnTo>
                      <a:pt x="0" y="198"/>
                    </a:lnTo>
                    <a:lnTo>
                      <a:pt x="0" y="467"/>
                    </a:lnTo>
                    <a:lnTo>
                      <a:pt x="0" y="467"/>
                    </a:lnTo>
                    <a:lnTo>
                      <a:pt x="597" y="222"/>
                    </a:lnTo>
                    <a:lnTo>
                      <a:pt x="486" y="0"/>
                    </a:lnTo>
                    <a:lnTo>
                      <a:pt x="0" y="198"/>
                    </a:lnTo>
                    <a:close/>
                  </a:path>
                </a:pathLst>
              </a:custGeom>
              <a:solidFill>
                <a:schemeClr val="bg1">
                  <a:alpha val="58000"/>
                </a:schemeClr>
              </a:solidFill>
              <a:ln w="9525">
                <a:noFill/>
                <a:round/>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sp>
            <p:nvSpPr>
              <p:cNvPr id="20" name="Freeform 32"/>
              <p:cNvSpPr/>
              <p:nvPr/>
            </p:nvSpPr>
            <p:spPr bwMode="auto">
              <a:xfrm>
                <a:off x="1810111" y="4116528"/>
                <a:ext cx="1546554" cy="876917"/>
              </a:xfrm>
              <a:custGeom>
                <a:avLst/>
                <a:gdLst/>
                <a:ahLst/>
                <a:cxnLst>
                  <a:cxn ang="0">
                    <a:pos x="111" y="0"/>
                  </a:cxn>
                  <a:cxn ang="0">
                    <a:pos x="0" y="222"/>
                  </a:cxn>
                  <a:cxn ang="0">
                    <a:pos x="600" y="467"/>
                  </a:cxn>
                  <a:cxn ang="0">
                    <a:pos x="600" y="198"/>
                  </a:cxn>
                  <a:cxn ang="0">
                    <a:pos x="111" y="0"/>
                  </a:cxn>
                </a:cxnLst>
                <a:rect l="0" t="0" r="r" b="b"/>
                <a:pathLst>
                  <a:path w="600" h="467">
                    <a:moveTo>
                      <a:pt x="111" y="0"/>
                    </a:moveTo>
                    <a:lnTo>
                      <a:pt x="0" y="222"/>
                    </a:lnTo>
                    <a:lnTo>
                      <a:pt x="600" y="467"/>
                    </a:lnTo>
                    <a:lnTo>
                      <a:pt x="600" y="198"/>
                    </a:lnTo>
                    <a:lnTo>
                      <a:pt x="111" y="0"/>
                    </a:lnTo>
                    <a:close/>
                  </a:path>
                </a:pathLst>
              </a:custGeom>
              <a:grpFill/>
              <a:ln w="9525">
                <a:noFill/>
                <a:round/>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grpSp>
        <p:grpSp>
          <p:nvGrpSpPr>
            <p:cNvPr id="7" name="Group 29"/>
            <p:cNvGrpSpPr/>
            <p:nvPr/>
          </p:nvGrpSpPr>
          <p:grpSpPr>
            <a:xfrm>
              <a:off x="3061851" y="2861666"/>
              <a:ext cx="2957950" cy="1253134"/>
              <a:chOff x="2135050" y="3217310"/>
              <a:chExt cx="2513150" cy="1064694"/>
            </a:xfrm>
            <a:grpFill/>
          </p:grpSpPr>
          <p:sp>
            <p:nvSpPr>
              <p:cNvPr id="14" name="Freeform 23"/>
              <p:cNvSpPr/>
              <p:nvPr/>
            </p:nvSpPr>
            <p:spPr bwMode="auto">
              <a:xfrm>
                <a:off x="2421162" y="3217310"/>
                <a:ext cx="1940926" cy="568964"/>
              </a:xfrm>
              <a:custGeom>
                <a:avLst/>
                <a:gdLst/>
                <a:ahLst/>
                <a:cxnLst>
                  <a:cxn ang="0">
                    <a:pos x="753" y="147"/>
                  </a:cxn>
                  <a:cxn ang="0">
                    <a:pos x="378" y="303"/>
                  </a:cxn>
                  <a:cxn ang="0">
                    <a:pos x="0" y="147"/>
                  </a:cxn>
                  <a:cxn ang="0">
                    <a:pos x="378" y="0"/>
                  </a:cxn>
                  <a:cxn ang="0">
                    <a:pos x="753" y="147"/>
                  </a:cxn>
                </a:cxnLst>
                <a:rect l="0" t="0" r="r" b="b"/>
                <a:pathLst>
                  <a:path w="753" h="303">
                    <a:moveTo>
                      <a:pt x="753" y="147"/>
                    </a:moveTo>
                    <a:lnTo>
                      <a:pt x="378" y="303"/>
                    </a:lnTo>
                    <a:lnTo>
                      <a:pt x="0" y="147"/>
                    </a:lnTo>
                    <a:lnTo>
                      <a:pt x="378" y="0"/>
                    </a:lnTo>
                    <a:lnTo>
                      <a:pt x="753" y="147"/>
                    </a:lnTo>
                    <a:close/>
                  </a:path>
                </a:pathLst>
              </a:custGeom>
              <a:grpFill/>
              <a:ln w="9525">
                <a:noFill/>
                <a:round/>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sp>
            <p:nvSpPr>
              <p:cNvPr id="15" name="Rectangle 36"/>
              <p:cNvSpPr>
                <a:spLocks noChangeArrowheads="1"/>
              </p:cNvSpPr>
              <p:nvPr/>
            </p:nvSpPr>
            <p:spPr bwMode="auto">
              <a:xfrm>
                <a:off x="3395491" y="3780639"/>
                <a:ext cx="2578" cy="1878"/>
              </a:xfrm>
              <a:prstGeom prst="rect">
                <a:avLst/>
              </a:prstGeom>
              <a:grpFill/>
              <a:ln w="9525">
                <a:noFill/>
                <a:miter lim="800000"/>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sp>
            <p:nvSpPr>
              <p:cNvPr id="16" name="Freeform 34"/>
              <p:cNvSpPr/>
              <p:nvPr/>
            </p:nvSpPr>
            <p:spPr bwMode="auto">
              <a:xfrm>
                <a:off x="3395491" y="3493342"/>
                <a:ext cx="1252709" cy="788662"/>
              </a:xfrm>
              <a:custGeom>
                <a:avLst/>
                <a:gdLst/>
                <a:ahLst/>
                <a:cxnLst>
                  <a:cxn ang="0">
                    <a:pos x="0" y="153"/>
                  </a:cxn>
                  <a:cxn ang="0">
                    <a:pos x="0" y="153"/>
                  </a:cxn>
                  <a:cxn ang="0">
                    <a:pos x="0" y="420"/>
                  </a:cxn>
                  <a:cxn ang="0">
                    <a:pos x="0" y="420"/>
                  </a:cxn>
                  <a:cxn ang="0">
                    <a:pos x="486" y="222"/>
                  </a:cxn>
                  <a:cxn ang="0">
                    <a:pos x="375" y="0"/>
                  </a:cxn>
                  <a:cxn ang="0">
                    <a:pos x="0" y="153"/>
                  </a:cxn>
                </a:cxnLst>
                <a:rect l="0" t="0" r="r" b="b"/>
                <a:pathLst>
                  <a:path w="486" h="420">
                    <a:moveTo>
                      <a:pt x="0" y="153"/>
                    </a:moveTo>
                    <a:lnTo>
                      <a:pt x="0" y="153"/>
                    </a:lnTo>
                    <a:lnTo>
                      <a:pt x="0" y="420"/>
                    </a:lnTo>
                    <a:lnTo>
                      <a:pt x="0" y="420"/>
                    </a:lnTo>
                    <a:lnTo>
                      <a:pt x="486" y="222"/>
                    </a:lnTo>
                    <a:lnTo>
                      <a:pt x="375" y="0"/>
                    </a:lnTo>
                    <a:lnTo>
                      <a:pt x="0" y="153"/>
                    </a:lnTo>
                    <a:close/>
                  </a:path>
                </a:pathLst>
              </a:custGeom>
              <a:solidFill>
                <a:schemeClr val="bg1">
                  <a:alpha val="58000"/>
                </a:schemeClr>
              </a:solidFill>
              <a:ln w="9525">
                <a:noFill/>
                <a:round/>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sp>
            <p:nvSpPr>
              <p:cNvPr id="17" name="Freeform 35"/>
              <p:cNvSpPr/>
              <p:nvPr/>
            </p:nvSpPr>
            <p:spPr bwMode="auto">
              <a:xfrm>
                <a:off x="2135050" y="3493342"/>
                <a:ext cx="1260442" cy="788662"/>
              </a:xfrm>
              <a:custGeom>
                <a:avLst/>
                <a:gdLst/>
                <a:ahLst/>
                <a:cxnLst>
                  <a:cxn ang="0">
                    <a:pos x="113" y="0"/>
                  </a:cxn>
                  <a:cxn ang="0">
                    <a:pos x="0" y="222"/>
                  </a:cxn>
                  <a:cxn ang="0">
                    <a:pos x="489" y="420"/>
                  </a:cxn>
                  <a:cxn ang="0">
                    <a:pos x="489" y="153"/>
                  </a:cxn>
                  <a:cxn ang="0">
                    <a:pos x="113" y="0"/>
                  </a:cxn>
                </a:cxnLst>
                <a:rect l="0" t="0" r="r" b="b"/>
                <a:pathLst>
                  <a:path w="489" h="420">
                    <a:moveTo>
                      <a:pt x="113" y="0"/>
                    </a:moveTo>
                    <a:lnTo>
                      <a:pt x="0" y="222"/>
                    </a:lnTo>
                    <a:lnTo>
                      <a:pt x="489" y="420"/>
                    </a:lnTo>
                    <a:lnTo>
                      <a:pt x="489" y="153"/>
                    </a:lnTo>
                    <a:lnTo>
                      <a:pt x="113" y="0"/>
                    </a:lnTo>
                    <a:close/>
                  </a:path>
                </a:pathLst>
              </a:custGeom>
              <a:grpFill/>
              <a:ln w="9525">
                <a:noFill/>
                <a:round/>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grpSp>
        <p:grpSp>
          <p:nvGrpSpPr>
            <p:cNvPr id="8" name="Group 28"/>
            <p:cNvGrpSpPr/>
            <p:nvPr/>
          </p:nvGrpSpPr>
          <p:grpSpPr>
            <a:xfrm>
              <a:off x="3736960" y="2269708"/>
              <a:ext cx="1660540" cy="1159292"/>
              <a:chOff x="2426317" y="2207621"/>
              <a:chExt cx="1935771" cy="1351444"/>
            </a:xfrm>
            <a:grpFill/>
          </p:grpSpPr>
          <p:sp>
            <p:nvSpPr>
              <p:cNvPr id="9" name="Freeform 24"/>
              <p:cNvSpPr/>
              <p:nvPr/>
            </p:nvSpPr>
            <p:spPr bwMode="auto">
              <a:xfrm>
                <a:off x="2712430" y="2663369"/>
                <a:ext cx="1350657" cy="394330"/>
              </a:xfrm>
              <a:custGeom>
                <a:avLst/>
                <a:gdLst/>
                <a:ahLst/>
                <a:cxnLst>
                  <a:cxn ang="0">
                    <a:pos x="524" y="102"/>
                  </a:cxn>
                  <a:cxn ang="0">
                    <a:pos x="262" y="210"/>
                  </a:cxn>
                  <a:cxn ang="0">
                    <a:pos x="0" y="102"/>
                  </a:cxn>
                  <a:cxn ang="0">
                    <a:pos x="262" y="0"/>
                  </a:cxn>
                  <a:cxn ang="0">
                    <a:pos x="524" y="102"/>
                  </a:cxn>
                </a:cxnLst>
                <a:rect l="0" t="0" r="r" b="b"/>
                <a:pathLst>
                  <a:path w="524" h="210">
                    <a:moveTo>
                      <a:pt x="524" y="102"/>
                    </a:moveTo>
                    <a:lnTo>
                      <a:pt x="262" y="210"/>
                    </a:lnTo>
                    <a:lnTo>
                      <a:pt x="0" y="102"/>
                    </a:lnTo>
                    <a:lnTo>
                      <a:pt x="262" y="0"/>
                    </a:lnTo>
                    <a:lnTo>
                      <a:pt x="524" y="102"/>
                    </a:lnTo>
                    <a:close/>
                  </a:path>
                </a:pathLst>
              </a:custGeom>
              <a:grpFill/>
              <a:ln w="9525">
                <a:noFill/>
                <a:round/>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sp>
            <p:nvSpPr>
              <p:cNvPr id="10" name="Rectangle 30"/>
              <p:cNvSpPr>
                <a:spLocks noChangeArrowheads="1"/>
              </p:cNvSpPr>
              <p:nvPr/>
            </p:nvSpPr>
            <p:spPr bwMode="auto">
              <a:xfrm>
                <a:off x="3395491" y="2207621"/>
                <a:ext cx="2578" cy="1878"/>
              </a:xfrm>
              <a:prstGeom prst="rect">
                <a:avLst/>
              </a:prstGeom>
              <a:grpFill/>
              <a:ln w="9525">
                <a:noFill/>
                <a:miter lim="800000"/>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sp>
            <p:nvSpPr>
              <p:cNvPr id="11" name="Rectangle 39"/>
              <p:cNvSpPr>
                <a:spLocks noChangeArrowheads="1"/>
              </p:cNvSpPr>
              <p:nvPr/>
            </p:nvSpPr>
            <p:spPr bwMode="auto">
              <a:xfrm>
                <a:off x="3395491" y="3067089"/>
                <a:ext cx="2578" cy="1878"/>
              </a:xfrm>
              <a:prstGeom prst="rect">
                <a:avLst/>
              </a:prstGeom>
              <a:grpFill/>
              <a:ln w="9525">
                <a:noFill/>
                <a:miter lim="800000"/>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sp>
            <p:nvSpPr>
              <p:cNvPr id="12" name="Freeform 37"/>
              <p:cNvSpPr/>
              <p:nvPr/>
            </p:nvSpPr>
            <p:spPr bwMode="auto">
              <a:xfrm>
                <a:off x="3395491" y="2854902"/>
                <a:ext cx="966597" cy="704163"/>
              </a:xfrm>
              <a:custGeom>
                <a:avLst/>
                <a:gdLst/>
                <a:ahLst/>
                <a:cxnLst>
                  <a:cxn ang="0">
                    <a:pos x="262" y="0"/>
                  </a:cxn>
                  <a:cxn ang="0">
                    <a:pos x="0" y="108"/>
                  </a:cxn>
                  <a:cxn ang="0">
                    <a:pos x="0" y="108"/>
                  </a:cxn>
                  <a:cxn ang="0">
                    <a:pos x="0" y="375"/>
                  </a:cxn>
                  <a:cxn ang="0">
                    <a:pos x="0" y="375"/>
                  </a:cxn>
                  <a:cxn ang="0">
                    <a:pos x="375" y="222"/>
                  </a:cxn>
                  <a:cxn ang="0">
                    <a:pos x="354" y="182"/>
                  </a:cxn>
                  <a:cxn ang="0">
                    <a:pos x="262" y="0"/>
                  </a:cxn>
                </a:cxnLst>
                <a:rect l="0" t="0" r="r" b="b"/>
                <a:pathLst>
                  <a:path w="375" h="375">
                    <a:moveTo>
                      <a:pt x="262" y="0"/>
                    </a:moveTo>
                    <a:lnTo>
                      <a:pt x="0" y="108"/>
                    </a:lnTo>
                    <a:lnTo>
                      <a:pt x="0" y="108"/>
                    </a:lnTo>
                    <a:lnTo>
                      <a:pt x="0" y="375"/>
                    </a:lnTo>
                    <a:lnTo>
                      <a:pt x="0" y="375"/>
                    </a:lnTo>
                    <a:lnTo>
                      <a:pt x="375" y="222"/>
                    </a:lnTo>
                    <a:lnTo>
                      <a:pt x="354" y="182"/>
                    </a:lnTo>
                    <a:lnTo>
                      <a:pt x="262" y="0"/>
                    </a:lnTo>
                    <a:close/>
                  </a:path>
                </a:pathLst>
              </a:custGeom>
              <a:solidFill>
                <a:schemeClr val="bg1">
                  <a:alpha val="58000"/>
                </a:schemeClr>
              </a:solidFill>
              <a:ln w="9525">
                <a:noFill/>
                <a:round/>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sp>
            <p:nvSpPr>
              <p:cNvPr id="13" name="Freeform 38"/>
              <p:cNvSpPr/>
              <p:nvPr/>
            </p:nvSpPr>
            <p:spPr bwMode="auto">
              <a:xfrm>
                <a:off x="2426317" y="2854902"/>
                <a:ext cx="969174" cy="704163"/>
              </a:xfrm>
              <a:custGeom>
                <a:avLst/>
                <a:gdLst/>
                <a:ahLst/>
                <a:cxnLst>
                  <a:cxn ang="0">
                    <a:pos x="111" y="0"/>
                  </a:cxn>
                  <a:cxn ang="0">
                    <a:pos x="19" y="182"/>
                  </a:cxn>
                  <a:cxn ang="0">
                    <a:pos x="0" y="222"/>
                  </a:cxn>
                  <a:cxn ang="0">
                    <a:pos x="376" y="375"/>
                  </a:cxn>
                  <a:cxn ang="0">
                    <a:pos x="376" y="108"/>
                  </a:cxn>
                  <a:cxn ang="0">
                    <a:pos x="111" y="0"/>
                  </a:cxn>
                </a:cxnLst>
                <a:rect l="0" t="0" r="r" b="b"/>
                <a:pathLst>
                  <a:path w="376" h="375">
                    <a:moveTo>
                      <a:pt x="111" y="0"/>
                    </a:moveTo>
                    <a:lnTo>
                      <a:pt x="19" y="182"/>
                    </a:lnTo>
                    <a:lnTo>
                      <a:pt x="0" y="222"/>
                    </a:lnTo>
                    <a:lnTo>
                      <a:pt x="376" y="375"/>
                    </a:lnTo>
                    <a:lnTo>
                      <a:pt x="376" y="108"/>
                    </a:lnTo>
                    <a:lnTo>
                      <a:pt x="111" y="0"/>
                    </a:lnTo>
                    <a:close/>
                  </a:path>
                </a:pathLst>
              </a:custGeom>
              <a:grpFill/>
              <a:ln w="9525">
                <a:noFill/>
                <a:round/>
              </a:ln>
            </p:spPr>
            <p:txBody>
              <a:bodyPr vert="horz" wrap="square" lIns="121920" tIns="60960" rIns="121920" bIns="60960" numCol="1" anchor="t" anchorCtr="0" compatLnSpc="1"/>
              <a:lstStyle/>
              <a:p>
                <a:pPr defTabSz="1218565">
                  <a:defRPr/>
                </a:pPr>
                <a:endParaRPr lang="en-US" sz="2400" kern="0" dirty="0">
                  <a:solidFill>
                    <a:schemeClr val="accent6">
                      <a:lumMod val="75000"/>
                    </a:schemeClr>
                  </a:solidFill>
                  <a:latin typeface="Calibri" panose="020F0502020204030204"/>
                </a:endParaRPr>
              </a:p>
            </p:txBody>
          </p:sp>
        </p:grpSp>
      </p:grpSp>
      <p:grpSp>
        <p:nvGrpSpPr>
          <p:cNvPr id="114" name="Group 27"/>
          <p:cNvGrpSpPr/>
          <p:nvPr/>
        </p:nvGrpSpPr>
        <p:grpSpPr>
          <a:xfrm>
            <a:off x="6119597" y="1185676"/>
            <a:ext cx="311924" cy="1016272"/>
            <a:chOff x="5556250" y="1862138"/>
            <a:chExt cx="787400" cy="2565400"/>
          </a:xfrm>
          <a:solidFill>
            <a:schemeClr val="bg1">
              <a:alpha val="66000"/>
            </a:schemeClr>
          </a:solidFill>
          <a:effectLst>
            <a:reflection blurRad="6350" stA="52000" endA="300" endPos="35000" dir="5400000" sy="-100000" algn="bl" rotWithShape="0"/>
          </a:effectLst>
        </p:grpSpPr>
        <p:sp>
          <p:nvSpPr>
            <p:cNvPr id="115" name="Freeform 13"/>
            <p:cNvSpPr>
              <a:spLocks noEditPoints="1"/>
            </p:cNvSpPr>
            <p:nvPr/>
          </p:nvSpPr>
          <p:spPr bwMode="auto">
            <a:xfrm>
              <a:off x="5556250" y="1862138"/>
              <a:ext cx="787400" cy="2565400"/>
            </a:xfrm>
            <a:custGeom>
              <a:avLst/>
              <a:gdLst/>
              <a:ahLst/>
              <a:cxnLst>
                <a:cxn ang="0">
                  <a:pos x="19" y="360"/>
                </a:cxn>
                <a:cxn ang="0">
                  <a:pos x="42" y="447"/>
                </a:cxn>
                <a:cxn ang="0">
                  <a:pos x="55" y="498"/>
                </a:cxn>
                <a:cxn ang="0">
                  <a:pos x="57" y="550"/>
                </a:cxn>
                <a:cxn ang="0">
                  <a:pos x="66" y="601"/>
                </a:cxn>
                <a:cxn ang="0">
                  <a:pos x="45" y="650"/>
                </a:cxn>
                <a:cxn ang="0">
                  <a:pos x="10" y="662"/>
                </a:cxn>
                <a:cxn ang="0">
                  <a:pos x="28" y="675"/>
                </a:cxn>
                <a:cxn ang="0">
                  <a:pos x="100" y="675"/>
                </a:cxn>
                <a:cxn ang="0">
                  <a:pos x="114" y="683"/>
                </a:cxn>
                <a:cxn ang="0">
                  <a:pos x="179" y="681"/>
                </a:cxn>
                <a:cxn ang="0">
                  <a:pos x="192" y="659"/>
                </a:cxn>
                <a:cxn ang="0">
                  <a:pos x="186" y="620"/>
                </a:cxn>
                <a:cxn ang="0">
                  <a:pos x="190" y="557"/>
                </a:cxn>
                <a:cxn ang="0">
                  <a:pos x="183" y="521"/>
                </a:cxn>
                <a:cxn ang="0">
                  <a:pos x="182" y="508"/>
                </a:cxn>
                <a:cxn ang="0">
                  <a:pos x="178" y="485"/>
                </a:cxn>
                <a:cxn ang="0">
                  <a:pos x="174" y="396"/>
                </a:cxn>
                <a:cxn ang="0">
                  <a:pos x="194" y="352"/>
                </a:cxn>
                <a:cxn ang="0">
                  <a:pos x="187" y="290"/>
                </a:cxn>
                <a:cxn ang="0">
                  <a:pos x="202" y="262"/>
                </a:cxn>
                <a:cxn ang="0">
                  <a:pos x="203" y="215"/>
                </a:cxn>
                <a:cxn ang="0">
                  <a:pos x="184" y="137"/>
                </a:cxn>
                <a:cxn ang="0">
                  <a:pos x="159" y="108"/>
                </a:cxn>
                <a:cxn ang="0">
                  <a:pos x="124" y="95"/>
                </a:cxn>
                <a:cxn ang="0">
                  <a:pos x="107" y="83"/>
                </a:cxn>
                <a:cxn ang="0">
                  <a:pos x="117" y="61"/>
                </a:cxn>
                <a:cxn ang="0">
                  <a:pos x="117" y="41"/>
                </a:cxn>
                <a:cxn ang="0">
                  <a:pos x="116" y="21"/>
                </a:cxn>
                <a:cxn ang="0">
                  <a:pos x="101" y="5"/>
                </a:cxn>
                <a:cxn ang="0">
                  <a:pos x="92" y="3"/>
                </a:cxn>
                <a:cxn ang="0">
                  <a:pos x="56" y="10"/>
                </a:cxn>
                <a:cxn ang="0">
                  <a:pos x="50" y="20"/>
                </a:cxn>
                <a:cxn ang="0">
                  <a:pos x="49" y="45"/>
                </a:cxn>
                <a:cxn ang="0">
                  <a:pos x="64" y="84"/>
                </a:cxn>
                <a:cxn ang="0">
                  <a:pos x="64" y="95"/>
                </a:cxn>
                <a:cxn ang="0">
                  <a:pos x="52" y="106"/>
                </a:cxn>
                <a:cxn ang="0">
                  <a:pos x="12" y="132"/>
                </a:cxn>
                <a:cxn ang="0">
                  <a:pos x="7" y="187"/>
                </a:cxn>
                <a:cxn ang="0">
                  <a:pos x="4" y="216"/>
                </a:cxn>
                <a:cxn ang="0">
                  <a:pos x="4" y="244"/>
                </a:cxn>
                <a:cxn ang="0">
                  <a:pos x="7" y="289"/>
                </a:cxn>
                <a:cxn ang="0">
                  <a:pos x="7" y="319"/>
                </a:cxn>
                <a:cxn ang="0">
                  <a:pos x="105" y="494"/>
                </a:cxn>
                <a:cxn ang="0">
                  <a:pos x="105" y="463"/>
                </a:cxn>
                <a:cxn ang="0">
                  <a:pos x="113" y="446"/>
                </a:cxn>
                <a:cxn ang="0">
                  <a:pos x="132" y="519"/>
                </a:cxn>
                <a:cxn ang="0">
                  <a:pos x="142" y="616"/>
                </a:cxn>
                <a:cxn ang="0">
                  <a:pos x="138" y="655"/>
                </a:cxn>
                <a:cxn ang="0">
                  <a:pos x="123" y="669"/>
                </a:cxn>
                <a:cxn ang="0">
                  <a:pos x="111" y="657"/>
                </a:cxn>
                <a:cxn ang="0">
                  <a:pos x="115" y="580"/>
                </a:cxn>
                <a:cxn ang="0">
                  <a:pos x="106" y="508"/>
                </a:cxn>
              </a:cxnLst>
              <a:rect l="0" t="0" r="r" b="b"/>
              <a:pathLst>
                <a:path w="210" h="684">
                  <a:moveTo>
                    <a:pt x="13" y="330"/>
                  </a:moveTo>
                  <a:cubicBezTo>
                    <a:pt x="14" y="334"/>
                    <a:pt x="13" y="338"/>
                    <a:pt x="13" y="342"/>
                  </a:cubicBezTo>
                  <a:cubicBezTo>
                    <a:pt x="14" y="345"/>
                    <a:pt x="15" y="347"/>
                    <a:pt x="16" y="349"/>
                  </a:cubicBezTo>
                  <a:cubicBezTo>
                    <a:pt x="17" y="350"/>
                    <a:pt x="18" y="352"/>
                    <a:pt x="18" y="353"/>
                  </a:cubicBezTo>
                  <a:cubicBezTo>
                    <a:pt x="19" y="355"/>
                    <a:pt x="18" y="358"/>
                    <a:pt x="19" y="360"/>
                  </a:cubicBezTo>
                  <a:cubicBezTo>
                    <a:pt x="20" y="362"/>
                    <a:pt x="20" y="364"/>
                    <a:pt x="21" y="366"/>
                  </a:cubicBezTo>
                  <a:cubicBezTo>
                    <a:pt x="22" y="369"/>
                    <a:pt x="22" y="371"/>
                    <a:pt x="22" y="374"/>
                  </a:cubicBezTo>
                  <a:cubicBezTo>
                    <a:pt x="22" y="381"/>
                    <a:pt x="24" y="389"/>
                    <a:pt x="27" y="395"/>
                  </a:cubicBezTo>
                  <a:cubicBezTo>
                    <a:pt x="27" y="396"/>
                    <a:pt x="27" y="396"/>
                    <a:pt x="28" y="397"/>
                  </a:cubicBezTo>
                  <a:cubicBezTo>
                    <a:pt x="31" y="414"/>
                    <a:pt x="42" y="430"/>
                    <a:pt x="42" y="447"/>
                  </a:cubicBezTo>
                  <a:cubicBezTo>
                    <a:pt x="42" y="452"/>
                    <a:pt x="47" y="455"/>
                    <a:pt x="48" y="460"/>
                  </a:cubicBezTo>
                  <a:cubicBezTo>
                    <a:pt x="49" y="463"/>
                    <a:pt x="49" y="467"/>
                    <a:pt x="50" y="470"/>
                  </a:cubicBezTo>
                  <a:cubicBezTo>
                    <a:pt x="51" y="474"/>
                    <a:pt x="52" y="478"/>
                    <a:pt x="52" y="482"/>
                  </a:cubicBezTo>
                  <a:cubicBezTo>
                    <a:pt x="52" y="485"/>
                    <a:pt x="52" y="488"/>
                    <a:pt x="52" y="490"/>
                  </a:cubicBezTo>
                  <a:cubicBezTo>
                    <a:pt x="53" y="493"/>
                    <a:pt x="55" y="495"/>
                    <a:pt x="55" y="498"/>
                  </a:cubicBezTo>
                  <a:cubicBezTo>
                    <a:pt x="57" y="503"/>
                    <a:pt x="54" y="508"/>
                    <a:pt x="56" y="513"/>
                  </a:cubicBezTo>
                  <a:cubicBezTo>
                    <a:pt x="56" y="513"/>
                    <a:pt x="57" y="514"/>
                    <a:pt x="57" y="514"/>
                  </a:cubicBezTo>
                  <a:cubicBezTo>
                    <a:pt x="57" y="515"/>
                    <a:pt x="57" y="517"/>
                    <a:pt x="58" y="518"/>
                  </a:cubicBezTo>
                  <a:cubicBezTo>
                    <a:pt x="58" y="523"/>
                    <a:pt x="58" y="528"/>
                    <a:pt x="57" y="532"/>
                  </a:cubicBezTo>
                  <a:cubicBezTo>
                    <a:pt x="57" y="538"/>
                    <a:pt x="57" y="544"/>
                    <a:pt x="57" y="550"/>
                  </a:cubicBezTo>
                  <a:cubicBezTo>
                    <a:pt x="56" y="556"/>
                    <a:pt x="57" y="561"/>
                    <a:pt x="57" y="567"/>
                  </a:cubicBezTo>
                  <a:cubicBezTo>
                    <a:pt x="58" y="576"/>
                    <a:pt x="60" y="585"/>
                    <a:pt x="64" y="593"/>
                  </a:cubicBezTo>
                  <a:cubicBezTo>
                    <a:pt x="64" y="593"/>
                    <a:pt x="64" y="593"/>
                    <a:pt x="64" y="593"/>
                  </a:cubicBezTo>
                  <a:cubicBezTo>
                    <a:pt x="64" y="594"/>
                    <a:pt x="65" y="595"/>
                    <a:pt x="65" y="596"/>
                  </a:cubicBezTo>
                  <a:cubicBezTo>
                    <a:pt x="65" y="597"/>
                    <a:pt x="66" y="599"/>
                    <a:pt x="66" y="601"/>
                  </a:cubicBezTo>
                  <a:cubicBezTo>
                    <a:pt x="65" y="604"/>
                    <a:pt x="63" y="608"/>
                    <a:pt x="63" y="611"/>
                  </a:cubicBezTo>
                  <a:cubicBezTo>
                    <a:pt x="62" y="615"/>
                    <a:pt x="61" y="618"/>
                    <a:pt x="61" y="622"/>
                  </a:cubicBezTo>
                  <a:cubicBezTo>
                    <a:pt x="61" y="625"/>
                    <a:pt x="61" y="628"/>
                    <a:pt x="59" y="630"/>
                  </a:cubicBezTo>
                  <a:cubicBezTo>
                    <a:pt x="56" y="635"/>
                    <a:pt x="53" y="641"/>
                    <a:pt x="50" y="645"/>
                  </a:cubicBezTo>
                  <a:cubicBezTo>
                    <a:pt x="48" y="647"/>
                    <a:pt x="47" y="648"/>
                    <a:pt x="45" y="650"/>
                  </a:cubicBezTo>
                  <a:cubicBezTo>
                    <a:pt x="44" y="651"/>
                    <a:pt x="44" y="652"/>
                    <a:pt x="44" y="654"/>
                  </a:cubicBezTo>
                  <a:cubicBezTo>
                    <a:pt x="42" y="655"/>
                    <a:pt x="40" y="657"/>
                    <a:pt x="37" y="658"/>
                  </a:cubicBezTo>
                  <a:cubicBezTo>
                    <a:pt x="34" y="659"/>
                    <a:pt x="33" y="660"/>
                    <a:pt x="29" y="660"/>
                  </a:cubicBezTo>
                  <a:cubicBezTo>
                    <a:pt x="26" y="660"/>
                    <a:pt x="22" y="660"/>
                    <a:pt x="19" y="660"/>
                  </a:cubicBezTo>
                  <a:cubicBezTo>
                    <a:pt x="16" y="661"/>
                    <a:pt x="13" y="661"/>
                    <a:pt x="10" y="662"/>
                  </a:cubicBezTo>
                  <a:cubicBezTo>
                    <a:pt x="8" y="662"/>
                    <a:pt x="6" y="665"/>
                    <a:pt x="6" y="667"/>
                  </a:cubicBezTo>
                  <a:cubicBezTo>
                    <a:pt x="6" y="667"/>
                    <a:pt x="6" y="667"/>
                    <a:pt x="6" y="668"/>
                  </a:cubicBezTo>
                  <a:cubicBezTo>
                    <a:pt x="6" y="669"/>
                    <a:pt x="7" y="670"/>
                    <a:pt x="7" y="671"/>
                  </a:cubicBezTo>
                  <a:cubicBezTo>
                    <a:pt x="10" y="672"/>
                    <a:pt x="14" y="674"/>
                    <a:pt x="17" y="674"/>
                  </a:cubicBezTo>
                  <a:cubicBezTo>
                    <a:pt x="21" y="675"/>
                    <a:pt x="24" y="675"/>
                    <a:pt x="28" y="675"/>
                  </a:cubicBezTo>
                  <a:cubicBezTo>
                    <a:pt x="37" y="675"/>
                    <a:pt x="45" y="675"/>
                    <a:pt x="54" y="675"/>
                  </a:cubicBezTo>
                  <a:cubicBezTo>
                    <a:pt x="58" y="675"/>
                    <a:pt x="62" y="675"/>
                    <a:pt x="66" y="674"/>
                  </a:cubicBezTo>
                  <a:cubicBezTo>
                    <a:pt x="67" y="674"/>
                    <a:pt x="74" y="672"/>
                    <a:pt x="74" y="675"/>
                  </a:cubicBezTo>
                  <a:cubicBezTo>
                    <a:pt x="78" y="675"/>
                    <a:pt x="82" y="675"/>
                    <a:pt x="86" y="675"/>
                  </a:cubicBezTo>
                  <a:cubicBezTo>
                    <a:pt x="91" y="675"/>
                    <a:pt x="95" y="676"/>
                    <a:pt x="100" y="675"/>
                  </a:cubicBezTo>
                  <a:cubicBezTo>
                    <a:pt x="101" y="675"/>
                    <a:pt x="103" y="675"/>
                    <a:pt x="104" y="675"/>
                  </a:cubicBezTo>
                  <a:cubicBezTo>
                    <a:pt x="104" y="675"/>
                    <a:pt x="104" y="675"/>
                    <a:pt x="104" y="675"/>
                  </a:cubicBezTo>
                  <a:cubicBezTo>
                    <a:pt x="104" y="676"/>
                    <a:pt x="104" y="678"/>
                    <a:pt x="104" y="679"/>
                  </a:cubicBezTo>
                  <a:cubicBezTo>
                    <a:pt x="104" y="681"/>
                    <a:pt x="105" y="681"/>
                    <a:pt x="107" y="682"/>
                  </a:cubicBezTo>
                  <a:cubicBezTo>
                    <a:pt x="109" y="682"/>
                    <a:pt x="112" y="683"/>
                    <a:pt x="114" y="683"/>
                  </a:cubicBezTo>
                  <a:cubicBezTo>
                    <a:pt x="121" y="683"/>
                    <a:pt x="127" y="683"/>
                    <a:pt x="133" y="683"/>
                  </a:cubicBezTo>
                  <a:cubicBezTo>
                    <a:pt x="140" y="684"/>
                    <a:pt x="148" y="682"/>
                    <a:pt x="156" y="681"/>
                  </a:cubicBezTo>
                  <a:cubicBezTo>
                    <a:pt x="156" y="682"/>
                    <a:pt x="156" y="682"/>
                    <a:pt x="156" y="682"/>
                  </a:cubicBezTo>
                  <a:cubicBezTo>
                    <a:pt x="161" y="683"/>
                    <a:pt x="166" y="682"/>
                    <a:pt x="170" y="682"/>
                  </a:cubicBezTo>
                  <a:cubicBezTo>
                    <a:pt x="173" y="682"/>
                    <a:pt x="176" y="681"/>
                    <a:pt x="179" y="681"/>
                  </a:cubicBezTo>
                  <a:cubicBezTo>
                    <a:pt x="181" y="682"/>
                    <a:pt x="183" y="682"/>
                    <a:pt x="184" y="681"/>
                  </a:cubicBezTo>
                  <a:cubicBezTo>
                    <a:pt x="187" y="680"/>
                    <a:pt x="187" y="674"/>
                    <a:pt x="188" y="671"/>
                  </a:cubicBezTo>
                  <a:cubicBezTo>
                    <a:pt x="188" y="671"/>
                    <a:pt x="188" y="670"/>
                    <a:pt x="188" y="669"/>
                  </a:cubicBezTo>
                  <a:cubicBezTo>
                    <a:pt x="188" y="669"/>
                    <a:pt x="189" y="669"/>
                    <a:pt x="190" y="669"/>
                  </a:cubicBezTo>
                  <a:cubicBezTo>
                    <a:pt x="190" y="666"/>
                    <a:pt x="191" y="663"/>
                    <a:pt x="192" y="659"/>
                  </a:cubicBezTo>
                  <a:cubicBezTo>
                    <a:pt x="192" y="655"/>
                    <a:pt x="191" y="651"/>
                    <a:pt x="191" y="646"/>
                  </a:cubicBezTo>
                  <a:cubicBezTo>
                    <a:pt x="190" y="640"/>
                    <a:pt x="190" y="632"/>
                    <a:pt x="188" y="626"/>
                  </a:cubicBezTo>
                  <a:cubicBezTo>
                    <a:pt x="188" y="625"/>
                    <a:pt x="188" y="624"/>
                    <a:pt x="187" y="623"/>
                  </a:cubicBezTo>
                  <a:cubicBezTo>
                    <a:pt x="187" y="623"/>
                    <a:pt x="187" y="622"/>
                    <a:pt x="186" y="622"/>
                  </a:cubicBezTo>
                  <a:cubicBezTo>
                    <a:pt x="186" y="621"/>
                    <a:pt x="186" y="621"/>
                    <a:pt x="186" y="620"/>
                  </a:cubicBezTo>
                  <a:cubicBezTo>
                    <a:pt x="187" y="619"/>
                    <a:pt x="187" y="618"/>
                    <a:pt x="187" y="617"/>
                  </a:cubicBezTo>
                  <a:cubicBezTo>
                    <a:pt x="188" y="614"/>
                    <a:pt x="189" y="612"/>
                    <a:pt x="190" y="610"/>
                  </a:cubicBezTo>
                  <a:cubicBezTo>
                    <a:pt x="191" y="605"/>
                    <a:pt x="192" y="599"/>
                    <a:pt x="192" y="594"/>
                  </a:cubicBezTo>
                  <a:cubicBezTo>
                    <a:pt x="192" y="586"/>
                    <a:pt x="192" y="579"/>
                    <a:pt x="191" y="572"/>
                  </a:cubicBezTo>
                  <a:cubicBezTo>
                    <a:pt x="191" y="567"/>
                    <a:pt x="191" y="562"/>
                    <a:pt x="190" y="557"/>
                  </a:cubicBezTo>
                  <a:cubicBezTo>
                    <a:pt x="188" y="549"/>
                    <a:pt x="187" y="541"/>
                    <a:pt x="184" y="533"/>
                  </a:cubicBezTo>
                  <a:cubicBezTo>
                    <a:pt x="184" y="531"/>
                    <a:pt x="183" y="529"/>
                    <a:pt x="183" y="528"/>
                  </a:cubicBezTo>
                  <a:cubicBezTo>
                    <a:pt x="183" y="527"/>
                    <a:pt x="184" y="527"/>
                    <a:pt x="184" y="526"/>
                  </a:cubicBezTo>
                  <a:cubicBezTo>
                    <a:pt x="184" y="526"/>
                    <a:pt x="183" y="525"/>
                    <a:pt x="183" y="525"/>
                  </a:cubicBezTo>
                  <a:cubicBezTo>
                    <a:pt x="183" y="523"/>
                    <a:pt x="183" y="523"/>
                    <a:pt x="183" y="521"/>
                  </a:cubicBezTo>
                  <a:cubicBezTo>
                    <a:pt x="184" y="520"/>
                    <a:pt x="184" y="518"/>
                    <a:pt x="183" y="517"/>
                  </a:cubicBezTo>
                  <a:cubicBezTo>
                    <a:pt x="182" y="516"/>
                    <a:pt x="181" y="515"/>
                    <a:pt x="181" y="514"/>
                  </a:cubicBezTo>
                  <a:cubicBezTo>
                    <a:pt x="181" y="512"/>
                    <a:pt x="183" y="512"/>
                    <a:pt x="184" y="511"/>
                  </a:cubicBezTo>
                  <a:cubicBezTo>
                    <a:pt x="184" y="509"/>
                    <a:pt x="183" y="509"/>
                    <a:pt x="182" y="509"/>
                  </a:cubicBezTo>
                  <a:cubicBezTo>
                    <a:pt x="182" y="508"/>
                    <a:pt x="182" y="508"/>
                    <a:pt x="182" y="508"/>
                  </a:cubicBezTo>
                  <a:cubicBezTo>
                    <a:pt x="183" y="506"/>
                    <a:pt x="182" y="505"/>
                    <a:pt x="181" y="504"/>
                  </a:cubicBezTo>
                  <a:cubicBezTo>
                    <a:pt x="180" y="502"/>
                    <a:pt x="180" y="502"/>
                    <a:pt x="181" y="500"/>
                  </a:cubicBezTo>
                  <a:cubicBezTo>
                    <a:pt x="181" y="498"/>
                    <a:pt x="183" y="497"/>
                    <a:pt x="182" y="495"/>
                  </a:cubicBezTo>
                  <a:cubicBezTo>
                    <a:pt x="182" y="494"/>
                    <a:pt x="181" y="492"/>
                    <a:pt x="180" y="490"/>
                  </a:cubicBezTo>
                  <a:cubicBezTo>
                    <a:pt x="179" y="489"/>
                    <a:pt x="179" y="487"/>
                    <a:pt x="178" y="485"/>
                  </a:cubicBezTo>
                  <a:cubicBezTo>
                    <a:pt x="178" y="484"/>
                    <a:pt x="179" y="483"/>
                    <a:pt x="179" y="481"/>
                  </a:cubicBezTo>
                  <a:cubicBezTo>
                    <a:pt x="180" y="477"/>
                    <a:pt x="179" y="474"/>
                    <a:pt x="178" y="470"/>
                  </a:cubicBezTo>
                  <a:cubicBezTo>
                    <a:pt x="177" y="465"/>
                    <a:pt x="176" y="459"/>
                    <a:pt x="176" y="454"/>
                  </a:cubicBezTo>
                  <a:cubicBezTo>
                    <a:pt x="174" y="441"/>
                    <a:pt x="175" y="428"/>
                    <a:pt x="174" y="415"/>
                  </a:cubicBezTo>
                  <a:cubicBezTo>
                    <a:pt x="173" y="409"/>
                    <a:pt x="174" y="403"/>
                    <a:pt x="174" y="396"/>
                  </a:cubicBezTo>
                  <a:cubicBezTo>
                    <a:pt x="174" y="394"/>
                    <a:pt x="174" y="392"/>
                    <a:pt x="174" y="389"/>
                  </a:cubicBezTo>
                  <a:cubicBezTo>
                    <a:pt x="175" y="389"/>
                    <a:pt x="177" y="389"/>
                    <a:pt x="178" y="389"/>
                  </a:cubicBezTo>
                  <a:cubicBezTo>
                    <a:pt x="187" y="389"/>
                    <a:pt x="193" y="385"/>
                    <a:pt x="200" y="379"/>
                  </a:cubicBezTo>
                  <a:cubicBezTo>
                    <a:pt x="203" y="376"/>
                    <a:pt x="202" y="374"/>
                    <a:pt x="201" y="370"/>
                  </a:cubicBezTo>
                  <a:cubicBezTo>
                    <a:pt x="198" y="364"/>
                    <a:pt x="196" y="358"/>
                    <a:pt x="194" y="352"/>
                  </a:cubicBezTo>
                  <a:cubicBezTo>
                    <a:pt x="191" y="342"/>
                    <a:pt x="188" y="331"/>
                    <a:pt x="185" y="320"/>
                  </a:cubicBezTo>
                  <a:cubicBezTo>
                    <a:pt x="184" y="313"/>
                    <a:pt x="183" y="307"/>
                    <a:pt x="182" y="300"/>
                  </a:cubicBezTo>
                  <a:cubicBezTo>
                    <a:pt x="183" y="299"/>
                    <a:pt x="184" y="299"/>
                    <a:pt x="185" y="298"/>
                  </a:cubicBezTo>
                  <a:cubicBezTo>
                    <a:pt x="186" y="298"/>
                    <a:pt x="187" y="297"/>
                    <a:pt x="187" y="296"/>
                  </a:cubicBezTo>
                  <a:cubicBezTo>
                    <a:pt x="188" y="294"/>
                    <a:pt x="187" y="292"/>
                    <a:pt x="187" y="290"/>
                  </a:cubicBezTo>
                  <a:cubicBezTo>
                    <a:pt x="187" y="289"/>
                    <a:pt x="188" y="288"/>
                    <a:pt x="190" y="288"/>
                  </a:cubicBezTo>
                  <a:cubicBezTo>
                    <a:pt x="192" y="287"/>
                    <a:pt x="192" y="285"/>
                    <a:pt x="194" y="283"/>
                  </a:cubicBezTo>
                  <a:cubicBezTo>
                    <a:pt x="195" y="280"/>
                    <a:pt x="199" y="276"/>
                    <a:pt x="199" y="272"/>
                  </a:cubicBezTo>
                  <a:cubicBezTo>
                    <a:pt x="199" y="270"/>
                    <a:pt x="198" y="267"/>
                    <a:pt x="200" y="265"/>
                  </a:cubicBezTo>
                  <a:cubicBezTo>
                    <a:pt x="201" y="264"/>
                    <a:pt x="202" y="264"/>
                    <a:pt x="202" y="262"/>
                  </a:cubicBezTo>
                  <a:cubicBezTo>
                    <a:pt x="203" y="261"/>
                    <a:pt x="204" y="260"/>
                    <a:pt x="205" y="259"/>
                  </a:cubicBezTo>
                  <a:cubicBezTo>
                    <a:pt x="207" y="257"/>
                    <a:pt x="208" y="253"/>
                    <a:pt x="209" y="250"/>
                  </a:cubicBezTo>
                  <a:cubicBezTo>
                    <a:pt x="210" y="246"/>
                    <a:pt x="209" y="243"/>
                    <a:pt x="208" y="240"/>
                  </a:cubicBezTo>
                  <a:cubicBezTo>
                    <a:pt x="207" y="236"/>
                    <a:pt x="208" y="232"/>
                    <a:pt x="207" y="229"/>
                  </a:cubicBezTo>
                  <a:cubicBezTo>
                    <a:pt x="206" y="224"/>
                    <a:pt x="204" y="220"/>
                    <a:pt x="203" y="215"/>
                  </a:cubicBezTo>
                  <a:cubicBezTo>
                    <a:pt x="202" y="210"/>
                    <a:pt x="201" y="204"/>
                    <a:pt x="200" y="199"/>
                  </a:cubicBezTo>
                  <a:cubicBezTo>
                    <a:pt x="199" y="195"/>
                    <a:pt x="198" y="192"/>
                    <a:pt x="197" y="188"/>
                  </a:cubicBezTo>
                  <a:cubicBezTo>
                    <a:pt x="196" y="186"/>
                    <a:pt x="196" y="184"/>
                    <a:pt x="195" y="183"/>
                  </a:cubicBezTo>
                  <a:cubicBezTo>
                    <a:pt x="194" y="175"/>
                    <a:pt x="191" y="168"/>
                    <a:pt x="188" y="160"/>
                  </a:cubicBezTo>
                  <a:cubicBezTo>
                    <a:pt x="185" y="152"/>
                    <a:pt x="184" y="145"/>
                    <a:pt x="184" y="137"/>
                  </a:cubicBezTo>
                  <a:cubicBezTo>
                    <a:pt x="183" y="131"/>
                    <a:pt x="182" y="125"/>
                    <a:pt x="179" y="119"/>
                  </a:cubicBezTo>
                  <a:cubicBezTo>
                    <a:pt x="177" y="116"/>
                    <a:pt x="175" y="114"/>
                    <a:pt x="172" y="114"/>
                  </a:cubicBezTo>
                  <a:cubicBezTo>
                    <a:pt x="172" y="114"/>
                    <a:pt x="172" y="114"/>
                    <a:pt x="172" y="114"/>
                  </a:cubicBezTo>
                  <a:cubicBezTo>
                    <a:pt x="171" y="113"/>
                    <a:pt x="169" y="111"/>
                    <a:pt x="167" y="110"/>
                  </a:cubicBezTo>
                  <a:cubicBezTo>
                    <a:pt x="165" y="109"/>
                    <a:pt x="162" y="109"/>
                    <a:pt x="159" y="108"/>
                  </a:cubicBezTo>
                  <a:cubicBezTo>
                    <a:pt x="156" y="108"/>
                    <a:pt x="153" y="107"/>
                    <a:pt x="151" y="106"/>
                  </a:cubicBezTo>
                  <a:cubicBezTo>
                    <a:pt x="148" y="105"/>
                    <a:pt x="145" y="105"/>
                    <a:pt x="142" y="103"/>
                  </a:cubicBezTo>
                  <a:cubicBezTo>
                    <a:pt x="139" y="101"/>
                    <a:pt x="136" y="99"/>
                    <a:pt x="132" y="98"/>
                  </a:cubicBezTo>
                  <a:cubicBezTo>
                    <a:pt x="130" y="97"/>
                    <a:pt x="127" y="96"/>
                    <a:pt x="125" y="96"/>
                  </a:cubicBezTo>
                  <a:cubicBezTo>
                    <a:pt x="125" y="96"/>
                    <a:pt x="124" y="95"/>
                    <a:pt x="124" y="95"/>
                  </a:cubicBezTo>
                  <a:cubicBezTo>
                    <a:pt x="123" y="94"/>
                    <a:pt x="121" y="92"/>
                    <a:pt x="120" y="92"/>
                  </a:cubicBezTo>
                  <a:cubicBezTo>
                    <a:pt x="118" y="90"/>
                    <a:pt x="116" y="88"/>
                    <a:pt x="114" y="86"/>
                  </a:cubicBezTo>
                  <a:cubicBezTo>
                    <a:pt x="113" y="85"/>
                    <a:pt x="113" y="84"/>
                    <a:pt x="111" y="84"/>
                  </a:cubicBezTo>
                  <a:cubicBezTo>
                    <a:pt x="110" y="84"/>
                    <a:pt x="109" y="84"/>
                    <a:pt x="109" y="84"/>
                  </a:cubicBezTo>
                  <a:cubicBezTo>
                    <a:pt x="108" y="84"/>
                    <a:pt x="108" y="83"/>
                    <a:pt x="107" y="83"/>
                  </a:cubicBezTo>
                  <a:cubicBezTo>
                    <a:pt x="107" y="80"/>
                    <a:pt x="107" y="77"/>
                    <a:pt x="108" y="74"/>
                  </a:cubicBezTo>
                  <a:cubicBezTo>
                    <a:pt x="108" y="71"/>
                    <a:pt x="109" y="68"/>
                    <a:pt x="110" y="66"/>
                  </a:cubicBezTo>
                  <a:cubicBezTo>
                    <a:pt x="110" y="65"/>
                    <a:pt x="110" y="65"/>
                    <a:pt x="110" y="64"/>
                  </a:cubicBezTo>
                  <a:cubicBezTo>
                    <a:pt x="110" y="64"/>
                    <a:pt x="111" y="64"/>
                    <a:pt x="111" y="64"/>
                  </a:cubicBezTo>
                  <a:cubicBezTo>
                    <a:pt x="114" y="65"/>
                    <a:pt x="116" y="63"/>
                    <a:pt x="117" y="61"/>
                  </a:cubicBezTo>
                  <a:cubicBezTo>
                    <a:pt x="118" y="60"/>
                    <a:pt x="118" y="59"/>
                    <a:pt x="118" y="57"/>
                  </a:cubicBezTo>
                  <a:cubicBezTo>
                    <a:pt x="119" y="56"/>
                    <a:pt x="119" y="55"/>
                    <a:pt x="120" y="54"/>
                  </a:cubicBezTo>
                  <a:cubicBezTo>
                    <a:pt x="120" y="51"/>
                    <a:pt x="121" y="49"/>
                    <a:pt x="122" y="46"/>
                  </a:cubicBezTo>
                  <a:cubicBezTo>
                    <a:pt x="122" y="43"/>
                    <a:pt x="122" y="40"/>
                    <a:pt x="118" y="41"/>
                  </a:cubicBezTo>
                  <a:cubicBezTo>
                    <a:pt x="118" y="41"/>
                    <a:pt x="118" y="41"/>
                    <a:pt x="117" y="41"/>
                  </a:cubicBezTo>
                  <a:cubicBezTo>
                    <a:pt x="118" y="38"/>
                    <a:pt x="118" y="36"/>
                    <a:pt x="117" y="33"/>
                  </a:cubicBezTo>
                  <a:cubicBezTo>
                    <a:pt x="118" y="33"/>
                    <a:pt x="118" y="33"/>
                    <a:pt x="118" y="33"/>
                  </a:cubicBezTo>
                  <a:cubicBezTo>
                    <a:pt x="118" y="32"/>
                    <a:pt x="118" y="31"/>
                    <a:pt x="117" y="30"/>
                  </a:cubicBezTo>
                  <a:cubicBezTo>
                    <a:pt x="117" y="29"/>
                    <a:pt x="117" y="28"/>
                    <a:pt x="117" y="27"/>
                  </a:cubicBezTo>
                  <a:cubicBezTo>
                    <a:pt x="117" y="25"/>
                    <a:pt x="116" y="23"/>
                    <a:pt x="116" y="21"/>
                  </a:cubicBezTo>
                  <a:cubicBezTo>
                    <a:pt x="116" y="18"/>
                    <a:pt x="115" y="17"/>
                    <a:pt x="113" y="15"/>
                  </a:cubicBezTo>
                  <a:cubicBezTo>
                    <a:pt x="111" y="14"/>
                    <a:pt x="110" y="11"/>
                    <a:pt x="109" y="10"/>
                  </a:cubicBezTo>
                  <a:cubicBezTo>
                    <a:pt x="110" y="10"/>
                    <a:pt x="111" y="10"/>
                    <a:pt x="112" y="11"/>
                  </a:cubicBezTo>
                  <a:cubicBezTo>
                    <a:pt x="110" y="9"/>
                    <a:pt x="109" y="7"/>
                    <a:pt x="106" y="6"/>
                  </a:cubicBezTo>
                  <a:cubicBezTo>
                    <a:pt x="105" y="6"/>
                    <a:pt x="103" y="5"/>
                    <a:pt x="101" y="5"/>
                  </a:cubicBezTo>
                  <a:cubicBezTo>
                    <a:pt x="101" y="4"/>
                    <a:pt x="100" y="4"/>
                    <a:pt x="100" y="4"/>
                  </a:cubicBezTo>
                  <a:cubicBezTo>
                    <a:pt x="98" y="3"/>
                    <a:pt x="96" y="2"/>
                    <a:pt x="95" y="2"/>
                  </a:cubicBezTo>
                  <a:cubicBezTo>
                    <a:pt x="95" y="2"/>
                    <a:pt x="95" y="3"/>
                    <a:pt x="95" y="3"/>
                  </a:cubicBezTo>
                  <a:cubicBezTo>
                    <a:pt x="94" y="3"/>
                    <a:pt x="93" y="1"/>
                    <a:pt x="92" y="1"/>
                  </a:cubicBezTo>
                  <a:cubicBezTo>
                    <a:pt x="92" y="2"/>
                    <a:pt x="92" y="2"/>
                    <a:pt x="92" y="3"/>
                  </a:cubicBezTo>
                  <a:cubicBezTo>
                    <a:pt x="91" y="1"/>
                    <a:pt x="88" y="1"/>
                    <a:pt x="86" y="1"/>
                  </a:cubicBezTo>
                  <a:cubicBezTo>
                    <a:pt x="85" y="1"/>
                    <a:pt x="84" y="1"/>
                    <a:pt x="83" y="1"/>
                  </a:cubicBezTo>
                  <a:cubicBezTo>
                    <a:pt x="82" y="1"/>
                    <a:pt x="81" y="1"/>
                    <a:pt x="80" y="1"/>
                  </a:cubicBezTo>
                  <a:cubicBezTo>
                    <a:pt x="73" y="0"/>
                    <a:pt x="64" y="5"/>
                    <a:pt x="58" y="9"/>
                  </a:cubicBezTo>
                  <a:cubicBezTo>
                    <a:pt x="57" y="10"/>
                    <a:pt x="57" y="10"/>
                    <a:pt x="56" y="10"/>
                  </a:cubicBezTo>
                  <a:cubicBezTo>
                    <a:pt x="56" y="11"/>
                    <a:pt x="57" y="11"/>
                    <a:pt x="56" y="12"/>
                  </a:cubicBezTo>
                  <a:cubicBezTo>
                    <a:pt x="55" y="12"/>
                    <a:pt x="55" y="12"/>
                    <a:pt x="54" y="13"/>
                  </a:cubicBezTo>
                  <a:cubicBezTo>
                    <a:pt x="54" y="13"/>
                    <a:pt x="54" y="14"/>
                    <a:pt x="53" y="14"/>
                  </a:cubicBezTo>
                  <a:cubicBezTo>
                    <a:pt x="52" y="16"/>
                    <a:pt x="50" y="18"/>
                    <a:pt x="49" y="20"/>
                  </a:cubicBezTo>
                  <a:cubicBezTo>
                    <a:pt x="49" y="20"/>
                    <a:pt x="49" y="20"/>
                    <a:pt x="50" y="20"/>
                  </a:cubicBezTo>
                  <a:cubicBezTo>
                    <a:pt x="49" y="20"/>
                    <a:pt x="49" y="21"/>
                    <a:pt x="48" y="22"/>
                  </a:cubicBezTo>
                  <a:cubicBezTo>
                    <a:pt x="48" y="23"/>
                    <a:pt x="48" y="22"/>
                    <a:pt x="48" y="23"/>
                  </a:cubicBezTo>
                  <a:cubicBezTo>
                    <a:pt x="48" y="25"/>
                    <a:pt x="48" y="26"/>
                    <a:pt x="48" y="28"/>
                  </a:cubicBezTo>
                  <a:cubicBezTo>
                    <a:pt x="48" y="31"/>
                    <a:pt x="48" y="34"/>
                    <a:pt x="48" y="36"/>
                  </a:cubicBezTo>
                  <a:cubicBezTo>
                    <a:pt x="48" y="39"/>
                    <a:pt x="48" y="42"/>
                    <a:pt x="49" y="45"/>
                  </a:cubicBezTo>
                  <a:cubicBezTo>
                    <a:pt x="49" y="45"/>
                    <a:pt x="50" y="46"/>
                    <a:pt x="50" y="47"/>
                  </a:cubicBezTo>
                  <a:cubicBezTo>
                    <a:pt x="51" y="47"/>
                    <a:pt x="51" y="48"/>
                    <a:pt x="52" y="49"/>
                  </a:cubicBezTo>
                  <a:cubicBezTo>
                    <a:pt x="52" y="51"/>
                    <a:pt x="52" y="53"/>
                    <a:pt x="52" y="55"/>
                  </a:cubicBezTo>
                  <a:cubicBezTo>
                    <a:pt x="53" y="60"/>
                    <a:pt x="56" y="65"/>
                    <a:pt x="56" y="70"/>
                  </a:cubicBezTo>
                  <a:cubicBezTo>
                    <a:pt x="57" y="75"/>
                    <a:pt x="61" y="80"/>
                    <a:pt x="64" y="84"/>
                  </a:cubicBezTo>
                  <a:cubicBezTo>
                    <a:pt x="65" y="85"/>
                    <a:pt x="66" y="86"/>
                    <a:pt x="68" y="87"/>
                  </a:cubicBezTo>
                  <a:cubicBezTo>
                    <a:pt x="68" y="87"/>
                    <a:pt x="68" y="87"/>
                    <a:pt x="68" y="87"/>
                  </a:cubicBezTo>
                  <a:cubicBezTo>
                    <a:pt x="67" y="88"/>
                    <a:pt x="67" y="88"/>
                    <a:pt x="67" y="88"/>
                  </a:cubicBezTo>
                  <a:cubicBezTo>
                    <a:pt x="67" y="90"/>
                    <a:pt x="66" y="92"/>
                    <a:pt x="65" y="94"/>
                  </a:cubicBezTo>
                  <a:cubicBezTo>
                    <a:pt x="65" y="94"/>
                    <a:pt x="64" y="94"/>
                    <a:pt x="64" y="95"/>
                  </a:cubicBezTo>
                  <a:cubicBezTo>
                    <a:pt x="64" y="95"/>
                    <a:pt x="64" y="95"/>
                    <a:pt x="64" y="95"/>
                  </a:cubicBezTo>
                  <a:cubicBezTo>
                    <a:pt x="62" y="96"/>
                    <a:pt x="62" y="99"/>
                    <a:pt x="61" y="101"/>
                  </a:cubicBezTo>
                  <a:cubicBezTo>
                    <a:pt x="61" y="101"/>
                    <a:pt x="61" y="102"/>
                    <a:pt x="60" y="103"/>
                  </a:cubicBezTo>
                  <a:cubicBezTo>
                    <a:pt x="60" y="103"/>
                    <a:pt x="59" y="103"/>
                    <a:pt x="59" y="103"/>
                  </a:cubicBezTo>
                  <a:cubicBezTo>
                    <a:pt x="56" y="104"/>
                    <a:pt x="54" y="105"/>
                    <a:pt x="52" y="106"/>
                  </a:cubicBezTo>
                  <a:cubicBezTo>
                    <a:pt x="49" y="108"/>
                    <a:pt x="46" y="109"/>
                    <a:pt x="43" y="110"/>
                  </a:cubicBezTo>
                  <a:cubicBezTo>
                    <a:pt x="38" y="112"/>
                    <a:pt x="33" y="114"/>
                    <a:pt x="28" y="116"/>
                  </a:cubicBezTo>
                  <a:cubicBezTo>
                    <a:pt x="24" y="118"/>
                    <a:pt x="20" y="120"/>
                    <a:pt x="18" y="123"/>
                  </a:cubicBezTo>
                  <a:cubicBezTo>
                    <a:pt x="17" y="123"/>
                    <a:pt x="17" y="123"/>
                    <a:pt x="17" y="123"/>
                  </a:cubicBezTo>
                  <a:cubicBezTo>
                    <a:pt x="14" y="123"/>
                    <a:pt x="13" y="130"/>
                    <a:pt x="12" y="132"/>
                  </a:cubicBezTo>
                  <a:cubicBezTo>
                    <a:pt x="12" y="135"/>
                    <a:pt x="11" y="137"/>
                    <a:pt x="10" y="140"/>
                  </a:cubicBezTo>
                  <a:cubicBezTo>
                    <a:pt x="9" y="144"/>
                    <a:pt x="9" y="149"/>
                    <a:pt x="9" y="153"/>
                  </a:cubicBezTo>
                  <a:cubicBezTo>
                    <a:pt x="9" y="157"/>
                    <a:pt x="9" y="161"/>
                    <a:pt x="8" y="165"/>
                  </a:cubicBezTo>
                  <a:cubicBezTo>
                    <a:pt x="7" y="169"/>
                    <a:pt x="8" y="172"/>
                    <a:pt x="8" y="175"/>
                  </a:cubicBezTo>
                  <a:cubicBezTo>
                    <a:pt x="8" y="179"/>
                    <a:pt x="7" y="183"/>
                    <a:pt x="7" y="187"/>
                  </a:cubicBezTo>
                  <a:cubicBezTo>
                    <a:pt x="6" y="189"/>
                    <a:pt x="7" y="190"/>
                    <a:pt x="7" y="192"/>
                  </a:cubicBezTo>
                  <a:cubicBezTo>
                    <a:pt x="6" y="194"/>
                    <a:pt x="6" y="196"/>
                    <a:pt x="6" y="198"/>
                  </a:cubicBezTo>
                  <a:cubicBezTo>
                    <a:pt x="5" y="201"/>
                    <a:pt x="4" y="205"/>
                    <a:pt x="4" y="208"/>
                  </a:cubicBezTo>
                  <a:cubicBezTo>
                    <a:pt x="5" y="210"/>
                    <a:pt x="5" y="211"/>
                    <a:pt x="6" y="212"/>
                  </a:cubicBezTo>
                  <a:cubicBezTo>
                    <a:pt x="6" y="214"/>
                    <a:pt x="5" y="215"/>
                    <a:pt x="4" y="216"/>
                  </a:cubicBezTo>
                  <a:cubicBezTo>
                    <a:pt x="3" y="219"/>
                    <a:pt x="3" y="221"/>
                    <a:pt x="3" y="224"/>
                  </a:cubicBezTo>
                  <a:cubicBezTo>
                    <a:pt x="3" y="226"/>
                    <a:pt x="3" y="227"/>
                    <a:pt x="2" y="229"/>
                  </a:cubicBezTo>
                  <a:cubicBezTo>
                    <a:pt x="2" y="230"/>
                    <a:pt x="2" y="230"/>
                    <a:pt x="2" y="231"/>
                  </a:cubicBezTo>
                  <a:cubicBezTo>
                    <a:pt x="1" y="232"/>
                    <a:pt x="0" y="234"/>
                    <a:pt x="0" y="236"/>
                  </a:cubicBezTo>
                  <a:cubicBezTo>
                    <a:pt x="0" y="239"/>
                    <a:pt x="3" y="242"/>
                    <a:pt x="4" y="244"/>
                  </a:cubicBezTo>
                  <a:cubicBezTo>
                    <a:pt x="5" y="249"/>
                    <a:pt x="5" y="254"/>
                    <a:pt x="4" y="260"/>
                  </a:cubicBezTo>
                  <a:cubicBezTo>
                    <a:pt x="4" y="263"/>
                    <a:pt x="5" y="265"/>
                    <a:pt x="5" y="268"/>
                  </a:cubicBezTo>
                  <a:cubicBezTo>
                    <a:pt x="5" y="271"/>
                    <a:pt x="4" y="273"/>
                    <a:pt x="6" y="276"/>
                  </a:cubicBezTo>
                  <a:cubicBezTo>
                    <a:pt x="7" y="279"/>
                    <a:pt x="6" y="281"/>
                    <a:pt x="6" y="284"/>
                  </a:cubicBezTo>
                  <a:cubicBezTo>
                    <a:pt x="7" y="286"/>
                    <a:pt x="6" y="287"/>
                    <a:pt x="7" y="289"/>
                  </a:cubicBezTo>
                  <a:cubicBezTo>
                    <a:pt x="7" y="290"/>
                    <a:pt x="7" y="292"/>
                    <a:pt x="7" y="293"/>
                  </a:cubicBezTo>
                  <a:cubicBezTo>
                    <a:pt x="7" y="294"/>
                    <a:pt x="6" y="295"/>
                    <a:pt x="6" y="296"/>
                  </a:cubicBezTo>
                  <a:cubicBezTo>
                    <a:pt x="5" y="298"/>
                    <a:pt x="5" y="300"/>
                    <a:pt x="5" y="302"/>
                  </a:cubicBezTo>
                  <a:cubicBezTo>
                    <a:pt x="5" y="303"/>
                    <a:pt x="4" y="305"/>
                    <a:pt x="4" y="306"/>
                  </a:cubicBezTo>
                  <a:cubicBezTo>
                    <a:pt x="3" y="310"/>
                    <a:pt x="5" y="315"/>
                    <a:pt x="7" y="319"/>
                  </a:cubicBezTo>
                  <a:cubicBezTo>
                    <a:pt x="9" y="323"/>
                    <a:pt x="11" y="326"/>
                    <a:pt x="13" y="330"/>
                  </a:cubicBezTo>
                  <a:close/>
                  <a:moveTo>
                    <a:pt x="104" y="504"/>
                  </a:moveTo>
                  <a:cubicBezTo>
                    <a:pt x="104" y="503"/>
                    <a:pt x="105" y="502"/>
                    <a:pt x="106" y="501"/>
                  </a:cubicBezTo>
                  <a:cubicBezTo>
                    <a:pt x="107" y="498"/>
                    <a:pt x="106" y="496"/>
                    <a:pt x="105" y="494"/>
                  </a:cubicBezTo>
                  <a:cubicBezTo>
                    <a:pt x="105" y="494"/>
                    <a:pt x="105" y="494"/>
                    <a:pt x="105" y="494"/>
                  </a:cubicBezTo>
                  <a:cubicBezTo>
                    <a:pt x="106" y="493"/>
                    <a:pt x="105" y="492"/>
                    <a:pt x="105" y="490"/>
                  </a:cubicBezTo>
                  <a:cubicBezTo>
                    <a:pt x="105" y="489"/>
                    <a:pt x="107" y="488"/>
                    <a:pt x="107" y="487"/>
                  </a:cubicBezTo>
                  <a:cubicBezTo>
                    <a:pt x="108" y="486"/>
                    <a:pt x="107" y="484"/>
                    <a:pt x="107" y="482"/>
                  </a:cubicBezTo>
                  <a:cubicBezTo>
                    <a:pt x="107" y="479"/>
                    <a:pt x="106" y="476"/>
                    <a:pt x="106" y="472"/>
                  </a:cubicBezTo>
                  <a:cubicBezTo>
                    <a:pt x="105" y="469"/>
                    <a:pt x="105" y="466"/>
                    <a:pt x="105" y="463"/>
                  </a:cubicBezTo>
                  <a:cubicBezTo>
                    <a:pt x="105" y="461"/>
                    <a:pt x="104" y="459"/>
                    <a:pt x="104" y="457"/>
                  </a:cubicBezTo>
                  <a:cubicBezTo>
                    <a:pt x="104" y="451"/>
                    <a:pt x="105" y="446"/>
                    <a:pt x="105" y="440"/>
                  </a:cubicBezTo>
                  <a:cubicBezTo>
                    <a:pt x="105" y="437"/>
                    <a:pt x="105" y="433"/>
                    <a:pt x="106" y="430"/>
                  </a:cubicBezTo>
                  <a:cubicBezTo>
                    <a:pt x="107" y="432"/>
                    <a:pt x="108" y="434"/>
                    <a:pt x="108" y="436"/>
                  </a:cubicBezTo>
                  <a:cubicBezTo>
                    <a:pt x="110" y="439"/>
                    <a:pt x="111" y="443"/>
                    <a:pt x="113" y="446"/>
                  </a:cubicBezTo>
                  <a:cubicBezTo>
                    <a:pt x="114" y="449"/>
                    <a:pt x="115" y="452"/>
                    <a:pt x="116" y="455"/>
                  </a:cubicBezTo>
                  <a:cubicBezTo>
                    <a:pt x="118" y="460"/>
                    <a:pt x="119" y="465"/>
                    <a:pt x="121" y="470"/>
                  </a:cubicBezTo>
                  <a:cubicBezTo>
                    <a:pt x="123" y="479"/>
                    <a:pt x="125" y="487"/>
                    <a:pt x="128" y="496"/>
                  </a:cubicBezTo>
                  <a:cubicBezTo>
                    <a:pt x="128" y="500"/>
                    <a:pt x="128" y="504"/>
                    <a:pt x="129" y="507"/>
                  </a:cubicBezTo>
                  <a:cubicBezTo>
                    <a:pt x="131" y="511"/>
                    <a:pt x="132" y="515"/>
                    <a:pt x="132" y="519"/>
                  </a:cubicBezTo>
                  <a:cubicBezTo>
                    <a:pt x="133" y="522"/>
                    <a:pt x="133" y="525"/>
                    <a:pt x="134" y="527"/>
                  </a:cubicBezTo>
                  <a:cubicBezTo>
                    <a:pt x="135" y="529"/>
                    <a:pt x="136" y="530"/>
                    <a:pt x="136" y="532"/>
                  </a:cubicBezTo>
                  <a:cubicBezTo>
                    <a:pt x="137" y="545"/>
                    <a:pt x="139" y="557"/>
                    <a:pt x="141" y="570"/>
                  </a:cubicBezTo>
                  <a:cubicBezTo>
                    <a:pt x="144" y="582"/>
                    <a:pt x="145" y="594"/>
                    <a:pt x="143" y="606"/>
                  </a:cubicBezTo>
                  <a:cubicBezTo>
                    <a:pt x="143" y="609"/>
                    <a:pt x="143" y="613"/>
                    <a:pt x="142" y="616"/>
                  </a:cubicBezTo>
                  <a:cubicBezTo>
                    <a:pt x="141" y="620"/>
                    <a:pt x="139" y="625"/>
                    <a:pt x="138" y="629"/>
                  </a:cubicBezTo>
                  <a:cubicBezTo>
                    <a:pt x="137" y="630"/>
                    <a:pt x="136" y="632"/>
                    <a:pt x="137" y="633"/>
                  </a:cubicBezTo>
                  <a:cubicBezTo>
                    <a:pt x="137" y="635"/>
                    <a:pt x="138" y="636"/>
                    <a:pt x="138" y="638"/>
                  </a:cubicBezTo>
                  <a:cubicBezTo>
                    <a:pt x="139" y="641"/>
                    <a:pt x="138" y="644"/>
                    <a:pt x="138" y="647"/>
                  </a:cubicBezTo>
                  <a:cubicBezTo>
                    <a:pt x="138" y="649"/>
                    <a:pt x="139" y="653"/>
                    <a:pt x="138" y="655"/>
                  </a:cubicBezTo>
                  <a:cubicBezTo>
                    <a:pt x="137" y="657"/>
                    <a:pt x="135" y="658"/>
                    <a:pt x="134" y="659"/>
                  </a:cubicBezTo>
                  <a:cubicBezTo>
                    <a:pt x="133" y="660"/>
                    <a:pt x="132" y="662"/>
                    <a:pt x="132" y="662"/>
                  </a:cubicBezTo>
                  <a:cubicBezTo>
                    <a:pt x="132" y="663"/>
                    <a:pt x="132" y="663"/>
                    <a:pt x="132" y="663"/>
                  </a:cubicBezTo>
                  <a:cubicBezTo>
                    <a:pt x="131" y="663"/>
                    <a:pt x="131" y="664"/>
                    <a:pt x="131" y="664"/>
                  </a:cubicBezTo>
                  <a:cubicBezTo>
                    <a:pt x="128" y="666"/>
                    <a:pt x="126" y="668"/>
                    <a:pt x="123" y="669"/>
                  </a:cubicBezTo>
                  <a:cubicBezTo>
                    <a:pt x="120" y="670"/>
                    <a:pt x="116" y="671"/>
                    <a:pt x="114" y="671"/>
                  </a:cubicBezTo>
                  <a:cubicBezTo>
                    <a:pt x="111" y="672"/>
                    <a:pt x="109" y="671"/>
                    <a:pt x="108" y="672"/>
                  </a:cubicBezTo>
                  <a:cubicBezTo>
                    <a:pt x="109" y="669"/>
                    <a:pt x="110" y="667"/>
                    <a:pt x="110" y="664"/>
                  </a:cubicBezTo>
                  <a:cubicBezTo>
                    <a:pt x="110" y="663"/>
                    <a:pt x="110" y="661"/>
                    <a:pt x="110" y="660"/>
                  </a:cubicBezTo>
                  <a:cubicBezTo>
                    <a:pt x="111" y="660"/>
                    <a:pt x="111" y="659"/>
                    <a:pt x="111" y="657"/>
                  </a:cubicBezTo>
                  <a:cubicBezTo>
                    <a:pt x="110" y="650"/>
                    <a:pt x="108" y="643"/>
                    <a:pt x="108" y="636"/>
                  </a:cubicBezTo>
                  <a:cubicBezTo>
                    <a:pt x="107" y="630"/>
                    <a:pt x="107" y="624"/>
                    <a:pt x="108" y="618"/>
                  </a:cubicBezTo>
                  <a:cubicBezTo>
                    <a:pt x="108" y="613"/>
                    <a:pt x="108" y="609"/>
                    <a:pt x="110" y="605"/>
                  </a:cubicBezTo>
                  <a:cubicBezTo>
                    <a:pt x="111" y="600"/>
                    <a:pt x="113" y="595"/>
                    <a:pt x="114" y="589"/>
                  </a:cubicBezTo>
                  <a:cubicBezTo>
                    <a:pt x="115" y="586"/>
                    <a:pt x="115" y="584"/>
                    <a:pt x="115" y="580"/>
                  </a:cubicBezTo>
                  <a:cubicBezTo>
                    <a:pt x="114" y="573"/>
                    <a:pt x="114" y="566"/>
                    <a:pt x="113" y="560"/>
                  </a:cubicBezTo>
                  <a:cubicBezTo>
                    <a:pt x="112" y="552"/>
                    <a:pt x="111" y="545"/>
                    <a:pt x="110" y="538"/>
                  </a:cubicBezTo>
                  <a:cubicBezTo>
                    <a:pt x="109" y="531"/>
                    <a:pt x="109" y="523"/>
                    <a:pt x="107" y="516"/>
                  </a:cubicBezTo>
                  <a:cubicBezTo>
                    <a:pt x="106" y="515"/>
                    <a:pt x="106" y="514"/>
                    <a:pt x="106" y="513"/>
                  </a:cubicBezTo>
                  <a:cubicBezTo>
                    <a:pt x="106" y="511"/>
                    <a:pt x="106" y="509"/>
                    <a:pt x="106" y="508"/>
                  </a:cubicBezTo>
                  <a:cubicBezTo>
                    <a:pt x="106" y="507"/>
                    <a:pt x="104" y="505"/>
                    <a:pt x="104" y="504"/>
                  </a:cubicBezTo>
                  <a:close/>
                </a:path>
              </a:pathLst>
            </a:custGeom>
            <a:grpFill/>
            <a:ln w="9525">
              <a:noFill/>
              <a:round/>
            </a:ln>
          </p:spPr>
          <p:txBody>
            <a:bodyPr vert="horz" wrap="square" lIns="121920" tIns="60960" rIns="121920" bIns="60960" numCol="1" anchor="t" anchorCtr="0" compatLnSpc="1"/>
            <a:lstStyle/>
            <a:p>
              <a:endParaRPr lang="en-US" sz="2400" dirty="0">
                <a:solidFill>
                  <a:schemeClr val="accent6">
                    <a:lumMod val="75000"/>
                  </a:schemeClr>
                </a:solidFill>
                <a:latin typeface="Calibri" panose="020F0502020204030204"/>
              </a:endParaRPr>
            </a:p>
          </p:txBody>
        </p:sp>
        <p:sp>
          <p:nvSpPr>
            <p:cNvPr id="116" name="Freeform 14"/>
            <p:cNvSpPr/>
            <p:nvPr/>
          </p:nvSpPr>
          <p:spPr bwMode="auto">
            <a:xfrm>
              <a:off x="5630863" y="2173288"/>
              <a:ext cx="415925" cy="833438"/>
            </a:xfrm>
            <a:custGeom>
              <a:avLst/>
              <a:gdLst/>
              <a:ahLst/>
              <a:cxnLst>
                <a:cxn ang="0">
                  <a:pos x="4" y="202"/>
                </a:cxn>
                <a:cxn ang="0">
                  <a:pos x="10" y="195"/>
                </a:cxn>
                <a:cxn ang="0">
                  <a:pos x="10" y="179"/>
                </a:cxn>
                <a:cxn ang="0">
                  <a:pos x="14" y="154"/>
                </a:cxn>
                <a:cxn ang="0">
                  <a:pos x="14" y="129"/>
                </a:cxn>
                <a:cxn ang="0">
                  <a:pos x="19" y="99"/>
                </a:cxn>
                <a:cxn ang="0">
                  <a:pos x="29" y="66"/>
                </a:cxn>
                <a:cxn ang="0">
                  <a:pos x="34" y="46"/>
                </a:cxn>
                <a:cxn ang="0">
                  <a:pos x="41" y="29"/>
                </a:cxn>
                <a:cxn ang="0">
                  <a:pos x="43" y="10"/>
                </a:cxn>
                <a:cxn ang="0">
                  <a:pos x="47" y="6"/>
                </a:cxn>
                <a:cxn ang="0">
                  <a:pos x="46" y="11"/>
                </a:cxn>
                <a:cxn ang="0">
                  <a:pos x="53" y="23"/>
                </a:cxn>
                <a:cxn ang="0">
                  <a:pos x="58" y="28"/>
                </a:cxn>
                <a:cxn ang="0">
                  <a:pos x="67" y="21"/>
                </a:cxn>
                <a:cxn ang="0">
                  <a:pos x="83" y="8"/>
                </a:cxn>
                <a:cxn ang="0">
                  <a:pos x="87" y="0"/>
                </a:cxn>
                <a:cxn ang="0">
                  <a:pos x="88" y="0"/>
                </a:cxn>
                <a:cxn ang="0">
                  <a:pos x="85" y="17"/>
                </a:cxn>
                <a:cxn ang="0">
                  <a:pos x="76" y="50"/>
                </a:cxn>
                <a:cxn ang="0">
                  <a:pos x="66" y="103"/>
                </a:cxn>
                <a:cxn ang="0">
                  <a:pos x="84" y="173"/>
                </a:cxn>
                <a:cxn ang="0">
                  <a:pos x="111" y="219"/>
                </a:cxn>
                <a:cxn ang="0">
                  <a:pos x="98" y="220"/>
                </a:cxn>
                <a:cxn ang="0">
                  <a:pos x="70" y="221"/>
                </a:cxn>
                <a:cxn ang="0">
                  <a:pos x="43" y="221"/>
                </a:cxn>
                <a:cxn ang="0">
                  <a:pos x="37" y="221"/>
                </a:cxn>
                <a:cxn ang="0">
                  <a:pos x="28" y="222"/>
                </a:cxn>
                <a:cxn ang="0">
                  <a:pos x="16" y="216"/>
                </a:cxn>
                <a:cxn ang="0">
                  <a:pos x="11" y="213"/>
                </a:cxn>
                <a:cxn ang="0">
                  <a:pos x="3" y="209"/>
                </a:cxn>
                <a:cxn ang="0">
                  <a:pos x="4" y="202"/>
                </a:cxn>
              </a:cxnLst>
              <a:rect l="0" t="0" r="r" b="b"/>
              <a:pathLst>
                <a:path w="111" h="222">
                  <a:moveTo>
                    <a:pt x="4" y="202"/>
                  </a:moveTo>
                  <a:cubicBezTo>
                    <a:pt x="7" y="200"/>
                    <a:pt x="10" y="195"/>
                    <a:pt x="10" y="195"/>
                  </a:cubicBezTo>
                  <a:cubicBezTo>
                    <a:pt x="10" y="195"/>
                    <a:pt x="10" y="189"/>
                    <a:pt x="10" y="179"/>
                  </a:cubicBezTo>
                  <a:cubicBezTo>
                    <a:pt x="10" y="168"/>
                    <a:pt x="11" y="163"/>
                    <a:pt x="14" y="154"/>
                  </a:cubicBezTo>
                  <a:cubicBezTo>
                    <a:pt x="16" y="145"/>
                    <a:pt x="15" y="140"/>
                    <a:pt x="14" y="129"/>
                  </a:cubicBezTo>
                  <a:cubicBezTo>
                    <a:pt x="14" y="119"/>
                    <a:pt x="17" y="109"/>
                    <a:pt x="19" y="99"/>
                  </a:cubicBezTo>
                  <a:cubicBezTo>
                    <a:pt x="21" y="88"/>
                    <a:pt x="26" y="74"/>
                    <a:pt x="29" y="66"/>
                  </a:cubicBezTo>
                  <a:cubicBezTo>
                    <a:pt x="32" y="59"/>
                    <a:pt x="31" y="53"/>
                    <a:pt x="34" y="46"/>
                  </a:cubicBezTo>
                  <a:cubicBezTo>
                    <a:pt x="38" y="39"/>
                    <a:pt x="41" y="31"/>
                    <a:pt x="41" y="29"/>
                  </a:cubicBezTo>
                  <a:cubicBezTo>
                    <a:pt x="42" y="27"/>
                    <a:pt x="43" y="15"/>
                    <a:pt x="43" y="10"/>
                  </a:cubicBezTo>
                  <a:cubicBezTo>
                    <a:pt x="43" y="7"/>
                    <a:pt x="44" y="6"/>
                    <a:pt x="47" y="6"/>
                  </a:cubicBezTo>
                  <a:cubicBezTo>
                    <a:pt x="47" y="8"/>
                    <a:pt x="46" y="10"/>
                    <a:pt x="46" y="11"/>
                  </a:cubicBezTo>
                  <a:cubicBezTo>
                    <a:pt x="45" y="15"/>
                    <a:pt x="51" y="20"/>
                    <a:pt x="53" y="23"/>
                  </a:cubicBezTo>
                  <a:cubicBezTo>
                    <a:pt x="55" y="25"/>
                    <a:pt x="56" y="28"/>
                    <a:pt x="58" y="28"/>
                  </a:cubicBezTo>
                  <a:cubicBezTo>
                    <a:pt x="59" y="27"/>
                    <a:pt x="64" y="24"/>
                    <a:pt x="67" y="21"/>
                  </a:cubicBezTo>
                  <a:cubicBezTo>
                    <a:pt x="70" y="18"/>
                    <a:pt x="75" y="16"/>
                    <a:pt x="83" y="8"/>
                  </a:cubicBezTo>
                  <a:cubicBezTo>
                    <a:pt x="87" y="3"/>
                    <a:pt x="87" y="1"/>
                    <a:pt x="87" y="0"/>
                  </a:cubicBezTo>
                  <a:cubicBezTo>
                    <a:pt x="87" y="0"/>
                    <a:pt x="88" y="0"/>
                    <a:pt x="88" y="0"/>
                  </a:cubicBezTo>
                  <a:cubicBezTo>
                    <a:pt x="95" y="2"/>
                    <a:pt x="88" y="11"/>
                    <a:pt x="85" y="17"/>
                  </a:cubicBezTo>
                  <a:cubicBezTo>
                    <a:pt x="81" y="23"/>
                    <a:pt x="80" y="33"/>
                    <a:pt x="76" y="50"/>
                  </a:cubicBezTo>
                  <a:cubicBezTo>
                    <a:pt x="71" y="68"/>
                    <a:pt x="67" y="80"/>
                    <a:pt x="66" y="103"/>
                  </a:cubicBezTo>
                  <a:cubicBezTo>
                    <a:pt x="65" y="126"/>
                    <a:pt x="76" y="155"/>
                    <a:pt x="84" y="173"/>
                  </a:cubicBezTo>
                  <a:cubicBezTo>
                    <a:pt x="91" y="191"/>
                    <a:pt x="111" y="219"/>
                    <a:pt x="111" y="219"/>
                  </a:cubicBezTo>
                  <a:cubicBezTo>
                    <a:pt x="111" y="219"/>
                    <a:pt x="104" y="220"/>
                    <a:pt x="98" y="220"/>
                  </a:cubicBezTo>
                  <a:cubicBezTo>
                    <a:pt x="92" y="220"/>
                    <a:pt x="77" y="220"/>
                    <a:pt x="70" y="221"/>
                  </a:cubicBezTo>
                  <a:cubicBezTo>
                    <a:pt x="62" y="221"/>
                    <a:pt x="46" y="221"/>
                    <a:pt x="43" y="221"/>
                  </a:cubicBezTo>
                  <a:cubicBezTo>
                    <a:pt x="39" y="220"/>
                    <a:pt x="39" y="221"/>
                    <a:pt x="37" y="221"/>
                  </a:cubicBezTo>
                  <a:cubicBezTo>
                    <a:pt x="35" y="222"/>
                    <a:pt x="33" y="222"/>
                    <a:pt x="28" y="222"/>
                  </a:cubicBezTo>
                  <a:cubicBezTo>
                    <a:pt x="23" y="222"/>
                    <a:pt x="18" y="218"/>
                    <a:pt x="16" y="216"/>
                  </a:cubicBezTo>
                  <a:cubicBezTo>
                    <a:pt x="14" y="214"/>
                    <a:pt x="13" y="214"/>
                    <a:pt x="11" y="213"/>
                  </a:cubicBezTo>
                  <a:cubicBezTo>
                    <a:pt x="8" y="212"/>
                    <a:pt x="6" y="211"/>
                    <a:pt x="3" y="209"/>
                  </a:cubicBezTo>
                  <a:cubicBezTo>
                    <a:pt x="0" y="207"/>
                    <a:pt x="2" y="205"/>
                    <a:pt x="4" y="202"/>
                  </a:cubicBezTo>
                  <a:close/>
                </a:path>
              </a:pathLst>
            </a:custGeom>
            <a:grpFill/>
            <a:ln w="9525">
              <a:noFill/>
              <a:round/>
            </a:ln>
          </p:spPr>
          <p:txBody>
            <a:bodyPr vert="horz" wrap="square" lIns="121920" tIns="60960" rIns="121920" bIns="60960" numCol="1" anchor="t" anchorCtr="0" compatLnSpc="1"/>
            <a:lstStyle/>
            <a:p>
              <a:endParaRPr lang="en-US" sz="2400" dirty="0">
                <a:solidFill>
                  <a:schemeClr val="accent6">
                    <a:lumMod val="75000"/>
                  </a:schemeClr>
                </a:solidFill>
                <a:latin typeface="Calibri" panose="020F0502020204030204"/>
              </a:endParaRPr>
            </a:p>
          </p:txBody>
        </p:sp>
        <p:sp>
          <p:nvSpPr>
            <p:cNvPr id="117" name="Freeform 15"/>
            <p:cNvSpPr/>
            <p:nvPr/>
          </p:nvSpPr>
          <p:spPr bwMode="auto">
            <a:xfrm>
              <a:off x="5724525" y="2286000"/>
              <a:ext cx="146050" cy="698500"/>
            </a:xfrm>
            <a:custGeom>
              <a:avLst/>
              <a:gdLst/>
              <a:ahLst/>
              <a:cxnLst>
                <a:cxn ang="0">
                  <a:pos x="2" y="121"/>
                </a:cxn>
                <a:cxn ang="0">
                  <a:pos x="8" y="88"/>
                </a:cxn>
                <a:cxn ang="0">
                  <a:pos x="14" y="65"/>
                </a:cxn>
                <a:cxn ang="0">
                  <a:pos x="19" y="46"/>
                </a:cxn>
                <a:cxn ang="0">
                  <a:pos x="22" y="23"/>
                </a:cxn>
                <a:cxn ang="0">
                  <a:pos x="22" y="14"/>
                </a:cxn>
                <a:cxn ang="0">
                  <a:pos x="20" y="13"/>
                </a:cxn>
                <a:cxn ang="0">
                  <a:pos x="31" y="0"/>
                </a:cxn>
                <a:cxn ang="0">
                  <a:pos x="33" y="0"/>
                </a:cxn>
                <a:cxn ang="0">
                  <a:pos x="39" y="11"/>
                </a:cxn>
                <a:cxn ang="0">
                  <a:pos x="35" y="16"/>
                </a:cxn>
                <a:cxn ang="0">
                  <a:pos x="34" y="16"/>
                </a:cxn>
                <a:cxn ang="0">
                  <a:pos x="34" y="23"/>
                </a:cxn>
                <a:cxn ang="0">
                  <a:pos x="37" y="47"/>
                </a:cxn>
                <a:cxn ang="0">
                  <a:pos x="32" y="79"/>
                </a:cxn>
                <a:cxn ang="0">
                  <a:pos x="29" y="106"/>
                </a:cxn>
                <a:cxn ang="0">
                  <a:pos x="27" y="144"/>
                </a:cxn>
                <a:cxn ang="0">
                  <a:pos x="27" y="169"/>
                </a:cxn>
                <a:cxn ang="0">
                  <a:pos x="21" y="178"/>
                </a:cxn>
                <a:cxn ang="0">
                  <a:pos x="13" y="186"/>
                </a:cxn>
                <a:cxn ang="0">
                  <a:pos x="6" y="178"/>
                </a:cxn>
                <a:cxn ang="0">
                  <a:pos x="0" y="171"/>
                </a:cxn>
                <a:cxn ang="0">
                  <a:pos x="2" y="121"/>
                </a:cxn>
              </a:cxnLst>
              <a:rect l="0" t="0" r="r" b="b"/>
              <a:pathLst>
                <a:path w="39" h="186">
                  <a:moveTo>
                    <a:pt x="2" y="121"/>
                  </a:moveTo>
                  <a:cubicBezTo>
                    <a:pt x="4" y="103"/>
                    <a:pt x="5" y="97"/>
                    <a:pt x="8" y="88"/>
                  </a:cubicBezTo>
                  <a:cubicBezTo>
                    <a:pt x="11" y="78"/>
                    <a:pt x="12" y="71"/>
                    <a:pt x="14" y="65"/>
                  </a:cubicBezTo>
                  <a:cubicBezTo>
                    <a:pt x="15" y="58"/>
                    <a:pt x="18" y="55"/>
                    <a:pt x="19" y="46"/>
                  </a:cubicBezTo>
                  <a:cubicBezTo>
                    <a:pt x="21" y="36"/>
                    <a:pt x="24" y="29"/>
                    <a:pt x="22" y="23"/>
                  </a:cubicBezTo>
                  <a:cubicBezTo>
                    <a:pt x="22" y="20"/>
                    <a:pt x="21" y="17"/>
                    <a:pt x="22" y="14"/>
                  </a:cubicBezTo>
                  <a:cubicBezTo>
                    <a:pt x="21" y="14"/>
                    <a:pt x="20" y="14"/>
                    <a:pt x="20" y="13"/>
                  </a:cubicBezTo>
                  <a:cubicBezTo>
                    <a:pt x="20" y="13"/>
                    <a:pt x="25" y="4"/>
                    <a:pt x="31" y="0"/>
                  </a:cubicBezTo>
                  <a:cubicBezTo>
                    <a:pt x="33" y="0"/>
                    <a:pt x="33" y="0"/>
                    <a:pt x="33" y="0"/>
                  </a:cubicBezTo>
                  <a:cubicBezTo>
                    <a:pt x="33" y="0"/>
                    <a:pt x="37" y="3"/>
                    <a:pt x="39" y="11"/>
                  </a:cubicBezTo>
                  <a:cubicBezTo>
                    <a:pt x="39" y="11"/>
                    <a:pt x="35" y="13"/>
                    <a:pt x="35" y="16"/>
                  </a:cubicBezTo>
                  <a:cubicBezTo>
                    <a:pt x="35" y="16"/>
                    <a:pt x="34" y="16"/>
                    <a:pt x="34" y="16"/>
                  </a:cubicBezTo>
                  <a:cubicBezTo>
                    <a:pt x="34" y="19"/>
                    <a:pt x="34" y="21"/>
                    <a:pt x="34" y="23"/>
                  </a:cubicBezTo>
                  <a:cubicBezTo>
                    <a:pt x="35" y="26"/>
                    <a:pt x="39" y="35"/>
                    <a:pt x="37" y="47"/>
                  </a:cubicBezTo>
                  <a:cubicBezTo>
                    <a:pt x="35" y="58"/>
                    <a:pt x="32" y="71"/>
                    <a:pt x="32" y="79"/>
                  </a:cubicBezTo>
                  <a:cubicBezTo>
                    <a:pt x="32" y="88"/>
                    <a:pt x="30" y="99"/>
                    <a:pt x="29" y="106"/>
                  </a:cubicBezTo>
                  <a:cubicBezTo>
                    <a:pt x="28" y="114"/>
                    <a:pt x="27" y="136"/>
                    <a:pt x="27" y="144"/>
                  </a:cubicBezTo>
                  <a:cubicBezTo>
                    <a:pt x="27" y="153"/>
                    <a:pt x="27" y="169"/>
                    <a:pt x="27" y="169"/>
                  </a:cubicBezTo>
                  <a:cubicBezTo>
                    <a:pt x="27" y="169"/>
                    <a:pt x="24" y="173"/>
                    <a:pt x="21" y="178"/>
                  </a:cubicBezTo>
                  <a:cubicBezTo>
                    <a:pt x="17" y="182"/>
                    <a:pt x="14" y="186"/>
                    <a:pt x="13" y="186"/>
                  </a:cubicBezTo>
                  <a:cubicBezTo>
                    <a:pt x="12" y="186"/>
                    <a:pt x="9" y="182"/>
                    <a:pt x="6" y="178"/>
                  </a:cubicBezTo>
                  <a:cubicBezTo>
                    <a:pt x="3" y="174"/>
                    <a:pt x="0" y="171"/>
                    <a:pt x="0" y="171"/>
                  </a:cubicBezTo>
                  <a:cubicBezTo>
                    <a:pt x="0" y="171"/>
                    <a:pt x="1" y="139"/>
                    <a:pt x="2" y="121"/>
                  </a:cubicBezTo>
                  <a:close/>
                </a:path>
              </a:pathLst>
            </a:custGeom>
            <a:grpFill/>
            <a:ln w="9525">
              <a:noFill/>
              <a:round/>
            </a:ln>
          </p:spPr>
          <p:txBody>
            <a:bodyPr vert="horz" wrap="square" lIns="121920" tIns="60960" rIns="121920" bIns="60960" numCol="1" anchor="t" anchorCtr="0" compatLnSpc="1"/>
            <a:lstStyle/>
            <a:p>
              <a:endParaRPr lang="en-US" sz="2400" dirty="0">
                <a:solidFill>
                  <a:schemeClr val="accent6">
                    <a:lumMod val="75000"/>
                  </a:schemeClr>
                </a:solidFill>
                <a:latin typeface="Calibri" panose="020F0502020204030204"/>
              </a:endParaRPr>
            </a:p>
          </p:txBody>
        </p:sp>
        <p:sp>
          <p:nvSpPr>
            <p:cNvPr id="118" name="Freeform 16"/>
            <p:cNvSpPr/>
            <p:nvPr/>
          </p:nvSpPr>
          <p:spPr bwMode="auto">
            <a:xfrm>
              <a:off x="6032500" y="3059113"/>
              <a:ext cx="104775" cy="93663"/>
            </a:xfrm>
            <a:custGeom>
              <a:avLst/>
              <a:gdLst/>
              <a:ahLst/>
              <a:cxnLst>
                <a:cxn ang="0">
                  <a:pos x="28" y="22"/>
                </a:cxn>
                <a:cxn ang="0">
                  <a:pos x="15" y="11"/>
                </a:cxn>
                <a:cxn ang="0">
                  <a:pos x="5" y="0"/>
                </a:cxn>
                <a:cxn ang="0">
                  <a:pos x="2" y="2"/>
                </a:cxn>
                <a:cxn ang="0">
                  <a:pos x="4" y="7"/>
                </a:cxn>
                <a:cxn ang="0">
                  <a:pos x="20" y="20"/>
                </a:cxn>
                <a:cxn ang="0">
                  <a:pos x="26" y="24"/>
                </a:cxn>
                <a:cxn ang="0">
                  <a:pos x="28" y="22"/>
                </a:cxn>
              </a:cxnLst>
              <a:rect l="0" t="0" r="r" b="b"/>
              <a:pathLst>
                <a:path w="28" h="25">
                  <a:moveTo>
                    <a:pt x="28" y="22"/>
                  </a:moveTo>
                  <a:cubicBezTo>
                    <a:pt x="28" y="22"/>
                    <a:pt x="22" y="17"/>
                    <a:pt x="15" y="11"/>
                  </a:cubicBezTo>
                  <a:cubicBezTo>
                    <a:pt x="9" y="4"/>
                    <a:pt x="5" y="0"/>
                    <a:pt x="5" y="0"/>
                  </a:cubicBezTo>
                  <a:cubicBezTo>
                    <a:pt x="5" y="0"/>
                    <a:pt x="4" y="1"/>
                    <a:pt x="2" y="2"/>
                  </a:cubicBezTo>
                  <a:cubicBezTo>
                    <a:pt x="1" y="4"/>
                    <a:pt x="0" y="5"/>
                    <a:pt x="4" y="7"/>
                  </a:cubicBezTo>
                  <a:cubicBezTo>
                    <a:pt x="7" y="10"/>
                    <a:pt x="17" y="17"/>
                    <a:pt x="20" y="20"/>
                  </a:cubicBezTo>
                  <a:cubicBezTo>
                    <a:pt x="23" y="23"/>
                    <a:pt x="25" y="25"/>
                    <a:pt x="26" y="24"/>
                  </a:cubicBezTo>
                  <a:cubicBezTo>
                    <a:pt x="27" y="23"/>
                    <a:pt x="28" y="22"/>
                    <a:pt x="28" y="22"/>
                  </a:cubicBezTo>
                  <a:close/>
                </a:path>
              </a:pathLst>
            </a:custGeom>
            <a:grpFill/>
            <a:ln w="9525">
              <a:noFill/>
              <a:round/>
            </a:ln>
          </p:spPr>
          <p:txBody>
            <a:bodyPr vert="horz" wrap="square" lIns="121920" tIns="60960" rIns="121920" bIns="60960" numCol="1" anchor="t" anchorCtr="0" compatLnSpc="1"/>
            <a:lstStyle/>
            <a:p>
              <a:endParaRPr lang="en-US" sz="2400" dirty="0">
                <a:solidFill>
                  <a:schemeClr val="accent6">
                    <a:lumMod val="75000"/>
                  </a:schemeClr>
                </a:solidFill>
                <a:latin typeface="Calibri" panose="020F0502020204030204"/>
              </a:endParaRPr>
            </a:p>
          </p:txBody>
        </p:sp>
      </p:grpSp>
      <p:grpSp>
        <p:nvGrpSpPr>
          <p:cNvPr id="119" name="组合 118"/>
          <p:cNvGrpSpPr/>
          <p:nvPr/>
        </p:nvGrpSpPr>
        <p:grpSpPr>
          <a:xfrm>
            <a:off x="7133013" y="2307287"/>
            <a:ext cx="4030827" cy="1156260"/>
            <a:chOff x="5653336" y="1429244"/>
            <a:chExt cx="3023120" cy="867195"/>
          </a:xfrm>
        </p:grpSpPr>
        <p:cxnSp>
          <p:nvCxnSpPr>
            <p:cNvPr id="120" name="Straight Connector 166"/>
            <p:cNvCxnSpPr/>
            <p:nvPr/>
          </p:nvCxnSpPr>
          <p:spPr>
            <a:xfrm rot="10800000" flipH="1">
              <a:off x="5653336" y="1794416"/>
              <a:ext cx="1192306" cy="502023"/>
            </a:xfrm>
            <a:prstGeom prst="line">
              <a:avLst/>
            </a:prstGeom>
            <a:noFill/>
            <a:ln w="9525" cap="flat" cmpd="sng" algn="ctr">
              <a:solidFill>
                <a:schemeClr val="bg1"/>
              </a:solidFill>
              <a:prstDash val="sysDot"/>
              <a:headEnd type="triangle" w="med" len="med"/>
              <a:tailEnd type="none" w="med" len="med"/>
            </a:ln>
            <a:effectLst/>
          </p:spPr>
        </p:cxnSp>
        <p:cxnSp>
          <p:nvCxnSpPr>
            <p:cNvPr id="121" name="Straight Connector 177"/>
            <p:cNvCxnSpPr/>
            <p:nvPr/>
          </p:nvCxnSpPr>
          <p:spPr>
            <a:xfrm rot="10800000">
              <a:off x="6845642" y="1792910"/>
              <a:ext cx="1380564" cy="1308"/>
            </a:xfrm>
            <a:prstGeom prst="line">
              <a:avLst/>
            </a:prstGeom>
            <a:noFill/>
            <a:ln w="9525" cap="flat" cmpd="sng" algn="ctr">
              <a:solidFill>
                <a:schemeClr val="bg1"/>
              </a:solidFill>
              <a:prstDash val="solid"/>
            </a:ln>
            <a:effectLst/>
          </p:spPr>
        </p:cxnSp>
        <p:sp>
          <p:nvSpPr>
            <p:cNvPr id="122" name="Rectangle 178"/>
            <p:cNvSpPr/>
            <p:nvPr/>
          </p:nvSpPr>
          <p:spPr>
            <a:xfrm>
              <a:off x="6700124" y="1429244"/>
              <a:ext cx="1976332" cy="315423"/>
            </a:xfrm>
            <a:prstGeom prst="rect">
              <a:avLst/>
            </a:prstGeom>
            <a:noFill/>
          </p:spPr>
          <p:txBody>
            <a:bodyPr wrap="square">
              <a:spAutoFit/>
            </a:bodyPr>
            <a:lstStyle/>
            <a:p>
              <a:pPr algn="r"/>
              <a:r>
                <a:rPr lang="zh-CN" altLang="en-US" sz="2135" b="1" kern="0" dirty="0">
                  <a:solidFill>
                    <a:schemeClr val="bg1">
                      <a:lumMod val="85000"/>
                    </a:schemeClr>
                  </a:solidFill>
                  <a:latin typeface="微软雅黑" panose="020B0503020204020204" pitchFamily="34" charset="-122"/>
                  <a:cs typeface="Arial" panose="020B0604020202020204" pitchFamily="34" charset="0"/>
                </a:rPr>
                <a:t>单击此处添加文本</a:t>
              </a:r>
              <a:endParaRPr lang="en-US" sz="2135" b="1" dirty="0">
                <a:solidFill>
                  <a:schemeClr val="bg1">
                    <a:lumMod val="85000"/>
                  </a:schemeClr>
                </a:solidFill>
              </a:endParaRPr>
            </a:p>
          </p:txBody>
        </p:sp>
      </p:grpSp>
      <p:grpSp>
        <p:nvGrpSpPr>
          <p:cNvPr id="123" name="组合 122"/>
          <p:cNvGrpSpPr/>
          <p:nvPr/>
        </p:nvGrpSpPr>
        <p:grpSpPr>
          <a:xfrm>
            <a:off x="1082721" y="1702183"/>
            <a:ext cx="4759089" cy="1094008"/>
            <a:chOff x="1115616" y="975416"/>
            <a:chExt cx="3569317" cy="820506"/>
          </a:xfrm>
        </p:grpSpPr>
        <p:cxnSp>
          <p:nvCxnSpPr>
            <p:cNvPr id="124" name="Straight Connector 146"/>
            <p:cNvCxnSpPr/>
            <p:nvPr/>
          </p:nvCxnSpPr>
          <p:spPr>
            <a:xfrm rot="10800000">
              <a:off x="3492627" y="1293899"/>
              <a:ext cx="1192306" cy="502023"/>
            </a:xfrm>
            <a:prstGeom prst="line">
              <a:avLst/>
            </a:prstGeom>
            <a:noFill/>
            <a:ln w="9525" cap="flat" cmpd="sng" algn="ctr">
              <a:solidFill>
                <a:schemeClr val="bg1"/>
              </a:solidFill>
              <a:prstDash val="sysDot"/>
              <a:headEnd type="triangle" w="med" len="med"/>
              <a:tailEnd type="none" w="med" len="med"/>
            </a:ln>
            <a:effectLst/>
          </p:spPr>
        </p:cxnSp>
        <p:cxnSp>
          <p:nvCxnSpPr>
            <p:cNvPr id="125" name="Straight Connector 162"/>
            <p:cNvCxnSpPr/>
            <p:nvPr/>
          </p:nvCxnSpPr>
          <p:spPr>
            <a:xfrm rot="10800000">
              <a:off x="1233522" y="1293899"/>
              <a:ext cx="2259105" cy="1308"/>
            </a:xfrm>
            <a:prstGeom prst="line">
              <a:avLst/>
            </a:prstGeom>
            <a:noFill/>
            <a:ln w="9525" cap="flat" cmpd="sng" algn="ctr">
              <a:solidFill>
                <a:schemeClr val="bg1"/>
              </a:solidFill>
              <a:prstDash val="solid"/>
            </a:ln>
            <a:effectLst/>
          </p:spPr>
        </p:cxnSp>
        <p:sp>
          <p:nvSpPr>
            <p:cNvPr id="126" name="Rectangle 179"/>
            <p:cNvSpPr/>
            <p:nvPr/>
          </p:nvSpPr>
          <p:spPr>
            <a:xfrm>
              <a:off x="1115616" y="975416"/>
              <a:ext cx="1976332" cy="315423"/>
            </a:xfrm>
            <a:prstGeom prst="rect">
              <a:avLst/>
            </a:prstGeom>
            <a:noFill/>
          </p:spPr>
          <p:txBody>
            <a:bodyPr wrap="square">
              <a:spAutoFit/>
            </a:bodyPr>
            <a:lstStyle/>
            <a:p>
              <a:pPr algn="r"/>
              <a:r>
                <a:rPr lang="zh-CN" altLang="en-US" sz="2135" b="1" kern="0" dirty="0">
                  <a:solidFill>
                    <a:schemeClr val="bg1">
                      <a:lumMod val="85000"/>
                    </a:schemeClr>
                  </a:solidFill>
                  <a:latin typeface="微软雅黑" panose="020B0503020204020204" pitchFamily="34" charset="-122"/>
                  <a:cs typeface="Arial" panose="020B0604020202020204" pitchFamily="34" charset="0"/>
                </a:rPr>
                <a:t>单击此处添加文本</a:t>
              </a:r>
              <a:endParaRPr lang="en-US" sz="2135" b="1" dirty="0">
                <a:solidFill>
                  <a:schemeClr val="bg1">
                    <a:lumMod val="85000"/>
                  </a:schemeClr>
                </a:solidFill>
              </a:endParaRPr>
            </a:p>
          </p:txBody>
        </p:sp>
      </p:grpSp>
      <p:grpSp>
        <p:nvGrpSpPr>
          <p:cNvPr id="127" name="组合 126"/>
          <p:cNvGrpSpPr/>
          <p:nvPr/>
        </p:nvGrpSpPr>
        <p:grpSpPr>
          <a:xfrm>
            <a:off x="1082720" y="2469944"/>
            <a:ext cx="4425077" cy="1106057"/>
            <a:chOff x="1115616" y="1551236"/>
            <a:chExt cx="3318808" cy="829543"/>
          </a:xfrm>
        </p:grpSpPr>
        <p:cxnSp>
          <p:nvCxnSpPr>
            <p:cNvPr id="128" name="Straight Connector 163"/>
            <p:cNvCxnSpPr/>
            <p:nvPr/>
          </p:nvCxnSpPr>
          <p:spPr>
            <a:xfrm rot="10800000">
              <a:off x="3242118" y="1878756"/>
              <a:ext cx="1192306" cy="502023"/>
            </a:xfrm>
            <a:prstGeom prst="line">
              <a:avLst/>
            </a:prstGeom>
            <a:noFill/>
            <a:ln w="9525" cap="flat" cmpd="sng" algn="ctr">
              <a:solidFill>
                <a:schemeClr val="bg1"/>
              </a:solidFill>
              <a:prstDash val="sysDot"/>
              <a:headEnd type="triangle" w="med" len="med"/>
              <a:tailEnd type="none" w="med" len="med"/>
            </a:ln>
            <a:effectLst/>
          </p:spPr>
        </p:cxnSp>
        <p:cxnSp>
          <p:nvCxnSpPr>
            <p:cNvPr id="129" name="Straight Connector 170"/>
            <p:cNvCxnSpPr/>
            <p:nvPr/>
          </p:nvCxnSpPr>
          <p:spPr>
            <a:xfrm rot="10800000">
              <a:off x="1246575" y="1876444"/>
              <a:ext cx="2008094" cy="1308"/>
            </a:xfrm>
            <a:prstGeom prst="line">
              <a:avLst/>
            </a:prstGeom>
            <a:noFill/>
            <a:ln w="9525" cap="flat" cmpd="sng" algn="ctr">
              <a:solidFill>
                <a:schemeClr val="bg1"/>
              </a:solidFill>
              <a:prstDash val="solid"/>
            </a:ln>
            <a:effectLst/>
          </p:spPr>
        </p:cxnSp>
        <p:sp>
          <p:nvSpPr>
            <p:cNvPr id="130" name="Rectangle 180"/>
            <p:cNvSpPr/>
            <p:nvPr/>
          </p:nvSpPr>
          <p:spPr>
            <a:xfrm>
              <a:off x="1115616" y="1551236"/>
              <a:ext cx="1976332" cy="315423"/>
            </a:xfrm>
            <a:prstGeom prst="rect">
              <a:avLst/>
            </a:prstGeom>
            <a:noFill/>
          </p:spPr>
          <p:txBody>
            <a:bodyPr wrap="square">
              <a:spAutoFit/>
            </a:bodyPr>
            <a:lstStyle/>
            <a:p>
              <a:pPr algn="r"/>
              <a:r>
                <a:rPr lang="zh-CN" altLang="en-US" sz="2135" b="1" kern="0" dirty="0">
                  <a:solidFill>
                    <a:schemeClr val="bg1">
                      <a:lumMod val="85000"/>
                    </a:schemeClr>
                  </a:solidFill>
                  <a:latin typeface="微软雅黑" panose="020B0503020204020204" pitchFamily="34" charset="-122"/>
                  <a:cs typeface="Arial" panose="020B0604020202020204" pitchFamily="34" charset="0"/>
                </a:rPr>
                <a:t>单击此处添加文本</a:t>
              </a:r>
              <a:endParaRPr lang="en-US" sz="2135" b="1" dirty="0">
                <a:solidFill>
                  <a:schemeClr val="bg1">
                    <a:lumMod val="85000"/>
                  </a:schemeClr>
                </a:solidFill>
              </a:endParaRPr>
            </a:p>
          </p:txBody>
        </p:sp>
      </p:grpSp>
      <p:grpSp>
        <p:nvGrpSpPr>
          <p:cNvPr id="131" name="组合 130"/>
          <p:cNvGrpSpPr/>
          <p:nvPr/>
        </p:nvGrpSpPr>
        <p:grpSpPr>
          <a:xfrm>
            <a:off x="1082720" y="3205497"/>
            <a:ext cx="4093072" cy="1213232"/>
            <a:chOff x="1115616" y="2102902"/>
            <a:chExt cx="3069804" cy="909924"/>
          </a:xfrm>
        </p:grpSpPr>
        <p:cxnSp>
          <p:nvCxnSpPr>
            <p:cNvPr id="132" name="Straight Connector 164"/>
            <p:cNvCxnSpPr/>
            <p:nvPr/>
          </p:nvCxnSpPr>
          <p:spPr>
            <a:xfrm rot="10800000">
              <a:off x="2993114" y="2510803"/>
              <a:ext cx="1192306" cy="502023"/>
            </a:xfrm>
            <a:prstGeom prst="line">
              <a:avLst/>
            </a:prstGeom>
            <a:noFill/>
            <a:ln w="9525" cap="flat" cmpd="sng" algn="ctr">
              <a:solidFill>
                <a:schemeClr val="bg1"/>
              </a:solidFill>
              <a:prstDash val="sysDot"/>
              <a:headEnd type="triangle" w="med" len="med"/>
              <a:tailEnd type="none" w="med" len="med"/>
            </a:ln>
            <a:effectLst/>
          </p:spPr>
        </p:cxnSp>
        <p:cxnSp>
          <p:nvCxnSpPr>
            <p:cNvPr id="133" name="Straight Connector 172"/>
            <p:cNvCxnSpPr/>
            <p:nvPr/>
          </p:nvCxnSpPr>
          <p:spPr>
            <a:xfrm rot="10800000">
              <a:off x="1251093" y="2516326"/>
              <a:ext cx="1757082" cy="1308"/>
            </a:xfrm>
            <a:prstGeom prst="line">
              <a:avLst/>
            </a:prstGeom>
            <a:noFill/>
            <a:ln w="9525" cap="flat" cmpd="sng" algn="ctr">
              <a:solidFill>
                <a:schemeClr val="bg1"/>
              </a:solidFill>
              <a:prstDash val="solid"/>
            </a:ln>
            <a:effectLst/>
          </p:spPr>
        </p:cxnSp>
        <p:sp>
          <p:nvSpPr>
            <p:cNvPr id="134" name="Rectangle 181"/>
            <p:cNvSpPr/>
            <p:nvPr/>
          </p:nvSpPr>
          <p:spPr>
            <a:xfrm>
              <a:off x="1115616" y="2102902"/>
              <a:ext cx="1976332" cy="315423"/>
            </a:xfrm>
            <a:prstGeom prst="rect">
              <a:avLst/>
            </a:prstGeom>
            <a:noFill/>
          </p:spPr>
          <p:txBody>
            <a:bodyPr wrap="square">
              <a:spAutoFit/>
            </a:bodyPr>
            <a:lstStyle/>
            <a:p>
              <a:pPr algn="r"/>
              <a:r>
                <a:rPr lang="zh-CN" altLang="en-US" sz="2135" b="1" kern="0" dirty="0">
                  <a:solidFill>
                    <a:schemeClr val="bg1">
                      <a:lumMod val="85000"/>
                    </a:schemeClr>
                  </a:solidFill>
                  <a:latin typeface="微软雅黑" panose="020B0503020204020204" pitchFamily="34" charset="-122"/>
                  <a:cs typeface="Arial" panose="020B0604020202020204" pitchFamily="34" charset="0"/>
                </a:rPr>
                <a:t>单击此处添加文本</a:t>
              </a:r>
              <a:endParaRPr lang="en-US" sz="2135" b="1" dirty="0">
                <a:solidFill>
                  <a:schemeClr val="bg1">
                    <a:lumMod val="85000"/>
                  </a:schemeClr>
                </a:solidFill>
              </a:endParaRPr>
            </a:p>
          </p:txBody>
        </p:sp>
      </p:grpSp>
      <p:grpSp>
        <p:nvGrpSpPr>
          <p:cNvPr id="135" name="组合 134"/>
          <p:cNvGrpSpPr/>
          <p:nvPr/>
        </p:nvGrpSpPr>
        <p:grpSpPr>
          <a:xfrm>
            <a:off x="1082721" y="4478038"/>
            <a:ext cx="3593057" cy="1124129"/>
            <a:chOff x="1115616" y="3057307"/>
            <a:chExt cx="2694793" cy="843097"/>
          </a:xfrm>
        </p:grpSpPr>
        <p:cxnSp>
          <p:nvCxnSpPr>
            <p:cNvPr id="136" name="Straight Connector 165"/>
            <p:cNvCxnSpPr/>
            <p:nvPr/>
          </p:nvCxnSpPr>
          <p:spPr>
            <a:xfrm rot="10800000">
              <a:off x="2618103" y="3398381"/>
              <a:ext cx="1192306" cy="502023"/>
            </a:xfrm>
            <a:prstGeom prst="line">
              <a:avLst/>
            </a:prstGeom>
            <a:noFill/>
            <a:ln w="9525" cap="flat" cmpd="sng" algn="ctr">
              <a:solidFill>
                <a:schemeClr val="bg1"/>
              </a:solidFill>
              <a:prstDash val="sysDot"/>
              <a:headEnd type="triangle" w="med" len="med"/>
              <a:tailEnd type="none" w="med" len="med"/>
            </a:ln>
            <a:effectLst/>
          </p:spPr>
        </p:cxnSp>
        <p:cxnSp>
          <p:nvCxnSpPr>
            <p:cNvPr id="137" name="Straight Connector 176"/>
            <p:cNvCxnSpPr/>
            <p:nvPr/>
          </p:nvCxnSpPr>
          <p:spPr>
            <a:xfrm rot="10800000">
              <a:off x="1236534" y="3396875"/>
              <a:ext cx="1380564" cy="1308"/>
            </a:xfrm>
            <a:prstGeom prst="line">
              <a:avLst/>
            </a:prstGeom>
            <a:noFill/>
            <a:ln w="9525" cap="flat" cmpd="sng" algn="ctr">
              <a:solidFill>
                <a:schemeClr val="bg1"/>
              </a:solidFill>
              <a:prstDash val="solid"/>
            </a:ln>
            <a:effectLst/>
          </p:spPr>
        </p:cxnSp>
        <p:sp>
          <p:nvSpPr>
            <p:cNvPr id="138" name="Rectangle 182"/>
            <p:cNvSpPr/>
            <p:nvPr/>
          </p:nvSpPr>
          <p:spPr>
            <a:xfrm>
              <a:off x="1115616" y="3057307"/>
              <a:ext cx="1976332" cy="315423"/>
            </a:xfrm>
            <a:prstGeom prst="rect">
              <a:avLst/>
            </a:prstGeom>
            <a:noFill/>
          </p:spPr>
          <p:txBody>
            <a:bodyPr wrap="square">
              <a:spAutoFit/>
            </a:bodyPr>
            <a:lstStyle/>
            <a:p>
              <a:pPr algn="r"/>
              <a:r>
                <a:rPr lang="zh-CN" altLang="en-US" sz="2135" b="1" kern="0" dirty="0">
                  <a:solidFill>
                    <a:schemeClr val="bg1">
                      <a:lumMod val="85000"/>
                    </a:schemeClr>
                  </a:solidFill>
                  <a:latin typeface="微软雅黑" panose="020B0503020204020204" pitchFamily="34" charset="-122"/>
                  <a:cs typeface="Arial" panose="020B0604020202020204" pitchFamily="34" charset="0"/>
                </a:rPr>
                <a:t>单击此处添加文本</a:t>
              </a:r>
              <a:endParaRPr lang="en-US" sz="2135" b="1" dirty="0">
                <a:solidFill>
                  <a:schemeClr val="bg1">
                    <a:lumMod val="85000"/>
                  </a:schemeClr>
                </a:solidFill>
              </a:endParaRPr>
            </a:p>
          </p:txBody>
        </p:sp>
      </p:grpSp>
      <p:grpSp>
        <p:nvGrpSpPr>
          <p:cNvPr id="147" name="组合 146"/>
          <p:cNvGrpSpPr/>
          <p:nvPr/>
        </p:nvGrpSpPr>
        <p:grpSpPr>
          <a:xfrm>
            <a:off x="637804" y="297886"/>
            <a:ext cx="2230495" cy="547045"/>
            <a:chOff x="478353" y="223414"/>
            <a:chExt cx="1672871" cy="410284"/>
          </a:xfrm>
        </p:grpSpPr>
        <p:grpSp>
          <p:nvGrpSpPr>
            <p:cNvPr id="148" name="组合 147"/>
            <p:cNvGrpSpPr/>
            <p:nvPr/>
          </p:nvGrpSpPr>
          <p:grpSpPr>
            <a:xfrm>
              <a:off x="884819" y="243682"/>
              <a:ext cx="1266405" cy="374793"/>
              <a:chOff x="2140743" y="1400813"/>
              <a:chExt cx="1728192" cy="511459"/>
            </a:xfrm>
          </p:grpSpPr>
          <p:sp>
            <p:nvSpPr>
              <p:cNvPr id="150" name="TextBox 149"/>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151" name="矩形 150"/>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149"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14"/>
                                        </p:tgtEl>
                                        <p:attrNameLst>
                                          <p:attrName>style.visibility</p:attrName>
                                        </p:attrNameLst>
                                      </p:cBhvr>
                                      <p:to>
                                        <p:strVal val="visible"/>
                                      </p:to>
                                    </p:set>
                                    <p:animEffect transition="in" filter="fade">
                                      <p:cBhvr>
                                        <p:cTn id="13" dur="500"/>
                                        <p:tgtEl>
                                          <p:spTgt spid="114"/>
                                        </p:tgtEl>
                                      </p:cBhvr>
                                    </p:animEffect>
                                  </p:childTnLst>
                                </p:cTn>
                              </p:par>
                              <p:par>
                                <p:cTn id="14" presetID="22" presetClass="entr" presetSubtype="8" fill="hold" nodeType="withEffect">
                                  <p:stCondLst>
                                    <p:cond delay="400"/>
                                  </p:stCondLst>
                                  <p:childTnLst>
                                    <p:set>
                                      <p:cBhvr>
                                        <p:cTn id="15" dur="1" fill="hold">
                                          <p:stCondLst>
                                            <p:cond delay="0"/>
                                          </p:stCondLst>
                                        </p:cTn>
                                        <p:tgtEl>
                                          <p:spTgt spid="123"/>
                                        </p:tgtEl>
                                        <p:attrNameLst>
                                          <p:attrName>style.visibility</p:attrName>
                                        </p:attrNameLst>
                                      </p:cBhvr>
                                      <p:to>
                                        <p:strVal val="visible"/>
                                      </p:to>
                                    </p:set>
                                    <p:animEffect transition="in" filter="wipe(left)">
                                      <p:cBhvr>
                                        <p:cTn id="16" dur="500"/>
                                        <p:tgtEl>
                                          <p:spTgt spid="123"/>
                                        </p:tgtEl>
                                      </p:cBhvr>
                                    </p:animEffect>
                                  </p:childTnLst>
                                </p:cTn>
                              </p:par>
                              <p:par>
                                <p:cTn id="17" presetID="22" presetClass="entr" presetSubtype="8" fill="hold" nodeType="withEffect">
                                  <p:stCondLst>
                                    <p:cond delay="600"/>
                                  </p:stCondLst>
                                  <p:childTnLst>
                                    <p:set>
                                      <p:cBhvr>
                                        <p:cTn id="18" dur="1" fill="hold">
                                          <p:stCondLst>
                                            <p:cond delay="0"/>
                                          </p:stCondLst>
                                        </p:cTn>
                                        <p:tgtEl>
                                          <p:spTgt spid="127"/>
                                        </p:tgtEl>
                                        <p:attrNameLst>
                                          <p:attrName>style.visibility</p:attrName>
                                        </p:attrNameLst>
                                      </p:cBhvr>
                                      <p:to>
                                        <p:strVal val="visible"/>
                                      </p:to>
                                    </p:set>
                                    <p:animEffect transition="in" filter="wipe(left)">
                                      <p:cBhvr>
                                        <p:cTn id="19" dur="500"/>
                                        <p:tgtEl>
                                          <p:spTgt spid="127"/>
                                        </p:tgtEl>
                                      </p:cBhvr>
                                    </p:animEffect>
                                  </p:childTnLst>
                                </p:cTn>
                              </p:par>
                              <p:par>
                                <p:cTn id="20" presetID="22" presetClass="entr" presetSubtype="8" fill="hold" nodeType="withEffect">
                                  <p:stCondLst>
                                    <p:cond delay="800"/>
                                  </p:stCondLst>
                                  <p:childTnLst>
                                    <p:set>
                                      <p:cBhvr>
                                        <p:cTn id="21" dur="1" fill="hold">
                                          <p:stCondLst>
                                            <p:cond delay="0"/>
                                          </p:stCondLst>
                                        </p:cTn>
                                        <p:tgtEl>
                                          <p:spTgt spid="131"/>
                                        </p:tgtEl>
                                        <p:attrNameLst>
                                          <p:attrName>style.visibility</p:attrName>
                                        </p:attrNameLst>
                                      </p:cBhvr>
                                      <p:to>
                                        <p:strVal val="visible"/>
                                      </p:to>
                                    </p:set>
                                    <p:animEffect transition="in" filter="wipe(left)">
                                      <p:cBhvr>
                                        <p:cTn id="22" dur="500"/>
                                        <p:tgtEl>
                                          <p:spTgt spid="131"/>
                                        </p:tgtEl>
                                      </p:cBhvr>
                                    </p:animEffect>
                                  </p:childTnLst>
                                </p:cTn>
                              </p:par>
                              <p:par>
                                <p:cTn id="23" presetID="22" presetClass="entr" presetSubtype="8" fill="hold" nodeType="withEffect">
                                  <p:stCondLst>
                                    <p:cond delay="1000"/>
                                  </p:stCondLst>
                                  <p:childTnLst>
                                    <p:set>
                                      <p:cBhvr>
                                        <p:cTn id="24" dur="1" fill="hold">
                                          <p:stCondLst>
                                            <p:cond delay="0"/>
                                          </p:stCondLst>
                                        </p:cTn>
                                        <p:tgtEl>
                                          <p:spTgt spid="135"/>
                                        </p:tgtEl>
                                        <p:attrNameLst>
                                          <p:attrName>style.visibility</p:attrName>
                                        </p:attrNameLst>
                                      </p:cBhvr>
                                      <p:to>
                                        <p:strVal val="visible"/>
                                      </p:to>
                                    </p:set>
                                    <p:animEffect transition="in" filter="wipe(left)">
                                      <p:cBhvr>
                                        <p:cTn id="25" dur="500"/>
                                        <p:tgtEl>
                                          <p:spTgt spid="135"/>
                                        </p:tgtEl>
                                      </p:cBhvr>
                                    </p:animEffect>
                                  </p:childTnLst>
                                </p:cTn>
                              </p:par>
                              <p:par>
                                <p:cTn id="26" presetID="22" presetClass="entr" presetSubtype="2" fill="hold" nodeType="withEffect">
                                  <p:stCondLst>
                                    <p:cond delay="1000"/>
                                  </p:stCondLst>
                                  <p:childTnLst>
                                    <p:set>
                                      <p:cBhvr>
                                        <p:cTn id="27" dur="1" fill="hold">
                                          <p:stCondLst>
                                            <p:cond delay="0"/>
                                          </p:stCondLst>
                                        </p:cTn>
                                        <p:tgtEl>
                                          <p:spTgt spid="119"/>
                                        </p:tgtEl>
                                        <p:attrNameLst>
                                          <p:attrName>style.visibility</p:attrName>
                                        </p:attrNameLst>
                                      </p:cBhvr>
                                      <p:to>
                                        <p:strVal val="visible"/>
                                      </p:to>
                                    </p:set>
                                    <p:animEffect transition="in" filter="wipe(right)">
                                      <p:cBhvr>
                                        <p:cTn id="28"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36548" y="3177219"/>
            <a:ext cx="4281355" cy="2589141"/>
            <a:chOff x="1620304" y="3116730"/>
            <a:chExt cx="3211016" cy="1941856"/>
          </a:xfrm>
          <a:solidFill>
            <a:schemeClr val="bg1">
              <a:alpha val="40000"/>
            </a:schemeClr>
          </a:solidFill>
        </p:grpSpPr>
        <p:sp>
          <p:nvSpPr>
            <p:cNvPr id="3" name="椭圆 10"/>
            <p:cNvSpPr>
              <a:spLocks noChangeArrowheads="1"/>
            </p:cNvSpPr>
            <p:nvPr/>
          </p:nvSpPr>
          <p:spPr bwMode="auto">
            <a:xfrm flipH="1" flipV="1">
              <a:off x="1620304" y="4215143"/>
              <a:ext cx="3211016" cy="843443"/>
            </a:xfrm>
            <a:prstGeom prst="ellipse">
              <a:avLst/>
            </a:prstGeom>
            <a:grpFill/>
            <a:ln>
              <a:noFill/>
            </a:ln>
            <a:effectLst>
              <a:glow rad="127000">
                <a:srgbClr val="F79524">
                  <a:alpha val="0"/>
                </a:srgbClr>
              </a:glow>
              <a:outerShdw dist="107763" dir="2700000" algn="ctr" rotWithShape="0">
                <a:srgbClr val="535455"/>
              </a:outerShdw>
              <a:softEdge rad="368300"/>
            </a:effectLst>
          </p:spPr>
          <p:txBody>
            <a:bodyPr wrap="none" lIns="122767" tIns="61384" rIns="122767" bIns="61384" anchor="ctr"/>
            <a:lstStyle/>
            <a:p>
              <a:pPr algn="ctr">
                <a:defRPr/>
              </a:pPr>
              <a:endParaRPr lang="zh-CN" altLang="zh-CN" sz="2400" kern="0">
                <a:solidFill>
                  <a:srgbClr val="002B61"/>
                </a:solidFill>
                <a:latin typeface="Arial" panose="020B0604020202020204" pitchFamily="34" charset="0"/>
              </a:endParaRPr>
            </a:p>
          </p:txBody>
        </p:sp>
        <p:grpSp>
          <p:nvGrpSpPr>
            <p:cNvPr id="4" name="组合 3"/>
            <p:cNvGrpSpPr/>
            <p:nvPr/>
          </p:nvGrpSpPr>
          <p:grpSpPr>
            <a:xfrm>
              <a:off x="2739734" y="3116730"/>
              <a:ext cx="996548" cy="1783868"/>
              <a:chOff x="6876256" y="2742174"/>
              <a:chExt cx="1513892" cy="2709936"/>
            </a:xfrm>
            <a:grpFill/>
          </p:grpSpPr>
          <p:sp>
            <p:nvSpPr>
              <p:cNvPr id="5" name="圆角矩形 4"/>
              <p:cNvSpPr/>
              <p:nvPr/>
            </p:nvSpPr>
            <p:spPr>
              <a:xfrm>
                <a:off x="6876256" y="4093288"/>
                <a:ext cx="1512168" cy="1358822"/>
              </a:xfrm>
              <a:prstGeom prst="roundRect">
                <a:avLst>
                  <a:gd name="adj" fmla="val 5673"/>
                </a:avLst>
              </a:prstGeom>
              <a:grp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2B61"/>
                  </a:solidFill>
                </a:endParaRPr>
              </a:p>
            </p:txBody>
          </p:sp>
          <p:sp>
            <p:nvSpPr>
              <p:cNvPr id="6" name="圆角矩形 5"/>
              <p:cNvSpPr/>
              <p:nvPr/>
            </p:nvSpPr>
            <p:spPr>
              <a:xfrm>
                <a:off x="6877980" y="4082395"/>
                <a:ext cx="1512168" cy="1358822"/>
              </a:xfrm>
              <a:prstGeom prst="roundRect">
                <a:avLst>
                  <a:gd name="adj" fmla="val 5673"/>
                </a:avLst>
              </a:prstGeom>
              <a:grp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2B61"/>
                  </a:solidFill>
                </a:endParaRPr>
              </a:p>
            </p:txBody>
          </p:sp>
          <p:sp>
            <p:nvSpPr>
              <p:cNvPr id="7" name="椭圆 10"/>
              <p:cNvSpPr/>
              <p:nvPr/>
            </p:nvSpPr>
            <p:spPr>
              <a:xfrm>
                <a:off x="6954318" y="2742174"/>
                <a:ext cx="1379162" cy="2188338"/>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1" fmla="*/ 616661 w 1457926"/>
                  <a:gd name="connsiteY0-2" fmla="*/ 0 h 2135354"/>
                  <a:gd name="connsiteX1-3" fmla="*/ 875391 w 1457926"/>
                  <a:gd name="connsiteY1-4" fmla="*/ 0 h 2135354"/>
                  <a:gd name="connsiteX2-5" fmla="*/ 1457926 w 1457926"/>
                  <a:gd name="connsiteY2-6" fmla="*/ 1732147 h 2135354"/>
                  <a:gd name="connsiteX3-7" fmla="*/ 1439663 w 1457926"/>
                  <a:gd name="connsiteY3-8" fmla="*/ 1841423 h 2135354"/>
                  <a:gd name="connsiteX4-9" fmla="*/ 1432872 w 1457926"/>
                  <a:gd name="connsiteY4-10" fmla="*/ 1841423 h 2135354"/>
                  <a:gd name="connsiteX5-11" fmla="*/ 1436313 w 1457926"/>
                  <a:gd name="connsiteY5-12" fmla="*/ 1855288 h 2135354"/>
                  <a:gd name="connsiteX6-13" fmla="*/ 746732 w 1457926"/>
                  <a:gd name="connsiteY6-14" fmla="*/ 2135354 h 2135354"/>
                  <a:gd name="connsiteX7-15" fmla="*/ 57151 w 1457926"/>
                  <a:gd name="connsiteY7-16" fmla="*/ 1855288 h 2135354"/>
                  <a:gd name="connsiteX8-17" fmla="*/ 60593 w 1457926"/>
                  <a:gd name="connsiteY8-18" fmla="*/ 1841423 h 2135354"/>
                  <a:gd name="connsiteX9-19" fmla="*/ 0 w 1457926"/>
                  <a:gd name="connsiteY9-20" fmla="*/ 1731886 h 2135354"/>
                  <a:gd name="connsiteX10-21" fmla="*/ 616661 w 1457926"/>
                  <a:gd name="connsiteY10-22" fmla="*/ 0 h 2135354"/>
                  <a:gd name="connsiteX0-23" fmla="*/ 689418 w 1530683"/>
                  <a:gd name="connsiteY0-24" fmla="*/ 0 h 2135354"/>
                  <a:gd name="connsiteX1-25" fmla="*/ 948148 w 1530683"/>
                  <a:gd name="connsiteY1-26" fmla="*/ 0 h 2135354"/>
                  <a:gd name="connsiteX2-27" fmla="*/ 1530683 w 1530683"/>
                  <a:gd name="connsiteY2-28" fmla="*/ 1732147 h 2135354"/>
                  <a:gd name="connsiteX3-29" fmla="*/ 1512420 w 1530683"/>
                  <a:gd name="connsiteY3-30" fmla="*/ 1841423 h 2135354"/>
                  <a:gd name="connsiteX4-31" fmla="*/ 1505629 w 1530683"/>
                  <a:gd name="connsiteY4-32" fmla="*/ 1841423 h 2135354"/>
                  <a:gd name="connsiteX5-33" fmla="*/ 1509070 w 1530683"/>
                  <a:gd name="connsiteY5-34" fmla="*/ 1855288 h 2135354"/>
                  <a:gd name="connsiteX6-35" fmla="*/ 819489 w 1530683"/>
                  <a:gd name="connsiteY6-36" fmla="*/ 2135354 h 2135354"/>
                  <a:gd name="connsiteX7-37" fmla="*/ 129908 w 1530683"/>
                  <a:gd name="connsiteY7-38" fmla="*/ 1855288 h 2135354"/>
                  <a:gd name="connsiteX8-39" fmla="*/ 0 w 1530683"/>
                  <a:gd name="connsiteY8-40" fmla="*/ 1841423 h 2135354"/>
                  <a:gd name="connsiteX9-41" fmla="*/ 72757 w 1530683"/>
                  <a:gd name="connsiteY9-42" fmla="*/ 1731886 h 2135354"/>
                  <a:gd name="connsiteX10-43" fmla="*/ 689418 w 1530683"/>
                  <a:gd name="connsiteY10-44" fmla="*/ 0 h 2135354"/>
                  <a:gd name="connsiteX0-45" fmla="*/ 616661 w 1457926"/>
                  <a:gd name="connsiteY0-46" fmla="*/ 0 h 2135354"/>
                  <a:gd name="connsiteX1-47" fmla="*/ 875391 w 1457926"/>
                  <a:gd name="connsiteY1-48" fmla="*/ 0 h 2135354"/>
                  <a:gd name="connsiteX2-49" fmla="*/ 1457926 w 1457926"/>
                  <a:gd name="connsiteY2-50" fmla="*/ 1732147 h 2135354"/>
                  <a:gd name="connsiteX3-51" fmla="*/ 1439663 w 1457926"/>
                  <a:gd name="connsiteY3-52" fmla="*/ 1841423 h 2135354"/>
                  <a:gd name="connsiteX4-53" fmla="*/ 1432872 w 1457926"/>
                  <a:gd name="connsiteY4-54" fmla="*/ 1841423 h 2135354"/>
                  <a:gd name="connsiteX5-55" fmla="*/ 1436313 w 1457926"/>
                  <a:gd name="connsiteY5-56" fmla="*/ 1855288 h 2135354"/>
                  <a:gd name="connsiteX6-57" fmla="*/ 746732 w 1457926"/>
                  <a:gd name="connsiteY6-58" fmla="*/ 2135354 h 2135354"/>
                  <a:gd name="connsiteX7-59" fmla="*/ 57151 w 1457926"/>
                  <a:gd name="connsiteY7-60" fmla="*/ 1855288 h 2135354"/>
                  <a:gd name="connsiteX8-61" fmla="*/ 0 w 1457926"/>
                  <a:gd name="connsiteY8-62" fmla="*/ 1731886 h 2135354"/>
                  <a:gd name="connsiteX9-63" fmla="*/ 616661 w 1457926"/>
                  <a:gd name="connsiteY9-64" fmla="*/ 0 h 2135354"/>
                  <a:gd name="connsiteX0-65" fmla="*/ 559510 w 1400775"/>
                  <a:gd name="connsiteY0-66" fmla="*/ 0 h 2135354"/>
                  <a:gd name="connsiteX1-67" fmla="*/ 818240 w 1400775"/>
                  <a:gd name="connsiteY1-68" fmla="*/ 0 h 2135354"/>
                  <a:gd name="connsiteX2-69" fmla="*/ 1400775 w 1400775"/>
                  <a:gd name="connsiteY2-70" fmla="*/ 1732147 h 2135354"/>
                  <a:gd name="connsiteX3-71" fmla="*/ 1382512 w 1400775"/>
                  <a:gd name="connsiteY3-72" fmla="*/ 1841423 h 2135354"/>
                  <a:gd name="connsiteX4-73" fmla="*/ 1375721 w 1400775"/>
                  <a:gd name="connsiteY4-74" fmla="*/ 1841423 h 2135354"/>
                  <a:gd name="connsiteX5-75" fmla="*/ 1379162 w 1400775"/>
                  <a:gd name="connsiteY5-76" fmla="*/ 1855288 h 2135354"/>
                  <a:gd name="connsiteX6-77" fmla="*/ 689581 w 1400775"/>
                  <a:gd name="connsiteY6-78" fmla="*/ 2135354 h 2135354"/>
                  <a:gd name="connsiteX7-79" fmla="*/ 0 w 1400775"/>
                  <a:gd name="connsiteY7-80" fmla="*/ 1855288 h 2135354"/>
                  <a:gd name="connsiteX8-81" fmla="*/ 559510 w 1400775"/>
                  <a:gd name="connsiteY8-82" fmla="*/ 0 h 2135354"/>
                  <a:gd name="connsiteX0-83" fmla="*/ 559510 w 1382512"/>
                  <a:gd name="connsiteY0-84" fmla="*/ 0 h 2135354"/>
                  <a:gd name="connsiteX1-85" fmla="*/ 818240 w 1382512"/>
                  <a:gd name="connsiteY1-86" fmla="*/ 0 h 2135354"/>
                  <a:gd name="connsiteX2-87" fmla="*/ 1382512 w 1382512"/>
                  <a:gd name="connsiteY2-88" fmla="*/ 1841423 h 2135354"/>
                  <a:gd name="connsiteX3-89" fmla="*/ 1375721 w 1382512"/>
                  <a:gd name="connsiteY3-90" fmla="*/ 1841423 h 2135354"/>
                  <a:gd name="connsiteX4-91" fmla="*/ 1379162 w 1382512"/>
                  <a:gd name="connsiteY4-92" fmla="*/ 1855288 h 2135354"/>
                  <a:gd name="connsiteX5-93" fmla="*/ 689581 w 1382512"/>
                  <a:gd name="connsiteY5-94" fmla="*/ 2135354 h 2135354"/>
                  <a:gd name="connsiteX6-95" fmla="*/ 0 w 1382512"/>
                  <a:gd name="connsiteY6-96" fmla="*/ 1855288 h 2135354"/>
                  <a:gd name="connsiteX7-97" fmla="*/ 559510 w 1382512"/>
                  <a:gd name="connsiteY7-98" fmla="*/ 0 h 2135354"/>
                  <a:gd name="connsiteX0-99" fmla="*/ 559510 w 1392037"/>
                  <a:gd name="connsiteY0-100" fmla="*/ 0 h 2135354"/>
                  <a:gd name="connsiteX1-101" fmla="*/ 818240 w 1392037"/>
                  <a:gd name="connsiteY1-102" fmla="*/ 0 h 2135354"/>
                  <a:gd name="connsiteX2-103" fmla="*/ 1392037 w 1392037"/>
                  <a:gd name="connsiteY2-104" fmla="*/ 1727123 h 2135354"/>
                  <a:gd name="connsiteX3-105" fmla="*/ 1375721 w 1392037"/>
                  <a:gd name="connsiteY3-106" fmla="*/ 1841423 h 2135354"/>
                  <a:gd name="connsiteX4-107" fmla="*/ 1379162 w 1392037"/>
                  <a:gd name="connsiteY4-108" fmla="*/ 1855288 h 2135354"/>
                  <a:gd name="connsiteX5-109" fmla="*/ 689581 w 1392037"/>
                  <a:gd name="connsiteY5-110" fmla="*/ 2135354 h 2135354"/>
                  <a:gd name="connsiteX6-111" fmla="*/ 0 w 1392037"/>
                  <a:gd name="connsiteY6-112" fmla="*/ 1855288 h 2135354"/>
                  <a:gd name="connsiteX7-113" fmla="*/ 559510 w 1392037"/>
                  <a:gd name="connsiteY7-114" fmla="*/ 0 h 2135354"/>
                  <a:gd name="connsiteX0-115" fmla="*/ 559510 w 1379162"/>
                  <a:gd name="connsiteY0-116" fmla="*/ 0 h 2135354"/>
                  <a:gd name="connsiteX1-117" fmla="*/ 818240 w 1379162"/>
                  <a:gd name="connsiteY1-118" fmla="*/ 0 h 2135354"/>
                  <a:gd name="connsiteX2-119" fmla="*/ 1375721 w 1379162"/>
                  <a:gd name="connsiteY2-120" fmla="*/ 1841423 h 2135354"/>
                  <a:gd name="connsiteX3-121" fmla="*/ 1379162 w 1379162"/>
                  <a:gd name="connsiteY3-122" fmla="*/ 1855288 h 2135354"/>
                  <a:gd name="connsiteX4-123" fmla="*/ 689581 w 1379162"/>
                  <a:gd name="connsiteY4-124" fmla="*/ 2135354 h 2135354"/>
                  <a:gd name="connsiteX5-125" fmla="*/ 0 w 1379162"/>
                  <a:gd name="connsiteY5-126" fmla="*/ 1855288 h 2135354"/>
                  <a:gd name="connsiteX6-127" fmla="*/ 559510 w 1379162"/>
                  <a:gd name="connsiteY6-128" fmla="*/ 0 h 2135354"/>
                  <a:gd name="connsiteX0-129" fmla="*/ 559510 w 1379162"/>
                  <a:gd name="connsiteY0-130" fmla="*/ 3 h 2135357"/>
                  <a:gd name="connsiteX1-131" fmla="*/ 818240 w 1379162"/>
                  <a:gd name="connsiteY1-132" fmla="*/ 3 h 2135357"/>
                  <a:gd name="connsiteX2-133" fmla="*/ 1375721 w 1379162"/>
                  <a:gd name="connsiteY2-134" fmla="*/ 1841426 h 2135357"/>
                  <a:gd name="connsiteX3-135" fmla="*/ 1379162 w 1379162"/>
                  <a:gd name="connsiteY3-136" fmla="*/ 1855291 h 2135357"/>
                  <a:gd name="connsiteX4-137" fmla="*/ 689581 w 1379162"/>
                  <a:gd name="connsiteY4-138" fmla="*/ 2135357 h 2135357"/>
                  <a:gd name="connsiteX5-139" fmla="*/ 0 w 1379162"/>
                  <a:gd name="connsiteY5-140" fmla="*/ 1855291 h 2135357"/>
                  <a:gd name="connsiteX6-141" fmla="*/ 559510 w 1379162"/>
                  <a:gd name="connsiteY6-142" fmla="*/ 3 h 2135357"/>
                  <a:gd name="connsiteX0-143" fmla="*/ 559510 w 1379162"/>
                  <a:gd name="connsiteY0-144" fmla="*/ 40216 h 2175570"/>
                  <a:gd name="connsiteX1-145" fmla="*/ 818240 w 1379162"/>
                  <a:gd name="connsiteY1-146" fmla="*/ 40216 h 2175570"/>
                  <a:gd name="connsiteX2-147" fmla="*/ 1375721 w 1379162"/>
                  <a:gd name="connsiteY2-148" fmla="*/ 1881639 h 2175570"/>
                  <a:gd name="connsiteX3-149" fmla="*/ 1379162 w 1379162"/>
                  <a:gd name="connsiteY3-150" fmla="*/ 1895504 h 2175570"/>
                  <a:gd name="connsiteX4-151" fmla="*/ 689581 w 1379162"/>
                  <a:gd name="connsiteY4-152" fmla="*/ 2175570 h 2175570"/>
                  <a:gd name="connsiteX5-153" fmla="*/ 0 w 1379162"/>
                  <a:gd name="connsiteY5-154" fmla="*/ 1895504 h 2175570"/>
                  <a:gd name="connsiteX6-155" fmla="*/ 559510 w 1379162"/>
                  <a:gd name="connsiteY6-156" fmla="*/ 40216 h 2175570"/>
                  <a:gd name="connsiteX0-157" fmla="*/ 559510 w 1379162"/>
                  <a:gd name="connsiteY0-158" fmla="*/ 50079 h 2185433"/>
                  <a:gd name="connsiteX1-159" fmla="*/ 818240 w 1379162"/>
                  <a:gd name="connsiteY1-160" fmla="*/ 50079 h 2185433"/>
                  <a:gd name="connsiteX2-161" fmla="*/ 1375721 w 1379162"/>
                  <a:gd name="connsiteY2-162" fmla="*/ 1891502 h 2185433"/>
                  <a:gd name="connsiteX3-163" fmla="*/ 1379162 w 1379162"/>
                  <a:gd name="connsiteY3-164" fmla="*/ 1905367 h 2185433"/>
                  <a:gd name="connsiteX4-165" fmla="*/ 689581 w 1379162"/>
                  <a:gd name="connsiteY4-166" fmla="*/ 2185433 h 2185433"/>
                  <a:gd name="connsiteX5-167" fmla="*/ 0 w 1379162"/>
                  <a:gd name="connsiteY5-168" fmla="*/ 1905367 h 2185433"/>
                  <a:gd name="connsiteX6-169" fmla="*/ 559510 w 1379162"/>
                  <a:gd name="connsiteY6-170" fmla="*/ 50079 h 2185433"/>
                  <a:gd name="connsiteX0-171" fmla="*/ 559510 w 1379162"/>
                  <a:gd name="connsiteY0-172" fmla="*/ 52984 h 2188338"/>
                  <a:gd name="connsiteX1-173" fmla="*/ 818240 w 1379162"/>
                  <a:gd name="connsiteY1-174" fmla="*/ 52984 h 2188338"/>
                  <a:gd name="connsiteX2-175" fmla="*/ 1375721 w 1379162"/>
                  <a:gd name="connsiteY2-176" fmla="*/ 1894407 h 2188338"/>
                  <a:gd name="connsiteX3-177" fmla="*/ 1379162 w 1379162"/>
                  <a:gd name="connsiteY3-178" fmla="*/ 1908272 h 2188338"/>
                  <a:gd name="connsiteX4-179" fmla="*/ 689581 w 1379162"/>
                  <a:gd name="connsiteY4-180" fmla="*/ 2188338 h 2188338"/>
                  <a:gd name="connsiteX5-181" fmla="*/ 0 w 1379162"/>
                  <a:gd name="connsiteY5-182" fmla="*/ 1908272 h 2188338"/>
                  <a:gd name="connsiteX6-183" fmla="*/ 559510 w 1379162"/>
                  <a:gd name="connsiteY6-184" fmla="*/ 52984 h 21883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2B61"/>
                  </a:solidFill>
                </a:endParaRPr>
              </a:p>
            </p:txBody>
          </p:sp>
          <p:sp>
            <p:nvSpPr>
              <p:cNvPr id="8" name="椭圆 10"/>
              <p:cNvSpPr/>
              <p:nvPr/>
            </p:nvSpPr>
            <p:spPr>
              <a:xfrm>
                <a:off x="7265175" y="3236502"/>
                <a:ext cx="757450" cy="42895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2B61"/>
                  </a:solidFill>
                </a:endParaRPr>
              </a:p>
            </p:txBody>
          </p:sp>
          <p:sp>
            <p:nvSpPr>
              <p:cNvPr id="9" name="椭圆 10"/>
              <p:cNvSpPr/>
              <p:nvPr/>
            </p:nvSpPr>
            <p:spPr>
              <a:xfrm>
                <a:off x="7054882" y="3975550"/>
                <a:ext cx="1181099" cy="418737"/>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2B61"/>
                  </a:solidFill>
                </a:endParaRPr>
              </a:p>
            </p:txBody>
          </p:sp>
        </p:grpSp>
      </p:grpSp>
      <p:grpSp>
        <p:nvGrpSpPr>
          <p:cNvPr id="10" name="组合 9"/>
          <p:cNvGrpSpPr/>
          <p:nvPr/>
        </p:nvGrpSpPr>
        <p:grpSpPr>
          <a:xfrm>
            <a:off x="5582515" y="3177219"/>
            <a:ext cx="4281355" cy="2589141"/>
            <a:chOff x="4354779" y="3116730"/>
            <a:chExt cx="3211016" cy="1941856"/>
          </a:xfrm>
          <a:solidFill>
            <a:schemeClr val="bg1">
              <a:alpha val="40000"/>
            </a:schemeClr>
          </a:solidFill>
        </p:grpSpPr>
        <p:sp>
          <p:nvSpPr>
            <p:cNvPr id="11" name="椭圆 10"/>
            <p:cNvSpPr>
              <a:spLocks noChangeArrowheads="1"/>
            </p:cNvSpPr>
            <p:nvPr/>
          </p:nvSpPr>
          <p:spPr bwMode="auto">
            <a:xfrm flipH="1" flipV="1">
              <a:off x="4354779" y="4215143"/>
              <a:ext cx="3211016" cy="843443"/>
            </a:xfrm>
            <a:prstGeom prst="ellipse">
              <a:avLst/>
            </a:prstGeom>
            <a:grpFill/>
            <a:ln>
              <a:noFill/>
            </a:ln>
            <a:effectLst>
              <a:glow rad="127000">
                <a:srgbClr val="F79524">
                  <a:alpha val="0"/>
                </a:srgbClr>
              </a:glow>
              <a:outerShdw dist="107763" dir="2700000" algn="ctr" rotWithShape="0">
                <a:srgbClr val="535455"/>
              </a:outerShdw>
              <a:softEdge rad="368300"/>
            </a:effectLst>
          </p:spPr>
          <p:txBody>
            <a:bodyPr wrap="none" lIns="122767" tIns="61384" rIns="122767" bIns="61384" anchor="ctr"/>
            <a:lstStyle/>
            <a:p>
              <a:pPr algn="ctr">
                <a:defRPr/>
              </a:pPr>
              <a:endParaRPr lang="zh-CN" altLang="zh-CN" sz="2400" kern="0">
                <a:solidFill>
                  <a:srgbClr val="002B61"/>
                </a:solidFill>
                <a:latin typeface="Arial" panose="020B0604020202020204" pitchFamily="34" charset="0"/>
              </a:endParaRPr>
            </a:p>
          </p:txBody>
        </p:sp>
        <p:grpSp>
          <p:nvGrpSpPr>
            <p:cNvPr id="12" name="组合 11"/>
            <p:cNvGrpSpPr/>
            <p:nvPr/>
          </p:nvGrpSpPr>
          <p:grpSpPr>
            <a:xfrm>
              <a:off x="5476038" y="3116730"/>
              <a:ext cx="996548" cy="1783868"/>
              <a:chOff x="6876256" y="2742174"/>
              <a:chExt cx="1513892" cy="2709936"/>
            </a:xfrm>
            <a:grpFill/>
          </p:grpSpPr>
          <p:sp>
            <p:nvSpPr>
              <p:cNvPr id="13" name="圆角矩形 12"/>
              <p:cNvSpPr/>
              <p:nvPr/>
            </p:nvSpPr>
            <p:spPr>
              <a:xfrm>
                <a:off x="6876256" y="4093288"/>
                <a:ext cx="1512168" cy="1358822"/>
              </a:xfrm>
              <a:prstGeom prst="roundRect">
                <a:avLst>
                  <a:gd name="adj" fmla="val 5673"/>
                </a:avLst>
              </a:prstGeom>
              <a:grp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2B61"/>
                  </a:solidFill>
                </a:endParaRPr>
              </a:p>
            </p:txBody>
          </p:sp>
          <p:sp>
            <p:nvSpPr>
              <p:cNvPr id="14" name="圆角矩形 13"/>
              <p:cNvSpPr/>
              <p:nvPr/>
            </p:nvSpPr>
            <p:spPr>
              <a:xfrm>
                <a:off x="6877980" y="4082395"/>
                <a:ext cx="1512168" cy="1358822"/>
              </a:xfrm>
              <a:prstGeom prst="roundRect">
                <a:avLst>
                  <a:gd name="adj" fmla="val 5673"/>
                </a:avLst>
              </a:prstGeom>
              <a:grp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2B61"/>
                  </a:solidFill>
                </a:endParaRPr>
              </a:p>
            </p:txBody>
          </p:sp>
          <p:sp>
            <p:nvSpPr>
              <p:cNvPr id="15" name="椭圆 10"/>
              <p:cNvSpPr/>
              <p:nvPr/>
            </p:nvSpPr>
            <p:spPr>
              <a:xfrm>
                <a:off x="6954318" y="2742174"/>
                <a:ext cx="1379162" cy="2188338"/>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1" fmla="*/ 616661 w 1457926"/>
                  <a:gd name="connsiteY0-2" fmla="*/ 0 h 2135354"/>
                  <a:gd name="connsiteX1-3" fmla="*/ 875391 w 1457926"/>
                  <a:gd name="connsiteY1-4" fmla="*/ 0 h 2135354"/>
                  <a:gd name="connsiteX2-5" fmla="*/ 1457926 w 1457926"/>
                  <a:gd name="connsiteY2-6" fmla="*/ 1732147 h 2135354"/>
                  <a:gd name="connsiteX3-7" fmla="*/ 1439663 w 1457926"/>
                  <a:gd name="connsiteY3-8" fmla="*/ 1841423 h 2135354"/>
                  <a:gd name="connsiteX4-9" fmla="*/ 1432872 w 1457926"/>
                  <a:gd name="connsiteY4-10" fmla="*/ 1841423 h 2135354"/>
                  <a:gd name="connsiteX5-11" fmla="*/ 1436313 w 1457926"/>
                  <a:gd name="connsiteY5-12" fmla="*/ 1855288 h 2135354"/>
                  <a:gd name="connsiteX6-13" fmla="*/ 746732 w 1457926"/>
                  <a:gd name="connsiteY6-14" fmla="*/ 2135354 h 2135354"/>
                  <a:gd name="connsiteX7-15" fmla="*/ 57151 w 1457926"/>
                  <a:gd name="connsiteY7-16" fmla="*/ 1855288 h 2135354"/>
                  <a:gd name="connsiteX8-17" fmla="*/ 60593 w 1457926"/>
                  <a:gd name="connsiteY8-18" fmla="*/ 1841423 h 2135354"/>
                  <a:gd name="connsiteX9-19" fmla="*/ 0 w 1457926"/>
                  <a:gd name="connsiteY9-20" fmla="*/ 1731886 h 2135354"/>
                  <a:gd name="connsiteX10-21" fmla="*/ 616661 w 1457926"/>
                  <a:gd name="connsiteY10-22" fmla="*/ 0 h 2135354"/>
                  <a:gd name="connsiteX0-23" fmla="*/ 689418 w 1530683"/>
                  <a:gd name="connsiteY0-24" fmla="*/ 0 h 2135354"/>
                  <a:gd name="connsiteX1-25" fmla="*/ 948148 w 1530683"/>
                  <a:gd name="connsiteY1-26" fmla="*/ 0 h 2135354"/>
                  <a:gd name="connsiteX2-27" fmla="*/ 1530683 w 1530683"/>
                  <a:gd name="connsiteY2-28" fmla="*/ 1732147 h 2135354"/>
                  <a:gd name="connsiteX3-29" fmla="*/ 1512420 w 1530683"/>
                  <a:gd name="connsiteY3-30" fmla="*/ 1841423 h 2135354"/>
                  <a:gd name="connsiteX4-31" fmla="*/ 1505629 w 1530683"/>
                  <a:gd name="connsiteY4-32" fmla="*/ 1841423 h 2135354"/>
                  <a:gd name="connsiteX5-33" fmla="*/ 1509070 w 1530683"/>
                  <a:gd name="connsiteY5-34" fmla="*/ 1855288 h 2135354"/>
                  <a:gd name="connsiteX6-35" fmla="*/ 819489 w 1530683"/>
                  <a:gd name="connsiteY6-36" fmla="*/ 2135354 h 2135354"/>
                  <a:gd name="connsiteX7-37" fmla="*/ 129908 w 1530683"/>
                  <a:gd name="connsiteY7-38" fmla="*/ 1855288 h 2135354"/>
                  <a:gd name="connsiteX8-39" fmla="*/ 0 w 1530683"/>
                  <a:gd name="connsiteY8-40" fmla="*/ 1841423 h 2135354"/>
                  <a:gd name="connsiteX9-41" fmla="*/ 72757 w 1530683"/>
                  <a:gd name="connsiteY9-42" fmla="*/ 1731886 h 2135354"/>
                  <a:gd name="connsiteX10-43" fmla="*/ 689418 w 1530683"/>
                  <a:gd name="connsiteY10-44" fmla="*/ 0 h 2135354"/>
                  <a:gd name="connsiteX0-45" fmla="*/ 616661 w 1457926"/>
                  <a:gd name="connsiteY0-46" fmla="*/ 0 h 2135354"/>
                  <a:gd name="connsiteX1-47" fmla="*/ 875391 w 1457926"/>
                  <a:gd name="connsiteY1-48" fmla="*/ 0 h 2135354"/>
                  <a:gd name="connsiteX2-49" fmla="*/ 1457926 w 1457926"/>
                  <a:gd name="connsiteY2-50" fmla="*/ 1732147 h 2135354"/>
                  <a:gd name="connsiteX3-51" fmla="*/ 1439663 w 1457926"/>
                  <a:gd name="connsiteY3-52" fmla="*/ 1841423 h 2135354"/>
                  <a:gd name="connsiteX4-53" fmla="*/ 1432872 w 1457926"/>
                  <a:gd name="connsiteY4-54" fmla="*/ 1841423 h 2135354"/>
                  <a:gd name="connsiteX5-55" fmla="*/ 1436313 w 1457926"/>
                  <a:gd name="connsiteY5-56" fmla="*/ 1855288 h 2135354"/>
                  <a:gd name="connsiteX6-57" fmla="*/ 746732 w 1457926"/>
                  <a:gd name="connsiteY6-58" fmla="*/ 2135354 h 2135354"/>
                  <a:gd name="connsiteX7-59" fmla="*/ 57151 w 1457926"/>
                  <a:gd name="connsiteY7-60" fmla="*/ 1855288 h 2135354"/>
                  <a:gd name="connsiteX8-61" fmla="*/ 0 w 1457926"/>
                  <a:gd name="connsiteY8-62" fmla="*/ 1731886 h 2135354"/>
                  <a:gd name="connsiteX9-63" fmla="*/ 616661 w 1457926"/>
                  <a:gd name="connsiteY9-64" fmla="*/ 0 h 2135354"/>
                  <a:gd name="connsiteX0-65" fmla="*/ 559510 w 1400775"/>
                  <a:gd name="connsiteY0-66" fmla="*/ 0 h 2135354"/>
                  <a:gd name="connsiteX1-67" fmla="*/ 818240 w 1400775"/>
                  <a:gd name="connsiteY1-68" fmla="*/ 0 h 2135354"/>
                  <a:gd name="connsiteX2-69" fmla="*/ 1400775 w 1400775"/>
                  <a:gd name="connsiteY2-70" fmla="*/ 1732147 h 2135354"/>
                  <a:gd name="connsiteX3-71" fmla="*/ 1382512 w 1400775"/>
                  <a:gd name="connsiteY3-72" fmla="*/ 1841423 h 2135354"/>
                  <a:gd name="connsiteX4-73" fmla="*/ 1375721 w 1400775"/>
                  <a:gd name="connsiteY4-74" fmla="*/ 1841423 h 2135354"/>
                  <a:gd name="connsiteX5-75" fmla="*/ 1379162 w 1400775"/>
                  <a:gd name="connsiteY5-76" fmla="*/ 1855288 h 2135354"/>
                  <a:gd name="connsiteX6-77" fmla="*/ 689581 w 1400775"/>
                  <a:gd name="connsiteY6-78" fmla="*/ 2135354 h 2135354"/>
                  <a:gd name="connsiteX7-79" fmla="*/ 0 w 1400775"/>
                  <a:gd name="connsiteY7-80" fmla="*/ 1855288 h 2135354"/>
                  <a:gd name="connsiteX8-81" fmla="*/ 559510 w 1400775"/>
                  <a:gd name="connsiteY8-82" fmla="*/ 0 h 2135354"/>
                  <a:gd name="connsiteX0-83" fmla="*/ 559510 w 1382512"/>
                  <a:gd name="connsiteY0-84" fmla="*/ 0 h 2135354"/>
                  <a:gd name="connsiteX1-85" fmla="*/ 818240 w 1382512"/>
                  <a:gd name="connsiteY1-86" fmla="*/ 0 h 2135354"/>
                  <a:gd name="connsiteX2-87" fmla="*/ 1382512 w 1382512"/>
                  <a:gd name="connsiteY2-88" fmla="*/ 1841423 h 2135354"/>
                  <a:gd name="connsiteX3-89" fmla="*/ 1375721 w 1382512"/>
                  <a:gd name="connsiteY3-90" fmla="*/ 1841423 h 2135354"/>
                  <a:gd name="connsiteX4-91" fmla="*/ 1379162 w 1382512"/>
                  <a:gd name="connsiteY4-92" fmla="*/ 1855288 h 2135354"/>
                  <a:gd name="connsiteX5-93" fmla="*/ 689581 w 1382512"/>
                  <a:gd name="connsiteY5-94" fmla="*/ 2135354 h 2135354"/>
                  <a:gd name="connsiteX6-95" fmla="*/ 0 w 1382512"/>
                  <a:gd name="connsiteY6-96" fmla="*/ 1855288 h 2135354"/>
                  <a:gd name="connsiteX7-97" fmla="*/ 559510 w 1382512"/>
                  <a:gd name="connsiteY7-98" fmla="*/ 0 h 2135354"/>
                  <a:gd name="connsiteX0-99" fmla="*/ 559510 w 1392037"/>
                  <a:gd name="connsiteY0-100" fmla="*/ 0 h 2135354"/>
                  <a:gd name="connsiteX1-101" fmla="*/ 818240 w 1392037"/>
                  <a:gd name="connsiteY1-102" fmla="*/ 0 h 2135354"/>
                  <a:gd name="connsiteX2-103" fmla="*/ 1392037 w 1392037"/>
                  <a:gd name="connsiteY2-104" fmla="*/ 1727123 h 2135354"/>
                  <a:gd name="connsiteX3-105" fmla="*/ 1375721 w 1392037"/>
                  <a:gd name="connsiteY3-106" fmla="*/ 1841423 h 2135354"/>
                  <a:gd name="connsiteX4-107" fmla="*/ 1379162 w 1392037"/>
                  <a:gd name="connsiteY4-108" fmla="*/ 1855288 h 2135354"/>
                  <a:gd name="connsiteX5-109" fmla="*/ 689581 w 1392037"/>
                  <a:gd name="connsiteY5-110" fmla="*/ 2135354 h 2135354"/>
                  <a:gd name="connsiteX6-111" fmla="*/ 0 w 1392037"/>
                  <a:gd name="connsiteY6-112" fmla="*/ 1855288 h 2135354"/>
                  <a:gd name="connsiteX7-113" fmla="*/ 559510 w 1392037"/>
                  <a:gd name="connsiteY7-114" fmla="*/ 0 h 2135354"/>
                  <a:gd name="connsiteX0-115" fmla="*/ 559510 w 1379162"/>
                  <a:gd name="connsiteY0-116" fmla="*/ 0 h 2135354"/>
                  <a:gd name="connsiteX1-117" fmla="*/ 818240 w 1379162"/>
                  <a:gd name="connsiteY1-118" fmla="*/ 0 h 2135354"/>
                  <a:gd name="connsiteX2-119" fmla="*/ 1375721 w 1379162"/>
                  <a:gd name="connsiteY2-120" fmla="*/ 1841423 h 2135354"/>
                  <a:gd name="connsiteX3-121" fmla="*/ 1379162 w 1379162"/>
                  <a:gd name="connsiteY3-122" fmla="*/ 1855288 h 2135354"/>
                  <a:gd name="connsiteX4-123" fmla="*/ 689581 w 1379162"/>
                  <a:gd name="connsiteY4-124" fmla="*/ 2135354 h 2135354"/>
                  <a:gd name="connsiteX5-125" fmla="*/ 0 w 1379162"/>
                  <a:gd name="connsiteY5-126" fmla="*/ 1855288 h 2135354"/>
                  <a:gd name="connsiteX6-127" fmla="*/ 559510 w 1379162"/>
                  <a:gd name="connsiteY6-128" fmla="*/ 0 h 2135354"/>
                  <a:gd name="connsiteX0-129" fmla="*/ 559510 w 1379162"/>
                  <a:gd name="connsiteY0-130" fmla="*/ 3 h 2135357"/>
                  <a:gd name="connsiteX1-131" fmla="*/ 818240 w 1379162"/>
                  <a:gd name="connsiteY1-132" fmla="*/ 3 h 2135357"/>
                  <a:gd name="connsiteX2-133" fmla="*/ 1375721 w 1379162"/>
                  <a:gd name="connsiteY2-134" fmla="*/ 1841426 h 2135357"/>
                  <a:gd name="connsiteX3-135" fmla="*/ 1379162 w 1379162"/>
                  <a:gd name="connsiteY3-136" fmla="*/ 1855291 h 2135357"/>
                  <a:gd name="connsiteX4-137" fmla="*/ 689581 w 1379162"/>
                  <a:gd name="connsiteY4-138" fmla="*/ 2135357 h 2135357"/>
                  <a:gd name="connsiteX5-139" fmla="*/ 0 w 1379162"/>
                  <a:gd name="connsiteY5-140" fmla="*/ 1855291 h 2135357"/>
                  <a:gd name="connsiteX6-141" fmla="*/ 559510 w 1379162"/>
                  <a:gd name="connsiteY6-142" fmla="*/ 3 h 2135357"/>
                  <a:gd name="connsiteX0-143" fmla="*/ 559510 w 1379162"/>
                  <a:gd name="connsiteY0-144" fmla="*/ 40216 h 2175570"/>
                  <a:gd name="connsiteX1-145" fmla="*/ 818240 w 1379162"/>
                  <a:gd name="connsiteY1-146" fmla="*/ 40216 h 2175570"/>
                  <a:gd name="connsiteX2-147" fmla="*/ 1375721 w 1379162"/>
                  <a:gd name="connsiteY2-148" fmla="*/ 1881639 h 2175570"/>
                  <a:gd name="connsiteX3-149" fmla="*/ 1379162 w 1379162"/>
                  <a:gd name="connsiteY3-150" fmla="*/ 1895504 h 2175570"/>
                  <a:gd name="connsiteX4-151" fmla="*/ 689581 w 1379162"/>
                  <a:gd name="connsiteY4-152" fmla="*/ 2175570 h 2175570"/>
                  <a:gd name="connsiteX5-153" fmla="*/ 0 w 1379162"/>
                  <a:gd name="connsiteY5-154" fmla="*/ 1895504 h 2175570"/>
                  <a:gd name="connsiteX6-155" fmla="*/ 559510 w 1379162"/>
                  <a:gd name="connsiteY6-156" fmla="*/ 40216 h 2175570"/>
                  <a:gd name="connsiteX0-157" fmla="*/ 559510 w 1379162"/>
                  <a:gd name="connsiteY0-158" fmla="*/ 50079 h 2185433"/>
                  <a:gd name="connsiteX1-159" fmla="*/ 818240 w 1379162"/>
                  <a:gd name="connsiteY1-160" fmla="*/ 50079 h 2185433"/>
                  <a:gd name="connsiteX2-161" fmla="*/ 1375721 w 1379162"/>
                  <a:gd name="connsiteY2-162" fmla="*/ 1891502 h 2185433"/>
                  <a:gd name="connsiteX3-163" fmla="*/ 1379162 w 1379162"/>
                  <a:gd name="connsiteY3-164" fmla="*/ 1905367 h 2185433"/>
                  <a:gd name="connsiteX4-165" fmla="*/ 689581 w 1379162"/>
                  <a:gd name="connsiteY4-166" fmla="*/ 2185433 h 2185433"/>
                  <a:gd name="connsiteX5-167" fmla="*/ 0 w 1379162"/>
                  <a:gd name="connsiteY5-168" fmla="*/ 1905367 h 2185433"/>
                  <a:gd name="connsiteX6-169" fmla="*/ 559510 w 1379162"/>
                  <a:gd name="connsiteY6-170" fmla="*/ 50079 h 2185433"/>
                  <a:gd name="connsiteX0-171" fmla="*/ 559510 w 1379162"/>
                  <a:gd name="connsiteY0-172" fmla="*/ 52984 h 2188338"/>
                  <a:gd name="connsiteX1-173" fmla="*/ 818240 w 1379162"/>
                  <a:gd name="connsiteY1-174" fmla="*/ 52984 h 2188338"/>
                  <a:gd name="connsiteX2-175" fmla="*/ 1375721 w 1379162"/>
                  <a:gd name="connsiteY2-176" fmla="*/ 1894407 h 2188338"/>
                  <a:gd name="connsiteX3-177" fmla="*/ 1379162 w 1379162"/>
                  <a:gd name="connsiteY3-178" fmla="*/ 1908272 h 2188338"/>
                  <a:gd name="connsiteX4-179" fmla="*/ 689581 w 1379162"/>
                  <a:gd name="connsiteY4-180" fmla="*/ 2188338 h 2188338"/>
                  <a:gd name="connsiteX5-181" fmla="*/ 0 w 1379162"/>
                  <a:gd name="connsiteY5-182" fmla="*/ 1908272 h 2188338"/>
                  <a:gd name="connsiteX6-183" fmla="*/ 559510 w 1379162"/>
                  <a:gd name="connsiteY6-184" fmla="*/ 52984 h 21883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2B61"/>
                  </a:solidFill>
                </a:endParaRPr>
              </a:p>
            </p:txBody>
          </p:sp>
          <p:sp>
            <p:nvSpPr>
              <p:cNvPr id="16" name="椭圆 10"/>
              <p:cNvSpPr/>
              <p:nvPr/>
            </p:nvSpPr>
            <p:spPr>
              <a:xfrm>
                <a:off x="7265174" y="3236502"/>
                <a:ext cx="757450" cy="428950"/>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2B61"/>
                  </a:solidFill>
                </a:endParaRPr>
              </a:p>
            </p:txBody>
          </p:sp>
          <p:sp>
            <p:nvSpPr>
              <p:cNvPr id="17" name="椭圆 10"/>
              <p:cNvSpPr/>
              <p:nvPr/>
            </p:nvSpPr>
            <p:spPr>
              <a:xfrm>
                <a:off x="7054884" y="3975550"/>
                <a:ext cx="1181099" cy="418738"/>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2B61"/>
                  </a:solidFill>
                </a:endParaRPr>
              </a:p>
            </p:txBody>
          </p:sp>
        </p:grpSp>
      </p:grpSp>
      <p:sp>
        <p:nvSpPr>
          <p:cNvPr id="18" name="任意多边形 17"/>
          <p:cNvSpPr/>
          <p:nvPr/>
        </p:nvSpPr>
        <p:spPr>
          <a:xfrm>
            <a:off x="631275" y="4641427"/>
            <a:ext cx="10151533" cy="910432"/>
          </a:xfrm>
          <a:custGeom>
            <a:avLst/>
            <a:gdLst>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1" fmla="*/ 0 w 8064500"/>
              <a:gd name="connsiteY0-2" fmla="*/ 685800 h 774700"/>
              <a:gd name="connsiteX1-3" fmla="*/ 1549400 w 8064500"/>
              <a:gd name="connsiteY1-4" fmla="*/ 12700 h 774700"/>
              <a:gd name="connsiteX2-5" fmla="*/ 2857500 w 8064500"/>
              <a:gd name="connsiteY2-6" fmla="*/ 596900 h 774700"/>
              <a:gd name="connsiteX3-7" fmla="*/ 4140200 w 8064500"/>
              <a:gd name="connsiteY3-8" fmla="*/ 12700 h 774700"/>
              <a:gd name="connsiteX4-9" fmla="*/ 5613400 w 8064500"/>
              <a:gd name="connsiteY4-10" fmla="*/ 774700 h 774700"/>
              <a:gd name="connsiteX5-11" fmla="*/ 6908800 w 8064500"/>
              <a:gd name="connsiteY5-12" fmla="*/ 0 h 774700"/>
              <a:gd name="connsiteX6-13" fmla="*/ 8064500 w 8064500"/>
              <a:gd name="connsiteY6-14" fmla="*/ 508000 h 774700"/>
              <a:gd name="connsiteX0-15" fmla="*/ 0 w 8064500"/>
              <a:gd name="connsiteY0-16" fmla="*/ 685800 h 774700"/>
              <a:gd name="connsiteX1-17" fmla="*/ 1549400 w 8064500"/>
              <a:gd name="connsiteY1-18" fmla="*/ 12700 h 774700"/>
              <a:gd name="connsiteX2-19" fmla="*/ 2857500 w 8064500"/>
              <a:gd name="connsiteY2-20" fmla="*/ 596900 h 774700"/>
              <a:gd name="connsiteX3-21" fmla="*/ 4140200 w 8064500"/>
              <a:gd name="connsiteY3-22" fmla="*/ 12700 h 774700"/>
              <a:gd name="connsiteX4-23" fmla="*/ 5613400 w 8064500"/>
              <a:gd name="connsiteY4-24" fmla="*/ 774700 h 774700"/>
              <a:gd name="connsiteX5-25" fmla="*/ 6908800 w 8064500"/>
              <a:gd name="connsiteY5-26" fmla="*/ 0 h 774700"/>
              <a:gd name="connsiteX6-27" fmla="*/ 8064500 w 8064500"/>
              <a:gd name="connsiteY6-28" fmla="*/ 508000 h 774700"/>
              <a:gd name="connsiteX0-29" fmla="*/ 0 w 8064500"/>
              <a:gd name="connsiteY0-30" fmla="*/ 685800 h 774700"/>
              <a:gd name="connsiteX1-31" fmla="*/ 1549400 w 8064500"/>
              <a:gd name="connsiteY1-32" fmla="*/ 12700 h 774700"/>
              <a:gd name="connsiteX2-33" fmla="*/ 2857500 w 8064500"/>
              <a:gd name="connsiteY2-34" fmla="*/ 596900 h 774700"/>
              <a:gd name="connsiteX3-35" fmla="*/ 4140200 w 8064500"/>
              <a:gd name="connsiteY3-36" fmla="*/ 12700 h 774700"/>
              <a:gd name="connsiteX4-37" fmla="*/ 5613400 w 8064500"/>
              <a:gd name="connsiteY4-38" fmla="*/ 774700 h 774700"/>
              <a:gd name="connsiteX5-39" fmla="*/ 6908800 w 8064500"/>
              <a:gd name="connsiteY5-40" fmla="*/ 0 h 774700"/>
              <a:gd name="connsiteX6-41" fmla="*/ 8064500 w 8064500"/>
              <a:gd name="connsiteY6-42" fmla="*/ 508000 h 774700"/>
              <a:gd name="connsiteX0-43" fmla="*/ 0 w 8064500"/>
              <a:gd name="connsiteY0-44" fmla="*/ 685800 h 774700"/>
              <a:gd name="connsiteX1-45" fmla="*/ 1549400 w 8064500"/>
              <a:gd name="connsiteY1-46" fmla="*/ 12700 h 774700"/>
              <a:gd name="connsiteX2-47" fmla="*/ 2857500 w 8064500"/>
              <a:gd name="connsiteY2-48" fmla="*/ 596900 h 774700"/>
              <a:gd name="connsiteX3-49" fmla="*/ 4140200 w 8064500"/>
              <a:gd name="connsiteY3-50" fmla="*/ 12700 h 774700"/>
              <a:gd name="connsiteX4-51" fmla="*/ 5613400 w 8064500"/>
              <a:gd name="connsiteY4-52" fmla="*/ 774700 h 774700"/>
              <a:gd name="connsiteX5-53" fmla="*/ 6908800 w 8064500"/>
              <a:gd name="connsiteY5-54" fmla="*/ 0 h 774700"/>
              <a:gd name="connsiteX6-55" fmla="*/ 8064500 w 8064500"/>
              <a:gd name="connsiteY6-56" fmla="*/ 508000 h 774700"/>
              <a:gd name="connsiteX0-57" fmla="*/ 0 w 8064500"/>
              <a:gd name="connsiteY0-58" fmla="*/ 687223 h 776123"/>
              <a:gd name="connsiteX1-59" fmla="*/ 1549400 w 8064500"/>
              <a:gd name="connsiteY1-60" fmla="*/ 14123 h 776123"/>
              <a:gd name="connsiteX2-61" fmla="*/ 2857500 w 8064500"/>
              <a:gd name="connsiteY2-62" fmla="*/ 598323 h 776123"/>
              <a:gd name="connsiteX3-63" fmla="*/ 4140200 w 8064500"/>
              <a:gd name="connsiteY3-64" fmla="*/ 14123 h 776123"/>
              <a:gd name="connsiteX4-65" fmla="*/ 5613400 w 8064500"/>
              <a:gd name="connsiteY4-66" fmla="*/ 776123 h 776123"/>
              <a:gd name="connsiteX5-67" fmla="*/ 6908800 w 8064500"/>
              <a:gd name="connsiteY5-68" fmla="*/ 1423 h 776123"/>
              <a:gd name="connsiteX6-69" fmla="*/ 8064500 w 8064500"/>
              <a:gd name="connsiteY6-70" fmla="*/ 509423 h 776123"/>
              <a:gd name="connsiteX0-71" fmla="*/ 0 w 8064500"/>
              <a:gd name="connsiteY0-72" fmla="*/ 687223 h 776123"/>
              <a:gd name="connsiteX1-73" fmla="*/ 1549400 w 8064500"/>
              <a:gd name="connsiteY1-74" fmla="*/ 14123 h 776123"/>
              <a:gd name="connsiteX2-75" fmla="*/ 2857500 w 8064500"/>
              <a:gd name="connsiteY2-76" fmla="*/ 598323 h 776123"/>
              <a:gd name="connsiteX3-77" fmla="*/ 4140200 w 8064500"/>
              <a:gd name="connsiteY3-78" fmla="*/ 14123 h 776123"/>
              <a:gd name="connsiteX4-79" fmla="*/ 5613400 w 8064500"/>
              <a:gd name="connsiteY4-80" fmla="*/ 776123 h 776123"/>
              <a:gd name="connsiteX5-81" fmla="*/ 6908800 w 8064500"/>
              <a:gd name="connsiteY5-82" fmla="*/ 1423 h 776123"/>
              <a:gd name="connsiteX6-83" fmla="*/ 8064500 w 8064500"/>
              <a:gd name="connsiteY6-84" fmla="*/ 509423 h 776123"/>
              <a:gd name="connsiteX0-85" fmla="*/ 0 w 8064500"/>
              <a:gd name="connsiteY0-86" fmla="*/ 687223 h 776123"/>
              <a:gd name="connsiteX1-87" fmla="*/ 1549400 w 8064500"/>
              <a:gd name="connsiteY1-88" fmla="*/ 14123 h 776123"/>
              <a:gd name="connsiteX2-89" fmla="*/ 2857500 w 8064500"/>
              <a:gd name="connsiteY2-90" fmla="*/ 598323 h 776123"/>
              <a:gd name="connsiteX3-91" fmla="*/ 4140200 w 8064500"/>
              <a:gd name="connsiteY3-92" fmla="*/ 14123 h 776123"/>
              <a:gd name="connsiteX4-93" fmla="*/ 5613400 w 8064500"/>
              <a:gd name="connsiteY4-94" fmla="*/ 776123 h 776123"/>
              <a:gd name="connsiteX5-95" fmla="*/ 6908800 w 8064500"/>
              <a:gd name="connsiteY5-96" fmla="*/ 1423 h 776123"/>
              <a:gd name="connsiteX6-97" fmla="*/ 8064500 w 8064500"/>
              <a:gd name="connsiteY6-98" fmla="*/ 509423 h 776123"/>
              <a:gd name="connsiteX0-99" fmla="*/ 0 w 8064500"/>
              <a:gd name="connsiteY0-100" fmla="*/ 687223 h 778325"/>
              <a:gd name="connsiteX1-101" fmla="*/ 1549400 w 8064500"/>
              <a:gd name="connsiteY1-102" fmla="*/ 14123 h 778325"/>
              <a:gd name="connsiteX2-103" fmla="*/ 2857500 w 8064500"/>
              <a:gd name="connsiteY2-104" fmla="*/ 598323 h 778325"/>
              <a:gd name="connsiteX3-105" fmla="*/ 4140200 w 8064500"/>
              <a:gd name="connsiteY3-106" fmla="*/ 14123 h 778325"/>
              <a:gd name="connsiteX4-107" fmla="*/ 5613400 w 8064500"/>
              <a:gd name="connsiteY4-108" fmla="*/ 776123 h 778325"/>
              <a:gd name="connsiteX5-109" fmla="*/ 6908800 w 8064500"/>
              <a:gd name="connsiteY5-110" fmla="*/ 1423 h 778325"/>
              <a:gd name="connsiteX6-111" fmla="*/ 8064500 w 8064500"/>
              <a:gd name="connsiteY6-112" fmla="*/ 509423 h 778325"/>
              <a:gd name="connsiteX0-113" fmla="*/ 0 w 8064500"/>
              <a:gd name="connsiteY0-114" fmla="*/ 687223 h 777464"/>
              <a:gd name="connsiteX1-115" fmla="*/ 1549400 w 8064500"/>
              <a:gd name="connsiteY1-116" fmla="*/ 14123 h 777464"/>
              <a:gd name="connsiteX2-117" fmla="*/ 2857500 w 8064500"/>
              <a:gd name="connsiteY2-118" fmla="*/ 598323 h 777464"/>
              <a:gd name="connsiteX3-119" fmla="*/ 4140200 w 8064500"/>
              <a:gd name="connsiteY3-120" fmla="*/ 14123 h 777464"/>
              <a:gd name="connsiteX4-121" fmla="*/ 5613400 w 8064500"/>
              <a:gd name="connsiteY4-122" fmla="*/ 776123 h 777464"/>
              <a:gd name="connsiteX5-123" fmla="*/ 6908800 w 8064500"/>
              <a:gd name="connsiteY5-124" fmla="*/ 1423 h 777464"/>
              <a:gd name="connsiteX6-125" fmla="*/ 8064500 w 8064500"/>
              <a:gd name="connsiteY6-126" fmla="*/ 509423 h 777464"/>
              <a:gd name="connsiteX0-127" fmla="*/ 0 w 8064500"/>
              <a:gd name="connsiteY0-128" fmla="*/ 687223 h 777047"/>
              <a:gd name="connsiteX1-129" fmla="*/ 1549400 w 8064500"/>
              <a:gd name="connsiteY1-130" fmla="*/ 14123 h 777047"/>
              <a:gd name="connsiteX2-131" fmla="*/ 2857500 w 8064500"/>
              <a:gd name="connsiteY2-132" fmla="*/ 598323 h 777047"/>
              <a:gd name="connsiteX3-133" fmla="*/ 4140200 w 8064500"/>
              <a:gd name="connsiteY3-134" fmla="*/ 14123 h 777047"/>
              <a:gd name="connsiteX4-135" fmla="*/ 5613400 w 8064500"/>
              <a:gd name="connsiteY4-136" fmla="*/ 776123 h 777047"/>
              <a:gd name="connsiteX5-137" fmla="*/ 6908800 w 8064500"/>
              <a:gd name="connsiteY5-138" fmla="*/ 1423 h 777047"/>
              <a:gd name="connsiteX6-139" fmla="*/ 8064500 w 8064500"/>
              <a:gd name="connsiteY6-140" fmla="*/ 509423 h 777047"/>
              <a:gd name="connsiteX0-141" fmla="*/ 0 w 8064500"/>
              <a:gd name="connsiteY0-142" fmla="*/ 687223 h 777047"/>
              <a:gd name="connsiteX1-143" fmla="*/ 1549400 w 8064500"/>
              <a:gd name="connsiteY1-144" fmla="*/ 14123 h 777047"/>
              <a:gd name="connsiteX2-145" fmla="*/ 2857500 w 8064500"/>
              <a:gd name="connsiteY2-146" fmla="*/ 598323 h 777047"/>
              <a:gd name="connsiteX3-147" fmla="*/ 4140200 w 8064500"/>
              <a:gd name="connsiteY3-148" fmla="*/ 14123 h 777047"/>
              <a:gd name="connsiteX4-149" fmla="*/ 5613400 w 8064500"/>
              <a:gd name="connsiteY4-150" fmla="*/ 776123 h 777047"/>
              <a:gd name="connsiteX5-151" fmla="*/ 6908800 w 8064500"/>
              <a:gd name="connsiteY5-152" fmla="*/ 1423 h 777047"/>
              <a:gd name="connsiteX6-153" fmla="*/ 8064500 w 8064500"/>
              <a:gd name="connsiteY6-154" fmla="*/ 509423 h 777047"/>
              <a:gd name="connsiteX0-155" fmla="*/ 0 w 8064500"/>
              <a:gd name="connsiteY0-156" fmla="*/ 687223 h 777047"/>
              <a:gd name="connsiteX1-157" fmla="*/ 1549400 w 8064500"/>
              <a:gd name="connsiteY1-158" fmla="*/ 14123 h 777047"/>
              <a:gd name="connsiteX2-159" fmla="*/ 2857500 w 8064500"/>
              <a:gd name="connsiteY2-160" fmla="*/ 598323 h 777047"/>
              <a:gd name="connsiteX3-161" fmla="*/ 4140200 w 8064500"/>
              <a:gd name="connsiteY3-162" fmla="*/ 14123 h 777047"/>
              <a:gd name="connsiteX4-163" fmla="*/ 5613400 w 8064500"/>
              <a:gd name="connsiteY4-164" fmla="*/ 776123 h 777047"/>
              <a:gd name="connsiteX5-165" fmla="*/ 6908800 w 8064500"/>
              <a:gd name="connsiteY5-166" fmla="*/ 1423 h 777047"/>
              <a:gd name="connsiteX6-167" fmla="*/ 8064500 w 8064500"/>
              <a:gd name="connsiteY6-168" fmla="*/ 509423 h 777047"/>
              <a:gd name="connsiteX0-169" fmla="*/ 0 w 8064500"/>
              <a:gd name="connsiteY0-170" fmla="*/ 687223 h 777047"/>
              <a:gd name="connsiteX1-171" fmla="*/ 1549400 w 8064500"/>
              <a:gd name="connsiteY1-172" fmla="*/ 14123 h 777047"/>
              <a:gd name="connsiteX2-173" fmla="*/ 2857500 w 8064500"/>
              <a:gd name="connsiteY2-174" fmla="*/ 598323 h 777047"/>
              <a:gd name="connsiteX3-175" fmla="*/ 4254500 w 8064500"/>
              <a:gd name="connsiteY3-176" fmla="*/ 14123 h 777047"/>
              <a:gd name="connsiteX4-177" fmla="*/ 5613400 w 8064500"/>
              <a:gd name="connsiteY4-178" fmla="*/ 776123 h 777047"/>
              <a:gd name="connsiteX5-179" fmla="*/ 6908800 w 8064500"/>
              <a:gd name="connsiteY5-180" fmla="*/ 1423 h 777047"/>
              <a:gd name="connsiteX6-181" fmla="*/ 8064500 w 8064500"/>
              <a:gd name="connsiteY6-182" fmla="*/ 509423 h 777047"/>
              <a:gd name="connsiteX0-183" fmla="*/ 0 w 8064500"/>
              <a:gd name="connsiteY0-184" fmla="*/ 687223 h 777047"/>
              <a:gd name="connsiteX1-185" fmla="*/ 1549400 w 8064500"/>
              <a:gd name="connsiteY1-186" fmla="*/ 14123 h 777047"/>
              <a:gd name="connsiteX2-187" fmla="*/ 2857500 w 8064500"/>
              <a:gd name="connsiteY2-188" fmla="*/ 598323 h 777047"/>
              <a:gd name="connsiteX3-189" fmla="*/ 4254500 w 8064500"/>
              <a:gd name="connsiteY3-190" fmla="*/ 14123 h 777047"/>
              <a:gd name="connsiteX4-191" fmla="*/ 5613400 w 8064500"/>
              <a:gd name="connsiteY4-192" fmla="*/ 776123 h 777047"/>
              <a:gd name="connsiteX5-193" fmla="*/ 6908800 w 8064500"/>
              <a:gd name="connsiteY5-194" fmla="*/ 1423 h 777047"/>
              <a:gd name="connsiteX6-195" fmla="*/ 8064500 w 8064500"/>
              <a:gd name="connsiteY6-196" fmla="*/ 509423 h 777047"/>
              <a:gd name="connsiteX0-197" fmla="*/ 0 w 8064500"/>
              <a:gd name="connsiteY0-198" fmla="*/ 687223 h 777047"/>
              <a:gd name="connsiteX1-199" fmla="*/ 1549400 w 8064500"/>
              <a:gd name="connsiteY1-200" fmla="*/ 14123 h 777047"/>
              <a:gd name="connsiteX2-201" fmla="*/ 2857500 w 8064500"/>
              <a:gd name="connsiteY2-202" fmla="*/ 598323 h 777047"/>
              <a:gd name="connsiteX3-203" fmla="*/ 4254500 w 8064500"/>
              <a:gd name="connsiteY3-204" fmla="*/ 14123 h 777047"/>
              <a:gd name="connsiteX4-205" fmla="*/ 5613400 w 8064500"/>
              <a:gd name="connsiteY4-206" fmla="*/ 776123 h 777047"/>
              <a:gd name="connsiteX5-207" fmla="*/ 6908800 w 8064500"/>
              <a:gd name="connsiteY5-208" fmla="*/ 1423 h 777047"/>
              <a:gd name="connsiteX6-209" fmla="*/ 8064500 w 8064500"/>
              <a:gd name="connsiteY6-210" fmla="*/ 509423 h 777047"/>
              <a:gd name="connsiteX0-211" fmla="*/ 0 w 8064500"/>
              <a:gd name="connsiteY0-212" fmla="*/ 687223 h 777047"/>
              <a:gd name="connsiteX1-213" fmla="*/ 1549400 w 8064500"/>
              <a:gd name="connsiteY1-214" fmla="*/ 14123 h 777047"/>
              <a:gd name="connsiteX2-215" fmla="*/ 2790825 w 8064500"/>
              <a:gd name="connsiteY2-216" fmla="*/ 664998 h 777047"/>
              <a:gd name="connsiteX3-217" fmla="*/ 4254500 w 8064500"/>
              <a:gd name="connsiteY3-218" fmla="*/ 14123 h 777047"/>
              <a:gd name="connsiteX4-219" fmla="*/ 5613400 w 8064500"/>
              <a:gd name="connsiteY4-220" fmla="*/ 776123 h 777047"/>
              <a:gd name="connsiteX5-221" fmla="*/ 6908800 w 8064500"/>
              <a:gd name="connsiteY5-222" fmla="*/ 1423 h 777047"/>
              <a:gd name="connsiteX6-223" fmla="*/ 8064500 w 8064500"/>
              <a:gd name="connsiteY6-224" fmla="*/ 509423 h 777047"/>
              <a:gd name="connsiteX0-225" fmla="*/ 0 w 8064500"/>
              <a:gd name="connsiteY0-226" fmla="*/ 687223 h 777047"/>
              <a:gd name="connsiteX1-227" fmla="*/ 1549400 w 8064500"/>
              <a:gd name="connsiteY1-228" fmla="*/ 14123 h 777047"/>
              <a:gd name="connsiteX2-229" fmla="*/ 2790825 w 8064500"/>
              <a:gd name="connsiteY2-230" fmla="*/ 664998 h 777047"/>
              <a:gd name="connsiteX3-231" fmla="*/ 4254500 w 8064500"/>
              <a:gd name="connsiteY3-232" fmla="*/ 14123 h 777047"/>
              <a:gd name="connsiteX4-233" fmla="*/ 5613400 w 8064500"/>
              <a:gd name="connsiteY4-234" fmla="*/ 776123 h 777047"/>
              <a:gd name="connsiteX5-235" fmla="*/ 6908800 w 8064500"/>
              <a:gd name="connsiteY5-236" fmla="*/ 1423 h 777047"/>
              <a:gd name="connsiteX6-237" fmla="*/ 8064500 w 8064500"/>
              <a:gd name="connsiteY6-238" fmla="*/ 509423 h 777047"/>
              <a:gd name="connsiteX0-239" fmla="*/ 0 w 8064500"/>
              <a:gd name="connsiteY0-240" fmla="*/ 687223 h 777047"/>
              <a:gd name="connsiteX1-241" fmla="*/ 1549400 w 8064500"/>
              <a:gd name="connsiteY1-242" fmla="*/ 14123 h 777047"/>
              <a:gd name="connsiteX2-243" fmla="*/ 2790825 w 8064500"/>
              <a:gd name="connsiteY2-244" fmla="*/ 664998 h 777047"/>
              <a:gd name="connsiteX3-245" fmla="*/ 4254500 w 8064500"/>
              <a:gd name="connsiteY3-246" fmla="*/ 14123 h 777047"/>
              <a:gd name="connsiteX4-247" fmla="*/ 5613400 w 8064500"/>
              <a:gd name="connsiteY4-248" fmla="*/ 776123 h 777047"/>
              <a:gd name="connsiteX5-249" fmla="*/ 6908800 w 8064500"/>
              <a:gd name="connsiteY5-250" fmla="*/ 1423 h 777047"/>
              <a:gd name="connsiteX6-251" fmla="*/ 8064500 w 8064500"/>
              <a:gd name="connsiteY6-252" fmla="*/ 509423 h 777047"/>
              <a:gd name="connsiteX0-253" fmla="*/ 0 w 8064500"/>
              <a:gd name="connsiteY0-254" fmla="*/ 687223 h 777047"/>
              <a:gd name="connsiteX1-255" fmla="*/ 1473200 w 8064500"/>
              <a:gd name="connsiteY1-256" fmla="*/ 14123 h 777047"/>
              <a:gd name="connsiteX2-257" fmla="*/ 2790825 w 8064500"/>
              <a:gd name="connsiteY2-258" fmla="*/ 664998 h 777047"/>
              <a:gd name="connsiteX3-259" fmla="*/ 4254500 w 8064500"/>
              <a:gd name="connsiteY3-260" fmla="*/ 14123 h 777047"/>
              <a:gd name="connsiteX4-261" fmla="*/ 5613400 w 8064500"/>
              <a:gd name="connsiteY4-262" fmla="*/ 776123 h 777047"/>
              <a:gd name="connsiteX5-263" fmla="*/ 6908800 w 8064500"/>
              <a:gd name="connsiteY5-264" fmla="*/ 1423 h 777047"/>
              <a:gd name="connsiteX6-265" fmla="*/ 8064500 w 8064500"/>
              <a:gd name="connsiteY6-266" fmla="*/ 509423 h 777047"/>
              <a:gd name="connsiteX0-267" fmla="*/ 0 w 8064500"/>
              <a:gd name="connsiteY0-268" fmla="*/ 687223 h 777047"/>
              <a:gd name="connsiteX1-269" fmla="*/ 1473200 w 8064500"/>
              <a:gd name="connsiteY1-270" fmla="*/ 14123 h 777047"/>
              <a:gd name="connsiteX2-271" fmla="*/ 2790825 w 8064500"/>
              <a:gd name="connsiteY2-272" fmla="*/ 664998 h 777047"/>
              <a:gd name="connsiteX3-273" fmla="*/ 4254500 w 8064500"/>
              <a:gd name="connsiteY3-274" fmla="*/ 14123 h 777047"/>
              <a:gd name="connsiteX4-275" fmla="*/ 5613400 w 8064500"/>
              <a:gd name="connsiteY4-276" fmla="*/ 776123 h 777047"/>
              <a:gd name="connsiteX5-277" fmla="*/ 6908800 w 8064500"/>
              <a:gd name="connsiteY5-278" fmla="*/ 1423 h 777047"/>
              <a:gd name="connsiteX6-279" fmla="*/ 8064500 w 8064500"/>
              <a:gd name="connsiteY6-280" fmla="*/ 509423 h 777047"/>
              <a:gd name="connsiteX0-281" fmla="*/ 0 w 8064500"/>
              <a:gd name="connsiteY0-282" fmla="*/ 687223 h 777047"/>
              <a:gd name="connsiteX1-283" fmla="*/ 1473200 w 8064500"/>
              <a:gd name="connsiteY1-284" fmla="*/ 14123 h 777047"/>
              <a:gd name="connsiteX2-285" fmla="*/ 2790825 w 8064500"/>
              <a:gd name="connsiteY2-286" fmla="*/ 664998 h 777047"/>
              <a:gd name="connsiteX3-287" fmla="*/ 4254500 w 8064500"/>
              <a:gd name="connsiteY3-288" fmla="*/ 14123 h 777047"/>
              <a:gd name="connsiteX4-289" fmla="*/ 5613400 w 8064500"/>
              <a:gd name="connsiteY4-290" fmla="*/ 776123 h 777047"/>
              <a:gd name="connsiteX5-291" fmla="*/ 6908800 w 8064500"/>
              <a:gd name="connsiteY5-292" fmla="*/ 1423 h 777047"/>
              <a:gd name="connsiteX6-293" fmla="*/ 8064500 w 8064500"/>
              <a:gd name="connsiteY6-294" fmla="*/ 509423 h 777047"/>
              <a:gd name="connsiteX0-295" fmla="*/ 0 w 8064500"/>
              <a:gd name="connsiteY0-296" fmla="*/ 687223 h 777047"/>
              <a:gd name="connsiteX1-297" fmla="*/ 1473200 w 8064500"/>
              <a:gd name="connsiteY1-298" fmla="*/ 14123 h 777047"/>
              <a:gd name="connsiteX2-299" fmla="*/ 2790825 w 8064500"/>
              <a:gd name="connsiteY2-300" fmla="*/ 664998 h 777047"/>
              <a:gd name="connsiteX3-301" fmla="*/ 4254500 w 8064500"/>
              <a:gd name="connsiteY3-302" fmla="*/ 14123 h 777047"/>
              <a:gd name="connsiteX4-303" fmla="*/ 5613400 w 8064500"/>
              <a:gd name="connsiteY4-304" fmla="*/ 776123 h 777047"/>
              <a:gd name="connsiteX5-305" fmla="*/ 6908800 w 8064500"/>
              <a:gd name="connsiteY5-306" fmla="*/ 1423 h 777047"/>
              <a:gd name="connsiteX6-307" fmla="*/ 8064500 w 8064500"/>
              <a:gd name="connsiteY6-308" fmla="*/ 509423 h 777047"/>
              <a:gd name="connsiteX0-309" fmla="*/ 0 w 7816850"/>
              <a:gd name="connsiteY0-310" fmla="*/ 715798 h 777047"/>
              <a:gd name="connsiteX1-311" fmla="*/ 1225550 w 7816850"/>
              <a:gd name="connsiteY1-312" fmla="*/ 14123 h 777047"/>
              <a:gd name="connsiteX2-313" fmla="*/ 2543175 w 7816850"/>
              <a:gd name="connsiteY2-314" fmla="*/ 664998 h 777047"/>
              <a:gd name="connsiteX3-315" fmla="*/ 4006850 w 7816850"/>
              <a:gd name="connsiteY3-316" fmla="*/ 14123 h 777047"/>
              <a:gd name="connsiteX4-317" fmla="*/ 5365750 w 7816850"/>
              <a:gd name="connsiteY4-318" fmla="*/ 776123 h 777047"/>
              <a:gd name="connsiteX5-319" fmla="*/ 6661150 w 7816850"/>
              <a:gd name="connsiteY5-320" fmla="*/ 1423 h 777047"/>
              <a:gd name="connsiteX6-321" fmla="*/ 7816850 w 7816850"/>
              <a:gd name="connsiteY6-322" fmla="*/ 509423 h 777047"/>
              <a:gd name="connsiteX0-323" fmla="*/ 0 w 7816850"/>
              <a:gd name="connsiteY0-324" fmla="*/ 715798 h 777047"/>
              <a:gd name="connsiteX1-325" fmla="*/ 1225550 w 7816850"/>
              <a:gd name="connsiteY1-326" fmla="*/ 14123 h 777047"/>
              <a:gd name="connsiteX2-327" fmla="*/ 2543175 w 7816850"/>
              <a:gd name="connsiteY2-328" fmla="*/ 664998 h 777047"/>
              <a:gd name="connsiteX3-329" fmla="*/ 4006850 w 7816850"/>
              <a:gd name="connsiteY3-330" fmla="*/ 14123 h 777047"/>
              <a:gd name="connsiteX4-331" fmla="*/ 5365750 w 7816850"/>
              <a:gd name="connsiteY4-332" fmla="*/ 776123 h 777047"/>
              <a:gd name="connsiteX5-333" fmla="*/ 6661150 w 7816850"/>
              <a:gd name="connsiteY5-334" fmla="*/ 1423 h 777047"/>
              <a:gd name="connsiteX6-335" fmla="*/ 7816850 w 7816850"/>
              <a:gd name="connsiteY6-336" fmla="*/ 509423 h 777047"/>
              <a:gd name="connsiteX0-337" fmla="*/ 0 w 7816850"/>
              <a:gd name="connsiteY0-338" fmla="*/ 725269 h 786518"/>
              <a:gd name="connsiteX1-339" fmla="*/ 1225550 w 7816850"/>
              <a:gd name="connsiteY1-340" fmla="*/ 23594 h 786518"/>
              <a:gd name="connsiteX2-341" fmla="*/ 2543175 w 7816850"/>
              <a:gd name="connsiteY2-342" fmla="*/ 674469 h 786518"/>
              <a:gd name="connsiteX3-343" fmla="*/ 4006850 w 7816850"/>
              <a:gd name="connsiteY3-344" fmla="*/ 23594 h 786518"/>
              <a:gd name="connsiteX4-345" fmla="*/ 5365750 w 7816850"/>
              <a:gd name="connsiteY4-346" fmla="*/ 785594 h 786518"/>
              <a:gd name="connsiteX5-347" fmla="*/ 6727825 w 7816850"/>
              <a:gd name="connsiteY5-348" fmla="*/ 1369 h 786518"/>
              <a:gd name="connsiteX6-349" fmla="*/ 7816850 w 7816850"/>
              <a:gd name="connsiteY6-350" fmla="*/ 518894 h 786518"/>
              <a:gd name="connsiteX0-351" fmla="*/ 0 w 7816850"/>
              <a:gd name="connsiteY0-352" fmla="*/ 725269 h 786518"/>
              <a:gd name="connsiteX1-353" fmla="*/ 1225550 w 7816850"/>
              <a:gd name="connsiteY1-354" fmla="*/ 23594 h 786518"/>
              <a:gd name="connsiteX2-355" fmla="*/ 2543175 w 7816850"/>
              <a:gd name="connsiteY2-356" fmla="*/ 674469 h 786518"/>
              <a:gd name="connsiteX3-357" fmla="*/ 4006850 w 7816850"/>
              <a:gd name="connsiteY3-358" fmla="*/ 23594 h 786518"/>
              <a:gd name="connsiteX4-359" fmla="*/ 5394325 w 7816850"/>
              <a:gd name="connsiteY4-360" fmla="*/ 785594 h 786518"/>
              <a:gd name="connsiteX5-361" fmla="*/ 6727825 w 7816850"/>
              <a:gd name="connsiteY5-362" fmla="*/ 1369 h 786518"/>
              <a:gd name="connsiteX6-363" fmla="*/ 7816850 w 7816850"/>
              <a:gd name="connsiteY6-364" fmla="*/ 518894 h 786518"/>
              <a:gd name="connsiteX0-365" fmla="*/ 0 w 7816850"/>
              <a:gd name="connsiteY0-366" fmla="*/ 725269 h 785747"/>
              <a:gd name="connsiteX1-367" fmla="*/ 1225550 w 7816850"/>
              <a:gd name="connsiteY1-368" fmla="*/ 23594 h 785747"/>
              <a:gd name="connsiteX2-369" fmla="*/ 2543175 w 7816850"/>
              <a:gd name="connsiteY2-370" fmla="*/ 674469 h 785747"/>
              <a:gd name="connsiteX3-371" fmla="*/ 4006850 w 7816850"/>
              <a:gd name="connsiteY3-372" fmla="*/ 23594 h 785747"/>
              <a:gd name="connsiteX4-373" fmla="*/ 5394325 w 7816850"/>
              <a:gd name="connsiteY4-374" fmla="*/ 785594 h 785747"/>
              <a:gd name="connsiteX5-375" fmla="*/ 6727825 w 7816850"/>
              <a:gd name="connsiteY5-376" fmla="*/ 1369 h 785747"/>
              <a:gd name="connsiteX6-377" fmla="*/ 7816850 w 7816850"/>
              <a:gd name="connsiteY6-378" fmla="*/ 518894 h 785747"/>
              <a:gd name="connsiteX0-379" fmla="*/ 0 w 7816850"/>
              <a:gd name="connsiteY0-380" fmla="*/ 725269 h 785747"/>
              <a:gd name="connsiteX1-381" fmla="*/ 1225550 w 7816850"/>
              <a:gd name="connsiteY1-382" fmla="*/ 23594 h 785747"/>
              <a:gd name="connsiteX2-383" fmla="*/ 2543175 w 7816850"/>
              <a:gd name="connsiteY2-384" fmla="*/ 674469 h 785747"/>
              <a:gd name="connsiteX3-385" fmla="*/ 4006850 w 7816850"/>
              <a:gd name="connsiteY3-386" fmla="*/ 23594 h 785747"/>
              <a:gd name="connsiteX4-387" fmla="*/ 5394325 w 7816850"/>
              <a:gd name="connsiteY4-388" fmla="*/ 785594 h 785747"/>
              <a:gd name="connsiteX5-389" fmla="*/ 6727825 w 7816850"/>
              <a:gd name="connsiteY5-390" fmla="*/ 1369 h 785747"/>
              <a:gd name="connsiteX6-391" fmla="*/ 7816850 w 7816850"/>
              <a:gd name="connsiteY6-392" fmla="*/ 518894 h 785747"/>
              <a:gd name="connsiteX0-393" fmla="*/ 0 w 7816850"/>
              <a:gd name="connsiteY0-394" fmla="*/ 725269 h 776224"/>
              <a:gd name="connsiteX1-395" fmla="*/ 1225550 w 7816850"/>
              <a:gd name="connsiteY1-396" fmla="*/ 23594 h 776224"/>
              <a:gd name="connsiteX2-397" fmla="*/ 2543175 w 7816850"/>
              <a:gd name="connsiteY2-398" fmla="*/ 674469 h 776224"/>
              <a:gd name="connsiteX3-399" fmla="*/ 4006850 w 7816850"/>
              <a:gd name="connsiteY3-400" fmla="*/ 23594 h 776224"/>
              <a:gd name="connsiteX4-401" fmla="*/ 5422900 w 7816850"/>
              <a:gd name="connsiteY4-402" fmla="*/ 776069 h 776224"/>
              <a:gd name="connsiteX5-403" fmla="*/ 6727825 w 7816850"/>
              <a:gd name="connsiteY5-404" fmla="*/ 1369 h 776224"/>
              <a:gd name="connsiteX6-405" fmla="*/ 7816850 w 7816850"/>
              <a:gd name="connsiteY6-406" fmla="*/ 518894 h 776224"/>
              <a:gd name="connsiteX0-407" fmla="*/ 0 w 7816850"/>
              <a:gd name="connsiteY0-408" fmla="*/ 725269 h 776069"/>
              <a:gd name="connsiteX1-409" fmla="*/ 1225550 w 7816850"/>
              <a:gd name="connsiteY1-410" fmla="*/ 23594 h 776069"/>
              <a:gd name="connsiteX2-411" fmla="*/ 2543175 w 7816850"/>
              <a:gd name="connsiteY2-412" fmla="*/ 674469 h 776069"/>
              <a:gd name="connsiteX3-413" fmla="*/ 4006850 w 7816850"/>
              <a:gd name="connsiteY3-414" fmla="*/ 23594 h 776069"/>
              <a:gd name="connsiteX4-415" fmla="*/ 5422900 w 7816850"/>
              <a:gd name="connsiteY4-416" fmla="*/ 776069 h 776069"/>
              <a:gd name="connsiteX5-417" fmla="*/ 6727825 w 7816850"/>
              <a:gd name="connsiteY5-418" fmla="*/ 1369 h 776069"/>
              <a:gd name="connsiteX6-419" fmla="*/ 7816850 w 7816850"/>
              <a:gd name="connsiteY6-420" fmla="*/ 518894 h 776069"/>
              <a:gd name="connsiteX0-421" fmla="*/ 0 w 7816850"/>
              <a:gd name="connsiteY0-422" fmla="*/ 725269 h 776069"/>
              <a:gd name="connsiteX1-423" fmla="*/ 1225550 w 7816850"/>
              <a:gd name="connsiteY1-424" fmla="*/ 23594 h 776069"/>
              <a:gd name="connsiteX2-425" fmla="*/ 2543175 w 7816850"/>
              <a:gd name="connsiteY2-426" fmla="*/ 674469 h 776069"/>
              <a:gd name="connsiteX3-427" fmla="*/ 4006850 w 7816850"/>
              <a:gd name="connsiteY3-428" fmla="*/ 23594 h 776069"/>
              <a:gd name="connsiteX4-429" fmla="*/ 5422900 w 7816850"/>
              <a:gd name="connsiteY4-430" fmla="*/ 776069 h 776069"/>
              <a:gd name="connsiteX5-431" fmla="*/ 6727825 w 7816850"/>
              <a:gd name="connsiteY5-432" fmla="*/ 1369 h 776069"/>
              <a:gd name="connsiteX6-433" fmla="*/ 7816850 w 7816850"/>
              <a:gd name="connsiteY6-434" fmla="*/ 518894 h 776069"/>
              <a:gd name="connsiteX0-435" fmla="*/ 0 w 7816850"/>
              <a:gd name="connsiteY0-436" fmla="*/ 362412 h 776069"/>
              <a:gd name="connsiteX1-437" fmla="*/ 1225550 w 7816850"/>
              <a:gd name="connsiteY1-438" fmla="*/ 23594 h 776069"/>
              <a:gd name="connsiteX2-439" fmla="*/ 2543175 w 7816850"/>
              <a:gd name="connsiteY2-440" fmla="*/ 674469 h 776069"/>
              <a:gd name="connsiteX3-441" fmla="*/ 4006850 w 7816850"/>
              <a:gd name="connsiteY3-442" fmla="*/ 23594 h 776069"/>
              <a:gd name="connsiteX4-443" fmla="*/ 5422900 w 7816850"/>
              <a:gd name="connsiteY4-444" fmla="*/ 776069 h 776069"/>
              <a:gd name="connsiteX5-445" fmla="*/ 6727825 w 7816850"/>
              <a:gd name="connsiteY5-446" fmla="*/ 1369 h 776069"/>
              <a:gd name="connsiteX6-447" fmla="*/ 7816850 w 7816850"/>
              <a:gd name="connsiteY6-448" fmla="*/ 518894 h 776069"/>
              <a:gd name="connsiteX0-449" fmla="*/ 0 w 7816850"/>
              <a:gd name="connsiteY0-450" fmla="*/ 362412 h 703498"/>
              <a:gd name="connsiteX1-451" fmla="*/ 1225550 w 7816850"/>
              <a:gd name="connsiteY1-452" fmla="*/ 23594 h 703498"/>
              <a:gd name="connsiteX2-453" fmla="*/ 2543175 w 7816850"/>
              <a:gd name="connsiteY2-454" fmla="*/ 674469 h 703498"/>
              <a:gd name="connsiteX3-455" fmla="*/ 4006850 w 7816850"/>
              <a:gd name="connsiteY3-456" fmla="*/ 23594 h 703498"/>
              <a:gd name="connsiteX4-457" fmla="*/ 5393872 w 7816850"/>
              <a:gd name="connsiteY4-458" fmla="*/ 703498 h 703498"/>
              <a:gd name="connsiteX5-459" fmla="*/ 6727825 w 7816850"/>
              <a:gd name="connsiteY5-460" fmla="*/ 1369 h 703498"/>
              <a:gd name="connsiteX6-461" fmla="*/ 7816850 w 7816850"/>
              <a:gd name="connsiteY6-462" fmla="*/ 518894 h 703498"/>
              <a:gd name="connsiteX0-463" fmla="*/ 0 w 7816850"/>
              <a:gd name="connsiteY0-464" fmla="*/ 362412 h 703498"/>
              <a:gd name="connsiteX1-465" fmla="*/ 1225550 w 7816850"/>
              <a:gd name="connsiteY1-466" fmla="*/ 23594 h 703498"/>
              <a:gd name="connsiteX2-467" fmla="*/ 2543175 w 7816850"/>
              <a:gd name="connsiteY2-468" fmla="*/ 674469 h 703498"/>
              <a:gd name="connsiteX3-469" fmla="*/ 3963307 w 7816850"/>
              <a:gd name="connsiteY3-470" fmla="*/ 255823 h 703498"/>
              <a:gd name="connsiteX4-471" fmla="*/ 5393872 w 7816850"/>
              <a:gd name="connsiteY4-472" fmla="*/ 703498 h 703498"/>
              <a:gd name="connsiteX5-473" fmla="*/ 6727825 w 7816850"/>
              <a:gd name="connsiteY5-474" fmla="*/ 1369 h 703498"/>
              <a:gd name="connsiteX6-475" fmla="*/ 7816850 w 7816850"/>
              <a:gd name="connsiteY6-476" fmla="*/ 518894 h 703498"/>
              <a:gd name="connsiteX0-477" fmla="*/ 0 w 7816850"/>
              <a:gd name="connsiteY0-478" fmla="*/ 341738 h 682824"/>
              <a:gd name="connsiteX1-479" fmla="*/ 1225550 w 7816850"/>
              <a:gd name="connsiteY1-480" fmla="*/ 2920 h 682824"/>
              <a:gd name="connsiteX2-481" fmla="*/ 2543175 w 7816850"/>
              <a:gd name="connsiteY2-482" fmla="*/ 653795 h 682824"/>
              <a:gd name="connsiteX3-483" fmla="*/ 3963307 w 7816850"/>
              <a:gd name="connsiteY3-484" fmla="*/ 235149 h 682824"/>
              <a:gd name="connsiteX4-485" fmla="*/ 5393872 w 7816850"/>
              <a:gd name="connsiteY4-486" fmla="*/ 682824 h 682824"/>
              <a:gd name="connsiteX5-487" fmla="*/ 6742339 w 7816850"/>
              <a:gd name="connsiteY5-488" fmla="*/ 53266 h 682824"/>
              <a:gd name="connsiteX6-489" fmla="*/ 7816850 w 7816850"/>
              <a:gd name="connsiteY6-490" fmla="*/ 498220 h 682824"/>
              <a:gd name="connsiteX0-491" fmla="*/ 0 w 7642679"/>
              <a:gd name="connsiteY0-492" fmla="*/ 341738 h 682824"/>
              <a:gd name="connsiteX1-493" fmla="*/ 1225550 w 7642679"/>
              <a:gd name="connsiteY1-494" fmla="*/ 2920 h 682824"/>
              <a:gd name="connsiteX2-495" fmla="*/ 2543175 w 7642679"/>
              <a:gd name="connsiteY2-496" fmla="*/ 653795 h 682824"/>
              <a:gd name="connsiteX3-497" fmla="*/ 3963307 w 7642679"/>
              <a:gd name="connsiteY3-498" fmla="*/ 235149 h 682824"/>
              <a:gd name="connsiteX4-499" fmla="*/ 5393872 w 7642679"/>
              <a:gd name="connsiteY4-500" fmla="*/ 682824 h 682824"/>
              <a:gd name="connsiteX5-501" fmla="*/ 6742339 w 7642679"/>
              <a:gd name="connsiteY5-502" fmla="*/ 53266 h 682824"/>
              <a:gd name="connsiteX6-503" fmla="*/ 7642679 w 7642679"/>
              <a:gd name="connsiteY6-504" fmla="*/ 411134 h 682824"/>
              <a:gd name="connsiteX0-505" fmla="*/ 0 w 7613650"/>
              <a:gd name="connsiteY0-506" fmla="*/ 341738 h 682824"/>
              <a:gd name="connsiteX1-507" fmla="*/ 1225550 w 7613650"/>
              <a:gd name="connsiteY1-508" fmla="*/ 2920 h 682824"/>
              <a:gd name="connsiteX2-509" fmla="*/ 2543175 w 7613650"/>
              <a:gd name="connsiteY2-510" fmla="*/ 653795 h 682824"/>
              <a:gd name="connsiteX3-511" fmla="*/ 3963307 w 7613650"/>
              <a:gd name="connsiteY3-512" fmla="*/ 235149 h 682824"/>
              <a:gd name="connsiteX4-513" fmla="*/ 5393872 w 7613650"/>
              <a:gd name="connsiteY4-514" fmla="*/ 682824 h 682824"/>
              <a:gd name="connsiteX5-515" fmla="*/ 6742339 w 7613650"/>
              <a:gd name="connsiteY5-516" fmla="*/ 53266 h 682824"/>
              <a:gd name="connsiteX6-517" fmla="*/ 7613650 w 7613650"/>
              <a:gd name="connsiteY6-518" fmla="*/ 454677 h 682824"/>
              <a:gd name="connsiteX0-519" fmla="*/ 0 w 7613650"/>
              <a:gd name="connsiteY0-520" fmla="*/ 341738 h 682824"/>
              <a:gd name="connsiteX1-521" fmla="*/ 1225550 w 7613650"/>
              <a:gd name="connsiteY1-522" fmla="*/ 2920 h 682824"/>
              <a:gd name="connsiteX2-523" fmla="*/ 2543175 w 7613650"/>
              <a:gd name="connsiteY2-524" fmla="*/ 653795 h 682824"/>
              <a:gd name="connsiteX3-525" fmla="*/ 3963307 w 7613650"/>
              <a:gd name="connsiteY3-526" fmla="*/ 235149 h 682824"/>
              <a:gd name="connsiteX4-527" fmla="*/ 5393872 w 7613650"/>
              <a:gd name="connsiteY4-528" fmla="*/ 682824 h 682824"/>
              <a:gd name="connsiteX5-529" fmla="*/ 6742339 w 7613650"/>
              <a:gd name="connsiteY5-530" fmla="*/ 53266 h 682824"/>
              <a:gd name="connsiteX6-531" fmla="*/ 7613650 w 7613650"/>
              <a:gd name="connsiteY6-532" fmla="*/ 454677 h 682824"/>
              <a:gd name="connsiteX0-533" fmla="*/ 0 w 7613650"/>
              <a:gd name="connsiteY0-534" fmla="*/ 341738 h 682824"/>
              <a:gd name="connsiteX1-535" fmla="*/ 1225550 w 7613650"/>
              <a:gd name="connsiteY1-536" fmla="*/ 2920 h 682824"/>
              <a:gd name="connsiteX2-537" fmla="*/ 2543175 w 7613650"/>
              <a:gd name="connsiteY2-538" fmla="*/ 653795 h 682824"/>
              <a:gd name="connsiteX3-539" fmla="*/ 3963307 w 7613650"/>
              <a:gd name="connsiteY3-540" fmla="*/ 235149 h 682824"/>
              <a:gd name="connsiteX4-541" fmla="*/ 5393872 w 7613650"/>
              <a:gd name="connsiteY4-542" fmla="*/ 682824 h 682824"/>
              <a:gd name="connsiteX5-543" fmla="*/ 6742339 w 7613650"/>
              <a:gd name="connsiteY5-544" fmla="*/ 53266 h 682824"/>
              <a:gd name="connsiteX6-545" fmla="*/ 7613650 w 7613650"/>
              <a:gd name="connsiteY6-546" fmla="*/ 454677 h 682824"/>
              <a:gd name="connsiteX0-547" fmla="*/ 0 w 7613650"/>
              <a:gd name="connsiteY0-548" fmla="*/ 341738 h 682824"/>
              <a:gd name="connsiteX1-549" fmla="*/ 1225550 w 7613650"/>
              <a:gd name="connsiteY1-550" fmla="*/ 2920 h 682824"/>
              <a:gd name="connsiteX2-551" fmla="*/ 2543175 w 7613650"/>
              <a:gd name="connsiteY2-552" fmla="*/ 653795 h 682824"/>
              <a:gd name="connsiteX3-553" fmla="*/ 3963307 w 7613650"/>
              <a:gd name="connsiteY3-554" fmla="*/ 235149 h 682824"/>
              <a:gd name="connsiteX4-555" fmla="*/ 5393872 w 7613650"/>
              <a:gd name="connsiteY4-556" fmla="*/ 682824 h 682824"/>
              <a:gd name="connsiteX5-557" fmla="*/ 6742339 w 7613650"/>
              <a:gd name="connsiteY5-558" fmla="*/ 53266 h 682824"/>
              <a:gd name="connsiteX6-559" fmla="*/ 7613650 w 7613650"/>
              <a:gd name="connsiteY6-560" fmla="*/ 454677 h 682824"/>
              <a:gd name="connsiteX0-561" fmla="*/ 0 w 7613650"/>
              <a:gd name="connsiteY0-562" fmla="*/ 341738 h 682824"/>
              <a:gd name="connsiteX1-563" fmla="*/ 1225550 w 7613650"/>
              <a:gd name="connsiteY1-564" fmla="*/ 2920 h 682824"/>
              <a:gd name="connsiteX2-565" fmla="*/ 2543175 w 7613650"/>
              <a:gd name="connsiteY2-566" fmla="*/ 653795 h 682824"/>
              <a:gd name="connsiteX3-567" fmla="*/ 3963307 w 7613650"/>
              <a:gd name="connsiteY3-568" fmla="*/ 235149 h 682824"/>
              <a:gd name="connsiteX4-569" fmla="*/ 5393872 w 7613650"/>
              <a:gd name="connsiteY4-570" fmla="*/ 682824 h 682824"/>
              <a:gd name="connsiteX5-571" fmla="*/ 6742339 w 7613650"/>
              <a:gd name="connsiteY5-572" fmla="*/ 53266 h 682824"/>
              <a:gd name="connsiteX6-573" fmla="*/ 7613650 w 7613650"/>
              <a:gd name="connsiteY6-574" fmla="*/ 454677 h 682824"/>
              <a:gd name="connsiteX0-575" fmla="*/ 0 w 7613650"/>
              <a:gd name="connsiteY0-576" fmla="*/ 341738 h 682824"/>
              <a:gd name="connsiteX1-577" fmla="*/ 1225550 w 7613650"/>
              <a:gd name="connsiteY1-578" fmla="*/ 2920 h 682824"/>
              <a:gd name="connsiteX2-579" fmla="*/ 2543175 w 7613650"/>
              <a:gd name="connsiteY2-580" fmla="*/ 653795 h 682824"/>
              <a:gd name="connsiteX3-581" fmla="*/ 3963307 w 7613650"/>
              <a:gd name="connsiteY3-582" fmla="*/ 235149 h 682824"/>
              <a:gd name="connsiteX4-583" fmla="*/ 5393872 w 7613650"/>
              <a:gd name="connsiteY4-584" fmla="*/ 682824 h 682824"/>
              <a:gd name="connsiteX5-585" fmla="*/ 6742339 w 7613650"/>
              <a:gd name="connsiteY5-586" fmla="*/ 53266 h 682824"/>
              <a:gd name="connsiteX6-587" fmla="*/ 7613650 w 7613650"/>
              <a:gd name="connsiteY6-588" fmla="*/ 454677 h 68282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7613650" h="682824">
                <a:moveTo>
                  <a:pt x="0" y="341738"/>
                </a:moveTo>
                <a:cubicBezTo>
                  <a:pt x="157692" y="222146"/>
                  <a:pt x="601133" y="-29888"/>
                  <a:pt x="1225550" y="2920"/>
                </a:cubicBezTo>
                <a:cubicBezTo>
                  <a:pt x="1823508" y="35728"/>
                  <a:pt x="2069042" y="611462"/>
                  <a:pt x="2543175" y="653795"/>
                </a:cubicBezTo>
                <a:cubicBezTo>
                  <a:pt x="3104092" y="649562"/>
                  <a:pt x="3469065" y="229857"/>
                  <a:pt x="3963307" y="235149"/>
                </a:cubicBezTo>
                <a:cubicBezTo>
                  <a:pt x="4616299" y="231974"/>
                  <a:pt x="4687359" y="672392"/>
                  <a:pt x="5393872" y="682824"/>
                </a:cubicBezTo>
                <a:cubicBezTo>
                  <a:pt x="6008461" y="610102"/>
                  <a:pt x="6205764" y="130524"/>
                  <a:pt x="6742339" y="53266"/>
                </a:cubicBezTo>
                <a:cubicBezTo>
                  <a:pt x="7158415" y="32099"/>
                  <a:pt x="7483777" y="273098"/>
                  <a:pt x="7613650" y="454677"/>
                </a:cubicBezTo>
              </a:path>
            </a:pathLst>
          </a:custGeom>
          <a:noFill/>
          <a:ln w="9525">
            <a:solidFill>
              <a:schemeClr val="bg1"/>
            </a:solidFill>
            <a:prstDash val="sysDash"/>
            <a:tailEnd type="triangle" w="med"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2B61"/>
              </a:solidFill>
            </a:endParaRPr>
          </a:p>
        </p:txBody>
      </p:sp>
      <p:grpSp>
        <p:nvGrpSpPr>
          <p:cNvPr id="19" name="组合 18"/>
          <p:cNvGrpSpPr/>
          <p:nvPr/>
        </p:nvGrpSpPr>
        <p:grpSpPr>
          <a:xfrm>
            <a:off x="111503" y="3696950"/>
            <a:ext cx="4281355" cy="2429063"/>
            <a:chOff x="251520" y="3506528"/>
            <a:chExt cx="3211016" cy="1821797"/>
          </a:xfrm>
          <a:solidFill>
            <a:schemeClr val="bg1">
              <a:alpha val="40000"/>
            </a:schemeClr>
          </a:solidFill>
        </p:grpSpPr>
        <p:sp>
          <p:nvSpPr>
            <p:cNvPr id="20" name="椭圆 10"/>
            <p:cNvSpPr>
              <a:spLocks noChangeArrowheads="1"/>
            </p:cNvSpPr>
            <p:nvPr/>
          </p:nvSpPr>
          <p:spPr bwMode="auto">
            <a:xfrm flipH="1" flipV="1">
              <a:off x="251520" y="4484882"/>
              <a:ext cx="3211016" cy="843443"/>
            </a:xfrm>
            <a:prstGeom prst="ellipse">
              <a:avLst/>
            </a:prstGeom>
            <a:grpFill/>
            <a:ln>
              <a:noFill/>
            </a:ln>
            <a:effectLst>
              <a:glow rad="127000">
                <a:srgbClr val="F79524">
                  <a:alpha val="0"/>
                </a:srgbClr>
              </a:glow>
              <a:outerShdw dist="107763" dir="2700000" algn="ctr" rotWithShape="0">
                <a:srgbClr val="535455"/>
              </a:outerShdw>
              <a:softEdge rad="368300"/>
            </a:effectLst>
          </p:spPr>
          <p:txBody>
            <a:bodyPr wrap="none" lIns="122767" tIns="61384" rIns="122767" bIns="61384" anchor="ctr"/>
            <a:lstStyle/>
            <a:p>
              <a:pPr algn="ctr">
                <a:defRPr/>
              </a:pPr>
              <a:endParaRPr lang="zh-CN" altLang="zh-CN" sz="2400" kern="0">
                <a:solidFill>
                  <a:srgbClr val="002B61"/>
                </a:solidFill>
                <a:latin typeface="Arial" panose="020B0604020202020204" pitchFamily="34" charset="0"/>
              </a:endParaRPr>
            </a:p>
          </p:txBody>
        </p:sp>
        <p:grpSp>
          <p:nvGrpSpPr>
            <p:cNvPr id="21" name="组合 20"/>
            <p:cNvGrpSpPr/>
            <p:nvPr/>
          </p:nvGrpSpPr>
          <p:grpSpPr>
            <a:xfrm>
              <a:off x="1371582" y="3506528"/>
              <a:ext cx="968170" cy="1733068"/>
              <a:chOff x="179512" y="2797966"/>
              <a:chExt cx="1513892" cy="2709936"/>
            </a:xfrm>
            <a:grpFill/>
            <a:effectLst/>
          </p:grpSpPr>
          <p:sp>
            <p:nvSpPr>
              <p:cNvPr id="22" name="圆角矩形 21"/>
              <p:cNvSpPr/>
              <p:nvPr/>
            </p:nvSpPr>
            <p:spPr>
              <a:xfrm>
                <a:off x="179512" y="4149080"/>
                <a:ext cx="1512168" cy="1358822"/>
              </a:xfrm>
              <a:prstGeom prst="roundRect">
                <a:avLst>
                  <a:gd name="adj" fmla="val 5673"/>
                </a:avLst>
              </a:prstGeom>
              <a:grp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2B61"/>
                  </a:solidFill>
                </a:endParaRPr>
              </a:p>
            </p:txBody>
          </p:sp>
          <p:sp>
            <p:nvSpPr>
              <p:cNvPr id="23" name="圆角矩形 22"/>
              <p:cNvSpPr/>
              <p:nvPr/>
            </p:nvSpPr>
            <p:spPr>
              <a:xfrm>
                <a:off x="181236" y="4138187"/>
                <a:ext cx="1512168" cy="1358822"/>
              </a:xfrm>
              <a:prstGeom prst="roundRect">
                <a:avLst>
                  <a:gd name="adj" fmla="val 5673"/>
                </a:avLst>
              </a:prstGeom>
              <a:grp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2B61"/>
                  </a:solidFill>
                </a:endParaRPr>
              </a:p>
            </p:txBody>
          </p:sp>
          <p:sp>
            <p:nvSpPr>
              <p:cNvPr id="24" name="椭圆 10"/>
              <p:cNvSpPr/>
              <p:nvPr/>
            </p:nvSpPr>
            <p:spPr>
              <a:xfrm>
                <a:off x="257574" y="2797966"/>
                <a:ext cx="1379162" cy="2188338"/>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1" fmla="*/ 616661 w 1457926"/>
                  <a:gd name="connsiteY0-2" fmla="*/ 0 h 2135354"/>
                  <a:gd name="connsiteX1-3" fmla="*/ 875391 w 1457926"/>
                  <a:gd name="connsiteY1-4" fmla="*/ 0 h 2135354"/>
                  <a:gd name="connsiteX2-5" fmla="*/ 1457926 w 1457926"/>
                  <a:gd name="connsiteY2-6" fmla="*/ 1732147 h 2135354"/>
                  <a:gd name="connsiteX3-7" fmla="*/ 1439663 w 1457926"/>
                  <a:gd name="connsiteY3-8" fmla="*/ 1841423 h 2135354"/>
                  <a:gd name="connsiteX4-9" fmla="*/ 1432872 w 1457926"/>
                  <a:gd name="connsiteY4-10" fmla="*/ 1841423 h 2135354"/>
                  <a:gd name="connsiteX5-11" fmla="*/ 1436313 w 1457926"/>
                  <a:gd name="connsiteY5-12" fmla="*/ 1855288 h 2135354"/>
                  <a:gd name="connsiteX6-13" fmla="*/ 746732 w 1457926"/>
                  <a:gd name="connsiteY6-14" fmla="*/ 2135354 h 2135354"/>
                  <a:gd name="connsiteX7-15" fmla="*/ 57151 w 1457926"/>
                  <a:gd name="connsiteY7-16" fmla="*/ 1855288 h 2135354"/>
                  <a:gd name="connsiteX8-17" fmla="*/ 60593 w 1457926"/>
                  <a:gd name="connsiteY8-18" fmla="*/ 1841423 h 2135354"/>
                  <a:gd name="connsiteX9-19" fmla="*/ 0 w 1457926"/>
                  <a:gd name="connsiteY9-20" fmla="*/ 1731886 h 2135354"/>
                  <a:gd name="connsiteX10-21" fmla="*/ 616661 w 1457926"/>
                  <a:gd name="connsiteY10-22" fmla="*/ 0 h 2135354"/>
                  <a:gd name="connsiteX0-23" fmla="*/ 689418 w 1530683"/>
                  <a:gd name="connsiteY0-24" fmla="*/ 0 h 2135354"/>
                  <a:gd name="connsiteX1-25" fmla="*/ 948148 w 1530683"/>
                  <a:gd name="connsiteY1-26" fmla="*/ 0 h 2135354"/>
                  <a:gd name="connsiteX2-27" fmla="*/ 1530683 w 1530683"/>
                  <a:gd name="connsiteY2-28" fmla="*/ 1732147 h 2135354"/>
                  <a:gd name="connsiteX3-29" fmla="*/ 1512420 w 1530683"/>
                  <a:gd name="connsiteY3-30" fmla="*/ 1841423 h 2135354"/>
                  <a:gd name="connsiteX4-31" fmla="*/ 1505629 w 1530683"/>
                  <a:gd name="connsiteY4-32" fmla="*/ 1841423 h 2135354"/>
                  <a:gd name="connsiteX5-33" fmla="*/ 1509070 w 1530683"/>
                  <a:gd name="connsiteY5-34" fmla="*/ 1855288 h 2135354"/>
                  <a:gd name="connsiteX6-35" fmla="*/ 819489 w 1530683"/>
                  <a:gd name="connsiteY6-36" fmla="*/ 2135354 h 2135354"/>
                  <a:gd name="connsiteX7-37" fmla="*/ 129908 w 1530683"/>
                  <a:gd name="connsiteY7-38" fmla="*/ 1855288 h 2135354"/>
                  <a:gd name="connsiteX8-39" fmla="*/ 0 w 1530683"/>
                  <a:gd name="connsiteY8-40" fmla="*/ 1841423 h 2135354"/>
                  <a:gd name="connsiteX9-41" fmla="*/ 72757 w 1530683"/>
                  <a:gd name="connsiteY9-42" fmla="*/ 1731886 h 2135354"/>
                  <a:gd name="connsiteX10-43" fmla="*/ 689418 w 1530683"/>
                  <a:gd name="connsiteY10-44" fmla="*/ 0 h 2135354"/>
                  <a:gd name="connsiteX0-45" fmla="*/ 616661 w 1457926"/>
                  <a:gd name="connsiteY0-46" fmla="*/ 0 h 2135354"/>
                  <a:gd name="connsiteX1-47" fmla="*/ 875391 w 1457926"/>
                  <a:gd name="connsiteY1-48" fmla="*/ 0 h 2135354"/>
                  <a:gd name="connsiteX2-49" fmla="*/ 1457926 w 1457926"/>
                  <a:gd name="connsiteY2-50" fmla="*/ 1732147 h 2135354"/>
                  <a:gd name="connsiteX3-51" fmla="*/ 1439663 w 1457926"/>
                  <a:gd name="connsiteY3-52" fmla="*/ 1841423 h 2135354"/>
                  <a:gd name="connsiteX4-53" fmla="*/ 1432872 w 1457926"/>
                  <a:gd name="connsiteY4-54" fmla="*/ 1841423 h 2135354"/>
                  <a:gd name="connsiteX5-55" fmla="*/ 1436313 w 1457926"/>
                  <a:gd name="connsiteY5-56" fmla="*/ 1855288 h 2135354"/>
                  <a:gd name="connsiteX6-57" fmla="*/ 746732 w 1457926"/>
                  <a:gd name="connsiteY6-58" fmla="*/ 2135354 h 2135354"/>
                  <a:gd name="connsiteX7-59" fmla="*/ 57151 w 1457926"/>
                  <a:gd name="connsiteY7-60" fmla="*/ 1855288 h 2135354"/>
                  <a:gd name="connsiteX8-61" fmla="*/ 0 w 1457926"/>
                  <a:gd name="connsiteY8-62" fmla="*/ 1731886 h 2135354"/>
                  <a:gd name="connsiteX9-63" fmla="*/ 616661 w 1457926"/>
                  <a:gd name="connsiteY9-64" fmla="*/ 0 h 2135354"/>
                  <a:gd name="connsiteX0-65" fmla="*/ 559510 w 1400775"/>
                  <a:gd name="connsiteY0-66" fmla="*/ 0 h 2135354"/>
                  <a:gd name="connsiteX1-67" fmla="*/ 818240 w 1400775"/>
                  <a:gd name="connsiteY1-68" fmla="*/ 0 h 2135354"/>
                  <a:gd name="connsiteX2-69" fmla="*/ 1400775 w 1400775"/>
                  <a:gd name="connsiteY2-70" fmla="*/ 1732147 h 2135354"/>
                  <a:gd name="connsiteX3-71" fmla="*/ 1382512 w 1400775"/>
                  <a:gd name="connsiteY3-72" fmla="*/ 1841423 h 2135354"/>
                  <a:gd name="connsiteX4-73" fmla="*/ 1375721 w 1400775"/>
                  <a:gd name="connsiteY4-74" fmla="*/ 1841423 h 2135354"/>
                  <a:gd name="connsiteX5-75" fmla="*/ 1379162 w 1400775"/>
                  <a:gd name="connsiteY5-76" fmla="*/ 1855288 h 2135354"/>
                  <a:gd name="connsiteX6-77" fmla="*/ 689581 w 1400775"/>
                  <a:gd name="connsiteY6-78" fmla="*/ 2135354 h 2135354"/>
                  <a:gd name="connsiteX7-79" fmla="*/ 0 w 1400775"/>
                  <a:gd name="connsiteY7-80" fmla="*/ 1855288 h 2135354"/>
                  <a:gd name="connsiteX8-81" fmla="*/ 559510 w 1400775"/>
                  <a:gd name="connsiteY8-82" fmla="*/ 0 h 2135354"/>
                  <a:gd name="connsiteX0-83" fmla="*/ 559510 w 1382512"/>
                  <a:gd name="connsiteY0-84" fmla="*/ 0 h 2135354"/>
                  <a:gd name="connsiteX1-85" fmla="*/ 818240 w 1382512"/>
                  <a:gd name="connsiteY1-86" fmla="*/ 0 h 2135354"/>
                  <a:gd name="connsiteX2-87" fmla="*/ 1382512 w 1382512"/>
                  <a:gd name="connsiteY2-88" fmla="*/ 1841423 h 2135354"/>
                  <a:gd name="connsiteX3-89" fmla="*/ 1375721 w 1382512"/>
                  <a:gd name="connsiteY3-90" fmla="*/ 1841423 h 2135354"/>
                  <a:gd name="connsiteX4-91" fmla="*/ 1379162 w 1382512"/>
                  <a:gd name="connsiteY4-92" fmla="*/ 1855288 h 2135354"/>
                  <a:gd name="connsiteX5-93" fmla="*/ 689581 w 1382512"/>
                  <a:gd name="connsiteY5-94" fmla="*/ 2135354 h 2135354"/>
                  <a:gd name="connsiteX6-95" fmla="*/ 0 w 1382512"/>
                  <a:gd name="connsiteY6-96" fmla="*/ 1855288 h 2135354"/>
                  <a:gd name="connsiteX7-97" fmla="*/ 559510 w 1382512"/>
                  <a:gd name="connsiteY7-98" fmla="*/ 0 h 2135354"/>
                  <a:gd name="connsiteX0-99" fmla="*/ 559510 w 1392037"/>
                  <a:gd name="connsiteY0-100" fmla="*/ 0 h 2135354"/>
                  <a:gd name="connsiteX1-101" fmla="*/ 818240 w 1392037"/>
                  <a:gd name="connsiteY1-102" fmla="*/ 0 h 2135354"/>
                  <a:gd name="connsiteX2-103" fmla="*/ 1392037 w 1392037"/>
                  <a:gd name="connsiteY2-104" fmla="*/ 1727123 h 2135354"/>
                  <a:gd name="connsiteX3-105" fmla="*/ 1375721 w 1392037"/>
                  <a:gd name="connsiteY3-106" fmla="*/ 1841423 h 2135354"/>
                  <a:gd name="connsiteX4-107" fmla="*/ 1379162 w 1392037"/>
                  <a:gd name="connsiteY4-108" fmla="*/ 1855288 h 2135354"/>
                  <a:gd name="connsiteX5-109" fmla="*/ 689581 w 1392037"/>
                  <a:gd name="connsiteY5-110" fmla="*/ 2135354 h 2135354"/>
                  <a:gd name="connsiteX6-111" fmla="*/ 0 w 1392037"/>
                  <a:gd name="connsiteY6-112" fmla="*/ 1855288 h 2135354"/>
                  <a:gd name="connsiteX7-113" fmla="*/ 559510 w 1392037"/>
                  <a:gd name="connsiteY7-114" fmla="*/ 0 h 2135354"/>
                  <a:gd name="connsiteX0-115" fmla="*/ 559510 w 1379162"/>
                  <a:gd name="connsiteY0-116" fmla="*/ 0 h 2135354"/>
                  <a:gd name="connsiteX1-117" fmla="*/ 818240 w 1379162"/>
                  <a:gd name="connsiteY1-118" fmla="*/ 0 h 2135354"/>
                  <a:gd name="connsiteX2-119" fmla="*/ 1375721 w 1379162"/>
                  <a:gd name="connsiteY2-120" fmla="*/ 1841423 h 2135354"/>
                  <a:gd name="connsiteX3-121" fmla="*/ 1379162 w 1379162"/>
                  <a:gd name="connsiteY3-122" fmla="*/ 1855288 h 2135354"/>
                  <a:gd name="connsiteX4-123" fmla="*/ 689581 w 1379162"/>
                  <a:gd name="connsiteY4-124" fmla="*/ 2135354 h 2135354"/>
                  <a:gd name="connsiteX5-125" fmla="*/ 0 w 1379162"/>
                  <a:gd name="connsiteY5-126" fmla="*/ 1855288 h 2135354"/>
                  <a:gd name="connsiteX6-127" fmla="*/ 559510 w 1379162"/>
                  <a:gd name="connsiteY6-128" fmla="*/ 0 h 2135354"/>
                  <a:gd name="connsiteX0-129" fmla="*/ 559510 w 1379162"/>
                  <a:gd name="connsiteY0-130" fmla="*/ 3 h 2135357"/>
                  <a:gd name="connsiteX1-131" fmla="*/ 818240 w 1379162"/>
                  <a:gd name="connsiteY1-132" fmla="*/ 3 h 2135357"/>
                  <a:gd name="connsiteX2-133" fmla="*/ 1375721 w 1379162"/>
                  <a:gd name="connsiteY2-134" fmla="*/ 1841426 h 2135357"/>
                  <a:gd name="connsiteX3-135" fmla="*/ 1379162 w 1379162"/>
                  <a:gd name="connsiteY3-136" fmla="*/ 1855291 h 2135357"/>
                  <a:gd name="connsiteX4-137" fmla="*/ 689581 w 1379162"/>
                  <a:gd name="connsiteY4-138" fmla="*/ 2135357 h 2135357"/>
                  <a:gd name="connsiteX5-139" fmla="*/ 0 w 1379162"/>
                  <a:gd name="connsiteY5-140" fmla="*/ 1855291 h 2135357"/>
                  <a:gd name="connsiteX6-141" fmla="*/ 559510 w 1379162"/>
                  <a:gd name="connsiteY6-142" fmla="*/ 3 h 2135357"/>
                  <a:gd name="connsiteX0-143" fmla="*/ 559510 w 1379162"/>
                  <a:gd name="connsiteY0-144" fmla="*/ 40216 h 2175570"/>
                  <a:gd name="connsiteX1-145" fmla="*/ 818240 w 1379162"/>
                  <a:gd name="connsiteY1-146" fmla="*/ 40216 h 2175570"/>
                  <a:gd name="connsiteX2-147" fmla="*/ 1375721 w 1379162"/>
                  <a:gd name="connsiteY2-148" fmla="*/ 1881639 h 2175570"/>
                  <a:gd name="connsiteX3-149" fmla="*/ 1379162 w 1379162"/>
                  <a:gd name="connsiteY3-150" fmla="*/ 1895504 h 2175570"/>
                  <a:gd name="connsiteX4-151" fmla="*/ 689581 w 1379162"/>
                  <a:gd name="connsiteY4-152" fmla="*/ 2175570 h 2175570"/>
                  <a:gd name="connsiteX5-153" fmla="*/ 0 w 1379162"/>
                  <a:gd name="connsiteY5-154" fmla="*/ 1895504 h 2175570"/>
                  <a:gd name="connsiteX6-155" fmla="*/ 559510 w 1379162"/>
                  <a:gd name="connsiteY6-156" fmla="*/ 40216 h 2175570"/>
                  <a:gd name="connsiteX0-157" fmla="*/ 559510 w 1379162"/>
                  <a:gd name="connsiteY0-158" fmla="*/ 50079 h 2185433"/>
                  <a:gd name="connsiteX1-159" fmla="*/ 818240 w 1379162"/>
                  <a:gd name="connsiteY1-160" fmla="*/ 50079 h 2185433"/>
                  <a:gd name="connsiteX2-161" fmla="*/ 1375721 w 1379162"/>
                  <a:gd name="connsiteY2-162" fmla="*/ 1891502 h 2185433"/>
                  <a:gd name="connsiteX3-163" fmla="*/ 1379162 w 1379162"/>
                  <a:gd name="connsiteY3-164" fmla="*/ 1905367 h 2185433"/>
                  <a:gd name="connsiteX4-165" fmla="*/ 689581 w 1379162"/>
                  <a:gd name="connsiteY4-166" fmla="*/ 2185433 h 2185433"/>
                  <a:gd name="connsiteX5-167" fmla="*/ 0 w 1379162"/>
                  <a:gd name="connsiteY5-168" fmla="*/ 1905367 h 2185433"/>
                  <a:gd name="connsiteX6-169" fmla="*/ 559510 w 1379162"/>
                  <a:gd name="connsiteY6-170" fmla="*/ 50079 h 2185433"/>
                  <a:gd name="connsiteX0-171" fmla="*/ 559510 w 1379162"/>
                  <a:gd name="connsiteY0-172" fmla="*/ 52984 h 2188338"/>
                  <a:gd name="connsiteX1-173" fmla="*/ 818240 w 1379162"/>
                  <a:gd name="connsiteY1-174" fmla="*/ 52984 h 2188338"/>
                  <a:gd name="connsiteX2-175" fmla="*/ 1375721 w 1379162"/>
                  <a:gd name="connsiteY2-176" fmla="*/ 1894407 h 2188338"/>
                  <a:gd name="connsiteX3-177" fmla="*/ 1379162 w 1379162"/>
                  <a:gd name="connsiteY3-178" fmla="*/ 1908272 h 2188338"/>
                  <a:gd name="connsiteX4-179" fmla="*/ 689581 w 1379162"/>
                  <a:gd name="connsiteY4-180" fmla="*/ 2188338 h 2188338"/>
                  <a:gd name="connsiteX5-181" fmla="*/ 0 w 1379162"/>
                  <a:gd name="connsiteY5-182" fmla="*/ 1908272 h 2188338"/>
                  <a:gd name="connsiteX6-183" fmla="*/ 559510 w 1379162"/>
                  <a:gd name="connsiteY6-184" fmla="*/ 52984 h 21883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2B61"/>
                  </a:solidFill>
                </a:endParaRPr>
              </a:p>
            </p:txBody>
          </p:sp>
          <p:sp>
            <p:nvSpPr>
              <p:cNvPr id="25" name="椭圆 10"/>
              <p:cNvSpPr/>
              <p:nvPr/>
            </p:nvSpPr>
            <p:spPr>
              <a:xfrm>
                <a:off x="568430" y="3292294"/>
                <a:ext cx="757450" cy="428950"/>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2B61"/>
                  </a:solidFill>
                </a:endParaRPr>
              </a:p>
            </p:txBody>
          </p:sp>
          <p:sp>
            <p:nvSpPr>
              <p:cNvPr id="26" name="椭圆 10"/>
              <p:cNvSpPr/>
              <p:nvPr/>
            </p:nvSpPr>
            <p:spPr>
              <a:xfrm>
                <a:off x="358140" y="4031342"/>
                <a:ext cx="1181099" cy="418738"/>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2B61"/>
                  </a:solidFill>
                </a:endParaRPr>
              </a:p>
            </p:txBody>
          </p:sp>
        </p:grpSp>
      </p:grpSp>
      <p:grpSp>
        <p:nvGrpSpPr>
          <p:cNvPr id="27" name="组合 26"/>
          <p:cNvGrpSpPr/>
          <p:nvPr/>
        </p:nvGrpSpPr>
        <p:grpSpPr>
          <a:xfrm>
            <a:off x="3807935" y="3696949"/>
            <a:ext cx="4281355" cy="2563648"/>
            <a:chOff x="3023844" y="3506528"/>
            <a:chExt cx="3211016" cy="1922736"/>
          </a:xfrm>
          <a:solidFill>
            <a:schemeClr val="bg1">
              <a:alpha val="40000"/>
            </a:schemeClr>
          </a:solidFill>
        </p:grpSpPr>
        <p:sp>
          <p:nvSpPr>
            <p:cNvPr id="28" name="椭圆 10"/>
            <p:cNvSpPr>
              <a:spLocks noChangeArrowheads="1"/>
            </p:cNvSpPr>
            <p:nvPr/>
          </p:nvSpPr>
          <p:spPr bwMode="auto">
            <a:xfrm flipH="1" flipV="1">
              <a:off x="3023844" y="4585821"/>
              <a:ext cx="3211016" cy="843443"/>
            </a:xfrm>
            <a:prstGeom prst="ellipse">
              <a:avLst/>
            </a:prstGeom>
            <a:grpFill/>
            <a:ln>
              <a:noFill/>
            </a:ln>
            <a:effectLst>
              <a:glow rad="127000">
                <a:srgbClr val="F79524">
                  <a:alpha val="0"/>
                </a:srgbClr>
              </a:glow>
              <a:outerShdw dist="107763" dir="2700000" algn="ctr" rotWithShape="0">
                <a:srgbClr val="535455"/>
              </a:outerShdw>
              <a:softEdge rad="368300"/>
            </a:effectLst>
          </p:spPr>
          <p:txBody>
            <a:bodyPr wrap="none" lIns="122767" tIns="61384" rIns="122767" bIns="61384" anchor="ctr"/>
            <a:lstStyle/>
            <a:p>
              <a:pPr algn="ctr">
                <a:defRPr/>
              </a:pPr>
              <a:endParaRPr lang="zh-CN" altLang="zh-CN" sz="2400" kern="0">
                <a:solidFill>
                  <a:srgbClr val="002B61"/>
                </a:solidFill>
                <a:latin typeface="Arial" panose="020B0604020202020204" pitchFamily="34" charset="0"/>
              </a:endParaRPr>
            </a:p>
          </p:txBody>
        </p:sp>
        <p:grpSp>
          <p:nvGrpSpPr>
            <p:cNvPr id="29" name="组合 28"/>
            <p:cNvGrpSpPr/>
            <p:nvPr/>
          </p:nvGrpSpPr>
          <p:grpSpPr>
            <a:xfrm>
              <a:off x="4179894" y="3506528"/>
              <a:ext cx="968170" cy="1733068"/>
              <a:chOff x="179512" y="2797966"/>
              <a:chExt cx="1513892" cy="2709936"/>
            </a:xfrm>
            <a:grpFill/>
          </p:grpSpPr>
          <p:sp>
            <p:nvSpPr>
              <p:cNvPr id="30" name="圆角矩形 29"/>
              <p:cNvSpPr/>
              <p:nvPr/>
            </p:nvSpPr>
            <p:spPr>
              <a:xfrm>
                <a:off x="179512" y="4149080"/>
                <a:ext cx="1512168" cy="1358822"/>
              </a:xfrm>
              <a:prstGeom prst="roundRect">
                <a:avLst>
                  <a:gd name="adj" fmla="val 5673"/>
                </a:avLst>
              </a:prstGeom>
              <a:grp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2B61"/>
                  </a:solidFill>
                </a:endParaRPr>
              </a:p>
            </p:txBody>
          </p:sp>
          <p:sp>
            <p:nvSpPr>
              <p:cNvPr id="31" name="圆角矩形 30"/>
              <p:cNvSpPr/>
              <p:nvPr/>
            </p:nvSpPr>
            <p:spPr>
              <a:xfrm>
                <a:off x="181236" y="4138187"/>
                <a:ext cx="1512168" cy="1358822"/>
              </a:xfrm>
              <a:prstGeom prst="roundRect">
                <a:avLst>
                  <a:gd name="adj" fmla="val 5673"/>
                </a:avLst>
              </a:prstGeom>
              <a:grp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2B61"/>
                  </a:solidFill>
                </a:endParaRPr>
              </a:p>
            </p:txBody>
          </p:sp>
          <p:sp>
            <p:nvSpPr>
              <p:cNvPr id="32" name="椭圆 10"/>
              <p:cNvSpPr/>
              <p:nvPr/>
            </p:nvSpPr>
            <p:spPr>
              <a:xfrm>
                <a:off x="257574" y="2797966"/>
                <a:ext cx="1379162" cy="2188338"/>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1" fmla="*/ 616661 w 1457926"/>
                  <a:gd name="connsiteY0-2" fmla="*/ 0 h 2135354"/>
                  <a:gd name="connsiteX1-3" fmla="*/ 875391 w 1457926"/>
                  <a:gd name="connsiteY1-4" fmla="*/ 0 h 2135354"/>
                  <a:gd name="connsiteX2-5" fmla="*/ 1457926 w 1457926"/>
                  <a:gd name="connsiteY2-6" fmla="*/ 1732147 h 2135354"/>
                  <a:gd name="connsiteX3-7" fmla="*/ 1439663 w 1457926"/>
                  <a:gd name="connsiteY3-8" fmla="*/ 1841423 h 2135354"/>
                  <a:gd name="connsiteX4-9" fmla="*/ 1432872 w 1457926"/>
                  <a:gd name="connsiteY4-10" fmla="*/ 1841423 h 2135354"/>
                  <a:gd name="connsiteX5-11" fmla="*/ 1436313 w 1457926"/>
                  <a:gd name="connsiteY5-12" fmla="*/ 1855288 h 2135354"/>
                  <a:gd name="connsiteX6-13" fmla="*/ 746732 w 1457926"/>
                  <a:gd name="connsiteY6-14" fmla="*/ 2135354 h 2135354"/>
                  <a:gd name="connsiteX7-15" fmla="*/ 57151 w 1457926"/>
                  <a:gd name="connsiteY7-16" fmla="*/ 1855288 h 2135354"/>
                  <a:gd name="connsiteX8-17" fmla="*/ 60593 w 1457926"/>
                  <a:gd name="connsiteY8-18" fmla="*/ 1841423 h 2135354"/>
                  <a:gd name="connsiteX9-19" fmla="*/ 0 w 1457926"/>
                  <a:gd name="connsiteY9-20" fmla="*/ 1731886 h 2135354"/>
                  <a:gd name="connsiteX10-21" fmla="*/ 616661 w 1457926"/>
                  <a:gd name="connsiteY10-22" fmla="*/ 0 h 2135354"/>
                  <a:gd name="connsiteX0-23" fmla="*/ 689418 w 1530683"/>
                  <a:gd name="connsiteY0-24" fmla="*/ 0 h 2135354"/>
                  <a:gd name="connsiteX1-25" fmla="*/ 948148 w 1530683"/>
                  <a:gd name="connsiteY1-26" fmla="*/ 0 h 2135354"/>
                  <a:gd name="connsiteX2-27" fmla="*/ 1530683 w 1530683"/>
                  <a:gd name="connsiteY2-28" fmla="*/ 1732147 h 2135354"/>
                  <a:gd name="connsiteX3-29" fmla="*/ 1512420 w 1530683"/>
                  <a:gd name="connsiteY3-30" fmla="*/ 1841423 h 2135354"/>
                  <a:gd name="connsiteX4-31" fmla="*/ 1505629 w 1530683"/>
                  <a:gd name="connsiteY4-32" fmla="*/ 1841423 h 2135354"/>
                  <a:gd name="connsiteX5-33" fmla="*/ 1509070 w 1530683"/>
                  <a:gd name="connsiteY5-34" fmla="*/ 1855288 h 2135354"/>
                  <a:gd name="connsiteX6-35" fmla="*/ 819489 w 1530683"/>
                  <a:gd name="connsiteY6-36" fmla="*/ 2135354 h 2135354"/>
                  <a:gd name="connsiteX7-37" fmla="*/ 129908 w 1530683"/>
                  <a:gd name="connsiteY7-38" fmla="*/ 1855288 h 2135354"/>
                  <a:gd name="connsiteX8-39" fmla="*/ 0 w 1530683"/>
                  <a:gd name="connsiteY8-40" fmla="*/ 1841423 h 2135354"/>
                  <a:gd name="connsiteX9-41" fmla="*/ 72757 w 1530683"/>
                  <a:gd name="connsiteY9-42" fmla="*/ 1731886 h 2135354"/>
                  <a:gd name="connsiteX10-43" fmla="*/ 689418 w 1530683"/>
                  <a:gd name="connsiteY10-44" fmla="*/ 0 h 2135354"/>
                  <a:gd name="connsiteX0-45" fmla="*/ 616661 w 1457926"/>
                  <a:gd name="connsiteY0-46" fmla="*/ 0 h 2135354"/>
                  <a:gd name="connsiteX1-47" fmla="*/ 875391 w 1457926"/>
                  <a:gd name="connsiteY1-48" fmla="*/ 0 h 2135354"/>
                  <a:gd name="connsiteX2-49" fmla="*/ 1457926 w 1457926"/>
                  <a:gd name="connsiteY2-50" fmla="*/ 1732147 h 2135354"/>
                  <a:gd name="connsiteX3-51" fmla="*/ 1439663 w 1457926"/>
                  <a:gd name="connsiteY3-52" fmla="*/ 1841423 h 2135354"/>
                  <a:gd name="connsiteX4-53" fmla="*/ 1432872 w 1457926"/>
                  <a:gd name="connsiteY4-54" fmla="*/ 1841423 h 2135354"/>
                  <a:gd name="connsiteX5-55" fmla="*/ 1436313 w 1457926"/>
                  <a:gd name="connsiteY5-56" fmla="*/ 1855288 h 2135354"/>
                  <a:gd name="connsiteX6-57" fmla="*/ 746732 w 1457926"/>
                  <a:gd name="connsiteY6-58" fmla="*/ 2135354 h 2135354"/>
                  <a:gd name="connsiteX7-59" fmla="*/ 57151 w 1457926"/>
                  <a:gd name="connsiteY7-60" fmla="*/ 1855288 h 2135354"/>
                  <a:gd name="connsiteX8-61" fmla="*/ 0 w 1457926"/>
                  <a:gd name="connsiteY8-62" fmla="*/ 1731886 h 2135354"/>
                  <a:gd name="connsiteX9-63" fmla="*/ 616661 w 1457926"/>
                  <a:gd name="connsiteY9-64" fmla="*/ 0 h 2135354"/>
                  <a:gd name="connsiteX0-65" fmla="*/ 559510 w 1400775"/>
                  <a:gd name="connsiteY0-66" fmla="*/ 0 h 2135354"/>
                  <a:gd name="connsiteX1-67" fmla="*/ 818240 w 1400775"/>
                  <a:gd name="connsiteY1-68" fmla="*/ 0 h 2135354"/>
                  <a:gd name="connsiteX2-69" fmla="*/ 1400775 w 1400775"/>
                  <a:gd name="connsiteY2-70" fmla="*/ 1732147 h 2135354"/>
                  <a:gd name="connsiteX3-71" fmla="*/ 1382512 w 1400775"/>
                  <a:gd name="connsiteY3-72" fmla="*/ 1841423 h 2135354"/>
                  <a:gd name="connsiteX4-73" fmla="*/ 1375721 w 1400775"/>
                  <a:gd name="connsiteY4-74" fmla="*/ 1841423 h 2135354"/>
                  <a:gd name="connsiteX5-75" fmla="*/ 1379162 w 1400775"/>
                  <a:gd name="connsiteY5-76" fmla="*/ 1855288 h 2135354"/>
                  <a:gd name="connsiteX6-77" fmla="*/ 689581 w 1400775"/>
                  <a:gd name="connsiteY6-78" fmla="*/ 2135354 h 2135354"/>
                  <a:gd name="connsiteX7-79" fmla="*/ 0 w 1400775"/>
                  <a:gd name="connsiteY7-80" fmla="*/ 1855288 h 2135354"/>
                  <a:gd name="connsiteX8-81" fmla="*/ 559510 w 1400775"/>
                  <a:gd name="connsiteY8-82" fmla="*/ 0 h 2135354"/>
                  <a:gd name="connsiteX0-83" fmla="*/ 559510 w 1382512"/>
                  <a:gd name="connsiteY0-84" fmla="*/ 0 h 2135354"/>
                  <a:gd name="connsiteX1-85" fmla="*/ 818240 w 1382512"/>
                  <a:gd name="connsiteY1-86" fmla="*/ 0 h 2135354"/>
                  <a:gd name="connsiteX2-87" fmla="*/ 1382512 w 1382512"/>
                  <a:gd name="connsiteY2-88" fmla="*/ 1841423 h 2135354"/>
                  <a:gd name="connsiteX3-89" fmla="*/ 1375721 w 1382512"/>
                  <a:gd name="connsiteY3-90" fmla="*/ 1841423 h 2135354"/>
                  <a:gd name="connsiteX4-91" fmla="*/ 1379162 w 1382512"/>
                  <a:gd name="connsiteY4-92" fmla="*/ 1855288 h 2135354"/>
                  <a:gd name="connsiteX5-93" fmla="*/ 689581 w 1382512"/>
                  <a:gd name="connsiteY5-94" fmla="*/ 2135354 h 2135354"/>
                  <a:gd name="connsiteX6-95" fmla="*/ 0 w 1382512"/>
                  <a:gd name="connsiteY6-96" fmla="*/ 1855288 h 2135354"/>
                  <a:gd name="connsiteX7-97" fmla="*/ 559510 w 1382512"/>
                  <a:gd name="connsiteY7-98" fmla="*/ 0 h 2135354"/>
                  <a:gd name="connsiteX0-99" fmla="*/ 559510 w 1392037"/>
                  <a:gd name="connsiteY0-100" fmla="*/ 0 h 2135354"/>
                  <a:gd name="connsiteX1-101" fmla="*/ 818240 w 1392037"/>
                  <a:gd name="connsiteY1-102" fmla="*/ 0 h 2135354"/>
                  <a:gd name="connsiteX2-103" fmla="*/ 1392037 w 1392037"/>
                  <a:gd name="connsiteY2-104" fmla="*/ 1727123 h 2135354"/>
                  <a:gd name="connsiteX3-105" fmla="*/ 1375721 w 1392037"/>
                  <a:gd name="connsiteY3-106" fmla="*/ 1841423 h 2135354"/>
                  <a:gd name="connsiteX4-107" fmla="*/ 1379162 w 1392037"/>
                  <a:gd name="connsiteY4-108" fmla="*/ 1855288 h 2135354"/>
                  <a:gd name="connsiteX5-109" fmla="*/ 689581 w 1392037"/>
                  <a:gd name="connsiteY5-110" fmla="*/ 2135354 h 2135354"/>
                  <a:gd name="connsiteX6-111" fmla="*/ 0 w 1392037"/>
                  <a:gd name="connsiteY6-112" fmla="*/ 1855288 h 2135354"/>
                  <a:gd name="connsiteX7-113" fmla="*/ 559510 w 1392037"/>
                  <a:gd name="connsiteY7-114" fmla="*/ 0 h 2135354"/>
                  <a:gd name="connsiteX0-115" fmla="*/ 559510 w 1379162"/>
                  <a:gd name="connsiteY0-116" fmla="*/ 0 h 2135354"/>
                  <a:gd name="connsiteX1-117" fmla="*/ 818240 w 1379162"/>
                  <a:gd name="connsiteY1-118" fmla="*/ 0 h 2135354"/>
                  <a:gd name="connsiteX2-119" fmla="*/ 1375721 w 1379162"/>
                  <a:gd name="connsiteY2-120" fmla="*/ 1841423 h 2135354"/>
                  <a:gd name="connsiteX3-121" fmla="*/ 1379162 w 1379162"/>
                  <a:gd name="connsiteY3-122" fmla="*/ 1855288 h 2135354"/>
                  <a:gd name="connsiteX4-123" fmla="*/ 689581 w 1379162"/>
                  <a:gd name="connsiteY4-124" fmla="*/ 2135354 h 2135354"/>
                  <a:gd name="connsiteX5-125" fmla="*/ 0 w 1379162"/>
                  <a:gd name="connsiteY5-126" fmla="*/ 1855288 h 2135354"/>
                  <a:gd name="connsiteX6-127" fmla="*/ 559510 w 1379162"/>
                  <a:gd name="connsiteY6-128" fmla="*/ 0 h 2135354"/>
                  <a:gd name="connsiteX0-129" fmla="*/ 559510 w 1379162"/>
                  <a:gd name="connsiteY0-130" fmla="*/ 3 h 2135357"/>
                  <a:gd name="connsiteX1-131" fmla="*/ 818240 w 1379162"/>
                  <a:gd name="connsiteY1-132" fmla="*/ 3 h 2135357"/>
                  <a:gd name="connsiteX2-133" fmla="*/ 1375721 w 1379162"/>
                  <a:gd name="connsiteY2-134" fmla="*/ 1841426 h 2135357"/>
                  <a:gd name="connsiteX3-135" fmla="*/ 1379162 w 1379162"/>
                  <a:gd name="connsiteY3-136" fmla="*/ 1855291 h 2135357"/>
                  <a:gd name="connsiteX4-137" fmla="*/ 689581 w 1379162"/>
                  <a:gd name="connsiteY4-138" fmla="*/ 2135357 h 2135357"/>
                  <a:gd name="connsiteX5-139" fmla="*/ 0 w 1379162"/>
                  <a:gd name="connsiteY5-140" fmla="*/ 1855291 h 2135357"/>
                  <a:gd name="connsiteX6-141" fmla="*/ 559510 w 1379162"/>
                  <a:gd name="connsiteY6-142" fmla="*/ 3 h 2135357"/>
                  <a:gd name="connsiteX0-143" fmla="*/ 559510 w 1379162"/>
                  <a:gd name="connsiteY0-144" fmla="*/ 40216 h 2175570"/>
                  <a:gd name="connsiteX1-145" fmla="*/ 818240 w 1379162"/>
                  <a:gd name="connsiteY1-146" fmla="*/ 40216 h 2175570"/>
                  <a:gd name="connsiteX2-147" fmla="*/ 1375721 w 1379162"/>
                  <a:gd name="connsiteY2-148" fmla="*/ 1881639 h 2175570"/>
                  <a:gd name="connsiteX3-149" fmla="*/ 1379162 w 1379162"/>
                  <a:gd name="connsiteY3-150" fmla="*/ 1895504 h 2175570"/>
                  <a:gd name="connsiteX4-151" fmla="*/ 689581 w 1379162"/>
                  <a:gd name="connsiteY4-152" fmla="*/ 2175570 h 2175570"/>
                  <a:gd name="connsiteX5-153" fmla="*/ 0 w 1379162"/>
                  <a:gd name="connsiteY5-154" fmla="*/ 1895504 h 2175570"/>
                  <a:gd name="connsiteX6-155" fmla="*/ 559510 w 1379162"/>
                  <a:gd name="connsiteY6-156" fmla="*/ 40216 h 2175570"/>
                  <a:gd name="connsiteX0-157" fmla="*/ 559510 w 1379162"/>
                  <a:gd name="connsiteY0-158" fmla="*/ 50079 h 2185433"/>
                  <a:gd name="connsiteX1-159" fmla="*/ 818240 w 1379162"/>
                  <a:gd name="connsiteY1-160" fmla="*/ 50079 h 2185433"/>
                  <a:gd name="connsiteX2-161" fmla="*/ 1375721 w 1379162"/>
                  <a:gd name="connsiteY2-162" fmla="*/ 1891502 h 2185433"/>
                  <a:gd name="connsiteX3-163" fmla="*/ 1379162 w 1379162"/>
                  <a:gd name="connsiteY3-164" fmla="*/ 1905367 h 2185433"/>
                  <a:gd name="connsiteX4-165" fmla="*/ 689581 w 1379162"/>
                  <a:gd name="connsiteY4-166" fmla="*/ 2185433 h 2185433"/>
                  <a:gd name="connsiteX5-167" fmla="*/ 0 w 1379162"/>
                  <a:gd name="connsiteY5-168" fmla="*/ 1905367 h 2185433"/>
                  <a:gd name="connsiteX6-169" fmla="*/ 559510 w 1379162"/>
                  <a:gd name="connsiteY6-170" fmla="*/ 50079 h 2185433"/>
                  <a:gd name="connsiteX0-171" fmla="*/ 559510 w 1379162"/>
                  <a:gd name="connsiteY0-172" fmla="*/ 52984 h 2188338"/>
                  <a:gd name="connsiteX1-173" fmla="*/ 818240 w 1379162"/>
                  <a:gd name="connsiteY1-174" fmla="*/ 52984 h 2188338"/>
                  <a:gd name="connsiteX2-175" fmla="*/ 1375721 w 1379162"/>
                  <a:gd name="connsiteY2-176" fmla="*/ 1894407 h 2188338"/>
                  <a:gd name="connsiteX3-177" fmla="*/ 1379162 w 1379162"/>
                  <a:gd name="connsiteY3-178" fmla="*/ 1908272 h 2188338"/>
                  <a:gd name="connsiteX4-179" fmla="*/ 689581 w 1379162"/>
                  <a:gd name="connsiteY4-180" fmla="*/ 2188338 h 2188338"/>
                  <a:gd name="connsiteX5-181" fmla="*/ 0 w 1379162"/>
                  <a:gd name="connsiteY5-182" fmla="*/ 1908272 h 2188338"/>
                  <a:gd name="connsiteX6-183" fmla="*/ 559510 w 1379162"/>
                  <a:gd name="connsiteY6-184" fmla="*/ 52984 h 21883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2B61"/>
                  </a:solidFill>
                </a:endParaRPr>
              </a:p>
            </p:txBody>
          </p:sp>
          <p:sp>
            <p:nvSpPr>
              <p:cNvPr id="33" name="椭圆 10"/>
              <p:cNvSpPr/>
              <p:nvPr/>
            </p:nvSpPr>
            <p:spPr>
              <a:xfrm>
                <a:off x="568430" y="3292294"/>
                <a:ext cx="757450" cy="428950"/>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2B61"/>
                  </a:solidFill>
                </a:endParaRPr>
              </a:p>
            </p:txBody>
          </p:sp>
          <p:sp>
            <p:nvSpPr>
              <p:cNvPr id="34" name="椭圆 10"/>
              <p:cNvSpPr/>
              <p:nvPr/>
            </p:nvSpPr>
            <p:spPr>
              <a:xfrm>
                <a:off x="358140" y="4031342"/>
                <a:ext cx="1181099" cy="418738"/>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2B61"/>
                  </a:solidFill>
                </a:endParaRPr>
              </a:p>
            </p:txBody>
          </p:sp>
        </p:grpSp>
      </p:grpSp>
      <p:grpSp>
        <p:nvGrpSpPr>
          <p:cNvPr id="35" name="组合 34"/>
          <p:cNvGrpSpPr/>
          <p:nvPr/>
        </p:nvGrpSpPr>
        <p:grpSpPr>
          <a:xfrm>
            <a:off x="7361865" y="3696949"/>
            <a:ext cx="4281355" cy="2563648"/>
            <a:chOff x="5689292" y="3506528"/>
            <a:chExt cx="3211016" cy="1922736"/>
          </a:xfrm>
          <a:solidFill>
            <a:schemeClr val="bg1">
              <a:alpha val="40000"/>
            </a:schemeClr>
          </a:solidFill>
        </p:grpSpPr>
        <p:sp>
          <p:nvSpPr>
            <p:cNvPr id="36" name="椭圆 10"/>
            <p:cNvSpPr>
              <a:spLocks noChangeArrowheads="1"/>
            </p:cNvSpPr>
            <p:nvPr/>
          </p:nvSpPr>
          <p:spPr bwMode="auto">
            <a:xfrm flipH="1" flipV="1">
              <a:off x="5689292" y="4585821"/>
              <a:ext cx="3211016" cy="843443"/>
            </a:xfrm>
            <a:prstGeom prst="ellipse">
              <a:avLst/>
            </a:prstGeom>
            <a:grpFill/>
            <a:ln>
              <a:noFill/>
            </a:ln>
            <a:effectLst>
              <a:glow rad="127000">
                <a:srgbClr val="F79524">
                  <a:alpha val="0"/>
                </a:srgbClr>
              </a:glow>
              <a:outerShdw dist="107763" dir="2700000" algn="ctr" rotWithShape="0">
                <a:srgbClr val="535455"/>
              </a:outerShdw>
              <a:softEdge rad="368300"/>
            </a:effectLst>
          </p:spPr>
          <p:txBody>
            <a:bodyPr wrap="none" lIns="122767" tIns="61384" rIns="122767" bIns="61384" anchor="ctr"/>
            <a:lstStyle/>
            <a:p>
              <a:pPr algn="ctr">
                <a:defRPr/>
              </a:pPr>
              <a:endParaRPr lang="zh-CN" altLang="zh-CN" sz="2400" kern="0">
                <a:solidFill>
                  <a:srgbClr val="002B61"/>
                </a:solidFill>
                <a:latin typeface="Arial" panose="020B0604020202020204" pitchFamily="34" charset="0"/>
              </a:endParaRPr>
            </a:p>
          </p:txBody>
        </p:sp>
        <p:grpSp>
          <p:nvGrpSpPr>
            <p:cNvPr id="37" name="组合 36"/>
            <p:cNvGrpSpPr/>
            <p:nvPr/>
          </p:nvGrpSpPr>
          <p:grpSpPr>
            <a:xfrm>
              <a:off x="6844190" y="3506528"/>
              <a:ext cx="968170" cy="1733068"/>
              <a:chOff x="179512" y="2797966"/>
              <a:chExt cx="1513892" cy="2709936"/>
            </a:xfrm>
            <a:grpFill/>
          </p:grpSpPr>
          <p:sp>
            <p:nvSpPr>
              <p:cNvPr id="38" name="圆角矩形 37"/>
              <p:cNvSpPr/>
              <p:nvPr/>
            </p:nvSpPr>
            <p:spPr>
              <a:xfrm>
                <a:off x="179512" y="4149080"/>
                <a:ext cx="1512168" cy="1358822"/>
              </a:xfrm>
              <a:prstGeom prst="roundRect">
                <a:avLst>
                  <a:gd name="adj" fmla="val 5673"/>
                </a:avLst>
              </a:prstGeom>
              <a:grp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2B61"/>
                  </a:solidFill>
                </a:endParaRPr>
              </a:p>
            </p:txBody>
          </p:sp>
          <p:sp>
            <p:nvSpPr>
              <p:cNvPr id="39" name="圆角矩形 38"/>
              <p:cNvSpPr/>
              <p:nvPr/>
            </p:nvSpPr>
            <p:spPr>
              <a:xfrm>
                <a:off x="181236" y="4138187"/>
                <a:ext cx="1512168" cy="1358822"/>
              </a:xfrm>
              <a:prstGeom prst="roundRect">
                <a:avLst>
                  <a:gd name="adj" fmla="val 5673"/>
                </a:avLst>
              </a:prstGeom>
              <a:grp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2B61"/>
                  </a:solidFill>
                </a:endParaRPr>
              </a:p>
            </p:txBody>
          </p:sp>
          <p:sp>
            <p:nvSpPr>
              <p:cNvPr id="40" name="椭圆 10"/>
              <p:cNvSpPr/>
              <p:nvPr/>
            </p:nvSpPr>
            <p:spPr>
              <a:xfrm>
                <a:off x="257574" y="2797966"/>
                <a:ext cx="1379162" cy="2188338"/>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1" fmla="*/ 616661 w 1457926"/>
                  <a:gd name="connsiteY0-2" fmla="*/ 0 h 2135354"/>
                  <a:gd name="connsiteX1-3" fmla="*/ 875391 w 1457926"/>
                  <a:gd name="connsiteY1-4" fmla="*/ 0 h 2135354"/>
                  <a:gd name="connsiteX2-5" fmla="*/ 1457926 w 1457926"/>
                  <a:gd name="connsiteY2-6" fmla="*/ 1732147 h 2135354"/>
                  <a:gd name="connsiteX3-7" fmla="*/ 1439663 w 1457926"/>
                  <a:gd name="connsiteY3-8" fmla="*/ 1841423 h 2135354"/>
                  <a:gd name="connsiteX4-9" fmla="*/ 1432872 w 1457926"/>
                  <a:gd name="connsiteY4-10" fmla="*/ 1841423 h 2135354"/>
                  <a:gd name="connsiteX5-11" fmla="*/ 1436313 w 1457926"/>
                  <a:gd name="connsiteY5-12" fmla="*/ 1855288 h 2135354"/>
                  <a:gd name="connsiteX6-13" fmla="*/ 746732 w 1457926"/>
                  <a:gd name="connsiteY6-14" fmla="*/ 2135354 h 2135354"/>
                  <a:gd name="connsiteX7-15" fmla="*/ 57151 w 1457926"/>
                  <a:gd name="connsiteY7-16" fmla="*/ 1855288 h 2135354"/>
                  <a:gd name="connsiteX8-17" fmla="*/ 60593 w 1457926"/>
                  <a:gd name="connsiteY8-18" fmla="*/ 1841423 h 2135354"/>
                  <a:gd name="connsiteX9-19" fmla="*/ 0 w 1457926"/>
                  <a:gd name="connsiteY9-20" fmla="*/ 1731886 h 2135354"/>
                  <a:gd name="connsiteX10-21" fmla="*/ 616661 w 1457926"/>
                  <a:gd name="connsiteY10-22" fmla="*/ 0 h 2135354"/>
                  <a:gd name="connsiteX0-23" fmla="*/ 689418 w 1530683"/>
                  <a:gd name="connsiteY0-24" fmla="*/ 0 h 2135354"/>
                  <a:gd name="connsiteX1-25" fmla="*/ 948148 w 1530683"/>
                  <a:gd name="connsiteY1-26" fmla="*/ 0 h 2135354"/>
                  <a:gd name="connsiteX2-27" fmla="*/ 1530683 w 1530683"/>
                  <a:gd name="connsiteY2-28" fmla="*/ 1732147 h 2135354"/>
                  <a:gd name="connsiteX3-29" fmla="*/ 1512420 w 1530683"/>
                  <a:gd name="connsiteY3-30" fmla="*/ 1841423 h 2135354"/>
                  <a:gd name="connsiteX4-31" fmla="*/ 1505629 w 1530683"/>
                  <a:gd name="connsiteY4-32" fmla="*/ 1841423 h 2135354"/>
                  <a:gd name="connsiteX5-33" fmla="*/ 1509070 w 1530683"/>
                  <a:gd name="connsiteY5-34" fmla="*/ 1855288 h 2135354"/>
                  <a:gd name="connsiteX6-35" fmla="*/ 819489 w 1530683"/>
                  <a:gd name="connsiteY6-36" fmla="*/ 2135354 h 2135354"/>
                  <a:gd name="connsiteX7-37" fmla="*/ 129908 w 1530683"/>
                  <a:gd name="connsiteY7-38" fmla="*/ 1855288 h 2135354"/>
                  <a:gd name="connsiteX8-39" fmla="*/ 0 w 1530683"/>
                  <a:gd name="connsiteY8-40" fmla="*/ 1841423 h 2135354"/>
                  <a:gd name="connsiteX9-41" fmla="*/ 72757 w 1530683"/>
                  <a:gd name="connsiteY9-42" fmla="*/ 1731886 h 2135354"/>
                  <a:gd name="connsiteX10-43" fmla="*/ 689418 w 1530683"/>
                  <a:gd name="connsiteY10-44" fmla="*/ 0 h 2135354"/>
                  <a:gd name="connsiteX0-45" fmla="*/ 616661 w 1457926"/>
                  <a:gd name="connsiteY0-46" fmla="*/ 0 h 2135354"/>
                  <a:gd name="connsiteX1-47" fmla="*/ 875391 w 1457926"/>
                  <a:gd name="connsiteY1-48" fmla="*/ 0 h 2135354"/>
                  <a:gd name="connsiteX2-49" fmla="*/ 1457926 w 1457926"/>
                  <a:gd name="connsiteY2-50" fmla="*/ 1732147 h 2135354"/>
                  <a:gd name="connsiteX3-51" fmla="*/ 1439663 w 1457926"/>
                  <a:gd name="connsiteY3-52" fmla="*/ 1841423 h 2135354"/>
                  <a:gd name="connsiteX4-53" fmla="*/ 1432872 w 1457926"/>
                  <a:gd name="connsiteY4-54" fmla="*/ 1841423 h 2135354"/>
                  <a:gd name="connsiteX5-55" fmla="*/ 1436313 w 1457926"/>
                  <a:gd name="connsiteY5-56" fmla="*/ 1855288 h 2135354"/>
                  <a:gd name="connsiteX6-57" fmla="*/ 746732 w 1457926"/>
                  <a:gd name="connsiteY6-58" fmla="*/ 2135354 h 2135354"/>
                  <a:gd name="connsiteX7-59" fmla="*/ 57151 w 1457926"/>
                  <a:gd name="connsiteY7-60" fmla="*/ 1855288 h 2135354"/>
                  <a:gd name="connsiteX8-61" fmla="*/ 0 w 1457926"/>
                  <a:gd name="connsiteY8-62" fmla="*/ 1731886 h 2135354"/>
                  <a:gd name="connsiteX9-63" fmla="*/ 616661 w 1457926"/>
                  <a:gd name="connsiteY9-64" fmla="*/ 0 h 2135354"/>
                  <a:gd name="connsiteX0-65" fmla="*/ 559510 w 1400775"/>
                  <a:gd name="connsiteY0-66" fmla="*/ 0 h 2135354"/>
                  <a:gd name="connsiteX1-67" fmla="*/ 818240 w 1400775"/>
                  <a:gd name="connsiteY1-68" fmla="*/ 0 h 2135354"/>
                  <a:gd name="connsiteX2-69" fmla="*/ 1400775 w 1400775"/>
                  <a:gd name="connsiteY2-70" fmla="*/ 1732147 h 2135354"/>
                  <a:gd name="connsiteX3-71" fmla="*/ 1382512 w 1400775"/>
                  <a:gd name="connsiteY3-72" fmla="*/ 1841423 h 2135354"/>
                  <a:gd name="connsiteX4-73" fmla="*/ 1375721 w 1400775"/>
                  <a:gd name="connsiteY4-74" fmla="*/ 1841423 h 2135354"/>
                  <a:gd name="connsiteX5-75" fmla="*/ 1379162 w 1400775"/>
                  <a:gd name="connsiteY5-76" fmla="*/ 1855288 h 2135354"/>
                  <a:gd name="connsiteX6-77" fmla="*/ 689581 w 1400775"/>
                  <a:gd name="connsiteY6-78" fmla="*/ 2135354 h 2135354"/>
                  <a:gd name="connsiteX7-79" fmla="*/ 0 w 1400775"/>
                  <a:gd name="connsiteY7-80" fmla="*/ 1855288 h 2135354"/>
                  <a:gd name="connsiteX8-81" fmla="*/ 559510 w 1400775"/>
                  <a:gd name="connsiteY8-82" fmla="*/ 0 h 2135354"/>
                  <a:gd name="connsiteX0-83" fmla="*/ 559510 w 1382512"/>
                  <a:gd name="connsiteY0-84" fmla="*/ 0 h 2135354"/>
                  <a:gd name="connsiteX1-85" fmla="*/ 818240 w 1382512"/>
                  <a:gd name="connsiteY1-86" fmla="*/ 0 h 2135354"/>
                  <a:gd name="connsiteX2-87" fmla="*/ 1382512 w 1382512"/>
                  <a:gd name="connsiteY2-88" fmla="*/ 1841423 h 2135354"/>
                  <a:gd name="connsiteX3-89" fmla="*/ 1375721 w 1382512"/>
                  <a:gd name="connsiteY3-90" fmla="*/ 1841423 h 2135354"/>
                  <a:gd name="connsiteX4-91" fmla="*/ 1379162 w 1382512"/>
                  <a:gd name="connsiteY4-92" fmla="*/ 1855288 h 2135354"/>
                  <a:gd name="connsiteX5-93" fmla="*/ 689581 w 1382512"/>
                  <a:gd name="connsiteY5-94" fmla="*/ 2135354 h 2135354"/>
                  <a:gd name="connsiteX6-95" fmla="*/ 0 w 1382512"/>
                  <a:gd name="connsiteY6-96" fmla="*/ 1855288 h 2135354"/>
                  <a:gd name="connsiteX7-97" fmla="*/ 559510 w 1382512"/>
                  <a:gd name="connsiteY7-98" fmla="*/ 0 h 2135354"/>
                  <a:gd name="connsiteX0-99" fmla="*/ 559510 w 1392037"/>
                  <a:gd name="connsiteY0-100" fmla="*/ 0 h 2135354"/>
                  <a:gd name="connsiteX1-101" fmla="*/ 818240 w 1392037"/>
                  <a:gd name="connsiteY1-102" fmla="*/ 0 h 2135354"/>
                  <a:gd name="connsiteX2-103" fmla="*/ 1392037 w 1392037"/>
                  <a:gd name="connsiteY2-104" fmla="*/ 1727123 h 2135354"/>
                  <a:gd name="connsiteX3-105" fmla="*/ 1375721 w 1392037"/>
                  <a:gd name="connsiteY3-106" fmla="*/ 1841423 h 2135354"/>
                  <a:gd name="connsiteX4-107" fmla="*/ 1379162 w 1392037"/>
                  <a:gd name="connsiteY4-108" fmla="*/ 1855288 h 2135354"/>
                  <a:gd name="connsiteX5-109" fmla="*/ 689581 w 1392037"/>
                  <a:gd name="connsiteY5-110" fmla="*/ 2135354 h 2135354"/>
                  <a:gd name="connsiteX6-111" fmla="*/ 0 w 1392037"/>
                  <a:gd name="connsiteY6-112" fmla="*/ 1855288 h 2135354"/>
                  <a:gd name="connsiteX7-113" fmla="*/ 559510 w 1392037"/>
                  <a:gd name="connsiteY7-114" fmla="*/ 0 h 2135354"/>
                  <a:gd name="connsiteX0-115" fmla="*/ 559510 w 1379162"/>
                  <a:gd name="connsiteY0-116" fmla="*/ 0 h 2135354"/>
                  <a:gd name="connsiteX1-117" fmla="*/ 818240 w 1379162"/>
                  <a:gd name="connsiteY1-118" fmla="*/ 0 h 2135354"/>
                  <a:gd name="connsiteX2-119" fmla="*/ 1375721 w 1379162"/>
                  <a:gd name="connsiteY2-120" fmla="*/ 1841423 h 2135354"/>
                  <a:gd name="connsiteX3-121" fmla="*/ 1379162 w 1379162"/>
                  <a:gd name="connsiteY3-122" fmla="*/ 1855288 h 2135354"/>
                  <a:gd name="connsiteX4-123" fmla="*/ 689581 w 1379162"/>
                  <a:gd name="connsiteY4-124" fmla="*/ 2135354 h 2135354"/>
                  <a:gd name="connsiteX5-125" fmla="*/ 0 w 1379162"/>
                  <a:gd name="connsiteY5-126" fmla="*/ 1855288 h 2135354"/>
                  <a:gd name="connsiteX6-127" fmla="*/ 559510 w 1379162"/>
                  <a:gd name="connsiteY6-128" fmla="*/ 0 h 2135354"/>
                  <a:gd name="connsiteX0-129" fmla="*/ 559510 w 1379162"/>
                  <a:gd name="connsiteY0-130" fmla="*/ 3 h 2135357"/>
                  <a:gd name="connsiteX1-131" fmla="*/ 818240 w 1379162"/>
                  <a:gd name="connsiteY1-132" fmla="*/ 3 h 2135357"/>
                  <a:gd name="connsiteX2-133" fmla="*/ 1375721 w 1379162"/>
                  <a:gd name="connsiteY2-134" fmla="*/ 1841426 h 2135357"/>
                  <a:gd name="connsiteX3-135" fmla="*/ 1379162 w 1379162"/>
                  <a:gd name="connsiteY3-136" fmla="*/ 1855291 h 2135357"/>
                  <a:gd name="connsiteX4-137" fmla="*/ 689581 w 1379162"/>
                  <a:gd name="connsiteY4-138" fmla="*/ 2135357 h 2135357"/>
                  <a:gd name="connsiteX5-139" fmla="*/ 0 w 1379162"/>
                  <a:gd name="connsiteY5-140" fmla="*/ 1855291 h 2135357"/>
                  <a:gd name="connsiteX6-141" fmla="*/ 559510 w 1379162"/>
                  <a:gd name="connsiteY6-142" fmla="*/ 3 h 2135357"/>
                  <a:gd name="connsiteX0-143" fmla="*/ 559510 w 1379162"/>
                  <a:gd name="connsiteY0-144" fmla="*/ 40216 h 2175570"/>
                  <a:gd name="connsiteX1-145" fmla="*/ 818240 w 1379162"/>
                  <a:gd name="connsiteY1-146" fmla="*/ 40216 h 2175570"/>
                  <a:gd name="connsiteX2-147" fmla="*/ 1375721 w 1379162"/>
                  <a:gd name="connsiteY2-148" fmla="*/ 1881639 h 2175570"/>
                  <a:gd name="connsiteX3-149" fmla="*/ 1379162 w 1379162"/>
                  <a:gd name="connsiteY3-150" fmla="*/ 1895504 h 2175570"/>
                  <a:gd name="connsiteX4-151" fmla="*/ 689581 w 1379162"/>
                  <a:gd name="connsiteY4-152" fmla="*/ 2175570 h 2175570"/>
                  <a:gd name="connsiteX5-153" fmla="*/ 0 w 1379162"/>
                  <a:gd name="connsiteY5-154" fmla="*/ 1895504 h 2175570"/>
                  <a:gd name="connsiteX6-155" fmla="*/ 559510 w 1379162"/>
                  <a:gd name="connsiteY6-156" fmla="*/ 40216 h 2175570"/>
                  <a:gd name="connsiteX0-157" fmla="*/ 559510 w 1379162"/>
                  <a:gd name="connsiteY0-158" fmla="*/ 50079 h 2185433"/>
                  <a:gd name="connsiteX1-159" fmla="*/ 818240 w 1379162"/>
                  <a:gd name="connsiteY1-160" fmla="*/ 50079 h 2185433"/>
                  <a:gd name="connsiteX2-161" fmla="*/ 1375721 w 1379162"/>
                  <a:gd name="connsiteY2-162" fmla="*/ 1891502 h 2185433"/>
                  <a:gd name="connsiteX3-163" fmla="*/ 1379162 w 1379162"/>
                  <a:gd name="connsiteY3-164" fmla="*/ 1905367 h 2185433"/>
                  <a:gd name="connsiteX4-165" fmla="*/ 689581 w 1379162"/>
                  <a:gd name="connsiteY4-166" fmla="*/ 2185433 h 2185433"/>
                  <a:gd name="connsiteX5-167" fmla="*/ 0 w 1379162"/>
                  <a:gd name="connsiteY5-168" fmla="*/ 1905367 h 2185433"/>
                  <a:gd name="connsiteX6-169" fmla="*/ 559510 w 1379162"/>
                  <a:gd name="connsiteY6-170" fmla="*/ 50079 h 2185433"/>
                  <a:gd name="connsiteX0-171" fmla="*/ 559510 w 1379162"/>
                  <a:gd name="connsiteY0-172" fmla="*/ 52984 h 2188338"/>
                  <a:gd name="connsiteX1-173" fmla="*/ 818240 w 1379162"/>
                  <a:gd name="connsiteY1-174" fmla="*/ 52984 h 2188338"/>
                  <a:gd name="connsiteX2-175" fmla="*/ 1375721 w 1379162"/>
                  <a:gd name="connsiteY2-176" fmla="*/ 1894407 h 2188338"/>
                  <a:gd name="connsiteX3-177" fmla="*/ 1379162 w 1379162"/>
                  <a:gd name="connsiteY3-178" fmla="*/ 1908272 h 2188338"/>
                  <a:gd name="connsiteX4-179" fmla="*/ 689581 w 1379162"/>
                  <a:gd name="connsiteY4-180" fmla="*/ 2188338 h 2188338"/>
                  <a:gd name="connsiteX5-181" fmla="*/ 0 w 1379162"/>
                  <a:gd name="connsiteY5-182" fmla="*/ 1908272 h 2188338"/>
                  <a:gd name="connsiteX6-183" fmla="*/ 559510 w 1379162"/>
                  <a:gd name="connsiteY6-184" fmla="*/ 52984 h 21883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2B61"/>
                  </a:solidFill>
                </a:endParaRPr>
              </a:p>
            </p:txBody>
          </p:sp>
          <p:sp>
            <p:nvSpPr>
              <p:cNvPr id="41" name="椭圆 10"/>
              <p:cNvSpPr/>
              <p:nvPr/>
            </p:nvSpPr>
            <p:spPr>
              <a:xfrm>
                <a:off x="568430" y="3292294"/>
                <a:ext cx="757450" cy="428950"/>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2B61"/>
                  </a:solidFill>
                </a:endParaRPr>
              </a:p>
            </p:txBody>
          </p:sp>
          <p:sp>
            <p:nvSpPr>
              <p:cNvPr id="42" name="椭圆 10"/>
              <p:cNvSpPr/>
              <p:nvPr/>
            </p:nvSpPr>
            <p:spPr>
              <a:xfrm>
                <a:off x="358140" y="4031342"/>
                <a:ext cx="1181099" cy="418738"/>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2B61"/>
                  </a:solidFill>
                </a:endParaRPr>
              </a:p>
            </p:txBody>
          </p:sp>
        </p:grpSp>
      </p:grpSp>
      <p:grpSp>
        <p:nvGrpSpPr>
          <p:cNvPr id="43" name="组合 42"/>
          <p:cNvGrpSpPr/>
          <p:nvPr/>
        </p:nvGrpSpPr>
        <p:grpSpPr>
          <a:xfrm>
            <a:off x="1388013" y="2281741"/>
            <a:ext cx="1745564" cy="1427131"/>
            <a:chOff x="1208902" y="2445122"/>
            <a:chExt cx="1309173" cy="1070348"/>
          </a:xfrm>
        </p:grpSpPr>
        <p:cxnSp>
          <p:nvCxnSpPr>
            <p:cNvPr id="44" name="直接连接符 43"/>
            <p:cNvCxnSpPr/>
            <p:nvPr/>
          </p:nvCxnSpPr>
          <p:spPr>
            <a:xfrm>
              <a:off x="1862903" y="2943746"/>
              <a:ext cx="0" cy="571724"/>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5" name="TextBox 11"/>
            <p:cNvSpPr txBox="1">
              <a:spLocks noChangeArrowheads="1"/>
            </p:cNvSpPr>
            <p:nvPr/>
          </p:nvSpPr>
          <p:spPr bwMode="auto">
            <a:xfrm flipH="1">
              <a:off x="1208902" y="2445122"/>
              <a:ext cx="1309173" cy="438581"/>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kern="0" dirty="0">
                  <a:solidFill>
                    <a:schemeClr val="bg1">
                      <a:lumMod val="85000"/>
                    </a:schemeClr>
                  </a:solidFill>
                  <a:latin typeface="微软雅黑" panose="020B0503020204020204" pitchFamily="34" charset="-122"/>
                  <a:ea typeface="微软雅黑" panose="020B0503020204020204" pitchFamily="34" charset="-122"/>
                </a:rPr>
                <a:t>点击添加文本    </a:t>
              </a:r>
              <a:endParaRPr lang="en-US" altLang="zh-CN" sz="1600" kern="0" dirty="0">
                <a:solidFill>
                  <a:schemeClr val="bg1">
                    <a:lumMod val="85000"/>
                  </a:schemeClr>
                </a:solidFill>
                <a:latin typeface="微软雅黑" panose="020B0503020204020204" pitchFamily="34" charset="-122"/>
                <a:ea typeface="微软雅黑" panose="020B0503020204020204" pitchFamily="34" charset="-122"/>
              </a:endParaRPr>
            </a:p>
            <a:p>
              <a:pPr algn="ctr" eaLnBrk="1" hangingPunct="1">
                <a:defRPr/>
              </a:pPr>
              <a:r>
                <a:rPr lang="zh-CN" altLang="en-US" sz="1600" kern="0" dirty="0">
                  <a:solidFill>
                    <a:schemeClr val="bg1">
                      <a:lumMod val="85000"/>
                    </a:schemeClr>
                  </a:solidFill>
                  <a:latin typeface="微软雅黑" panose="020B0503020204020204" pitchFamily="34" charset="-122"/>
                  <a:ea typeface="微软雅黑" panose="020B0503020204020204" pitchFamily="34" charset="-122"/>
                </a:rPr>
                <a:t>点击添加文本</a:t>
              </a:r>
              <a:endParaRPr lang="en-US" altLang="zh-CN" sz="1600" kern="0" dirty="0">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3192594" y="1583245"/>
            <a:ext cx="1745564" cy="1589180"/>
            <a:chOff x="2562338" y="1921249"/>
            <a:chExt cx="1309173" cy="1191885"/>
          </a:xfrm>
        </p:grpSpPr>
        <p:cxnSp>
          <p:nvCxnSpPr>
            <p:cNvPr id="47" name="直接连接符 46"/>
            <p:cNvCxnSpPr/>
            <p:nvPr/>
          </p:nvCxnSpPr>
          <p:spPr>
            <a:xfrm>
              <a:off x="3240599" y="2443874"/>
              <a:ext cx="0" cy="66926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8" name="TextBox 11"/>
            <p:cNvSpPr txBox="1">
              <a:spLocks noChangeArrowheads="1"/>
            </p:cNvSpPr>
            <p:nvPr/>
          </p:nvSpPr>
          <p:spPr bwMode="auto">
            <a:xfrm flipH="1">
              <a:off x="2562338" y="1921249"/>
              <a:ext cx="1309173" cy="438581"/>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kern="0" dirty="0">
                  <a:solidFill>
                    <a:schemeClr val="bg1">
                      <a:lumMod val="85000"/>
                    </a:schemeClr>
                  </a:solidFill>
                  <a:latin typeface="微软雅黑" panose="020B0503020204020204" pitchFamily="34" charset="-122"/>
                  <a:ea typeface="微软雅黑" panose="020B0503020204020204" pitchFamily="34" charset="-122"/>
                </a:rPr>
                <a:t>点击添加文本    </a:t>
              </a:r>
              <a:endParaRPr lang="en-US" altLang="zh-CN" sz="1600" kern="0" dirty="0">
                <a:solidFill>
                  <a:schemeClr val="bg1">
                    <a:lumMod val="85000"/>
                  </a:schemeClr>
                </a:solidFill>
                <a:latin typeface="微软雅黑" panose="020B0503020204020204" pitchFamily="34" charset="-122"/>
                <a:ea typeface="微软雅黑" panose="020B0503020204020204" pitchFamily="34" charset="-122"/>
              </a:endParaRPr>
            </a:p>
            <a:p>
              <a:pPr algn="ctr" eaLnBrk="1" hangingPunct="1">
                <a:defRPr/>
              </a:pPr>
              <a:r>
                <a:rPr lang="zh-CN" altLang="en-US" sz="1600" kern="0" dirty="0">
                  <a:solidFill>
                    <a:schemeClr val="bg1">
                      <a:lumMod val="85000"/>
                    </a:schemeClr>
                  </a:solidFill>
                  <a:latin typeface="微软雅黑" panose="020B0503020204020204" pitchFamily="34" charset="-122"/>
                  <a:ea typeface="微软雅黑" panose="020B0503020204020204" pitchFamily="34" charset="-122"/>
                </a:rPr>
                <a:t>点击添加文本</a:t>
              </a:r>
              <a:endParaRPr lang="en-US" altLang="zh-CN" sz="1600" kern="0" dirty="0">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5132429" y="2281741"/>
            <a:ext cx="1745564" cy="1401731"/>
            <a:chOff x="4017214" y="2445122"/>
            <a:chExt cx="1309173" cy="1051298"/>
          </a:xfrm>
        </p:grpSpPr>
        <p:cxnSp>
          <p:nvCxnSpPr>
            <p:cNvPr id="50" name="直接连接符 49"/>
            <p:cNvCxnSpPr/>
            <p:nvPr/>
          </p:nvCxnSpPr>
          <p:spPr>
            <a:xfrm>
              <a:off x="4667063" y="2900312"/>
              <a:ext cx="0" cy="596108"/>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51" name="TextBox 11"/>
            <p:cNvSpPr txBox="1">
              <a:spLocks noChangeArrowheads="1"/>
            </p:cNvSpPr>
            <p:nvPr/>
          </p:nvSpPr>
          <p:spPr bwMode="auto">
            <a:xfrm flipH="1">
              <a:off x="4017214" y="2445122"/>
              <a:ext cx="1309173" cy="438581"/>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kern="0" dirty="0">
                  <a:solidFill>
                    <a:schemeClr val="bg1">
                      <a:lumMod val="85000"/>
                    </a:schemeClr>
                  </a:solidFill>
                  <a:latin typeface="微软雅黑" panose="020B0503020204020204" pitchFamily="34" charset="-122"/>
                  <a:ea typeface="微软雅黑" panose="020B0503020204020204" pitchFamily="34" charset="-122"/>
                </a:rPr>
                <a:t>点击添加文本    </a:t>
              </a:r>
              <a:endParaRPr lang="en-US" altLang="zh-CN" sz="1600" kern="0" dirty="0">
                <a:solidFill>
                  <a:schemeClr val="bg1">
                    <a:lumMod val="85000"/>
                  </a:schemeClr>
                </a:solidFill>
                <a:latin typeface="微软雅黑" panose="020B0503020204020204" pitchFamily="34" charset="-122"/>
                <a:ea typeface="微软雅黑" panose="020B0503020204020204" pitchFamily="34" charset="-122"/>
              </a:endParaRPr>
            </a:p>
            <a:p>
              <a:pPr algn="ctr" eaLnBrk="1" hangingPunct="1">
                <a:defRPr/>
              </a:pPr>
              <a:r>
                <a:rPr lang="zh-CN" altLang="en-US" sz="1600" kern="0" dirty="0">
                  <a:solidFill>
                    <a:schemeClr val="bg1">
                      <a:lumMod val="85000"/>
                    </a:schemeClr>
                  </a:solidFill>
                  <a:latin typeface="微软雅黑" panose="020B0503020204020204" pitchFamily="34" charset="-122"/>
                  <a:ea typeface="微软雅黑" panose="020B0503020204020204" pitchFamily="34" charset="-122"/>
                </a:rPr>
                <a:t>点击添加文本</a:t>
              </a:r>
              <a:endParaRPr lang="en-US" altLang="zh-CN" sz="1600" kern="0" dirty="0">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6902378" y="1583245"/>
            <a:ext cx="1745564" cy="1589180"/>
            <a:chOff x="5344676" y="1921249"/>
            <a:chExt cx="1309173" cy="1191885"/>
          </a:xfrm>
        </p:grpSpPr>
        <p:cxnSp>
          <p:nvCxnSpPr>
            <p:cNvPr id="53" name="直接连接符 52"/>
            <p:cNvCxnSpPr/>
            <p:nvPr/>
          </p:nvCxnSpPr>
          <p:spPr>
            <a:xfrm>
              <a:off x="5971607" y="2382914"/>
              <a:ext cx="0" cy="73022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54" name="TextBox 11"/>
            <p:cNvSpPr txBox="1">
              <a:spLocks noChangeArrowheads="1"/>
            </p:cNvSpPr>
            <p:nvPr/>
          </p:nvSpPr>
          <p:spPr bwMode="auto">
            <a:xfrm flipH="1">
              <a:off x="5344676" y="1921249"/>
              <a:ext cx="1309173" cy="438581"/>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kern="0" dirty="0">
                  <a:solidFill>
                    <a:schemeClr val="bg1">
                      <a:lumMod val="85000"/>
                    </a:schemeClr>
                  </a:solidFill>
                  <a:latin typeface="微软雅黑" panose="020B0503020204020204" pitchFamily="34" charset="-122"/>
                  <a:ea typeface="微软雅黑" panose="020B0503020204020204" pitchFamily="34" charset="-122"/>
                </a:rPr>
                <a:t>点击添加文本    </a:t>
              </a:r>
              <a:endParaRPr lang="en-US" altLang="zh-CN" sz="1600" kern="0" dirty="0">
                <a:solidFill>
                  <a:schemeClr val="bg1">
                    <a:lumMod val="85000"/>
                  </a:schemeClr>
                </a:solidFill>
                <a:latin typeface="微软雅黑" panose="020B0503020204020204" pitchFamily="34" charset="-122"/>
                <a:ea typeface="微软雅黑" panose="020B0503020204020204" pitchFamily="34" charset="-122"/>
              </a:endParaRPr>
            </a:p>
            <a:p>
              <a:pPr algn="ctr" eaLnBrk="1" hangingPunct="1">
                <a:defRPr/>
              </a:pPr>
              <a:r>
                <a:rPr lang="zh-CN" altLang="en-US" sz="1600" kern="0" dirty="0">
                  <a:solidFill>
                    <a:schemeClr val="bg1">
                      <a:lumMod val="85000"/>
                    </a:schemeClr>
                  </a:solidFill>
                  <a:latin typeface="微软雅黑" panose="020B0503020204020204" pitchFamily="34" charset="-122"/>
                  <a:ea typeface="微软雅黑" panose="020B0503020204020204" pitchFamily="34" charset="-122"/>
                </a:rPr>
                <a:t>点击添加文本</a:t>
              </a:r>
              <a:endParaRPr lang="en-US" altLang="zh-CN" sz="1600" kern="0" dirty="0">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8686175" y="2281741"/>
            <a:ext cx="1745564" cy="1414431"/>
            <a:chOff x="6682524" y="2445122"/>
            <a:chExt cx="1309173" cy="1060823"/>
          </a:xfrm>
        </p:grpSpPr>
        <p:cxnSp>
          <p:nvCxnSpPr>
            <p:cNvPr id="56" name="直接连接符 55"/>
            <p:cNvCxnSpPr/>
            <p:nvPr/>
          </p:nvCxnSpPr>
          <p:spPr>
            <a:xfrm>
              <a:off x="7337111" y="2922029"/>
              <a:ext cx="0" cy="583916"/>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57" name="TextBox 11"/>
            <p:cNvSpPr txBox="1">
              <a:spLocks noChangeArrowheads="1"/>
            </p:cNvSpPr>
            <p:nvPr/>
          </p:nvSpPr>
          <p:spPr bwMode="auto">
            <a:xfrm flipH="1">
              <a:off x="6682524" y="2445122"/>
              <a:ext cx="1309173" cy="438581"/>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kern="0" dirty="0">
                  <a:solidFill>
                    <a:schemeClr val="bg1">
                      <a:lumMod val="85000"/>
                    </a:schemeClr>
                  </a:solidFill>
                  <a:latin typeface="微软雅黑" panose="020B0503020204020204" pitchFamily="34" charset="-122"/>
                  <a:ea typeface="微软雅黑" panose="020B0503020204020204" pitchFamily="34" charset="-122"/>
                </a:rPr>
                <a:t>点击添加文本    </a:t>
              </a:r>
              <a:endParaRPr lang="en-US" altLang="zh-CN" sz="1600" kern="0" dirty="0">
                <a:solidFill>
                  <a:schemeClr val="bg1">
                    <a:lumMod val="85000"/>
                  </a:schemeClr>
                </a:solidFill>
                <a:latin typeface="微软雅黑" panose="020B0503020204020204" pitchFamily="34" charset="-122"/>
                <a:ea typeface="微软雅黑" panose="020B0503020204020204" pitchFamily="34" charset="-122"/>
              </a:endParaRPr>
            </a:p>
            <a:p>
              <a:pPr algn="ctr" eaLnBrk="1" hangingPunct="1">
                <a:defRPr/>
              </a:pPr>
              <a:r>
                <a:rPr lang="zh-CN" altLang="en-US" sz="1600" kern="0" dirty="0">
                  <a:solidFill>
                    <a:schemeClr val="bg1">
                      <a:lumMod val="85000"/>
                    </a:schemeClr>
                  </a:solidFill>
                  <a:latin typeface="微软雅黑" panose="020B0503020204020204" pitchFamily="34" charset="-122"/>
                  <a:ea typeface="微软雅黑" panose="020B0503020204020204" pitchFamily="34" charset="-122"/>
                </a:rPr>
                <a:t>点击添加文本</a:t>
              </a:r>
              <a:endParaRPr lang="en-US" altLang="zh-CN" sz="1600" kern="0" dirty="0">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a:off x="637804" y="297886"/>
            <a:ext cx="2230495" cy="547045"/>
            <a:chOff x="478353" y="223414"/>
            <a:chExt cx="1672871" cy="410284"/>
          </a:xfrm>
        </p:grpSpPr>
        <p:grpSp>
          <p:nvGrpSpPr>
            <p:cNvPr id="67" name="组合 66"/>
            <p:cNvGrpSpPr/>
            <p:nvPr/>
          </p:nvGrpSpPr>
          <p:grpSpPr>
            <a:xfrm>
              <a:off x="884819" y="243682"/>
              <a:ext cx="1266405" cy="374793"/>
              <a:chOff x="2140743" y="1400813"/>
              <a:chExt cx="1728192" cy="511459"/>
            </a:xfrm>
          </p:grpSpPr>
          <p:sp>
            <p:nvSpPr>
              <p:cNvPr id="69" name="TextBox 68"/>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70" name="矩形 69"/>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68"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lide(fromBottom)">
                                      <p:cBhvr>
                                        <p:cTn id="7" dur="500"/>
                                        <p:tgtEl>
                                          <p:spTgt spid="19"/>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Bottom)">
                                      <p:cBhvr>
                                        <p:cTn id="11" dur="500"/>
                                        <p:tgtEl>
                                          <p:spTgt spid="2"/>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slide(fromBottom)">
                                      <p:cBhvr>
                                        <p:cTn id="15" dur="500"/>
                                        <p:tgtEl>
                                          <p:spTgt spid="27"/>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slide(fromBottom)">
                                      <p:cBhvr>
                                        <p:cTn id="19" dur="500"/>
                                        <p:tgtEl>
                                          <p:spTgt spid="10"/>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slide(fromBottom)">
                                      <p:cBhvr>
                                        <p:cTn id="23" dur="500"/>
                                        <p:tgtEl>
                                          <p:spTgt spid="35"/>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lide(fromLeft)">
                                      <p:cBhvr>
                                        <p:cTn id="27" dur="500"/>
                                        <p:tgtEl>
                                          <p:spTgt spid="18"/>
                                        </p:tgtEl>
                                      </p:cBhvr>
                                    </p:animEffect>
                                  </p:childTnLst>
                                </p:cTn>
                              </p:par>
                            </p:childTnLst>
                          </p:cTn>
                        </p:par>
                        <p:par>
                          <p:cTn id="28" fill="hold">
                            <p:stCondLst>
                              <p:cond delay="3000"/>
                            </p:stCondLst>
                            <p:childTnLst>
                              <p:par>
                                <p:cTn id="29" presetID="47" presetClass="entr" presetSubtype="0"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anim calcmode="lin" valueType="num">
                                      <p:cBhvr>
                                        <p:cTn id="32" dur="500" fill="hold"/>
                                        <p:tgtEl>
                                          <p:spTgt spid="43"/>
                                        </p:tgtEl>
                                        <p:attrNameLst>
                                          <p:attrName>ppt_x</p:attrName>
                                        </p:attrNameLst>
                                      </p:cBhvr>
                                      <p:tavLst>
                                        <p:tav tm="0">
                                          <p:val>
                                            <p:strVal val="#ppt_x"/>
                                          </p:val>
                                        </p:tav>
                                        <p:tav tm="100000">
                                          <p:val>
                                            <p:strVal val="#ppt_x"/>
                                          </p:val>
                                        </p:tav>
                                      </p:tavLst>
                                    </p:anim>
                                    <p:anim calcmode="lin" valueType="num">
                                      <p:cBhvr>
                                        <p:cTn id="33" dur="500" fill="hold"/>
                                        <p:tgtEl>
                                          <p:spTgt spid="43"/>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47" presetClass="entr" presetSubtype="0"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anim calcmode="lin" valueType="num">
                                      <p:cBhvr>
                                        <p:cTn id="38" dur="500" fill="hold"/>
                                        <p:tgtEl>
                                          <p:spTgt spid="46"/>
                                        </p:tgtEl>
                                        <p:attrNameLst>
                                          <p:attrName>ppt_x</p:attrName>
                                        </p:attrNameLst>
                                      </p:cBhvr>
                                      <p:tavLst>
                                        <p:tav tm="0">
                                          <p:val>
                                            <p:strVal val="#ppt_x"/>
                                          </p:val>
                                        </p:tav>
                                        <p:tav tm="100000">
                                          <p:val>
                                            <p:strVal val="#ppt_x"/>
                                          </p:val>
                                        </p:tav>
                                      </p:tavLst>
                                    </p:anim>
                                    <p:anim calcmode="lin" valueType="num">
                                      <p:cBhvr>
                                        <p:cTn id="39" dur="500" fill="hold"/>
                                        <p:tgtEl>
                                          <p:spTgt spid="46"/>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7" presetClass="entr" presetSubtype="0" fill="hold"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anim calcmode="lin" valueType="num">
                                      <p:cBhvr>
                                        <p:cTn id="44" dur="500" fill="hold"/>
                                        <p:tgtEl>
                                          <p:spTgt spid="49"/>
                                        </p:tgtEl>
                                        <p:attrNameLst>
                                          <p:attrName>ppt_x</p:attrName>
                                        </p:attrNameLst>
                                      </p:cBhvr>
                                      <p:tavLst>
                                        <p:tav tm="0">
                                          <p:val>
                                            <p:strVal val="#ppt_x"/>
                                          </p:val>
                                        </p:tav>
                                        <p:tav tm="100000">
                                          <p:val>
                                            <p:strVal val="#ppt_x"/>
                                          </p:val>
                                        </p:tav>
                                      </p:tavLst>
                                    </p:anim>
                                    <p:anim calcmode="lin" valueType="num">
                                      <p:cBhvr>
                                        <p:cTn id="45" dur="500" fill="hold"/>
                                        <p:tgtEl>
                                          <p:spTgt spid="49"/>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7" presetClass="entr" presetSubtype="0" fill="hold"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anim calcmode="lin" valueType="num">
                                      <p:cBhvr>
                                        <p:cTn id="50" dur="500" fill="hold"/>
                                        <p:tgtEl>
                                          <p:spTgt spid="52"/>
                                        </p:tgtEl>
                                        <p:attrNameLst>
                                          <p:attrName>ppt_x</p:attrName>
                                        </p:attrNameLst>
                                      </p:cBhvr>
                                      <p:tavLst>
                                        <p:tav tm="0">
                                          <p:val>
                                            <p:strVal val="#ppt_x"/>
                                          </p:val>
                                        </p:tav>
                                        <p:tav tm="100000">
                                          <p:val>
                                            <p:strVal val="#ppt_x"/>
                                          </p:val>
                                        </p:tav>
                                      </p:tavLst>
                                    </p:anim>
                                    <p:anim calcmode="lin" valueType="num">
                                      <p:cBhvr>
                                        <p:cTn id="51" dur="500" fill="hold"/>
                                        <p:tgtEl>
                                          <p:spTgt spid="52"/>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47" presetClass="entr" presetSubtype="0" fill="hold"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500"/>
                                        <p:tgtEl>
                                          <p:spTgt spid="55"/>
                                        </p:tgtEl>
                                      </p:cBhvr>
                                    </p:animEffect>
                                    <p:anim calcmode="lin" valueType="num">
                                      <p:cBhvr>
                                        <p:cTn id="56" dur="500" fill="hold"/>
                                        <p:tgtEl>
                                          <p:spTgt spid="55"/>
                                        </p:tgtEl>
                                        <p:attrNameLst>
                                          <p:attrName>ppt_x</p:attrName>
                                        </p:attrNameLst>
                                      </p:cBhvr>
                                      <p:tavLst>
                                        <p:tav tm="0">
                                          <p:val>
                                            <p:strVal val="#ppt_x"/>
                                          </p:val>
                                        </p:tav>
                                        <p:tav tm="100000">
                                          <p:val>
                                            <p:strVal val="#ppt_x"/>
                                          </p:val>
                                        </p:tav>
                                      </p:tavLst>
                                    </p:anim>
                                    <p:anim calcmode="lin" valueType="num">
                                      <p:cBhvr>
                                        <p:cTn id="57" dur="5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11564" y="1591276"/>
            <a:ext cx="1961321" cy="1961321"/>
            <a:chOff x="1074643" y="1347614"/>
            <a:chExt cx="1470991" cy="1470991"/>
          </a:xfrm>
          <a:effectLst/>
        </p:grpSpPr>
        <p:sp>
          <p:nvSpPr>
            <p:cNvPr id="3" name="折角形 2"/>
            <p:cNvSpPr/>
            <p:nvPr/>
          </p:nvSpPr>
          <p:spPr>
            <a:xfrm>
              <a:off x="1074643" y="1347614"/>
              <a:ext cx="1470991" cy="1470991"/>
            </a:xfrm>
            <a:prstGeom prst="foldedCorner">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Freeform 181"/>
            <p:cNvSpPr>
              <a:spLocks noEditPoints="1"/>
            </p:cNvSpPr>
            <p:nvPr/>
          </p:nvSpPr>
          <p:spPr bwMode="auto">
            <a:xfrm>
              <a:off x="1388712" y="1669595"/>
              <a:ext cx="842851" cy="827027"/>
            </a:xfrm>
            <a:custGeom>
              <a:avLst/>
              <a:gdLst>
                <a:gd name="T0" fmla="*/ 31 w 99"/>
                <a:gd name="T1" fmla="*/ 1 h 97"/>
                <a:gd name="T2" fmla="*/ 50 w 99"/>
                <a:gd name="T3" fmla="*/ 21 h 97"/>
                <a:gd name="T4" fmla="*/ 50 w 99"/>
                <a:gd name="T5" fmla="*/ 23 h 97"/>
                <a:gd name="T6" fmla="*/ 44 w 99"/>
                <a:gd name="T7" fmla="*/ 37 h 97"/>
                <a:gd name="T8" fmla="*/ 37 w 99"/>
                <a:gd name="T9" fmla="*/ 30 h 97"/>
                <a:gd name="T10" fmla="*/ 34 w 99"/>
                <a:gd name="T11" fmla="*/ 20 h 97"/>
                <a:gd name="T12" fmla="*/ 24 w 99"/>
                <a:gd name="T13" fmla="*/ 16 h 97"/>
                <a:gd name="T14" fmla="*/ 17 w 99"/>
                <a:gd name="T15" fmla="*/ 9 h 97"/>
                <a:gd name="T16" fmla="*/ 31 w 99"/>
                <a:gd name="T17" fmla="*/ 1 h 97"/>
                <a:gd name="T18" fmla="*/ 23 w 99"/>
                <a:gd name="T19" fmla="*/ 21 h 97"/>
                <a:gd name="T20" fmla="*/ 24 w 99"/>
                <a:gd name="T21" fmla="*/ 30 h 97"/>
                <a:gd name="T22" fmla="*/ 33 w 99"/>
                <a:gd name="T23" fmla="*/ 31 h 97"/>
                <a:gd name="T24" fmla="*/ 32 w 99"/>
                <a:gd name="T25" fmla="*/ 22 h 97"/>
                <a:gd name="T26" fmla="*/ 23 w 99"/>
                <a:gd name="T27" fmla="*/ 21 h 97"/>
                <a:gd name="T28" fmla="*/ 2 w 99"/>
                <a:gd name="T29" fmla="*/ 35 h 97"/>
                <a:gd name="T30" fmla="*/ 0 w 99"/>
                <a:gd name="T31" fmla="*/ 40 h 97"/>
                <a:gd name="T32" fmla="*/ 48 w 99"/>
                <a:gd name="T33" fmla="*/ 88 h 97"/>
                <a:gd name="T34" fmla="*/ 89 w 99"/>
                <a:gd name="T35" fmla="*/ 47 h 97"/>
                <a:gd name="T36" fmla="*/ 42 w 99"/>
                <a:gd name="T37" fmla="*/ 0 h 97"/>
                <a:gd name="T38" fmla="*/ 37 w 99"/>
                <a:gd name="T39" fmla="*/ 1 h 97"/>
                <a:gd name="T40" fmla="*/ 53 w 99"/>
                <a:gd name="T41" fmla="*/ 18 h 97"/>
                <a:gd name="T42" fmla="*/ 54 w 99"/>
                <a:gd name="T43" fmla="*/ 19 h 97"/>
                <a:gd name="T44" fmla="*/ 54 w 99"/>
                <a:gd name="T45" fmla="*/ 20 h 97"/>
                <a:gd name="T46" fmla="*/ 54 w 99"/>
                <a:gd name="T47" fmla="*/ 24 h 97"/>
                <a:gd name="T48" fmla="*/ 44 w 99"/>
                <a:gd name="T49" fmla="*/ 44 h 97"/>
                <a:gd name="T50" fmla="*/ 25 w 99"/>
                <a:gd name="T51" fmla="*/ 53 h 97"/>
                <a:gd name="T52" fmla="*/ 21 w 99"/>
                <a:gd name="T53" fmla="*/ 53 h 97"/>
                <a:gd name="T54" fmla="*/ 20 w 99"/>
                <a:gd name="T55" fmla="*/ 53 h 97"/>
                <a:gd name="T56" fmla="*/ 19 w 99"/>
                <a:gd name="T57" fmla="*/ 52 h 97"/>
                <a:gd name="T58" fmla="*/ 2 w 99"/>
                <a:gd name="T59" fmla="*/ 35 h 97"/>
                <a:gd name="T60" fmla="*/ 12 w 99"/>
                <a:gd name="T61" fmla="*/ 14 h 97"/>
                <a:gd name="T62" fmla="*/ 3 w 99"/>
                <a:gd name="T63" fmla="*/ 28 h 97"/>
                <a:gd name="T64" fmla="*/ 23 w 99"/>
                <a:gd name="T65" fmla="*/ 48 h 97"/>
                <a:gd name="T66" fmla="*/ 24 w 99"/>
                <a:gd name="T67" fmla="*/ 48 h 97"/>
                <a:gd name="T68" fmla="*/ 39 w 99"/>
                <a:gd name="T69" fmla="*/ 42 h 97"/>
                <a:gd name="T70" fmla="*/ 32 w 99"/>
                <a:gd name="T71" fmla="*/ 35 h 97"/>
                <a:gd name="T72" fmla="*/ 22 w 99"/>
                <a:gd name="T73" fmla="*/ 31 h 97"/>
                <a:gd name="T74" fmla="*/ 18 w 99"/>
                <a:gd name="T75" fmla="*/ 21 h 97"/>
                <a:gd name="T76" fmla="*/ 12 w 99"/>
                <a:gd name="T77"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grpSp>
        <p:nvGrpSpPr>
          <p:cNvPr id="5" name="组合 4"/>
          <p:cNvGrpSpPr/>
          <p:nvPr/>
        </p:nvGrpSpPr>
        <p:grpSpPr>
          <a:xfrm>
            <a:off x="3982104" y="1582441"/>
            <a:ext cx="1961321" cy="1961321"/>
            <a:chOff x="2777548" y="1340988"/>
            <a:chExt cx="1470991" cy="1470991"/>
          </a:xfrm>
          <a:effectLst/>
        </p:grpSpPr>
        <p:sp>
          <p:nvSpPr>
            <p:cNvPr id="6" name="折角形 5"/>
            <p:cNvSpPr/>
            <p:nvPr/>
          </p:nvSpPr>
          <p:spPr>
            <a:xfrm>
              <a:off x="2777548" y="1340988"/>
              <a:ext cx="1470991" cy="1470991"/>
            </a:xfrm>
            <a:prstGeom prst="foldedCorner">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Freeform 201"/>
            <p:cNvSpPr>
              <a:spLocks noEditPoints="1"/>
            </p:cNvSpPr>
            <p:nvPr/>
          </p:nvSpPr>
          <p:spPr bwMode="auto">
            <a:xfrm>
              <a:off x="3275856" y="1669595"/>
              <a:ext cx="690670" cy="709170"/>
            </a:xfrm>
            <a:custGeom>
              <a:avLst/>
              <a:gdLst>
                <a:gd name="T0" fmla="*/ 19 w 104"/>
                <a:gd name="T1" fmla="*/ 40 h 107"/>
                <a:gd name="T2" fmla="*/ 25 w 104"/>
                <a:gd name="T3" fmla="*/ 35 h 107"/>
                <a:gd name="T4" fmla="*/ 27 w 104"/>
                <a:gd name="T5" fmla="*/ 26 h 107"/>
                <a:gd name="T6" fmla="*/ 37 w 104"/>
                <a:gd name="T7" fmla="*/ 26 h 107"/>
                <a:gd name="T8" fmla="*/ 42 w 104"/>
                <a:gd name="T9" fmla="*/ 22 h 107"/>
                <a:gd name="T10" fmla="*/ 44 w 104"/>
                <a:gd name="T11" fmla="*/ 13 h 107"/>
                <a:gd name="T12" fmla="*/ 54 w 104"/>
                <a:gd name="T13" fmla="*/ 13 h 107"/>
                <a:gd name="T14" fmla="*/ 60 w 104"/>
                <a:gd name="T15" fmla="*/ 8 h 107"/>
                <a:gd name="T16" fmla="*/ 62 w 104"/>
                <a:gd name="T17" fmla="*/ 0 h 107"/>
                <a:gd name="T18" fmla="*/ 99 w 104"/>
                <a:gd name="T19" fmla="*/ 38 h 107"/>
                <a:gd name="T20" fmla="*/ 103 w 104"/>
                <a:gd name="T21" fmla="*/ 47 h 107"/>
                <a:gd name="T22" fmla="*/ 100 w 104"/>
                <a:gd name="T23" fmla="*/ 59 h 107"/>
                <a:gd name="T24" fmla="*/ 37 w 104"/>
                <a:gd name="T25" fmla="*/ 106 h 107"/>
                <a:gd name="T26" fmla="*/ 28 w 104"/>
                <a:gd name="T27" fmla="*/ 104 h 107"/>
                <a:gd name="T28" fmla="*/ 1 w 104"/>
                <a:gd name="T29" fmla="*/ 70 h 107"/>
                <a:gd name="T30" fmla="*/ 1 w 104"/>
                <a:gd name="T31" fmla="*/ 66 h 107"/>
                <a:gd name="T32" fmla="*/ 8 w 104"/>
                <a:gd name="T33" fmla="*/ 52 h 107"/>
                <a:gd name="T34" fmla="*/ 33 w 104"/>
                <a:gd name="T35" fmla="*/ 83 h 107"/>
                <a:gd name="T36" fmla="*/ 10 w 104"/>
                <a:gd name="T37" fmla="*/ 64 h 107"/>
                <a:gd name="T38" fmla="*/ 32 w 104"/>
                <a:gd name="T39" fmla="*/ 99 h 107"/>
                <a:gd name="T40" fmla="*/ 39 w 104"/>
                <a:gd name="T41" fmla="*/ 98 h 107"/>
                <a:gd name="T42" fmla="*/ 37 w 104"/>
                <a:gd name="T43" fmla="*/ 84 h 107"/>
                <a:gd name="T44" fmla="*/ 11 w 104"/>
                <a:gd name="T45" fmla="*/ 50 h 107"/>
                <a:gd name="T46" fmla="*/ 16 w 104"/>
                <a:gd name="T47" fmla="*/ 42 h 107"/>
                <a:gd name="T48" fmla="*/ 40 w 104"/>
                <a:gd name="T49" fmla="*/ 64 h 107"/>
                <a:gd name="T50" fmla="*/ 66 w 104"/>
                <a:gd name="T51" fmla="*/ 18 h 107"/>
                <a:gd name="T52" fmla="*/ 67 w 104"/>
                <a:gd name="T53" fmla="*/ 59 h 107"/>
                <a:gd name="T54" fmla="*/ 88 w 104"/>
                <a:gd name="T55" fmla="*/ 48 h 107"/>
                <a:gd name="T56" fmla="*/ 67 w 104"/>
                <a:gd name="T57" fmla="*/ 59 h 107"/>
                <a:gd name="T58" fmla="*/ 49 w 104"/>
                <a:gd name="T59" fmla="*/ 79 h 107"/>
                <a:gd name="T60" fmla="*/ 64 w 104"/>
                <a:gd name="T61" fmla="*/ 61 h 107"/>
                <a:gd name="T62" fmla="*/ 63 w 104"/>
                <a:gd name="T63" fmla="*/ 52 h 107"/>
                <a:gd name="T64" fmla="*/ 84 w 104"/>
                <a:gd name="T65" fmla="*/ 42 h 107"/>
                <a:gd name="T66" fmla="*/ 63 w 104"/>
                <a:gd name="T67" fmla="*/ 52 h 107"/>
                <a:gd name="T68" fmla="*/ 45 w 104"/>
                <a:gd name="T69" fmla="*/ 72 h 107"/>
                <a:gd name="T70" fmla="*/ 60 w 104"/>
                <a:gd name="T71" fmla="*/ 54 h 107"/>
                <a:gd name="T72" fmla="*/ 69 w 104"/>
                <a:gd name="T73" fmla="*/ 10 h 107"/>
                <a:gd name="T74" fmla="*/ 42 w 104"/>
                <a:gd name="T75" fmla="*/ 80 h 107"/>
                <a:gd name="T76" fmla="*/ 47 w 104"/>
                <a:gd name="T77" fmla="*/ 90 h 107"/>
                <a:gd name="T78" fmla="*/ 95 w 104"/>
                <a:gd name="T79" fmla="*/ 54 h 107"/>
                <a:gd name="T80" fmla="*/ 94 w 104"/>
                <a:gd name="T81" fmla="*/ 42 h 107"/>
                <a:gd name="T82" fmla="*/ 69 w 104"/>
                <a:gd name="T83" fmla="*/ 1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4" h="107">
                  <a:moveTo>
                    <a:pt x="16" y="42"/>
                  </a:moveTo>
                  <a:cubicBezTo>
                    <a:pt x="19" y="40"/>
                    <a:pt x="19" y="40"/>
                    <a:pt x="19" y="40"/>
                  </a:cubicBezTo>
                  <a:cubicBezTo>
                    <a:pt x="19" y="33"/>
                    <a:pt x="19" y="33"/>
                    <a:pt x="19" y="33"/>
                  </a:cubicBezTo>
                  <a:cubicBezTo>
                    <a:pt x="25" y="35"/>
                    <a:pt x="25" y="35"/>
                    <a:pt x="25" y="35"/>
                  </a:cubicBezTo>
                  <a:cubicBezTo>
                    <a:pt x="28" y="33"/>
                    <a:pt x="28" y="33"/>
                    <a:pt x="28" y="33"/>
                  </a:cubicBezTo>
                  <a:cubicBezTo>
                    <a:pt x="27" y="26"/>
                    <a:pt x="27" y="26"/>
                    <a:pt x="27" y="26"/>
                  </a:cubicBezTo>
                  <a:cubicBezTo>
                    <a:pt x="34" y="29"/>
                    <a:pt x="34" y="29"/>
                    <a:pt x="34" y="29"/>
                  </a:cubicBezTo>
                  <a:cubicBezTo>
                    <a:pt x="37" y="26"/>
                    <a:pt x="37" y="26"/>
                    <a:pt x="37" y="26"/>
                  </a:cubicBezTo>
                  <a:cubicBezTo>
                    <a:pt x="36" y="20"/>
                    <a:pt x="36" y="20"/>
                    <a:pt x="36" y="20"/>
                  </a:cubicBezTo>
                  <a:cubicBezTo>
                    <a:pt x="42" y="22"/>
                    <a:pt x="42" y="22"/>
                    <a:pt x="42" y="22"/>
                  </a:cubicBezTo>
                  <a:cubicBezTo>
                    <a:pt x="45" y="19"/>
                    <a:pt x="45" y="19"/>
                    <a:pt x="45" y="19"/>
                  </a:cubicBezTo>
                  <a:cubicBezTo>
                    <a:pt x="44" y="13"/>
                    <a:pt x="44" y="13"/>
                    <a:pt x="44" y="13"/>
                  </a:cubicBezTo>
                  <a:cubicBezTo>
                    <a:pt x="51" y="15"/>
                    <a:pt x="51" y="15"/>
                    <a:pt x="51" y="15"/>
                  </a:cubicBezTo>
                  <a:cubicBezTo>
                    <a:pt x="54" y="13"/>
                    <a:pt x="54" y="13"/>
                    <a:pt x="54" y="13"/>
                  </a:cubicBezTo>
                  <a:cubicBezTo>
                    <a:pt x="53" y="6"/>
                    <a:pt x="53" y="6"/>
                    <a:pt x="53" y="6"/>
                  </a:cubicBezTo>
                  <a:cubicBezTo>
                    <a:pt x="60" y="8"/>
                    <a:pt x="60" y="8"/>
                    <a:pt x="60" y="8"/>
                  </a:cubicBezTo>
                  <a:cubicBezTo>
                    <a:pt x="63" y="6"/>
                    <a:pt x="63" y="6"/>
                    <a:pt x="63" y="6"/>
                  </a:cubicBezTo>
                  <a:cubicBezTo>
                    <a:pt x="62" y="0"/>
                    <a:pt x="62" y="0"/>
                    <a:pt x="62" y="0"/>
                  </a:cubicBezTo>
                  <a:cubicBezTo>
                    <a:pt x="72" y="3"/>
                    <a:pt x="72" y="3"/>
                    <a:pt x="72" y="3"/>
                  </a:cubicBezTo>
                  <a:cubicBezTo>
                    <a:pt x="99" y="38"/>
                    <a:pt x="99" y="38"/>
                    <a:pt x="99" y="38"/>
                  </a:cubicBezTo>
                  <a:cubicBezTo>
                    <a:pt x="99" y="38"/>
                    <a:pt x="99" y="38"/>
                    <a:pt x="99" y="38"/>
                  </a:cubicBezTo>
                  <a:cubicBezTo>
                    <a:pt x="102" y="41"/>
                    <a:pt x="103" y="44"/>
                    <a:pt x="103" y="47"/>
                  </a:cubicBezTo>
                  <a:cubicBezTo>
                    <a:pt x="104" y="51"/>
                    <a:pt x="103" y="54"/>
                    <a:pt x="101" y="58"/>
                  </a:cubicBezTo>
                  <a:cubicBezTo>
                    <a:pt x="100" y="59"/>
                    <a:pt x="100" y="59"/>
                    <a:pt x="100" y="59"/>
                  </a:cubicBezTo>
                  <a:cubicBezTo>
                    <a:pt x="44" y="102"/>
                    <a:pt x="44" y="102"/>
                    <a:pt x="44" y="102"/>
                  </a:cubicBezTo>
                  <a:cubicBezTo>
                    <a:pt x="42" y="104"/>
                    <a:pt x="40" y="106"/>
                    <a:pt x="37" y="106"/>
                  </a:cubicBezTo>
                  <a:cubicBezTo>
                    <a:pt x="34" y="107"/>
                    <a:pt x="31" y="106"/>
                    <a:pt x="28" y="105"/>
                  </a:cubicBezTo>
                  <a:cubicBezTo>
                    <a:pt x="28" y="104"/>
                    <a:pt x="28" y="104"/>
                    <a:pt x="28" y="104"/>
                  </a:cubicBezTo>
                  <a:cubicBezTo>
                    <a:pt x="27" y="104"/>
                    <a:pt x="27" y="104"/>
                    <a:pt x="27" y="104"/>
                  </a:cubicBezTo>
                  <a:cubicBezTo>
                    <a:pt x="1" y="70"/>
                    <a:pt x="1" y="70"/>
                    <a:pt x="1" y="70"/>
                  </a:cubicBezTo>
                  <a:cubicBezTo>
                    <a:pt x="0" y="68"/>
                    <a:pt x="0" y="68"/>
                    <a:pt x="0" y="68"/>
                  </a:cubicBezTo>
                  <a:cubicBezTo>
                    <a:pt x="1" y="66"/>
                    <a:pt x="1" y="66"/>
                    <a:pt x="1" y="66"/>
                  </a:cubicBezTo>
                  <a:cubicBezTo>
                    <a:pt x="6" y="56"/>
                    <a:pt x="6" y="56"/>
                    <a:pt x="6" y="56"/>
                  </a:cubicBezTo>
                  <a:cubicBezTo>
                    <a:pt x="8" y="52"/>
                    <a:pt x="8" y="52"/>
                    <a:pt x="8" y="52"/>
                  </a:cubicBezTo>
                  <a:cubicBezTo>
                    <a:pt x="12" y="56"/>
                    <a:pt x="12" y="56"/>
                    <a:pt x="12" y="56"/>
                  </a:cubicBezTo>
                  <a:cubicBezTo>
                    <a:pt x="33" y="83"/>
                    <a:pt x="33" y="83"/>
                    <a:pt x="33" y="83"/>
                  </a:cubicBezTo>
                  <a:cubicBezTo>
                    <a:pt x="27" y="87"/>
                    <a:pt x="27" y="87"/>
                    <a:pt x="27" y="87"/>
                  </a:cubicBezTo>
                  <a:cubicBezTo>
                    <a:pt x="10" y="64"/>
                    <a:pt x="10" y="64"/>
                    <a:pt x="10" y="64"/>
                  </a:cubicBezTo>
                  <a:cubicBezTo>
                    <a:pt x="8" y="68"/>
                    <a:pt x="8" y="68"/>
                    <a:pt x="8" y="68"/>
                  </a:cubicBezTo>
                  <a:cubicBezTo>
                    <a:pt x="32" y="99"/>
                    <a:pt x="32" y="99"/>
                    <a:pt x="32" y="99"/>
                  </a:cubicBezTo>
                  <a:cubicBezTo>
                    <a:pt x="33" y="100"/>
                    <a:pt x="34" y="100"/>
                    <a:pt x="35" y="99"/>
                  </a:cubicBezTo>
                  <a:cubicBezTo>
                    <a:pt x="37" y="99"/>
                    <a:pt x="38" y="99"/>
                    <a:pt x="39" y="98"/>
                  </a:cubicBezTo>
                  <a:cubicBezTo>
                    <a:pt x="40" y="95"/>
                    <a:pt x="40" y="93"/>
                    <a:pt x="40" y="91"/>
                  </a:cubicBezTo>
                  <a:cubicBezTo>
                    <a:pt x="40" y="88"/>
                    <a:pt x="39" y="86"/>
                    <a:pt x="37" y="84"/>
                  </a:cubicBezTo>
                  <a:cubicBezTo>
                    <a:pt x="37" y="84"/>
                    <a:pt x="37" y="84"/>
                    <a:pt x="37" y="84"/>
                  </a:cubicBezTo>
                  <a:cubicBezTo>
                    <a:pt x="11" y="50"/>
                    <a:pt x="11" y="50"/>
                    <a:pt x="11" y="50"/>
                  </a:cubicBezTo>
                  <a:cubicBezTo>
                    <a:pt x="10" y="40"/>
                    <a:pt x="10" y="40"/>
                    <a:pt x="10" y="40"/>
                  </a:cubicBezTo>
                  <a:cubicBezTo>
                    <a:pt x="16" y="42"/>
                    <a:pt x="16" y="42"/>
                    <a:pt x="16" y="42"/>
                  </a:cubicBezTo>
                  <a:close/>
                  <a:moveTo>
                    <a:pt x="28" y="48"/>
                  </a:moveTo>
                  <a:cubicBezTo>
                    <a:pt x="40" y="64"/>
                    <a:pt x="40" y="64"/>
                    <a:pt x="40" y="64"/>
                  </a:cubicBezTo>
                  <a:cubicBezTo>
                    <a:pt x="79" y="34"/>
                    <a:pt x="79" y="34"/>
                    <a:pt x="79" y="34"/>
                  </a:cubicBezTo>
                  <a:cubicBezTo>
                    <a:pt x="66" y="18"/>
                    <a:pt x="66" y="18"/>
                    <a:pt x="66" y="18"/>
                  </a:cubicBezTo>
                  <a:cubicBezTo>
                    <a:pt x="28" y="48"/>
                    <a:pt x="28" y="48"/>
                    <a:pt x="28" y="48"/>
                  </a:cubicBezTo>
                  <a:close/>
                  <a:moveTo>
                    <a:pt x="67" y="59"/>
                  </a:moveTo>
                  <a:cubicBezTo>
                    <a:pt x="70" y="62"/>
                    <a:pt x="70" y="62"/>
                    <a:pt x="70" y="62"/>
                  </a:cubicBezTo>
                  <a:cubicBezTo>
                    <a:pt x="88" y="48"/>
                    <a:pt x="88" y="48"/>
                    <a:pt x="88" y="48"/>
                  </a:cubicBezTo>
                  <a:cubicBezTo>
                    <a:pt x="85" y="45"/>
                    <a:pt x="85" y="45"/>
                    <a:pt x="85" y="45"/>
                  </a:cubicBezTo>
                  <a:cubicBezTo>
                    <a:pt x="67" y="59"/>
                    <a:pt x="67" y="59"/>
                    <a:pt x="67" y="59"/>
                  </a:cubicBezTo>
                  <a:close/>
                  <a:moveTo>
                    <a:pt x="46" y="75"/>
                  </a:moveTo>
                  <a:cubicBezTo>
                    <a:pt x="49" y="79"/>
                    <a:pt x="49" y="79"/>
                    <a:pt x="49" y="79"/>
                  </a:cubicBezTo>
                  <a:cubicBezTo>
                    <a:pt x="67" y="65"/>
                    <a:pt x="67" y="65"/>
                    <a:pt x="67" y="65"/>
                  </a:cubicBezTo>
                  <a:cubicBezTo>
                    <a:pt x="64" y="61"/>
                    <a:pt x="64" y="61"/>
                    <a:pt x="64" y="61"/>
                  </a:cubicBezTo>
                  <a:cubicBezTo>
                    <a:pt x="46" y="75"/>
                    <a:pt x="46" y="75"/>
                    <a:pt x="46" y="75"/>
                  </a:cubicBezTo>
                  <a:close/>
                  <a:moveTo>
                    <a:pt x="63" y="52"/>
                  </a:moveTo>
                  <a:cubicBezTo>
                    <a:pt x="66" y="56"/>
                    <a:pt x="66" y="56"/>
                    <a:pt x="66" y="56"/>
                  </a:cubicBezTo>
                  <a:cubicBezTo>
                    <a:pt x="84" y="42"/>
                    <a:pt x="84" y="42"/>
                    <a:pt x="84" y="42"/>
                  </a:cubicBezTo>
                  <a:cubicBezTo>
                    <a:pt x="81" y="38"/>
                    <a:pt x="81" y="38"/>
                    <a:pt x="81" y="38"/>
                  </a:cubicBezTo>
                  <a:cubicBezTo>
                    <a:pt x="63" y="52"/>
                    <a:pt x="63" y="52"/>
                    <a:pt x="63" y="52"/>
                  </a:cubicBezTo>
                  <a:close/>
                  <a:moveTo>
                    <a:pt x="42" y="68"/>
                  </a:moveTo>
                  <a:cubicBezTo>
                    <a:pt x="45" y="72"/>
                    <a:pt x="45" y="72"/>
                    <a:pt x="45" y="72"/>
                  </a:cubicBezTo>
                  <a:cubicBezTo>
                    <a:pt x="63" y="58"/>
                    <a:pt x="63" y="58"/>
                    <a:pt x="63" y="58"/>
                  </a:cubicBezTo>
                  <a:cubicBezTo>
                    <a:pt x="60" y="54"/>
                    <a:pt x="60" y="54"/>
                    <a:pt x="60" y="54"/>
                  </a:cubicBezTo>
                  <a:cubicBezTo>
                    <a:pt x="42" y="68"/>
                    <a:pt x="42" y="68"/>
                    <a:pt x="42" y="68"/>
                  </a:cubicBezTo>
                  <a:close/>
                  <a:moveTo>
                    <a:pt x="69" y="10"/>
                  </a:moveTo>
                  <a:cubicBezTo>
                    <a:pt x="19" y="49"/>
                    <a:pt x="19" y="49"/>
                    <a:pt x="19" y="49"/>
                  </a:cubicBezTo>
                  <a:cubicBezTo>
                    <a:pt x="42" y="80"/>
                    <a:pt x="42" y="80"/>
                    <a:pt x="42" y="80"/>
                  </a:cubicBezTo>
                  <a:cubicBezTo>
                    <a:pt x="42" y="80"/>
                    <a:pt x="42" y="80"/>
                    <a:pt x="42" y="80"/>
                  </a:cubicBezTo>
                  <a:cubicBezTo>
                    <a:pt x="45" y="83"/>
                    <a:pt x="46" y="86"/>
                    <a:pt x="47" y="90"/>
                  </a:cubicBezTo>
                  <a:cubicBezTo>
                    <a:pt x="47" y="90"/>
                    <a:pt x="47" y="91"/>
                    <a:pt x="47" y="91"/>
                  </a:cubicBezTo>
                  <a:cubicBezTo>
                    <a:pt x="95" y="54"/>
                    <a:pt x="95" y="54"/>
                    <a:pt x="95" y="54"/>
                  </a:cubicBezTo>
                  <a:cubicBezTo>
                    <a:pt x="96" y="52"/>
                    <a:pt x="97" y="50"/>
                    <a:pt x="96" y="48"/>
                  </a:cubicBezTo>
                  <a:cubicBezTo>
                    <a:pt x="96" y="46"/>
                    <a:pt x="95" y="44"/>
                    <a:pt x="94" y="42"/>
                  </a:cubicBezTo>
                  <a:cubicBezTo>
                    <a:pt x="94" y="42"/>
                    <a:pt x="94" y="42"/>
                    <a:pt x="94" y="42"/>
                  </a:cubicBezTo>
                  <a:lnTo>
                    <a:pt x="69" y="10"/>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grpSp>
        <p:nvGrpSpPr>
          <p:cNvPr id="8" name="组合 7"/>
          <p:cNvGrpSpPr/>
          <p:nvPr/>
        </p:nvGrpSpPr>
        <p:grpSpPr>
          <a:xfrm>
            <a:off x="6270312" y="1547101"/>
            <a:ext cx="1961321" cy="1961321"/>
            <a:chOff x="4493704" y="1314483"/>
            <a:chExt cx="1470991" cy="1470991"/>
          </a:xfrm>
          <a:effectLst/>
        </p:grpSpPr>
        <p:sp>
          <p:nvSpPr>
            <p:cNvPr id="9" name="折角形 8"/>
            <p:cNvSpPr/>
            <p:nvPr/>
          </p:nvSpPr>
          <p:spPr>
            <a:xfrm>
              <a:off x="4493704" y="1314483"/>
              <a:ext cx="1470991" cy="1470991"/>
            </a:xfrm>
            <a:prstGeom prst="foldedCorner">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Freeform 135"/>
            <p:cNvSpPr>
              <a:spLocks noEditPoints="1"/>
            </p:cNvSpPr>
            <p:nvPr/>
          </p:nvSpPr>
          <p:spPr bwMode="auto">
            <a:xfrm>
              <a:off x="4860033" y="1735175"/>
              <a:ext cx="775126" cy="564078"/>
            </a:xfrm>
            <a:custGeom>
              <a:avLst/>
              <a:gdLst>
                <a:gd name="T0" fmla="*/ 81 w 94"/>
                <a:gd name="T1" fmla="*/ 68 h 68"/>
                <a:gd name="T2" fmla="*/ 93 w 94"/>
                <a:gd name="T3" fmla="*/ 32 h 68"/>
                <a:gd name="T4" fmla="*/ 94 w 94"/>
                <a:gd name="T5" fmla="*/ 30 h 68"/>
                <a:gd name="T6" fmla="*/ 93 w 94"/>
                <a:gd name="T7" fmla="*/ 27 h 68"/>
                <a:gd name="T8" fmla="*/ 91 w 94"/>
                <a:gd name="T9" fmla="*/ 26 h 68"/>
                <a:gd name="T10" fmla="*/ 76 w 94"/>
                <a:gd name="T11" fmla="*/ 45 h 68"/>
                <a:gd name="T12" fmla="*/ 59 w 94"/>
                <a:gd name="T13" fmla="*/ 25 h 68"/>
                <a:gd name="T14" fmla="*/ 33 w 94"/>
                <a:gd name="T15" fmla="*/ 25 h 68"/>
                <a:gd name="T16" fmla="*/ 27 w 94"/>
                <a:gd name="T17" fmla="*/ 28 h 68"/>
                <a:gd name="T18" fmla="*/ 22 w 94"/>
                <a:gd name="T19" fmla="*/ 34 h 68"/>
                <a:gd name="T20" fmla="*/ 10 w 94"/>
                <a:gd name="T21" fmla="*/ 68 h 68"/>
                <a:gd name="T22" fmla="*/ 81 w 94"/>
                <a:gd name="T23" fmla="*/ 68 h 68"/>
                <a:gd name="T24" fmla="*/ 69 w 94"/>
                <a:gd name="T25" fmla="*/ 22 h 68"/>
                <a:gd name="T26" fmla="*/ 55 w 94"/>
                <a:gd name="T27" fmla="*/ 4 h 68"/>
                <a:gd name="T28" fmla="*/ 55 w 94"/>
                <a:gd name="T29" fmla="*/ 0 h 68"/>
                <a:gd name="T30" fmla="*/ 82 w 94"/>
                <a:gd name="T31" fmla="*/ 22 h 68"/>
                <a:gd name="T32" fmla="*/ 88 w 94"/>
                <a:gd name="T33" fmla="*/ 22 h 68"/>
                <a:gd name="T34" fmla="*/ 76 w 94"/>
                <a:gd name="T35" fmla="*/ 37 h 68"/>
                <a:gd name="T36" fmla="*/ 63 w 94"/>
                <a:gd name="T37" fmla="*/ 22 h 68"/>
                <a:gd name="T38" fmla="*/ 69 w 94"/>
                <a:gd name="T39" fmla="*/ 22 h 68"/>
                <a:gd name="T40" fmla="*/ 56 w 94"/>
                <a:gd name="T41" fmla="*/ 10 h 68"/>
                <a:gd name="T42" fmla="*/ 61 w 94"/>
                <a:gd name="T43" fmla="*/ 16 h 68"/>
                <a:gd name="T44" fmla="*/ 29 w 94"/>
                <a:gd name="T45" fmla="*/ 16 h 68"/>
                <a:gd name="T46" fmla="*/ 20 w 94"/>
                <a:gd name="T47" fmla="*/ 19 h 68"/>
                <a:gd name="T48" fmla="*/ 14 w 94"/>
                <a:gd name="T49" fmla="*/ 27 h 68"/>
                <a:gd name="T50" fmla="*/ 4 w 94"/>
                <a:gd name="T51" fmla="*/ 57 h 68"/>
                <a:gd name="T52" fmla="*/ 0 w 94"/>
                <a:gd name="T53" fmla="*/ 53 h 68"/>
                <a:gd name="T54" fmla="*/ 0 w 94"/>
                <a:gd name="T55" fmla="*/ 5 h 68"/>
                <a:gd name="T56" fmla="*/ 4 w 94"/>
                <a:gd name="T57" fmla="*/ 1 h 68"/>
                <a:gd name="T58" fmla="*/ 27 w 94"/>
                <a:gd name="T59" fmla="*/ 1 h 68"/>
                <a:gd name="T60" fmla="*/ 35 w 94"/>
                <a:gd name="T61" fmla="*/ 10 h 68"/>
                <a:gd name="T62" fmla="*/ 56 w 94"/>
                <a:gd name="T63"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4" h="68">
                  <a:moveTo>
                    <a:pt x="81" y="68"/>
                  </a:moveTo>
                  <a:cubicBezTo>
                    <a:pt x="93" y="32"/>
                    <a:pt x="93" y="32"/>
                    <a:pt x="93" y="32"/>
                  </a:cubicBezTo>
                  <a:cubicBezTo>
                    <a:pt x="94" y="31"/>
                    <a:pt x="94" y="31"/>
                    <a:pt x="94" y="30"/>
                  </a:cubicBezTo>
                  <a:cubicBezTo>
                    <a:pt x="94" y="29"/>
                    <a:pt x="94" y="28"/>
                    <a:pt x="93" y="27"/>
                  </a:cubicBezTo>
                  <a:cubicBezTo>
                    <a:pt x="93" y="27"/>
                    <a:pt x="92" y="26"/>
                    <a:pt x="91" y="26"/>
                  </a:cubicBezTo>
                  <a:cubicBezTo>
                    <a:pt x="76" y="45"/>
                    <a:pt x="76" y="45"/>
                    <a:pt x="76" y="45"/>
                  </a:cubicBezTo>
                  <a:cubicBezTo>
                    <a:pt x="59" y="25"/>
                    <a:pt x="59" y="25"/>
                    <a:pt x="59" y="25"/>
                  </a:cubicBezTo>
                  <a:cubicBezTo>
                    <a:pt x="33" y="25"/>
                    <a:pt x="33" y="25"/>
                    <a:pt x="33" y="25"/>
                  </a:cubicBezTo>
                  <a:cubicBezTo>
                    <a:pt x="31" y="25"/>
                    <a:pt x="29" y="26"/>
                    <a:pt x="27" y="28"/>
                  </a:cubicBezTo>
                  <a:cubicBezTo>
                    <a:pt x="25" y="29"/>
                    <a:pt x="23" y="31"/>
                    <a:pt x="22" y="34"/>
                  </a:cubicBezTo>
                  <a:cubicBezTo>
                    <a:pt x="10" y="68"/>
                    <a:pt x="10" y="68"/>
                    <a:pt x="10" y="68"/>
                  </a:cubicBezTo>
                  <a:cubicBezTo>
                    <a:pt x="81" y="68"/>
                    <a:pt x="81" y="68"/>
                    <a:pt x="81" y="68"/>
                  </a:cubicBezTo>
                  <a:close/>
                  <a:moveTo>
                    <a:pt x="69" y="22"/>
                  </a:moveTo>
                  <a:cubicBezTo>
                    <a:pt x="67" y="14"/>
                    <a:pt x="62" y="7"/>
                    <a:pt x="55" y="4"/>
                  </a:cubicBezTo>
                  <a:cubicBezTo>
                    <a:pt x="55" y="0"/>
                    <a:pt x="55" y="0"/>
                    <a:pt x="55" y="0"/>
                  </a:cubicBezTo>
                  <a:cubicBezTo>
                    <a:pt x="68" y="2"/>
                    <a:pt x="79" y="9"/>
                    <a:pt x="82" y="22"/>
                  </a:cubicBezTo>
                  <a:cubicBezTo>
                    <a:pt x="88" y="22"/>
                    <a:pt x="88" y="22"/>
                    <a:pt x="88" y="22"/>
                  </a:cubicBezTo>
                  <a:cubicBezTo>
                    <a:pt x="76" y="37"/>
                    <a:pt x="76" y="37"/>
                    <a:pt x="76" y="37"/>
                  </a:cubicBezTo>
                  <a:cubicBezTo>
                    <a:pt x="63" y="22"/>
                    <a:pt x="63" y="22"/>
                    <a:pt x="63" y="22"/>
                  </a:cubicBezTo>
                  <a:cubicBezTo>
                    <a:pt x="69" y="22"/>
                    <a:pt x="69" y="22"/>
                    <a:pt x="69" y="22"/>
                  </a:cubicBezTo>
                  <a:close/>
                  <a:moveTo>
                    <a:pt x="56" y="10"/>
                  </a:moveTo>
                  <a:cubicBezTo>
                    <a:pt x="58" y="12"/>
                    <a:pt x="60" y="14"/>
                    <a:pt x="61" y="16"/>
                  </a:cubicBezTo>
                  <a:cubicBezTo>
                    <a:pt x="29" y="16"/>
                    <a:pt x="29" y="16"/>
                    <a:pt x="29" y="16"/>
                  </a:cubicBezTo>
                  <a:cubicBezTo>
                    <a:pt x="26" y="16"/>
                    <a:pt x="23" y="17"/>
                    <a:pt x="20" y="19"/>
                  </a:cubicBezTo>
                  <a:cubicBezTo>
                    <a:pt x="17" y="21"/>
                    <a:pt x="15" y="24"/>
                    <a:pt x="14" y="27"/>
                  </a:cubicBezTo>
                  <a:cubicBezTo>
                    <a:pt x="4" y="57"/>
                    <a:pt x="4" y="57"/>
                    <a:pt x="4" y="57"/>
                  </a:cubicBezTo>
                  <a:cubicBezTo>
                    <a:pt x="1" y="57"/>
                    <a:pt x="0" y="55"/>
                    <a:pt x="0" y="53"/>
                  </a:cubicBezTo>
                  <a:cubicBezTo>
                    <a:pt x="0" y="5"/>
                    <a:pt x="0" y="5"/>
                    <a:pt x="0" y="5"/>
                  </a:cubicBezTo>
                  <a:cubicBezTo>
                    <a:pt x="0" y="3"/>
                    <a:pt x="2" y="1"/>
                    <a:pt x="4" y="1"/>
                  </a:cubicBezTo>
                  <a:cubicBezTo>
                    <a:pt x="27" y="1"/>
                    <a:pt x="27" y="1"/>
                    <a:pt x="27" y="1"/>
                  </a:cubicBezTo>
                  <a:cubicBezTo>
                    <a:pt x="35" y="10"/>
                    <a:pt x="35" y="10"/>
                    <a:pt x="35" y="10"/>
                  </a:cubicBezTo>
                  <a:lnTo>
                    <a:pt x="56" y="10"/>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
        <p:nvSpPr>
          <p:cNvPr id="11" name="文本框 5"/>
          <p:cNvSpPr txBox="1"/>
          <p:nvPr/>
        </p:nvSpPr>
        <p:spPr>
          <a:xfrm>
            <a:off x="1646515" y="4183563"/>
            <a:ext cx="2135904" cy="768085"/>
          </a:xfrm>
          <a:prstGeom prst="rect">
            <a:avLst/>
          </a:prstGeom>
        </p:spPr>
        <p:txBody>
          <a:bodyPr/>
          <a:lstStyle>
            <a:defPPr>
              <a:defRPr lang="zh-CN"/>
            </a:defPPr>
            <a:lvl1pPr>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30000"/>
              </a:lnSpc>
              <a:defRPr/>
            </a:pPr>
            <a:r>
              <a:rPr lang="zh-CN" altLang="en-US" sz="1865" b="1" dirty="0">
                <a:solidFill>
                  <a:schemeClr val="bg1">
                    <a:lumMod val="75000"/>
                  </a:schemeClr>
                </a:solidFill>
                <a:latin typeface="Arial" panose="020B0604020202020204" pitchFamily="34" charset="0"/>
              </a:rPr>
              <a:t>输入你的标题</a:t>
            </a:r>
            <a:endParaRPr lang="en-US" altLang="zh-CN" sz="1865" b="1" dirty="0">
              <a:solidFill>
                <a:schemeClr val="bg1">
                  <a:lumMod val="75000"/>
                </a:schemeClr>
              </a:solidFill>
              <a:latin typeface="Arial" panose="020B0604020202020204" pitchFamily="34" charset="0"/>
            </a:endParaRPr>
          </a:p>
          <a:p>
            <a:pPr>
              <a:lnSpc>
                <a:spcPct val="130000"/>
              </a:lnSpc>
              <a:defRPr/>
            </a:pPr>
            <a:r>
              <a:rPr lang="zh-CN" altLang="en-US" sz="1400" dirty="0">
                <a:solidFill>
                  <a:schemeClr val="bg1">
                    <a:lumMod val="75000"/>
                  </a:schemeClr>
                </a:solidFill>
                <a:latin typeface="Arial" panose="020B0604020202020204" pitchFamily="34" charset="0"/>
              </a:rPr>
              <a:t>添加内容添加内容添加内容添加内容添加内容</a:t>
            </a:r>
          </a:p>
        </p:txBody>
      </p:sp>
      <p:cxnSp>
        <p:nvCxnSpPr>
          <p:cNvPr id="12" name="直接连接符 11"/>
          <p:cNvCxnSpPr/>
          <p:nvPr/>
        </p:nvCxnSpPr>
        <p:spPr>
          <a:xfrm>
            <a:off x="1711564" y="3799520"/>
            <a:ext cx="1878833"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964433" y="3799520"/>
            <a:ext cx="1878833"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261477" y="3808355"/>
            <a:ext cx="1878833"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8505512" y="1538266"/>
            <a:ext cx="1961321" cy="1961321"/>
            <a:chOff x="6170104" y="1307857"/>
            <a:chExt cx="1470991" cy="1470991"/>
          </a:xfrm>
          <a:effectLst/>
        </p:grpSpPr>
        <p:sp>
          <p:nvSpPr>
            <p:cNvPr id="16" name="折角形 15"/>
            <p:cNvSpPr/>
            <p:nvPr/>
          </p:nvSpPr>
          <p:spPr>
            <a:xfrm>
              <a:off x="6170104" y="1307857"/>
              <a:ext cx="1470991" cy="1470991"/>
            </a:xfrm>
            <a:prstGeom prst="foldedCorner">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Freeform 118"/>
            <p:cNvSpPr>
              <a:spLocks noEditPoints="1"/>
            </p:cNvSpPr>
            <p:nvPr/>
          </p:nvSpPr>
          <p:spPr bwMode="auto">
            <a:xfrm>
              <a:off x="6660231" y="1735175"/>
              <a:ext cx="583953" cy="583955"/>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cxnSp>
        <p:nvCxnSpPr>
          <p:cNvPr id="18" name="直接连接符 17"/>
          <p:cNvCxnSpPr/>
          <p:nvPr/>
        </p:nvCxnSpPr>
        <p:spPr>
          <a:xfrm>
            <a:off x="8532017" y="3817189"/>
            <a:ext cx="1878833"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文本框 5"/>
          <p:cNvSpPr txBox="1"/>
          <p:nvPr/>
        </p:nvSpPr>
        <p:spPr>
          <a:xfrm>
            <a:off x="3934724" y="4183563"/>
            <a:ext cx="2135904" cy="768085"/>
          </a:xfrm>
          <a:prstGeom prst="rect">
            <a:avLst/>
          </a:prstGeom>
        </p:spPr>
        <p:txBody>
          <a:bodyPr/>
          <a:lstStyle>
            <a:defPPr>
              <a:defRPr lang="zh-CN"/>
            </a:defPPr>
            <a:lvl1pPr>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30000"/>
              </a:lnSpc>
              <a:defRPr/>
            </a:pPr>
            <a:r>
              <a:rPr lang="zh-CN" altLang="en-US" sz="1865" b="1" dirty="0">
                <a:solidFill>
                  <a:schemeClr val="bg1">
                    <a:lumMod val="75000"/>
                  </a:schemeClr>
                </a:solidFill>
                <a:latin typeface="Arial" panose="020B0604020202020204" pitchFamily="34" charset="0"/>
              </a:rPr>
              <a:t>输入你的标题</a:t>
            </a:r>
            <a:endParaRPr lang="en-US" altLang="zh-CN" sz="1865" b="1" dirty="0">
              <a:solidFill>
                <a:schemeClr val="bg1">
                  <a:lumMod val="75000"/>
                </a:schemeClr>
              </a:solidFill>
              <a:latin typeface="Arial" panose="020B0604020202020204" pitchFamily="34" charset="0"/>
            </a:endParaRPr>
          </a:p>
          <a:p>
            <a:pPr>
              <a:lnSpc>
                <a:spcPct val="130000"/>
              </a:lnSpc>
              <a:defRPr/>
            </a:pPr>
            <a:r>
              <a:rPr lang="zh-CN" altLang="en-US" sz="1400" dirty="0">
                <a:solidFill>
                  <a:schemeClr val="bg1">
                    <a:lumMod val="75000"/>
                  </a:schemeClr>
                </a:solidFill>
                <a:latin typeface="Arial" panose="020B0604020202020204" pitchFamily="34" charset="0"/>
              </a:rPr>
              <a:t>添加内容添加内容添加内容添加内容添加内容</a:t>
            </a:r>
          </a:p>
        </p:txBody>
      </p:sp>
      <p:sp>
        <p:nvSpPr>
          <p:cNvPr id="20" name="文本框 5"/>
          <p:cNvSpPr txBox="1"/>
          <p:nvPr/>
        </p:nvSpPr>
        <p:spPr>
          <a:xfrm>
            <a:off x="6134584" y="4183563"/>
            <a:ext cx="2135904" cy="768085"/>
          </a:xfrm>
          <a:prstGeom prst="rect">
            <a:avLst/>
          </a:prstGeom>
        </p:spPr>
        <p:txBody>
          <a:bodyPr/>
          <a:lstStyle>
            <a:defPPr>
              <a:defRPr lang="zh-CN"/>
            </a:defPPr>
            <a:lvl1pPr>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30000"/>
              </a:lnSpc>
              <a:defRPr/>
            </a:pPr>
            <a:r>
              <a:rPr lang="zh-CN" altLang="en-US" sz="1865" b="1" dirty="0">
                <a:solidFill>
                  <a:schemeClr val="bg1">
                    <a:lumMod val="75000"/>
                  </a:schemeClr>
                </a:solidFill>
                <a:latin typeface="Arial" panose="020B0604020202020204" pitchFamily="34" charset="0"/>
              </a:rPr>
              <a:t>输入你的标题</a:t>
            </a:r>
            <a:endParaRPr lang="en-US" altLang="zh-CN" sz="1865" b="1" dirty="0">
              <a:solidFill>
                <a:schemeClr val="bg1">
                  <a:lumMod val="75000"/>
                </a:schemeClr>
              </a:solidFill>
              <a:latin typeface="Arial" panose="020B0604020202020204" pitchFamily="34" charset="0"/>
            </a:endParaRPr>
          </a:p>
          <a:p>
            <a:pPr>
              <a:lnSpc>
                <a:spcPct val="130000"/>
              </a:lnSpc>
              <a:defRPr/>
            </a:pPr>
            <a:r>
              <a:rPr lang="zh-CN" altLang="en-US" sz="1400" dirty="0">
                <a:solidFill>
                  <a:schemeClr val="bg1">
                    <a:lumMod val="75000"/>
                  </a:schemeClr>
                </a:solidFill>
                <a:latin typeface="Arial" panose="020B0604020202020204" pitchFamily="34" charset="0"/>
              </a:rPr>
              <a:t>添加内容添加内容添加内容添加内容添加内容</a:t>
            </a:r>
          </a:p>
        </p:txBody>
      </p:sp>
      <p:sp>
        <p:nvSpPr>
          <p:cNvPr id="21" name="文本框 5"/>
          <p:cNvSpPr txBox="1"/>
          <p:nvPr/>
        </p:nvSpPr>
        <p:spPr>
          <a:xfrm>
            <a:off x="8511141" y="4183563"/>
            <a:ext cx="2135904" cy="768085"/>
          </a:xfrm>
          <a:prstGeom prst="rect">
            <a:avLst/>
          </a:prstGeom>
        </p:spPr>
        <p:txBody>
          <a:bodyPr/>
          <a:lstStyle>
            <a:defPPr>
              <a:defRPr lang="zh-CN"/>
            </a:defPPr>
            <a:lvl1pPr>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30000"/>
              </a:lnSpc>
              <a:defRPr/>
            </a:pPr>
            <a:r>
              <a:rPr lang="zh-CN" altLang="en-US" sz="1865" b="1" dirty="0">
                <a:solidFill>
                  <a:schemeClr val="bg1">
                    <a:lumMod val="75000"/>
                  </a:schemeClr>
                </a:solidFill>
                <a:latin typeface="Arial" panose="020B0604020202020204" pitchFamily="34" charset="0"/>
              </a:rPr>
              <a:t>输入你的标题</a:t>
            </a:r>
            <a:endParaRPr lang="en-US" altLang="zh-CN" sz="1865" b="1" dirty="0">
              <a:solidFill>
                <a:schemeClr val="bg1">
                  <a:lumMod val="75000"/>
                </a:schemeClr>
              </a:solidFill>
              <a:latin typeface="Arial" panose="020B0604020202020204" pitchFamily="34" charset="0"/>
            </a:endParaRPr>
          </a:p>
          <a:p>
            <a:pPr>
              <a:lnSpc>
                <a:spcPct val="130000"/>
              </a:lnSpc>
              <a:defRPr/>
            </a:pPr>
            <a:r>
              <a:rPr lang="zh-CN" altLang="en-US" sz="1400" dirty="0">
                <a:solidFill>
                  <a:schemeClr val="bg1">
                    <a:lumMod val="75000"/>
                  </a:schemeClr>
                </a:solidFill>
                <a:latin typeface="Arial" panose="020B0604020202020204" pitchFamily="34" charset="0"/>
              </a:rPr>
              <a:t>添加内容添加内容添加内容添加内容添加内容</a:t>
            </a:r>
          </a:p>
        </p:txBody>
      </p:sp>
      <p:grpSp>
        <p:nvGrpSpPr>
          <p:cNvPr id="22" name="组合 21"/>
          <p:cNvGrpSpPr/>
          <p:nvPr/>
        </p:nvGrpSpPr>
        <p:grpSpPr>
          <a:xfrm>
            <a:off x="637804" y="297886"/>
            <a:ext cx="2230495" cy="547045"/>
            <a:chOff x="478353" y="223414"/>
            <a:chExt cx="1672871" cy="410284"/>
          </a:xfrm>
        </p:grpSpPr>
        <p:grpSp>
          <p:nvGrpSpPr>
            <p:cNvPr id="23" name="组合 22"/>
            <p:cNvGrpSpPr/>
            <p:nvPr/>
          </p:nvGrpSpPr>
          <p:grpSpPr>
            <a:xfrm>
              <a:off x="884819" y="243682"/>
              <a:ext cx="1266405" cy="374793"/>
              <a:chOff x="2140743" y="1400813"/>
              <a:chExt cx="1728192" cy="511459"/>
            </a:xfrm>
          </p:grpSpPr>
          <p:sp>
            <p:nvSpPr>
              <p:cNvPr id="25" name="TextBox 24"/>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26" name="矩形 25"/>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24"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ppt_x"/>
                                          </p:val>
                                        </p:tav>
                                        <p:tav tm="100000">
                                          <p:val>
                                            <p:strVal val="#ppt_x"/>
                                          </p:val>
                                        </p:tav>
                                      </p:tavLst>
                                    </p:anim>
                                    <p:anim calcmode="lin" valueType="num">
                                      <p:cBhvr additive="base">
                                        <p:cTn id="8" dur="3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300" fill="hold"/>
                                        <p:tgtEl>
                                          <p:spTgt spid="5"/>
                                        </p:tgtEl>
                                        <p:attrNameLst>
                                          <p:attrName>ppt_x</p:attrName>
                                        </p:attrNameLst>
                                      </p:cBhvr>
                                      <p:tavLst>
                                        <p:tav tm="0">
                                          <p:val>
                                            <p:strVal val="#ppt_x"/>
                                          </p:val>
                                        </p:tav>
                                        <p:tav tm="100000">
                                          <p:val>
                                            <p:strVal val="#ppt_x"/>
                                          </p:val>
                                        </p:tav>
                                      </p:tavLst>
                                    </p:anim>
                                    <p:anim calcmode="lin" valueType="num">
                                      <p:cBhvr additive="base">
                                        <p:cTn id="13" dur="30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300" fill="hold"/>
                                        <p:tgtEl>
                                          <p:spTgt spid="8"/>
                                        </p:tgtEl>
                                        <p:attrNameLst>
                                          <p:attrName>ppt_x</p:attrName>
                                        </p:attrNameLst>
                                      </p:cBhvr>
                                      <p:tavLst>
                                        <p:tav tm="0">
                                          <p:val>
                                            <p:strVal val="#ppt_x"/>
                                          </p:val>
                                        </p:tav>
                                        <p:tav tm="100000">
                                          <p:val>
                                            <p:strVal val="#ppt_x"/>
                                          </p:val>
                                        </p:tav>
                                      </p:tavLst>
                                    </p:anim>
                                    <p:anim calcmode="lin" valueType="num">
                                      <p:cBhvr additive="base">
                                        <p:cTn id="18" dur="3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300" fill="hold"/>
                                        <p:tgtEl>
                                          <p:spTgt spid="15"/>
                                        </p:tgtEl>
                                        <p:attrNameLst>
                                          <p:attrName>ppt_x</p:attrName>
                                        </p:attrNameLst>
                                      </p:cBhvr>
                                      <p:tavLst>
                                        <p:tav tm="0">
                                          <p:val>
                                            <p:strVal val="#ppt_x"/>
                                          </p:val>
                                        </p:tav>
                                        <p:tav tm="100000">
                                          <p:val>
                                            <p:strVal val="#ppt_x"/>
                                          </p:val>
                                        </p:tav>
                                      </p:tavLst>
                                    </p:anim>
                                    <p:anim calcmode="lin" valueType="num">
                                      <p:cBhvr additive="base">
                                        <p:cTn id="23" dur="300" fill="hold"/>
                                        <p:tgtEl>
                                          <p:spTgt spid="1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300" fill="hold"/>
                                        <p:tgtEl>
                                          <p:spTgt spid="12"/>
                                        </p:tgtEl>
                                        <p:attrNameLst>
                                          <p:attrName>ppt_x</p:attrName>
                                        </p:attrNameLst>
                                      </p:cBhvr>
                                      <p:tavLst>
                                        <p:tav tm="0">
                                          <p:val>
                                            <p:strVal val="1+#ppt_w/2"/>
                                          </p:val>
                                        </p:tav>
                                        <p:tav tm="100000">
                                          <p:val>
                                            <p:strVal val="#ppt_x"/>
                                          </p:val>
                                        </p:tav>
                                      </p:tavLst>
                                    </p:anim>
                                    <p:anim calcmode="lin" valueType="num">
                                      <p:cBhvr additive="base">
                                        <p:cTn id="28" dur="3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300" fill="hold"/>
                                        <p:tgtEl>
                                          <p:spTgt spid="13"/>
                                        </p:tgtEl>
                                        <p:attrNameLst>
                                          <p:attrName>ppt_x</p:attrName>
                                        </p:attrNameLst>
                                      </p:cBhvr>
                                      <p:tavLst>
                                        <p:tav tm="0">
                                          <p:val>
                                            <p:strVal val="1+#ppt_w/2"/>
                                          </p:val>
                                        </p:tav>
                                        <p:tav tm="100000">
                                          <p:val>
                                            <p:strVal val="#ppt_x"/>
                                          </p:val>
                                        </p:tav>
                                      </p:tavLst>
                                    </p:anim>
                                    <p:anim calcmode="lin" valueType="num">
                                      <p:cBhvr additive="base">
                                        <p:cTn id="33" dur="3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300" fill="hold"/>
                                        <p:tgtEl>
                                          <p:spTgt spid="14"/>
                                        </p:tgtEl>
                                        <p:attrNameLst>
                                          <p:attrName>ppt_x</p:attrName>
                                        </p:attrNameLst>
                                      </p:cBhvr>
                                      <p:tavLst>
                                        <p:tav tm="0">
                                          <p:val>
                                            <p:strVal val="1+#ppt_w/2"/>
                                          </p:val>
                                        </p:tav>
                                        <p:tav tm="100000">
                                          <p:val>
                                            <p:strVal val="#ppt_x"/>
                                          </p:val>
                                        </p:tav>
                                      </p:tavLst>
                                    </p:anim>
                                    <p:anim calcmode="lin" valueType="num">
                                      <p:cBhvr additive="base">
                                        <p:cTn id="38" dur="300" fill="hold"/>
                                        <p:tgtEl>
                                          <p:spTgt spid="1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300" fill="hold"/>
                                        <p:tgtEl>
                                          <p:spTgt spid="18"/>
                                        </p:tgtEl>
                                        <p:attrNameLst>
                                          <p:attrName>ppt_x</p:attrName>
                                        </p:attrNameLst>
                                      </p:cBhvr>
                                      <p:tavLst>
                                        <p:tav tm="0">
                                          <p:val>
                                            <p:strVal val="1+#ppt_w/2"/>
                                          </p:val>
                                        </p:tav>
                                        <p:tav tm="100000">
                                          <p:val>
                                            <p:strVal val="#ppt_x"/>
                                          </p:val>
                                        </p:tav>
                                      </p:tavLst>
                                    </p:anim>
                                    <p:anim calcmode="lin" valueType="num">
                                      <p:cBhvr additive="base">
                                        <p:cTn id="43" dur="300" fill="hold"/>
                                        <p:tgtEl>
                                          <p:spTgt spid="18"/>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9"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dissolve">
                                      <p:cBhvr>
                                        <p:cTn id="47" dur="500"/>
                                        <p:tgtEl>
                                          <p:spTgt spid="11"/>
                                        </p:tgtEl>
                                      </p:cBhvr>
                                    </p:animEffect>
                                  </p:childTnLst>
                                </p:cTn>
                              </p:par>
                            </p:childTnLst>
                          </p:cTn>
                        </p:par>
                        <p:par>
                          <p:cTn id="48" fill="hold">
                            <p:stCondLst>
                              <p:cond delay="4500"/>
                            </p:stCondLst>
                            <p:childTnLst>
                              <p:par>
                                <p:cTn id="49" presetID="9" presetClass="entr" presetSubtype="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dissolve">
                                      <p:cBhvr>
                                        <p:cTn id="51" dur="500"/>
                                        <p:tgtEl>
                                          <p:spTgt spid="19"/>
                                        </p:tgtEl>
                                      </p:cBhvr>
                                    </p:animEffect>
                                  </p:childTnLst>
                                </p:cTn>
                              </p:par>
                            </p:childTnLst>
                          </p:cTn>
                        </p:par>
                        <p:par>
                          <p:cTn id="52" fill="hold">
                            <p:stCondLst>
                              <p:cond delay="5000"/>
                            </p:stCondLst>
                            <p:childTnLst>
                              <p:par>
                                <p:cTn id="53" presetID="9"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dissolve">
                                      <p:cBhvr>
                                        <p:cTn id="55" dur="500"/>
                                        <p:tgtEl>
                                          <p:spTgt spid="20"/>
                                        </p:tgtEl>
                                      </p:cBhvr>
                                    </p:animEffect>
                                  </p:childTnLst>
                                </p:cTn>
                              </p:par>
                            </p:childTnLst>
                          </p:cTn>
                        </p:par>
                        <p:par>
                          <p:cTn id="56" fill="hold">
                            <p:stCondLst>
                              <p:cond delay="5500"/>
                            </p:stCondLst>
                            <p:childTnLst>
                              <p:par>
                                <p:cTn id="57" presetID="9" presetClass="entr" presetSubtype="0"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dissolve">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3074" r="70945" b="73004"/>
          <a:stretch>
            <a:fillRect/>
          </a:stretch>
        </p:blipFill>
        <p:spPr>
          <a:xfrm>
            <a:off x="5615537" y="4413041"/>
            <a:ext cx="1751515" cy="2159088"/>
          </a:xfrm>
          <a:prstGeom prst="rect">
            <a:avLst/>
          </a:prstGeom>
          <a:effectLst/>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3074" r="70945" b="73004"/>
          <a:stretch>
            <a:fillRect/>
          </a:stretch>
        </p:blipFill>
        <p:spPr>
          <a:xfrm>
            <a:off x="1078494" y="3560135"/>
            <a:ext cx="1501913" cy="1851405"/>
          </a:xfrm>
          <a:prstGeom prst="rect">
            <a:avLst/>
          </a:prstGeom>
          <a:effectLst/>
        </p:spPr>
      </p:pic>
      <p:sp>
        <p:nvSpPr>
          <p:cNvPr id="4" name="任意多边形 3"/>
          <p:cNvSpPr/>
          <p:nvPr/>
        </p:nvSpPr>
        <p:spPr>
          <a:xfrm>
            <a:off x="2336502" y="3057807"/>
            <a:ext cx="1018117" cy="1689100"/>
          </a:xfrm>
          <a:custGeom>
            <a:avLst/>
            <a:gdLst>
              <a:gd name="connsiteX0" fmla="*/ 384830 w 763433"/>
              <a:gd name="connsiteY0" fmla="*/ 1157756 h 1266584"/>
              <a:gd name="connsiteX1" fmla="*/ 360257 w 763433"/>
              <a:gd name="connsiteY1" fmla="*/ 1182329 h 1266584"/>
              <a:gd name="connsiteX2" fmla="*/ 384830 w 763433"/>
              <a:gd name="connsiteY2" fmla="*/ 1206902 h 1266584"/>
              <a:gd name="connsiteX3" fmla="*/ 409403 w 763433"/>
              <a:gd name="connsiteY3" fmla="*/ 1182329 h 1266584"/>
              <a:gd name="connsiteX4" fmla="*/ 384830 w 763433"/>
              <a:gd name="connsiteY4" fmla="*/ 1157756 h 1266584"/>
              <a:gd name="connsiteX5" fmla="*/ 54223 w 763433"/>
              <a:gd name="connsiteY5" fmla="*/ 61809 h 1266584"/>
              <a:gd name="connsiteX6" fmla="*/ 54223 w 763433"/>
              <a:gd name="connsiteY6" fmla="*/ 1117296 h 1266584"/>
              <a:gd name="connsiteX7" fmla="*/ 704555 w 763433"/>
              <a:gd name="connsiteY7" fmla="*/ 1117296 h 1266584"/>
              <a:gd name="connsiteX8" fmla="*/ 704555 w 763433"/>
              <a:gd name="connsiteY8" fmla="*/ 61809 h 1266584"/>
              <a:gd name="connsiteX9" fmla="*/ 52440 w 763433"/>
              <a:gd name="connsiteY9" fmla="*/ 0 h 1266584"/>
              <a:gd name="connsiteX10" fmla="*/ 710993 w 763433"/>
              <a:gd name="connsiteY10" fmla="*/ 0 h 1266584"/>
              <a:gd name="connsiteX11" fmla="*/ 763433 w 763433"/>
              <a:gd name="connsiteY11" fmla="*/ 52440 h 1266584"/>
              <a:gd name="connsiteX12" fmla="*/ 763433 w 763433"/>
              <a:gd name="connsiteY12" fmla="*/ 1214144 h 1266584"/>
              <a:gd name="connsiteX13" fmla="*/ 710993 w 763433"/>
              <a:gd name="connsiteY13" fmla="*/ 1266584 h 1266584"/>
              <a:gd name="connsiteX14" fmla="*/ 52440 w 763433"/>
              <a:gd name="connsiteY14" fmla="*/ 1266584 h 1266584"/>
              <a:gd name="connsiteX15" fmla="*/ 0 w 763433"/>
              <a:gd name="connsiteY15" fmla="*/ 1214144 h 1266584"/>
              <a:gd name="connsiteX16" fmla="*/ 0 w 763433"/>
              <a:gd name="connsiteY16" fmla="*/ 52440 h 1266584"/>
              <a:gd name="connsiteX17" fmla="*/ 52440 w 763433"/>
              <a:gd name="connsiteY17" fmla="*/ 0 h 126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3433" h="1266584">
                <a:moveTo>
                  <a:pt x="384830" y="1157756"/>
                </a:moveTo>
                <a:cubicBezTo>
                  <a:pt x="371259" y="1157756"/>
                  <a:pt x="360257" y="1168758"/>
                  <a:pt x="360257" y="1182329"/>
                </a:cubicBezTo>
                <a:cubicBezTo>
                  <a:pt x="360257" y="1195900"/>
                  <a:pt x="371259" y="1206902"/>
                  <a:pt x="384830" y="1206902"/>
                </a:cubicBezTo>
                <a:cubicBezTo>
                  <a:pt x="398401" y="1206902"/>
                  <a:pt x="409403" y="1195900"/>
                  <a:pt x="409403" y="1182329"/>
                </a:cubicBezTo>
                <a:cubicBezTo>
                  <a:pt x="409403" y="1168758"/>
                  <a:pt x="398401" y="1157756"/>
                  <a:pt x="384830" y="1157756"/>
                </a:cubicBezTo>
                <a:close/>
                <a:moveTo>
                  <a:pt x="54223" y="61809"/>
                </a:moveTo>
                <a:lnTo>
                  <a:pt x="54223" y="1117296"/>
                </a:lnTo>
                <a:lnTo>
                  <a:pt x="704555" y="1117296"/>
                </a:lnTo>
                <a:lnTo>
                  <a:pt x="704555" y="61809"/>
                </a:lnTo>
                <a:close/>
                <a:moveTo>
                  <a:pt x="52440" y="0"/>
                </a:moveTo>
                <a:lnTo>
                  <a:pt x="710993" y="0"/>
                </a:lnTo>
                <a:cubicBezTo>
                  <a:pt x="739955" y="0"/>
                  <a:pt x="763433" y="23478"/>
                  <a:pt x="763433" y="52440"/>
                </a:cubicBezTo>
                <a:lnTo>
                  <a:pt x="763433" y="1214144"/>
                </a:lnTo>
                <a:cubicBezTo>
                  <a:pt x="763433" y="1243106"/>
                  <a:pt x="739955" y="1266584"/>
                  <a:pt x="710993" y="1266584"/>
                </a:cubicBezTo>
                <a:lnTo>
                  <a:pt x="52440" y="1266584"/>
                </a:lnTo>
                <a:cubicBezTo>
                  <a:pt x="23478" y="1266584"/>
                  <a:pt x="0" y="1243106"/>
                  <a:pt x="0" y="1214144"/>
                </a:cubicBezTo>
                <a:lnTo>
                  <a:pt x="0" y="52440"/>
                </a:lnTo>
                <a:cubicBezTo>
                  <a:pt x="0" y="23478"/>
                  <a:pt x="23478" y="0"/>
                  <a:pt x="52440" y="0"/>
                </a:cubicBezTo>
                <a:close/>
              </a:path>
            </a:pathLst>
          </a:custGeom>
          <a:solidFill>
            <a:schemeClr val="bg1">
              <a:alpha val="54000"/>
            </a:schemeClr>
          </a:solidFill>
          <a:ln w="25400" cap="flat" cmpd="sng" algn="ctr">
            <a:noFill/>
            <a:prstDash val="solid"/>
          </a:ln>
          <a:effectLst/>
        </p:spPr>
        <p:txBody>
          <a:bodyPr lIns="0" tIns="0" rIns="0" bIns="0" anchor="ctr" anchorCtr="1"/>
          <a:lstStyle/>
          <a:p>
            <a:pPr algn="just">
              <a:lnSpc>
                <a:spcPct val="130000"/>
              </a:lnSpc>
              <a:defRPr/>
            </a:pPr>
            <a:r>
              <a:rPr lang="en-US" altLang="zh-CN" sz="9600" b="1" kern="0" dirty="0">
                <a:solidFill>
                  <a:schemeClr val="bg1">
                    <a:lumMod val="95000"/>
                  </a:schemeClr>
                </a:solidFill>
                <a:latin typeface="Bell MT" pitchFamily="18" charset="0"/>
                <a:ea typeface="微软雅黑" panose="020B0503020204020204" pitchFamily="34" charset="-122"/>
              </a:rPr>
              <a:t>1</a:t>
            </a:r>
            <a:endParaRPr lang="zh-CN" altLang="en-US" sz="9600" b="1" kern="0" dirty="0">
              <a:solidFill>
                <a:schemeClr val="bg1">
                  <a:lumMod val="95000"/>
                </a:schemeClr>
              </a:solidFill>
              <a:latin typeface="Bell MT" pitchFamily="18" charset="0"/>
              <a:ea typeface="微软雅黑" panose="020B0503020204020204" pitchFamily="34" charset="-122"/>
            </a:endParaRPr>
          </a:p>
        </p:txBody>
      </p:sp>
      <p:sp>
        <p:nvSpPr>
          <p:cNvPr id="5" name="椭圆形标注 4"/>
          <p:cNvSpPr/>
          <p:nvPr/>
        </p:nvSpPr>
        <p:spPr>
          <a:xfrm>
            <a:off x="775635" y="1713505"/>
            <a:ext cx="2107632" cy="1637043"/>
          </a:xfrm>
          <a:prstGeom prst="wedgeEllipseCallout">
            <a:avLst>
              <a:gd name="adj1" fmla="val 41712"/>
              <a:gd name="adj2" fmla="val 64331"/>
            </a:avLst>
          </a:prstGeom>
          <a:solidFill>
            <a:schemeClr val="bg1">
              <a:alpha val="27000"/>
            </a:schemeClr>
          </a:solidFill>
          <a:ln w="12700" cap="flat" cmpd="sng" algn="ctr">
            <a:noFill/>
            <a:prstDash val="solid"/>
          </a:ln>
          <a:effectLst/>
        </p:spPr>
        <p:txBody>
          <a:bodyPr anchor="ctr"/>
          <a:lstStyle/>
          <a:p>
            <a:pPr algn="ctr">
              <a:lnSpc>
                <a:spcPct val="130000"/>
              </a:lnSpc>
              <a:defRPr/>
            </a:pPr>
            <a:r>
              <a:rPr lang="zh-CN" altLang="en-US" kern="0" dirty="0">
                <a:solidFill>
                  <a:schemeClr val="bg1"/>
                </a:solidFill>
                <a:ea typeface="微软雅黑" panose="020B0503020204020204" pitchFamily="34" charset="-122"/>
              </a:rPr>
              <a:t>请在此处输入您的文本</a:t>
            </a:r>
            <a:endParaRPr lang="en-US" altLang="zh-CN" kern="0" dirty="0">
              <a:solidFill>
                <a:schemeClr val="bg1"/>
              </a:solidFill>
              <a:ea typeface="微软雅黑" panose="020B0503020204020204" pitchFamily="34" charset="-122"/>
            </a:endParaRPr>
          </a:p>
        </p:txBody>
      </p:sp>
      <p:sp>
        <p:nvSpPr>
          <p:cNvPr id="6" name="任意多边形 5"/>
          <p:cNvSpPr/>
          <p:nvPr/>
        </p:nvSpPr>
        <p:spPr>
          <a:xfrm>
            <a:off x="4630968" y="3373190"/>
            <a:ext cx="1227667" cy="2038351"/>
          </a:xfrm>
          <a:custGeom>
            <a:avLst/>
            <a:gdLst>
              <a:gd name="connsiteX0" fmla="*/ 464433 w 921382"/>
              <a:gd name="connsiteY0" fmla="*/ 1397276 h 1528632"/>
              <a:gd name="connsiteX1" fmla="*/ 434776 w 921382"/>
              <a:gd name="connsiteY1" fmla="*/ 1426933 h 1528632"/>
              <a:gd name="connsiteX2" fmla="*/ 464433 w 921382"/>
              <a:gd name="connsiteY2" fmla="*/ 1456590 h 1528632"/>
              <a:gd name="connsiteX3" fmla="*/ 494090 w 921382"/>
              <a:gd name="connsiteY3" fmla="*/ 1426933 h 1528632"/>
              <a:gd name="connsiteX4" fmla="*/ 464433 w 921382"/>
              <a:gd name="connsiteY4" fmla="*/ 1397276 h 1528632"/>
              <a:gd name="connsiteX5" fmla="*/ 65441 w 921382"/>
              <a:gd name="connsiteY5" fmla="*/ 74597 h 1528632"/>
              <a:gd name="connsiteX6" fmla="*/ 65441 w 921382"/>
              <a:gd name="connsiteY6" fmla="*/ 1348457 h 1528632"/>
              <a:gd name="connsiteX7" fmla="*/ 850322 w 921382"/>
              <a:gd name="connsiteY7" fmla="*/ 1348457 h 1528632"/>
              <a:gd name="connsiteX8" fmla="*/ 850322 w 921382"/>
              <a:gd name="connsiteY8" fmla="*/ 74597 h 1528632"/>
              <a:gd name="connsiteX9" fmla="*/ 63290 w 921382"/>
              <a:gd name="connsiteY9" fmla="*/ 0 h 1528632"/>
              <a:gd name="connsiteX10" fmla="*/ 858092 w 921382"/>
              <a:gd name="connsiteY10" fmla="*/ 0 h 1528632"/>
              <a:gd name="connsiteX11" fmla="*/ 921382 w 921382"/>
              <a:gd name="connsiteY11" fmla="*/ 63290 h 1528632"/>
              <a:gd name="connsiteX12" fmla="*/ 921382 w 921382"/>
              <a:gd name="connsiteY12" fmla="*/ 1465342 h 1528632"/>
              <a:gd name="connsiteX13" fmla="*/ 858092 w 921382"/>
              <a:gd name="connsiteY13" fmla="*/ 1528632 h 1528632"/>
              <a:gd name="connsiteX14" fmla="*/ 63290 w 921382"/>
              <a:gd name="connsiteY14" fmla="*/ 1528632 h 1528632"/>
              <a:gd name="connsiteX15" fmla="*/ 0 w 921382"/>
              <a:gd name="connsiteY15" fmla="*/ 1465342 h 1528632"/>
              <a:gd name="connsiteX16" fmla="*/ 0 w 921382"/>
              <a:gd name="connsiteY16" fmla="*/ 63290 h 1528632"/>
              <a:gd name="connsiteX17" fmla="*/ 63290 w 921382"/>
              <a:gd name="connsiteY17" fmla="*/ 0 h 1528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21382" h="1528632">
                <a:moveTo>
                  <a:pt x="464433" y="1397276"/>
                </a:moveTo>
                <a:cubicBezTo>
                  <a:pt x="448054" y="1397276"/>
                  <a:pt x="434776" y="1410554"/>
                  <a:pt x="434776" y="1426933"/>
                </a:cubicBezTo>
                <a:cubicBezTo>
                  <a:pt x="434776" y="1443312"/>
                  <a:pt x="448054" y="1456590"/>
                  <a:pt x="464433" y="1456590"/>
                </a:cubicBezTo>
                <a:cubicBezTo>
                  <a:pt x="480812" y="1456590"/>
                  <a:pt x="494090" y="1443312"/>
                  <a:pt x="494090" y="1426933"/>
                </a:cubicBezTo>
                <a:cubicBezTo>
                  <a:pt x="494090" y="1410554"/>
                  <a:pt x="480812" y="1397276"/>
                  <a:pt x="464433" y="1397276"/>
                </a:cubicBezTo>
                <a:close/>
                <a:moveTo>
                  <a:pt x="65441" y="74597"/>
                </a:moveTo>
                <a:lnTo>
                  <a:pt x="65441" y="1348457"/>
                </a:lnTo>
                <a:lnTo>
                  <a:pt x="850322" y="1348457"/>
                </a:lnTo>
                <a:lnTo>
                  <a:pt x="850322" y="74597"/>
                </a:lnTo>
                <a:close/>
                <a:moveTo>
                  <a:pt x="63290" y="0"/>
                </a:moveTo>
                <a:lnTo>
                  <a:pt x="858092" y="0"/>
                </a:lnTo>
                <a:cubicBezTo>
                  <a:pt x="893046" y="0"/>
                  <a:pt x="921382" y="28336"/>
                  <a:pt x="921382" y="63290"/>
                </a:cubicBezTo>
                <a:lnTo>
                  <a:pt x="921382" y="1465342"/>
                </a:lnTo>
                <a:cubicBezTo>
                  <a:pt x="921382" y="1500296"/>
                  <a:pt x="893046" y="1528632"/>
                  <a:pt x="858092" y="1528632"/>
                </a:cubicBezTo>
                <a:lnTo>
                  <a:pt x="63290" y="1528632"/>
                </a:lnTo>
                <a:cubicBezTo>
                  <a:pt x="28336" y="1528632"/>
                  <a:pt x="0" y="1500296"/>
                  <a:pt x="0" y="1465342"/>
                </a:cubicBezTo>
                <a:lnTo>
                  <a:pt x="0" y="63290"/>
                </a:lnTo>
                <a:cubicBezTo>
                  <a:pt x="0" y="28336"/>
                  <a:pt x="28336" y="0"/>
                  <a:pt x="63290" y="0"/>
                </a:cubicBezTo>
                <a:close/>
              </a:path>
            </a:pathLst>
          </a:custGeom>
          <a:solidFill>
            <a:schemeClr val="bg1">
              <a:alpha val="54000"/>
            </a:schemeClr>
          </a:solidFill>
          <a:ln w="25400" cap="flat" cmpd="sng" algn="ctr">
            <a:noFill/>
            <a:prstDash val="solid"/>
          </a:ln>
          <a:effectLst/>
        </p:spPr>
        <p:txBody>
          <a:bodyPr lIns="0" tIns="0" rIns="0" bIns="144000" anchor="ctr" anchorCtr="1"/>
          <a:lstStyle/>
          <a:p>
            <a:pPr algn="just">
              <a:lnSpc>
                <a:spcPct val="130000"/>
              </a:lnSpc>
              <a:defRPr/>
            </a:pPr>
            <a:r>
              <a:rPr lang="en-US" altLang="zh-CN" sz="9600" b="1" kern="0" dirty="0">
                <a:solidFill>
                  <a:schemeClr val="bg1">
                    <a:lumMod val="95000"/>
                  </a:schemeClr>
                </a:solidFill>
                <a:latin typeface="Bell MT" pitchFamily="18" charset="0"/>
                <a:ea typeface="微软雅黑" panose="020B0503020204020204" pitchFamily="34" charset="-122"/>
              </a:rPr>
              <a:t>2</a:t>
            </a:r>
            <a:endParaRPr lang="zh-CN" altLang="en-US" sz="9600" b="1" kern="0" dirty="0">
              <a:solidFill>
                <a:schemeClr val="bg1">
                  <a:lumMod val="95000"/>
                </a:schemeClr>
              </a:solidFill>
              <a:latin typeface="Bell MT" pitchFamily="18" charset="0"/>
              <a:ea typeface="微软雅黑" panose="020B0503020204020204" pitchFamily="34" charset="-122"/>
            </a:endParaRPr>
          </a:p>
        </p:txBody>
      </p:sp>
      <p:sp>
        <p:nvSpPr>
          <p:cNvPr id="7" name="椭圆形标注 6"/>
          <p:cNvSpPr/>
          <p:nvPr/>
        </p:nvSpPr>
        <p:spPr>
          <a:xfrm>
            <a:off x="2746643" y="1751948"/>
            <a:ext cx="2543687" cy="1975736"/>
          </a:xfrm>
          <a:prstGeom prst="wedgeEllipseCallout">
            <a:avLst>
              <a:gd name="adj1" fmla="val 41712"/>
              <a:gd name="adj2" fmla="val 64331"/>
            </a:avLst>
          </a:prstGeom>
          <a:solidFill>
            <a:schemeClr val="bg1">
              <a:alpha val="27000"/>
            </a:schemeClr>
          </a:solidFill>
          <a:ln w="12700" cap="flat" cmpd="sng" algn="ctr">
            <a:noFill/>
            <a:prstDash val="solid"/>
          </a:ln>
          <a:effectLst/>
        </p:spPr>
        <p:txBody>
          <a:bodyPr anchor="ctr"/>
          <a:lstStyle/>
          <a:p>
            <a:pPr algn="ctr">
              <a:lnSpc>
                <a:spcPct val="130000"/>
              </a:lnSpc>
              <a:defRPr/>
            </a:pPr>
            <a:r>
              <a:rPr lang="zh-CN" altLang="en-US" kern="0">
                <a:solidFill>
                  <a:schemeClr val="bg1"/>
                </a:solidFill>
                <a:ea typeface="微软雅黑" panose="020B0503020204020204" pitchFamily="34" charset="-122"/>
              </a:rPr>
              <a:t>请在此处输入您的文本</a:t>
            </a:r>
            <a:endParaRPr lang="en-US" altLang="zh-CN" kern="0" dirty="0">
              <a:solidFill>
                <a:schemeClr val="bg1"/>
              </a:solidFill>
              <a:ea typeface="微软雅黑" panose="020B0503020204020204" pitchFamily="34" charset="-122"/>
            </a:endParaRPr>
          </a:p>
        </p:txBody>
      </p:sp>
      <p:sp>
        <p:nvSpPr>
          <p:cNvPr id="8" name="任意多边形 7"/>
          <p:cNvSpPr/>
          <p:nvPr/>
        </p:nvSpPr>
        <p:spPr>
          <a:xfrm>
            <a:off x="7052435" y="3724556"/>
            <a:ext cx="1339851" cy="2220384"/>
          </a:xfrm>
          <a:custGeom>
            <a:avLst/>
            <a:gdLst>
              <a:gd name="connsiteX0" fmla="*/ 506220 w 1004282"/>
              <a:gd name="connsiteY0" fmla="*/ 1522994 h 1666168"/>
              <a:gd name="connsiteX1" fmla="*/ 473894 w 1004282"/>
              <a:gd name="connsiteY1" fmla="*/ 1555320 h 1666168"/>
              <a:gd name="connsiteX2" fmla="*/ 506220 w 1004282"/>
              <a:gd name="connsiteY2" fmla="*/ 1587646 h 1666168"/>
              <a:gd name="connsiteX3" fmla="*/ 538546 w 1004282"/>
              <a:gd name="connsiteY3" fmla="*/ 1555320 h 1666168"/>
              <a:gd name="connsiteX4" fmla="*/ 506220 w 1004282"/>
              <a:gd name="connsiteY4" fmla="*/ 1522994 h 1666168"/>
              <a:gd name="connsiteX5" fmla="*/ 71329 w 1004282"/>
              <a:gd name="connsiteY5" fmla="*/ 81309 h 1666168"/>
              <a:gd name="connsiteX6" fmla="*/ 71329 w 1004282"/>
              <a:gd name="connsiteY6" fmla="*/ 1469782 h 1666168"/>
              <a:gd name="connsiteX7" fmla="*/ 926828 w 1004282"/>
              <a:gd name="connsiteY7" fmla="*/ 1469782 h 1666168"/>
              <a:gd name="connsiteX8" fmla="*/ 926828 w 1004282"/>
              <a:gd name="connsiteY8" fmla="*/ 81309 h 1666168"/>
              <a:gd name="connsiteX9" fmla="*/ 68984 w 1004282"/>
              <a:gd name="connsiteY9" fmla="*/ 0 h 1666168"/>
              <a:gd name="connsiteX10" fmla="*/ 935298 w 1004282"/>
              <a:gd name="connsiteY10" fmla="*/ 0 h 1666168"/>
              <a:gd name="connsiteX11" fmla="*/ 1004282 w 1004282"/>
              <a:gd name="connsiteY11" fmla="*/ 68984 h 1666168"/>
              <a:gd name="connsiteX12" fmla="*/ 1004282 w 1004282"/>
              <a:gd name="connsiteY12" fmla="*/ 1597184 h 1666168"/>
              <a:gd name="connsiteX13" fmla="*/ 935298 w 1004282"/>
              <a:gd name="connsiteY13" fmla="*/ 1666168 h 1666168"/>
              <a:gd name="connsiteX14" fmla="*/ 68984 w 1004282"/>
              <a:gd name="connsiteY14" fmla="*/ 1666168 h 1666168"/>
              <a:gd name="connsiteX15" fmla="*/ 0 w 1004282"/>
              <a:gd name="connsiteY15" fmla="*/ 1597184 h 1666168"/>
              <a:gd name="connsiteX16" fmla="*/ 0 w 1004282"/>
              <a:gd name="connsiteY16" fmla="*/ 68984 h 1666168"/>
              <a:gd name="connsiteX17" fmla="*/ 68984 w 1004282"/>
              <a:gd name="connsiteY17" fmla="*/ 0 h 166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4282" h="1666168">
                <a:moveTo>
                  <a:pt x="506220" y="1522994"/>
                </a:moveTo>
                <a:cubicBezTo>
                  <a:pt x="488367" y="1522994"/>
                  <a:pt x="473894" y="1537467"/>
                  <a:pt x="473894" y="1555320"/>
                </a:cubicBezTo>
                <a:cubicBezTo>
                  <a:pt x="473894" y="1573173"/>
                  <a:pt x="488367" y="1587646"/>
                  <a:pt x="506220" y="1587646"/>
                </a:cubicBezTo>
                <a:cubicBezTo>
                  <a:pt x="524073" y="1587646"/>
                  <a:pt x="538546" y="1573173"/>
                  <a:pt x="538546" y="1555320"/>
                </a:cubicBezTo>
                <a:cubicBezTo>
                  <a:pt x="538546" y="1537467"/>
                  <a:pt x="524073" y="1522994"/>
                  <a:pt x="506220" y="1522994"/>
                </a:cubicBezTo>
                <a:close/>
                <a:moveTo>
                  <a:pt x="71329" y="81309"/>
                </a:moveTo>
                <a:lnTo>
                  <a:pt x="71329" y="1469782"/>
                </a:lnTo>
                <a:lnTo>
                  <a:pt x="926828" y="1469782"/>
                </a:lnTo>
                <a:lnTo>
                  <a:pt x="926828" y="81309"/>
                </a:lnTo>
                <a:close/>
                <a:moveTo>
                  <a:pt x="68984" y="0"/>
                </a:moveTo>
                <a:lnTo>
                  <a:pt x="935298" y="0"/>
                </a:lnTo>
                <a:cubicBezTo>
                  <a:pt x="973397" y="0"/>
                  <a:pt x="1004282" y="30885"/>
                  <a:pt x="1004282" y="68984"/>
                </a:cubicBezTo>
                <a:lnTo>
                  <a:pt x="1004282" y="1597184"/>
                </a:lnTo>
                <a:cubicBezTo>
                  <a:pt x="1004282" y="1635283"/>
                  <a:pt x="973397" y="1666168"/>
                  <a:pt x="935298" y="1666168"/>
                </a:cubicBezTo>
                <a:lnTo>
                  <a:pt x="68984" y="1666168"/>
                </a:lnTo>
                <a:cubicBezTo>
                  <a:pt x="30885" y="1666168"/>
                  <a:pt x="0" y="1635283"/>
                  <a:pt x="0" y="1597184"/>
                </a:cubicBezTo>
                <a:lnTo>
                  <a:pt x="0" y="68984"/>
                </a:lnTo>
                <a:cubicBezTo>
                  <a:pt x="0" y="30885"/>
                  <a:pt x="30885" y="0"/>
                  <a:pt x="68984" y="0"/>
                </a:cubicBezTo>
                <a:close/>
              </a:path>
            </a:pathLst>
          </a:custGeom>
          <a:solidFill>
            <a:schemeClr val="bg1">
              <a:alpha val="54000"/>
            </a:schemeClr>
          </a:solidFill>
          <a:ln w="25400" cap="flat" cmpd="sng" algn="ctr">
            <a:noFill/>
            <a:prstDash val="solid"/>
          </a:ln>
          <a:effectLst/>
        </p:spPr>
        <p:txBody>
          <a:bodyPr lIns="0" tIns="0" rIns="0" bIns="0" anchor="ctr" anchorCtr="1"/>
          <a:lstStyle/>
          <a:p>
            <a:pPr algn="ctr">
              <a:defRPr/>
            </a:pPr>
            <a:r>
              <a:rPr lang="en-US" altLang="zh-CN" sz="9600" b="1" kern="0" dirty="0">
                <a:solidFill>
                  <a:schemeClr val="bg1">
                    <a:lumMod val="95000"/>
                  </a:schemeClr>
                </a:solidFill>
                <a:latin typeface="Bell MT" pitchFamily="18" charset="0"/>
                <a:ea typeface="微软雅黑" panose="020B0503020204020204" pitchFamily="34" charset="-122"/>
              </a:rPr>
              <a:t>3</a:t>
            </a:r>
            <a:endParaRPr lang="zh-CN" altLang="en-US" sz="9600" b="1" kern="0" dirty="0">
              <a:solidFill>
                <a:schemeClr val="bg1">
                  <a:lumMod val="95000"/>
                </a:schemeClr>
              </a:solidFill>
              <a:latin typeface="Bell MT" pitchFamily="18" charset="0"/>
              <a:ea typeface="微软雅黑" panose="020B0503020204020204" pitchFamily="34" charset="-122"/>
            </a:endParaRPr>
          </a:p>
        </p:txBody>
      </p:sp>
      <p:sp>
        <p:nvSpPr>
          <p:cNvPr id="9" name="椭圆形标注 8"/>
          <p:cNvSpPr/>
          <p:nvPr/>
        </p:nvSpPr>
        <p:spPr>
          <a:xfrm>
            <a:off x="5000329" y="1956320"/>
            <a:ext cx="2772552" cy="2153499"/>
          </a:xfrm>
          <a:prstGeom prst="wedgeEllipseCallout">
            <a:avLst>
              <a:gd name="adj1" fmla="val 41712"/>
              <a:gd name="adj2" fmla="val 64331"/>
            </a:avLst>
          </a:prstGeom>
          <a:solidFill>
            <a:schemeClr val="bg1">
              <a:alpha val="27000"/>
            </a:schemeClr>
          </a:solidFill>
          <a:ln w="12700" cap="flat" cmpd="sng" algn="ctr">
            <a:noFill/>
            <a:prstDash val="solid"/>
          </a:ln>
          <a:effectLst/>
        </p:spPr>
        <p:txBody>
          <a:bodyPr anchor="ctr"/>
          <a:lstStyle/>
          <a:p>
            <a:pPr algn="ctr">
              <a:lnSpc>
                <a:spcPct val="130000"/>
              </a:lnSpc>
              <a:defRPr/>
            </a:pPr>
            <a:r>
              <a:rPr lang="zh-CN" altLang="en-US" kern="0" dirty="0">
                <a:solidFill>
                  <a:schemeClr val="bg1"/>
                </a:solidFill>
                <a:ea typeface="微软雅黑" panose="020B0503020204020204" pitchFamily="34" charset="-122"/>
              </a:rPr>
              <a:t>请在此处输入您的文本</a:t>
            </a:r>
            <a:endParaRPr lang="en-US" altLang="zh-CN" kern="0" dirty="0">
              <a:solidFill>
                <a:schemeClr val="bg1"/>
              </a:solidFill>
              <a:ea typeface="微软雅黑" panose="020B0503020204020204" pitchFamily="34" charset="-122"/>
            </a:endParaRPr>
          </a:p>
        </p:txBody>
      </p:sp>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l="3074" r="70945" b="73004"/>
          <a:stretch>
            <a:fillRect/>
          </a:stretch>
        </p:blipFill>
        <p:spPr>
          <a:xfrm>
            <a:off x="3248815" y="4218680"/>
            <a:ext cx="1751515" cy="2159088"/>
          </a:xfrm>
          <a:prstGeom prst="rect">
            <a:avLst/>
          </a:prstGeom>
          <a:effectLst/>
        </p:spPr>
      </p:pic>
      <p:sp>
        <p:nvSpPr>
          <p:cNvPr id="11" name="任意多边形 10"/>
          <p:cNvSpPr/>
          <p:nvPr/>
        </p:nvSpPr>
        <p:spPr>
          <a:xfrm>
            <a:off x="9432321" y="3539966"/>
            <a:ext cx="1585095" cy="2626799"/>
          </a:xfrm>
          <a:custGeom>
            <a:avLst/>
            <a:gdLst>
              <a:gd name="connsiteX0" fmla="*/ 506220 w 1004282"/>
              <a:gd name="connsiteY0" fmla="*/ 1522994 h 1666168"/>
              <a:gd name="connsiteX1" fmla="*/ 473894 w 1004282"/>
              <a:gd name="connsiteY1" fmla="*/ 1555320 h 1666168"/>
              <a:gd name="connsiteX2" fmla="*/ 506220 w 1004282"/>
              <a:gd name="connsiteY2" fmla="*/ 1587646 h 1666168"/>
              <a:gd name="connsiteX3" fmla="*/ 538546 w 1004282"/>
              <a:gd name="connsiteY3" fmla="*/ 1555320 h 1666168"/>
              <a:gd name="connsiteX4" fmla="*/ 506220 w 1004282"/>
              <a:gd name="connsiteY4" fmla="*/ 1522994 h 1666168"/>
              <a:gd name="connsiteX5" fmla="*/ 71329 w 1004282"/>
              <a:gd name="connsiteY5" fmla="*/ 81309 h 1666168"/>
              <a:gd name="connsiteX6" fmla="*/ 71329 w 1004282"/>
              <a:gd name="connsiteY6" fmla="*/ 1469782 h 1666168"/>
              <a:gd name="connsiteX7" fmla="*/ 926828 w 1004282"/>
              <a:gd name="connsiteY7" fmla="*/ 1469782 h 1666168"/>
              <a:gd name="connsiteX8" fmla="*/ 926828 w 1004282"/>
              <a:gd name="connsiteY8" fmla="*/ 81309 h 1666168"/>
              <a:gd name="connsiteX9" fmla="*/ 68984 w 1004282"/>
              <a:gd name="connsiteY9" fmla="*/ 0 h 1666168"/>
              <a:gd name="connsiteX10" fmla="*/ 935298 w 1004282"/>
              <a:gd name="connsiteY10" fmla="*/ 0 h 1666168"/>
              <a:gd name="connsiteX11" fmla="*/ 1004282 w 1004282"/>
              <a:gd name="connsiteY11" fmla="*/ 68984 h 1666168"/>
              <a:gd name="connsiteX12" fmla="*/ 1004282 w 1004282"/>
              <a:gd name="connsiteY12" fmla="*/ 1597184 h 1666168"/>
              <a:gd name="connsiteX13" fmla="*/ 935298 w 1004282"/>
              <a:gd name="connsiteY13" fmla="*/ 1666168 h 1666168"/>
              <a:gd name="connsiteX14" fmla="*/ 68984 w 1004282"/>
              <a:gd name="connsiteY14" fmla="*/ 1666168 h 1666168"/>
              <a:gd name="connsiteX15" fmla="*/ 0 w 1004282"/>
              <a:gd name="connsiteY15" fmla="*/ 1597184 h 1666168"/>
              <a:gd name="connsiteX16" fmla="*/ 0 w 1004282"/>
              <a:gd name="connsiteY16" fmla="*/ 68984 h 1666168"/>
              <a:gd name="connsiteX17" fmla="*/ 68984 w 1004282"/>
              <a:gd name="connsiteY17" fmla="*/ 0 h 166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4282" h="1666168">
                <a:moveTo>
                  <a:pt x="506220" y="1522994"/>
                </a:moveTo>
                <a:cubicBezTo>
                  <a:pt x="488367" y="1522994"/>
                  <a:pt x="473894" y="1537467"/>
                  <a:pt x="473894" y="1555320"/>
                </a:cubicBezTo>
                <a:cubicBezTo>
                  <a:pt x="473894" y="1573173"/>
                  <a:pt x="488367" y="1587646"/>
                  <a:pt x="506220" y="1587646"/>
                </a:cubicBezTo>
                <a:cubicBezTo>
                  <a:pt x="524073" y="1587646"/>
                  <a:pt x="538546" y="1573173"/>
                  <a:pt x="538546" y="1555320"/>
                </a:cubicBezTo>
                <a:cubicBezTo>
                  <a:pt x="538546" y="1537467"/>
                  <a:pt x="524073" y="1522994"/>
                  <a:pt x="506220" y="1522994"/>
                </a:cubicBezTo>
                <a:close/>
                <a:moveTo>
                  <a:pt x="71329" y="81309"/>
                </a:moveTo>
                <a:lnTo>
                  <a:pt x="71329" y="1469782"/>
                </a:lnTo>
                <a:lnTo>
                  <a:pt x="926828" y="1469782"/>
                </a:lnTo>
                <a:lnTo>
                  <a:pt x="926828" y="81309"/>
                </a:lnTo>
                <a:close/>
                <a:moveTo>
                  <a:pt x="68984" y="0"/>
                </a:moveTo>
                <a:lnTo>
                  <a:pt x="935298" y="0"/>
                </a:lnTo>
                <a:cubicBezTo>
                  <a:pt x="973397" y="0"/>
                  <a:pt x="1004282" y="30885"/>
                  <a:pt x="1004282" y="68984"/>
                </a:cubicBezTo>
                <a:lnTo>
                  <a:pt x="1004282" y="1597184"/>
                </a:lnTo>
                <a:cubicBezTo>
                  <a:pt x="1004282" y="1635283"/>
                  <a:pt x="973397" y="1666168"/>
                  <a:pt x="935298" y="1666168"/>
                </a:cubicBezTo>
                <a:lnTo>
                  <a:pt x="68984" y="1666168"/>
                </a:lnTo>
                <a:cubicBezTo>
                  <a:pt x="30885" y="1666168"/>
                  <a:pt x="0" y="1635283"/>
                  <a:pt x="0" y="1597184"/>
                </a:cubicBezTo>
                <a:lnTo>
                  <a:pt x="0" y="68984"/>
                </a:lnTo>
                <a:cubicBezTo>
                  <a:pt x="0" y="30885"/>
                  <a:pt x="30885" y="0"/>
                  <a:pt x="68984" y="0"/>
                </a:cubicBezTo>
                <a:close/>
              </a:path>
            </a:pathLst>
          </a:custGeom>
          <a:solidFill>
            <a:schemeClr val="bg1">
              <a:alpha val="54000"/>
            </a:schemeClr>
          </a:solidFill>
          <a:ln w="25400" cap="flat" cmpd="sng" algn="ctr">
            <a:noFill/>
            <a:prstDash val="solid"/>
          </a:ln>
          <a:effectLst/>
        </p:spPr>
        <p:txBody>
          <a:bodyPr lIns="0" tIns="0" rIns="0" bIns="0" anchor="ctr" anchorCtr="1"/>
          <a:lstStyle/>
          <a:p>
            <a:pPr algn="ctr">
              <a:defRPr/>
            </a:pPr>
            <a:r>
              <a:rPr lang="en-US" altLang="zh-CN" sz="9600" b="1" kern="0" dirty="0">
                <a:solidFill>
                  <a:schemeClr val="bg1">
                    <a:lumMod val="95000"/>
                  </a:schemeClr>
                </a:solidFill>
                <a:latin typeface="Bell MT" pitchFamily="18" charset="0"/>
                <a:ea typeface="微软雅黑" panose="020B0503020204020204" pitchFamily="34" charset="-122"/>
              </a:rPr>
              <a:t>4</a:t>
            </a:r>
            <a:endParaRPr lang="zh-CN" altLang="en-US" sz="9600" b="1" kern="0" dirty="0">
              <a:solidFill>
                <a:schemeClr val="bg1">
                  <a:lumMod val="95000"/>
                </a:schemeClr>
              </a:solidFill>
              <a:latin typeface="Bell MT" pitchFamily="18" charset="0"/>
              <a:ea typeface="微软雅黑" panose="020B0503020204020204" pitchFamily="34" charset="-122"/>
            </a:endParaRPr>
          </a:p>
        </p:txBody>
      </p:sp>
      <p:sp>
        <p:nvSpPr>
          <p:cNvPr id="12" name="椭圆形标注 11"/>
          <p:cNvSpPr/>
          <p:nvPr/>
        </p:nvSpPr>
        <p:spPr>
          <a:xfrm>
            <a:off x="7380215" y="1783971"/>
            <a:ext cx="3280036" cy="2547672"/>
          </a:xfrm>
          <a:prstGeom prst="wedgeEllipseCallout">
            <a:avLst>
              <a:gd name="adj1" fmla="val 41712"/>
              <a:gd name="adj2" fmla="val 64331"/>
            </a:avLst>
          </a:prstGeom>
          <a:solidFill>
            <a:schemeClr val="bg1">
              <a:alpha val="27000"/>
            </a:schemeClr>
          </a:solidFill>
          <a:ln w="12700" cap="flat" cmpd="sng" algn="ctr">
            <a:noFill/>
            <a:prstDash val="solid"/>
          </a:ln>
          <a:effectLst/>
        </p:spPr>
        <p:txBody>
          <a:bodyPr anchor="ctr"/>
          <a:lstStyle/>
          <a:p>
            <a:pPr algn="ctr">
              <a:lnSpc>
                <a:spcPct val="130000"/>
              </a:lnSpc>
              <a:defRPr/>
            </a:pPr>
            <a:r>
              <a:rPr lang="zh-CN" altLang="en-US" kern="0" dirty="0">
                <a:solidFill>
                  <a:schemeClr val="bg1"/>
                </a:solidFill>
                <a:ea typeface="微软雅黑" panose="020B0503020204020204" pitchFamily="34" charset="-122"/>
              </a:rPr>
              <a:t>请在此处输入您的文本</a:t>
            </a:r>
            <a:endParaRPr lang="en-US" altLang="zh-CN" kern="0" dirty="0">
              <a:solidFill>
                <a:schemeClr val="bg1"/>
              </a:solidFill>
              <a:ea typeface="微软雅黑" panose="020B0503020204020204" pitchFamily="34" charset="-122"/>
            </a:endParaRPr>
          </a:p>
        </p:txBody>
      </p:sp>
      <p:pic>
        <p:nvPicPr>
          <p:cNvPr id="13" name="图片 12"/>
          <p:cNvPicPr>
            <a:picLocks noChangeAspect="1"/>
          </p:cNvPicPr>
          <p:nvPr/>
        </p:nvPicPr>
        <p:blipFill rotWithShape="1">
          <a:blip r:embed="rId3" cstate="print">
            <a:extLst>
              <a:ext uri="{28A0092B-C50C-407E-A947-70E740481C1C}">
                <a14:useLocalDpi xmlns:a14="http://schemas.microsoft.com/office/drawing/2010/main" val="0"/>
              </a:ext>
            </a:extLst>
          </a:blip>
          <a:srcRect l="3074" r="70945" b="73004"/>
          <a:stretch>
            <a:fillRect/>
          </a:stretch>
        </p:blipFill>
        <p:spPr>
          <a:xfrm>
            <a:off x="7995424" y="4239670"/>
            <a:ext cx="2072109" cy="2554284"/>
          </a:xfrm>
          <a:prstGeom prst="rect">
            <a:avLst/>
          </a:prstGeom>
          <a:effectLst/>
        </p:spPr>
      </p:pic>
      <p:grpSp>
        <p:nvGrpSpPr>
          <p:cNvPr id="14" name="组合 13"/>
          <p:cNvGrpSpPr/>
          <p:nvPr/>
        </p:nvGrpSpPr>
        <p:grpSpPr>
          <a:xfrm>
            <a:off x="637804" y="297886"/>
            <a:ext cx="2230495" cy="547045"/>
            <a:chOff x="478353" y="223414"/>
            <a:chExt cx="1672871" cy="410284"/>
          </a:xfrm>
        </p:grpSpPr>
        <p:grpSp>
          <p:nvGrpSpPr>
            <p:cNvPr id="15" name="组合 14"/>
            <p:cNvGrpSpPr/>
            <p:nvPr/>
          </p:nvGrpSpPr>
          <p:grpSpPr>
            <a:xfrm>
              <a:off x="884819" y="243682"/>
              <a:ext cx="1266405" cy="374793"/>
              <a:chOff x="2140743" y="1400813"/>
              <a:chExt cx="1728192" cy="511459"/>
            </a:xfrm>
          </p:grpSpPr>
          <p:sp>
            <p:nvSpPr>
              <p:cNvPr id="17" name="TextBox 16"/>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18" name="矩形 17"/>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16"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8.33333E-7 -0.26835 L -8.33333E-7 -0.0182 " pathEditMode="relative" rAng="0" ptsTypes="AA">
                                      <p:cBhvr>
                                        <p:cTn id="6" dur="1500" fill="hold"/>
                                        <p:tgtEl>
                                          <p:spTgt spid="3"/>
                                        </p:tgtEl>
                                        <p:attrNameLst>
                                          <p:attrName>ppt_x</p:attrName>
                                          <p:attrName>ppt_y</p:attrName>
                                        </p:attrNameLst>
                                      </p:cBhvr>
                                      <p:rCtr x="0" y="12492"/>
                                    </p:animMotion>
                                  </p:childTnLst>
                                </p:cTn>
                              </p:par>
                              <p:par>
                                <p:cTn id="7" presetID="42" presetClass="path" presetSubtype="0" accel="50000" decel="50000" fill="hold" grpId="0" nodeType="withEffect">
                                  <p:stCondLst>
                                    <p:cond delay="0"/>
                                  </p:stCondLst>
                                  <p:childTnLst>
                                    <p:animMotion origin="layout" path="M -4.16667E-6 -0.26835 L -4.16667E-6 -0.0182 " pathEditMode="relative" rAng="0" ptsTypes="AA">
                                      <p:cBhvr>
                                        <p:cTn id="8" dur="1500" fill="hold"/>
                                        <p:tgtEl>
                                          <p:spTgt spid="4"/>
                                        </p:tgtEl>
                                        <p:attrNameLst>
                                          <p:attrName>ppt_x</p:attrName>
                                          <p:attrName>ppt_y</p:attrName>
                                        </p:attrNameLst>
                                      </p:cBhvr>
                                      <p:rCtr x="0" y="12492"/>
                                    </p:animMotion>
                                  </p:childTnLst>
                                </p:cTn>
                              </p:par>
                              <p:par>
                                <p:cTn id="9" presetID="42" presetClass="path" presetSubtype="0" accel="50000" decel="50000" fill="hold" grpId="0" nodeType="withEffect">
                                  <p:stCondLst>
                                    <p:cond delay="0"/>
                                  </p:stCondLst>
                                  <p:childTnLst>
                                    <p:animMotion origin="layout" path="M -8.33333E-7 -0.26835 L -8.33333E-7 -0.0182 " pathEditMode="relative" rAng="0" ptsTypes="AA">
                                      <p:cBhvr>
                                        <p:cTn id="10" dur="1500" fill="hold"/>
                                        <p:tgtEl>
                                          <p:spTgt spid="5"/>
                                        </p:tgtEl>
                                        <p:attrNameLst>
                                          <p:attrName>ppt_x</p:attrName>
                                          <p:attrName>ppt_y</p:attrName>
                                        </p:attrNameLst>
                                      </p:cBhvr>
                                      <p:rCtr x="0" y="12492"/>
                                    </p:animMotion>
                                  </p:childTnLst>
                                </p:cTn>
                              </p:par>
                            </p:childTnLst>
                          </p:cTn>
                        </p:par>
                        <p:par>
                          <p:cTn id="11" fill="hold">
                            <p:stCondLst>
                              <p:cond delay="1500"/>
                            </p:stCondLst>
                            <p:childTnLst>
                              <p:par>
                                <p:cTn id="12" presetID="1" presetClass="exit" presetSubtype="0" fill="hold" nodeType="afterEffect">
                                  <p:stCondLst>
                                    <p:cond delay="0"/>
                                  </p:stCondLst>
                                  <p:childTnLst>
                                    <p:set>
                                      <p:cBhvr>
                                        <p:cTn id="13" dur="1" fill="hold">
                                          <p:stCondLst>
                                            <p:cond delay="0"/>
                                          </p:stCondLst>
                                        </p:cTn>
                                        <p:tgtEl>
                                          <p:spTgt spid="3"/>
                                        </p:tgtEl>
                                        <p:attrNameLst>
                                          <p:attrName>style.visibility</p:attrName>
                                        </p:attrNameLst>
                                      </p:cBhvr>
                                      <p:to>
                                        <p:strVal val="hidden"/>
                                      </p:to>
                                    </p:set>
                                  </p:childTnLst>
                                </p:cTn>
                              </p:par>
                            </p:childTnLst>
                          </p:cTn>
                        </p:par>
                        <p:par>
                          <p:cTn id="14" fill="hold">
                            <p:stCondLst>
                              <p:cond delay="1500"/>
                            </p:stCondLst>
                            <p:childTnLst>
                              <p:par>
                                <p:cTn id="15" presetID="1"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42" presetClass="path" presetSubtype="0" accel="50000" decel="50000" fill="hold" nodeType="withEffect">
                                  <p:stCondLst>
                                    <p:cond delay="0"/>
                                  </p:stCondLst>
                                  <p:childTnLst>
                                    <p:animMotion origin="layout" path="M 4.72222E-6 -0.25016 L 4.72222E-6 1.96792E-6 " pathEditMode="relative" rAng="0" ptsTypes="AA">
                                      <p:cBhvr>
                                        <p:cTn id="22" dur="1500" fill="hold"/>
                                        <p:tgtEl>
                                          <p:spTgt spid="10"/>
                                        </p:tgtEl>
                                        <p:attrNameLst>
                                          <p:attrName>ppt_x</p:attrName>
                                          <p:attrName>ppt_y</p:attrName>
                                        </p:attrNameLst>
                                      </p:cBhvr>
                                      <p:rCtr x="0" y="12492"/>
                                    </p:animMotion>
                                  </p:childTnLst>
                                </p:cTn>
                              </p:par>
                              <p:par>
                                <p:cTn id="23" presetID="42" presetClass="path" presetSubtype="0" accel="50000" decel="50000" fill="hold" grpId="1" nodeType="withEffect">
                                  <p:stCondLst>
                                    <p:cond delay="0"/>
                                  </p:stCondLst>
                                  <p:childTnLst>
                                    <p:animMotion origin="layout" path="M 8.33333E-7 -0.25015 L 8.33333E-7 -2.30722E-6 " pathEditMode="relative" rAng="0" ptsTypes="AA">
                                      <p:cBhvr>
                                        <p:cTn id="24" dur="1500" fill="hold"/>
                                        <p:tgtEl>
                                          <p:spTgt spid="6"/>
                                        </p:tgtEl>
                                        <p:attrNameLst>
                                          <p:attrName>ppt_x</p:attrName>
                                          <p:attrName>ppt_y</p:attrName>
                                        </p:attrNameLst>
                                      </p:cBhvr>
                                      <p:rCtr x="0" y="12492"/>
                                    </p:animMotion>
                                  </p:childTnLst>
                                </p:cTn>
                              </p:par>
                              <p:par>
                                <p:cTn id="25" presetID="42" presetClass="path" presetSubtype="0" accel="50000" decel="50000" fill="hold" grpId="1" nodeType="withEffect">
                                  <p:stCondLst>
                                    <p:cond delay="0"/>
                                  </p:stCondLst>
                                  <p:childTnLst>
                                    <p:animMotion origin="layout" path="M -4.72222E-6 -0.25015 L -4.72222E-6 -8.01974E-8 " pathEditMode="relative" rAng="0" ptsTypes="AA">
                                      <p:cBhvr>
                                        <p:cTn id="26" dur="1500" fill="hold"/>
                                        <p:tgtEl>
                                          <p:spTgt spid="7"/>
                                        </p:tgtEl>
                                        <p:attrNameLst>
                                          <p:attrName>ppt_x</p:attrName>
                                          <p:attrName>ppt_y</p:attrName>
                                        </p:attrNameLst>
                                      </p:cBhvr>
                                      <p:rCtr x="0" y="12492"/>
                                    </p:animMotion>
                                  </p:childTnLst>
                                </p:cTn>
                              </p:par>
                            </p:childTnLst>
                          </p:cTn>
                        </p:par>
                        <p:par>
                          <p:cTn id="27" fill="hold">
                            <p:stCondLst>
                              <p:cond delay="1500"/>
                            </p:stCondLst>
                            <p:childTnLst>
                              <p:par>
                                <p:cTn id="28" presetID="1" presetClass="exit" presetSubtype="0" fill="hold" nodeType="afterEffect">
                                  <p:stCondLst>
                                    <p:cond delay="0"/>
                                  </p:stCondLst>
                                  <p:childTnLst>
                                    <p:set>
                                      <p:cBhvr>
                                        <p:cTn id="29" dur="1" fill="hold">
                                          <p:stCondLst>
                                            <p:cond delay="0"/>
                                          </p:stCondLst>
                                        </p:cTn>
                                        <p:tgtEl>
                                          <p:spTgt spid="10"/>
                                        </p:tgtEl>
                                        <p:attrNameLst>
                                          <p:attrName>style.visibility</p:attrName>
                                        </p:attrNameLst>
                                      </p:cBhvr>
                                      <p:to>
                                        <p:strVal val="hidden"/>
                                      </p:to>
                                    </p:set>
                                  </p:childTnLst>
                                </p:cTn>
                              </p:par>
                            </p:childTnLst>
                          </p:cTn>
                        </p:par>
                        <p:par>
                          <p:cTn id="30" fill="hold">
                            <p:stCondLst>
                              <p:cond delay="1500"/>
                            </p:stCondLst>
                            <p:childTnLst>
                              <p:par>
                                <p:cTn id="31" presetID="1"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42" presetClass="path" presetSubtype="0" accel="50000" decel="50000" fill="hold" nodeType="withEffect">
                                  <p:stCondLst>
                                    <p:cond delay="0"/>
                                  </p:stCondLst>
                                  <p:childTnLst>
                                    <p:animMotion origin="layout" path="M 3.88889E-6 -0.24306 L 3.88889E-6 0.00709 " pathEditMode="relative" rAng="0" ptsTypes="AA">
                                      <p:cBhvr>
                                        <p:cTn id="38" dur="1500" fill="hold"/>
                                        <p:tgtEl>
                                          <p:spTgt spid="2"/>
                                        </p:tgtEl>
                                        <p:attrNameLst>
                                          <p:attrName>ppt_x</p:attrName>
                                          <p:attrName>ppt_y</p:attrName>
                                        </p:attrNameLst>
                                      </p:cBhvr>
                                      <p:rCtr x="0" y="12492"/>
                                    </p:animMotion>
                                  </p:childTnLst>
                                </p:cTn>
                              </p:par>
                              <p:par>
                                <p:cTn id="39" presetID="42" presetClass="path" presetSubtype="0" accel="50000" decel="50000" fill="hold" grpId="1" nodeType="withEffect">
                                  <p:stCondLst>
                                    <p:cond delay="0"/>
                                  </p:stCondLst>
                                  <p:childTnLst>
                                    <p:animMotion origin="layout" path="M -4.16667E-6 -0.24306 L -4.16667E-6 0.00709 " pathEditMode="relative" rAng="0" ptsTypes="AA">
                                      <p:cBhvr>
                                        <p:cTn id="40" dur="1500" fill="hold"/>
                                        <p:tgtEl>
                                          <p:spTgt spid="8"/>
                                        </p:tgtEl>
                                        <p:attrNameLst>
                                          <p:attrName>ppt_x</p:attrName>
                                          <p:attrName>ppt_y</p:attrName>
                                        </p:attrNameLst>
                                      </p:cBhvr>
                                      <p:rCtr x="0" y="12492"/>
                                    </p:animMotion>
                                  </p:childTnLst>
                                </p:cTn>
                              </p:par>
                              <p:par>
                                <p:cTn id="41" presetID="42" presetClass="path" presetSubtype="0" accel="50000" decel="50000" fill="hold" grpId="1" nodeType="withEffect">
                                  <p:stCondLst>
                                    <p:cond delay="0"/>
                                  </p:stCondLst>
                                  <p:childTnLst>
                                    <p:animMotion origin="layout" path="M 4.44444E-6 -0.24306 L 4.44444E-6 0.00709 " pathEditMode="relative" rAng="0" ptsTypes="AA">
                                      <p:cBhvr>
                                        <p:cTn id="42" dur="1500" fill="hold"/>
                                        <p:tgtEl>
                                          <p:spTgt spid="9"/>
                                        </p:tgtEl>
                                        <p:attrNameLst>
                                          <p:attrName>ppt_x</p:attrName>
                                          <p:attrName>ppt_y</p:attrName>
                                        </p:attrNameLst>
                                      </p:cBhvr>
                                      <p:rCtr x="0" y="12492"/>
                                    </p:animMotion>
                                  </p:childTnLst>
                                </p:cTn>
                              </p:par>
                            </p:childTnLst>
                          </p:cTn>
                        </p:par>
                        <p:par>
                          <p:cTn id="43" fill="hold">
                            <p:stCondLst>
                              <p:cond delay="1500"/>
                            </p:stCondLst>
                            <p:childTnLst>
                              <p:par>
                                <p:cTn id="44" presetID="1" presetClass="exit" presetSubtype="0" fill="hold" nodeType="afterEffect">
                                  <p:stCondLst>
                                    <p:cond delay="0"/>
                                  </p:stCondLst>
                                  <p:childTnLst>
                                    <p:set>
                                      <p:cBhvr>
                                        <p:cTn id="45" dur="1" fill="hold">
                                          <p:stCondLst>
                                            <p:cond delay="0"/>
                                          </p:stCondLst>
                                        </p:cTn>
                                        <p:tgtEl>
                                          <p:spTgt spid="2"/>
                                        </p:tgtEl>
                                        <p:attrNameLst>
                                          <p:attrName>style.visibility</p:attrName>
                                        </p:attrNameLst>
                                      </p:cBhvr>
                                      <p:to>
                                        <p:strVal val="hidden"/>
                                      </p:to>
                                    </p:set>
                                  </p:childTnLst>
                                </p:cTn>
                              </p:par>
                            </p:childTnLst>
                          </p:cTn>
                        </p:par>
                        <p:par>
                          <p:cTn id="46" fill="hold">
                            <p:stCondLst>
                              <p:cond delay="1500"/>
                            </p:stCondLst>
                            <p:childTnLst>
                              <p:par>
                                <p:cTn id="47" presetID="1"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42" presetClass="path" presetSubtype="0" accel="50000" decel="50000" fill="hold" nodeType="withEffect">
                                  <p:stCondLst>
                                    <p:cond delay="0"/>
                                  </p:stCondLst>
                                  <p:childTnLst>
                                    <p:animMotion origin="layout" path="M 3.88889E-6 -0.24306 L 3.88889E-6 0.00709 " pathEditMode="relative" rAng="0" ptsTypes="AA">
                                      <p:cBhvr>
                                        <p:cTn id="54" dur="1500" fill="hold"/>
                                        <p:tgtEl>
                                          <p:spTgt spid="13"/>
                                        </p:tgtEl>
                                        <p:attrNameLst>
                                          <p:attrName>ppt_x</p:attrName>
                                          <p:attrName>ppt_y</p:attrName>
                                        </p:attrNameLst>
                                      </p:cBhvr>
                                      <p:rCtr x="0" y="12492"/>
                                    </p:animMotion>
                                  </p:childTnLst>
                                </p:cTn>
                              </p:par>
                              <p:par>
                                <p:cTn id="55" presetID="42" presetClass="path" presetSubtype="0" accel="50000" decel="50000" fill="hold" grpId="1" nodeType="withEffect">
                                  <p:stCondLst>
                                    <p:cond delay="0"/>
                                  </p:stCondLst>
                                  <p:childTnLst>
                                    <p:animMotion origin="layout" path="M -4.16667E-6 -0.24306 L -4.16667E-6 0.00709 " pathEditMode="relative" rAng="0" ptsTypes="AA">
                                      <p:cBhvr>
                                        <p:cTn id="56" dur="1500" fill="hold"/>
                                        <p:tgtEl>
                                          <p:spTgt spid="11"/>
                                        </p:tgtEl>
                                        <p:attrNameLst>
                                          <p:attrName>ppt_x</p:attrName>
                                          <p:attrName>ppt_y</p:attrName>
                                        </p:attrNameLst>
                                      </p:cBhvr>
                                      <p:rCtr x="0" y="12492"/>
                                    </p:animMotion>
                                  </p:childTnLst>
                                </p:cTn>
                              </p:par>
                              <p:par>
                                <p:cTn id="57" presetID="42" presetClass="path" presetSubtype="0" accel="50000" decel="50000" fill="hold" grpId="1" nodeType="withEffect">
                                  <p:stCondLst>
                                    <p:cond delay="0"/>
                                  </p:stCondLst>
                                  <p:childTnLst>
                                    <p:animMotion origin="layout" path="M 4.44444E-6 -0.24306 L 4.44444E-6 0.00709 " pathEditMode="relative" rAng="0" ptsTypes="AA">
                                      <p:cBhvr>
                                        <p:cTn id="58" dur="1500" fill="hold"/>
                                        <p:tgtEl>
                                          <p:spTgt spid="12"/>
                                        </p:tgtEl>
                                        <p:attrNameLst>
                                          <p:attrName>ppt_x</p:attrName>
                                          <p:attrName>ppt_y</p:attrName>
                                        </p:attrNameLst>
                                      </p:cBhvr>
                                      <p:rCtr x="0" y="12492"/>
                                    </p:animMotion>
                                  </p:childTnLst>
                                </p:cTn>
                              </p:par>
                            </p:childTnLst>
                          </p:cTn>
                        </p:par>
                        <p:par>
                          <p:cTn id="59" fill="hold">
                            <p:stCondLst>
                              <p:cond delay="1500"/>
                            </p:stCondLst>
                            <p:childTnLst>
                              <p:par>
                                <p:cTn id="60" presetID="1" presetClass="exit" presetSubtype="0" fill="hold" nodeType="afterEffect">
                                  <p:stCondLst>
                                    <p:cond delay="0"/>
                                  </p:stCondLst>
                                  <p:childTnLst>
                                    <p:set>
                                      <p:cBhvr>
                                        <p:cTn id="61"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6" grpId="1" animBg="1"/>
      <p:bldP spid="7" grpId="0" animBg="1"/>
      <p:bldP spid="7" grpId="1" animBg="1"/>
      <p:bldP spid="8" grpId="0" animBg="1"/>
      <p:bldP spid="8" grpId="1" animBg="1"/>
      <p:bldP spid="9" grpId="0" animBg="1"/>
      <p:bldP spid="9" grpId="1" animBg="1"/>
      <p:bldP spid="11" grpId="0" animBg="1"/>
      <p:bldP spid="11" grpId="1" animBg="1"/>
      <p:bldP spid="12" grpId="0" animBg="1"/>
      <p:bldP spid="12"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70107" y="2342027"/>
            <a:ext cx="2052483" cy="1771148"/>
          </a:xfrm>
          <a:prstGeom prst="rect">
            <a:avLst/>
          </a:prstGeom>
        </p:spPr>
        <p:txBody>
          <a:bodyPr wrap="square" lIns="128987" tIns="64495" rIns="128987" bIns="64495">
            <a:spAutoFit/>
          </a:bodyPr>
          <a:lstStyle/>
          <a:p>
            <a:pPr>
              <a:defRPr/>
            </a:pPr>
            <a:r>
              <a:rPr lang="en-US" altLang="zh-CN" sz="10665" kern="0" dirty="0" smtClean="0">
                <a:solidFill>
                  <a:srgbClr val="F4DAE5"/>
                </a:solidFill>
                <a:effectLst>
                  <a:glow rad="63500">
                    <a:schemeClr val="bg1">
                      <a:lumMod val="65000"/>
                      <a:alpha val="40000"/>
                    </a:schemeClr>
                  </a:glow>
                </a:effectLst>
                <a:latin typeface="Impact" pitchFamily="34" charset="0"/>
              </a:rPr>
              <a:t>03</a:t>
            </a:r>
            <a:endParaRPr lang="zh-CN" altLang="en-US" sz="10665" kern="0" dirty="0">
              <a:solidFill>
                <a:srgbClr val="F4DAE5"/>
              </a:solidFill>
              <a:effectLst>
                <a:glow rad="63500">
                  <a:schemeClr val="bg1">
                    <a:lumMod val="65000"/>
                    <a:alpha val="40000"/>
                  </a:schemeClr>
                </a:glow>
              </a:effectLst>
              <a:latin typeface="Impact" pitchFamily="34" charset="0"/>
            </a:endParaRPr>
          </a:p>
        </p:txBody>
      </p:sp>
      <p:sp>
        <p:nvSpPr>
          <p:cNvPr id="3" name="TextBox 21"/>
          <p:cNvSpPr txBox="1"/>
          <p:nvPr/>
        </p:nvSpPr>
        <p:spPr>
          <a:xfrm>
            <a:off x="2241039" y="3857783"/>
            <a:ext cx="5383468" cy="799799"/>
          </a:xfrm>
          <a:prstGeom prst="rect">
            <a:avLst/>
          </a:prstGeom>
          <a:noFill/>
        </p:spPr>
        <p:txBody>
          <a:bodyPr wrap="square" lIns="121549" tIns="60752" rIns="121549" bIns="60752" rtlCol="0">
            <a:spAutoFit/>
          </a:bodyPr>
          <a:lstStyle/>
          <a:p>
            <a:pPr algn="l" eaLnBrk="1" hangingPunct="1"/>
            <a:r>
              <a:rPr lang="zh-CN" altLang="en-US" sz="4400" b="1" dirty="0">
                <a:solidFill>
                  <a:srgbClr val="A69CBF"/>
                </a:solidFill>
                <a:latin typeface="微软雅黑" panose="020B0503020204020204" pitchFamily="34" charset="-122"/>
                <a:ea typeface="微软雅黑" panose="020B0503020204020204" pitchFamily="34" charset="-122"/>
              </a:rPr>
              <a:t>单击输入标题文字</a:t>
            </a:r>
          </a:p>
        </p:txBody>
      </p:sp>
      <p:sp>
        <p:nvSpPr>
          <p:cNvPr id="5" name="Text Box 40"/>
          <p:cNvSpPr txBox="1">
            <a:spLocks noChangeArrowheads="1"/>
          </p:cNvSpPr>
          <p:nvPr/>
        </p:nvSpPr>
        <p:spPr bwMode="gray">
          <a:xfrm>
            <a:off x="2241039" y="4584293"/>
            <a:ext cx="4032114" cy="633763"/>
          </a:xfrm>
          <a:prstGeom prst="rect">
            <a:avLst/>
          </a:prstGeom>
          <a:noFill/>
          <a:ln w="9525">
            <a:noFill/>
            <a:miter lim="800000"/>
          </a:ln>
        </p:spPr>
        <p:txBody>
          <a:bodyPr wrap="square">
            <a:spAutoFit/>
          </a:bodyPr>
          <a:lstStyle/>
          <a:p>
            <a:pPr lvl="0">
              <a:lnSpc>
                <a:spcPct val="120000"/>
              </a:lnSpc>
              <a:defRPr/>
            </a:pPr>
            <a:r>
              <a:rPr lang="zh-CN" altLang="en-US" sz="1465" kern="0" dirty="0">
                <a:solidFill>
                  <a:srgbClr val="A69CBF"/>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p>
        </p:txBody>
      </p:sp>
      <p:pic>
        <p:nvPicPr>
          <p:cNvPr id="6" name="PA_图片 1"/>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122567" y="2328299"/>
            <a:ext cx="2342781" cy="25728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grpId="0" nodeType="afterEffect">
                                  <p:stCondLst>
                                    <p:cond delay="0"/>
                                  </p:stCondLst>
                                  <p:iterate type="lt">
                                    <p:tmPct val="18000"/>
                                  </p:iterate>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strVal val="4*#ppt_w"/>
                                          </p:val>
                                        </p:tav>
                                        <p:tav tm="100000">
                                          <p:val>
                                            <p:strVal val="#ppt_w"/>
                                          </p:val>
                                        </p:tav>
                                      </p:tavLst>
                                    </p:anim>
                                    <p:anim calcmode="lin" valueType="num">
                                      <p:cBhvr>
                                        <p:cTn id="14" dur="500" fill="hold"/>
                                        <p:tgtEl>
                                          <p:spTgt spid="2"/>
                                        </p:tgtEl>
                                        <p:attrNameLst>
                                          <p:attrName>ppt_h</p:attrName>
                                        </p:attrNameLst>
                                      </p:cBhvr>
                                      <p:tavLst>
                                        <p:tav tm="0">
                                          <p:val>
                                            <p:strVal val="4*#ppt_h"/>
                                          </p:val>
                                        </p:tav>
                                        <p:tav tm="100000">
                                          <p:val>
                                            <p:strVal val="#ppt_h"/>
                                          </p:val>
                                        </p:tav>
                                      </p:tavLst>
                                    </p:anim>
                                  </p:childTnLst>
                                </p:cTn>
                              </p:par>
                            </p:childTnLst>
                          </p:cTn>
                        </p:par>
                        <p:par>
                          <p:cTn id="15" fill="hold">
                            <p:stCondLst>
                              <p:cond delay="589"/>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089"/>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p:nvPr/>
        </p:nvGraphicFramePr>
        <p:xfrm>
          <a:off x="4071814" y="1651857"/>
          <a:ext cx="6791399" cy="3374153"/>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组合 3"/>
          <p:cNvGrpSpPr/>
          <p:nvPr/>
        </p:nvGrpSpPr>
        <p:grpSpPr>
          <a:xfrm>
            <a:off x="4678599" y="5012233"/>
            <a:ext cx="752215" cy="787151"/>
            <a:chOff x="1568105" y="2906975"/>
            <a:chExt cx="1312240" cy="1371483"/>
          </a:xfrm>
          <a:solidFill>
            <a:schemeClr val="bg1">
              <a:alpha val="30000"/>
            </a:schemeClr>
          </a:solidFill>
        </p:grpSpPr>
        <p:sp>
          <p:nvSpPr>
            <p:cNvPr id="5" name="椭圆 4"/>
            <p:cNvSpPr/>
            <p:nvPr/>
          </p:nvSpPr>
          <p:spPr>
            <a:xfrm flipH="1" flipV="1">
              <a:off x="1568105" y="2906975"/>
              <a:ext cx="1312240" cy="1310615"/>
            </a:xfrm>
            <a:prstGeom prst="ellips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1735" b="1">
                <a:solidFill>
                  <a:schemeClr val="bg1"/>
                </a:solidFill>
              </a:endParaRPr>
            </a:p>
          </p:txBody>
        </p:sp>
        <p:sp>
          <p:nvSpPr>
            <p:cNvPr id="6" name="椭圆 5"/>
            <p:cNvSpPr/>
            <p:nvPr/>
          </p:nvSpPr>
          <p:spPr>
            <a:xfrm>
              <a:off x="1631653" y="2972679"/>
              <a:ext cx="1185148" cy="591841"/>
            </a:xfrm>
            <a:custGeom>
              <a:avLst/>
              <a:gdLst/>
              <a:ahLst/>
              <a:cxnLst/>
              <a:rect l="l" t="t" r="r" b="b"/>
              <a:pathLst>
                <a:path w="648072" h="324036">
                  <a:moveTo>
                    <a:pt x="324036" y="0"/>
                  </a:moveTo>
                  <a:cubicBezTo>
                    <a:pt x="502996" y="0"/>
                    <a:pt x="648072" y="145076"/>
                    <a:pt x="648072" y="324036"/>
                  </a:cubicBezTo>
                  <a:lnTo>
                    <a:pt x="488078" y="324036"/>
                  </a:lnTo>
                  <a:cubicBezTo>
                    <a:pt x="484645" y="195866"/>
                    <a:pt x="379473" y="93235"/>
                    <a:pt x="250330" y="93235"/>
                  </a:cubicBezTo>
                  <a:cubicBezTo>
                    <a:pt x="121187" y="93235"/>
                    <a:pt x="16016" y="195866"/>
                    <a:pt x="12582" y="324036"/>
                  </a:cubicBezTo>
                  <a:lnTo>
                    <a:pt x="0" y="324036"/>
                  </a:lnTo>
                  <a:cubicBezTo>
                    <a:pt x="0" y="145076"/>
                    <a:pt x="145076" y="0"/>
                    <a:pt x="324036" y="0"/>
                  </a:cubicBez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1735" b="1">
                <a:solidFill>
                  <a:schemeClr val="bg1"/>
                </a:solidFill>
              </a:endParaRPr>
            </a:p>
          </p:txBody>
        </p:sp>
        <p:sp>
          <p:nvSpPr>
            <p:cNvPr id="7" name="TextBox 6"/>
            <p:cNvSpPr txBox="1"/>
            <p:nvPr/>
          </p:nvSpPr>
          <p:spPr>
            <a:xfrm>
              <a:off x="1568105" y="3656172"/>
              <a:ext cx="1312240" cy="622286"/>
            </a:xfrm>
            <a:prstGeom prst="rect">
              <a:avLst/>
            </a:prstGeom>
            <a:noFill/>
          </p:spPr>
          <p:txBody>
            <a:bodyPr wrap="square" lIns="170823" tIns="85411" rIns="170823" bIns="85411" rtlCol="0">
              <a:spAutoFit/>
            </a:bodyP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2014</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8" name="椭圆 5"/>
            <p:cNvSpPr/>
            <p:nvPr/>
          </p:nvSpPr>
          <p:spPr>
            <a:xfrm>
              <a:off x="1631652" y="2972679"/>
              <a:ext cx="1185148" cy="591841"/>
            </a:xfrm>
            <a:custGeom>
              <a:avLst/>
              <a:gdLst/>
              <a:ahLst/>
              <a:cxnLst/>
              <a:rect l="l" t="t" r="r" b="b"/>
              <a:pathLst>
                <a:path w="648072" h="324036">
                  <a:moveTo>
                    <a:pt x="324036" y="0"/>
                  </a:moveTo>
                  <a:cubicBezTo>
                    <a:pt x="502996" y="0"/>
                    <a:pt x="648072" y="145076"/>
                    <a:pt x="648072" y="324036"/>
                  </a:cubicBezTo>
                  <a:lnTo>
                    <a:pt x="488078" y="324036"/>
                  </a:lnTo>
                  <a:cubicBezTo>
                    <a:pt x="484645" y="195866"/>
                    <a:pt x="379473" y="93235"/>
                    <a:pt x="250330" y="93235"/>
                  </a:cubicBezTo>
                  <a:cubicBezTo>
                    <a:pt x="121187" y="93235"/>
                    <a:pt x="16016" y="195866"/>
                    <a:pt x="12582" y="324036"/>
                  </a:cubicBezTo>
                  <a:lnTo>
                    <a:pt x="0" y="324036"/>
                  </a:lnTo>
                  <a:cubicBezTo>
                    <a:pt x="0" y="145076"/>
                    <a:pt x="145076" y="0"/>
                    <a:pt x="32403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1735" b="1">
                <a:solidFill>
                  <a:schemeClr val="bg1"/>
                </a:solidFill>
              </a:endParaRPr>
            </a:p>
          </p:txBody>
        </p:sp>
      </p:grpSp>
      <p:grpSp>
        <p:nvGrpSpPr>
          <p:cNvPr id="9" name="组合 8"/>
          <p:cNvGrpSpPr/>
          <p:nvPr/>
        </p:nvGrpSpPr>
        <p:grpSpPr>
          <a:xfrm>
            <a:off x="5914601" y="5012233"/>
            <a:ext cx="752215" cy="787151"/>
            <a:chOff x="1568105" y="2906975"/>
            <a:chExt cx="1312240" cy="1371483"/>
          </a:xfrm>
          <a:solidFill>
            <a:schemeClr val="bg1">
              <a:alpha val="30000"/>
            </a:schemeClr>
          </a:solidFill>
        </p:grpSpPr>
        <p:sp>
          <p:nvSpPr>
            <p:cNvPr id="10" name="椭圆 9"/>
            <p:cNvSpPr/>
            <p:nvPr/>
          </p:nvSpPr>
          <p:spPr>
            <a:xfrm flipH="1" flipV="1">
              <a:off x="1568105" y="2906975"/>
              <a:ext cx="1312240" cy="1310615"/>
            </a:xfrm>
            <a:prstGeom prst="ellipse">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1735" b="1">
                <a:solidFill>
                  <a:schemeClr val="bg1"/>
                </a:solidFill>
              </a:endParaRPr>
            </a:p>
          </p:txBody>
        </p:sp>
        <p:sp>
          <p:nvSpPr>
            <p:cNvPr id="11" name="椭圆 5"/>
            <p:cNvSpPr/>
            <p:nvPr/>
          </p:nvSpPr>
          <p:spPr>
            <a:xfrm>
              <a:off x="1631653" y="2972679"/>
              <a:ext cx="1185148" cy="591841"/>
            </a:xfrm>
            <a:custGeom>
              <a:avLst/>
              <a:gdLst/>
              <a:ahLst/>
              <a:cxnLst/>
              <a:rect l="l" t="t" r="r" b="b"/>
              <a:pathLst>
                <a:path w="648072" h="324036">
                  <a:moveTo>
                    <a:pt x="324036" y="0"/>
                  </a:moveTo>
                  <a:cubicBezTo>
                    <a:pt x="502996" y="0"/>
                    <a:pt x="648072" y="145076"/>
                    <a:pt x="648072" y="324036"/>
                  </a:cubicBezTo>
                  <a:lnTo>
                    <a:pt x="488078" y="324036"/>
                  </a:lnTo>
                  <a:cubicBezTo>
                    <a:pt x="484645" y="195866"/>
                    <a:pt x="379473" y="93235"/>
                    <a:pt x="250330" y="93235"/>
                  </a:cubicBezTo>
                  <a:cubicBezTo>
                    <a:pt x="121187" y="93235"/>
                    <a:pt x="16016" y="195866"/>
                    <a:pt x="12582" y="324036"/>
                  </a:cubicBezTo>
                  <a:lnTo>
                    <a:pt x="0" y="324036"/>
                  </a:lnTo>
                  <a:cubicBezTo>
                    <a:pt x="0" y="145076"/>
                    <a:pt x="145076" y="0"/>
                    <a:pt x="324036" y="0"/>
                  </a:cubicBez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1735" b="1">
                <a:solidFill>
                  <a:schemeClr val="bg1"/>
                </a:solidFill>
              </a:endParaRPr>
            </a:p>
          </p:txBody>
        </p:sp>
        <p:sp>
          <p:nvSpPr>
            <p:cNvPr id="12" name="TextBox 11"/>
            <p:cNvSpPr txBox="1"/>
            <p:nvPr/>
          </p:nvSpPr>
          <p:spPr>
            <a:xfrm>
              <a:off x="1568105" y="3656172"/>
              <a:ext cx="1312240" cy="622286"/>
            </a:xfrm>
            <a:prstGeom prst="rect">
              <a:avLst/>
            </a:prstGeom>
            <a:noFill/>
          </p:spPr>
          <p:txBody>
            <a:bodyPr wrap="square" lIns="170823" tIns="85411" rIns="170823" bIns="85411" rtlCol="0">
              <a:spAutoFit/>
            </a:bodyP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2015</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3" name="椭圆 5"/>
            <p:cNvSpPr/>
            <p:nvPr/>
          </p:nvSpPr>
          <p:spPr>
            <a:xfrm>
              <a:off x="1631652" y="2972679"/>
              <a:ext cx="1185148" cy="591841"/>
            </a:xfrm>
            <a:custGeom>
              <a:avLst/>
              <a:gdLst/>
              <a:ahLst/>
              <a:cxnLst/>
              <a:rect l="l" t="t" r="r" b="b"/>
              <a:pathLst>
                <a:path w="648072" h="324036">
                  <a:moveTo>
                    <a:pt x="324036" y="0"/>
                  </a:moveTo>
                  <a:cubicBezTo>
                    <a:pt x="502996" y="0"/>
                    <a:pt x="648072" y="145076"/>
                    <a:pt x="648072" y="324036"/>
                  </a:cubicBezTo>
                  <a:lnTo>
                    <a:pt x="488078" y="324036"/>
                  </a:lnTo>
                  <a:cubicBezTo>
                    <a:pt x="484645" y="195866"/>
                    <a:pt x="379473" y="93235"/>
                    <a:pt x="250330" y="93235"/>
                  </a:cubicBezTo>
                  <a:cubicBezTo>
                    <a:pt x="121187" y="93235"/>
                    <a:pt x="16016" y="195866"/>
                    <a:pt x="12582" y="324036"/>
                  </a:cubicBezTo>
                  <a:lnTo>
                    <a:pt x="0" y="324036"/>
                  </a:lnTo>
                  <a:cubicBezTo>
                    <a:pt x="0" y="145076"/>
                    <a:pt x="145076" y="0"/>
                    <a:pt x="32403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1735" b="1">
                <a:solidFill>
                  <a:schemeClr val="bg1"/>
                </a:solidFill>
              </a:endParaRPr>
            </a:p>
          </p:txBody>
        </p:sp>
      </p:grpSp>
      <p:grpSp>
        <p:nvGrpSpPr>
          <p:cNvPr id="14" name="组合 13"/>
          <p:cNvGrpSpPr/>
          <p:nvPr/>
        </p:nvGrpSpPr>
        <p:grpSpPr>
          <a:xfrm>
            <a:off x="7178067" y="5039734"/>
            <a:ext cx="752215" cy="787151"/>
            <a:chOff x="1568105" y="2906975"/>
            <a:chExt cx="1312240" cy="1371483"/>
          </a:xfrm>
          <a:solidFill>
            <a:schemeClr val="bg1">
              <a:alpha val="30000"/>
            </a:schemeClr>
          </a:solidFill>
        </p:grpSpPr>
        <p:sp>
          <p:nvSpPr>
            <p:cNvPr id="15" name="椭圆 14"/>
            <p:cNvSpPr/>
            <p:nvPr/>
          </p:nvSpPr>
          <p:spPr>
            <a:xfrm flipH="1" flipV="1">
              <a:off x="1568105" y="2906975"/>
              <a:ext cx="1312240" cy="1310615"/>
            </a:xfrm>
            <a:prstGeom prst="ellipse">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1735" b="1">
                <a:solidFill>
                  <a:schemeClr val="bg1"/>
                </a:solidFill>
              </a:endParaRPr>
            </a:p>
          </p:txBody>
        </p:sp>
        <p:sp>
          <p:nvSpPr>
            <p:cNvPr id="16" name="椭圆 5"/>
            <p:cNvSpPr/>
            <p:nvPr/>
          </p:nvSpPr>
          <p:spPr>
            <a:xfrm>
              <a:off x="1631653" y="2972679"/>
              <a:ext cx="1185148" cy="591841"/>
            </a:xfrm>
            <a:custGeom>
              <a:avLst/>
              <a:gdLst/>
              <a:ahLst/>
              <a:cxnLst/>
              <a:rect l="l" t="t" r="r" b="b"/>
              <a:pathLst>
                <a:path w="648072" h="324036">
                  <a:moveTo>
                    <a:pt x="324036" y="0"/>
                  </a:moveTo>
                  <a:cubicBezTo>
                    <a:pt x="502996" y="0"/>
                    <a:pt x="648072" y="145076"/>
                    <a:pt x="648072" y="324036"/>
                  </a:cubicBezTo>
                  <a:lnTo>
                    <a:pt x="488078" y="324036"/>
                  </a:lnTo>
                  <a:cubicBezTo>
                    <a:pt x="484645" y="195866"/>
                    <a:pt x="379473" y="93235"/>
                    <a:pt x="250330" y="93235"/>
                  </a:cubicBezTo>
                  <a:cubicBezTo>
                    <a:pt x="121187" y="93235"/>
                    <a:pt x="16016" y="195866"/>
                    <a:pt x="12582" y="324036"/>
                  </a:cubicBezTo>
                  <a:lnTo>
                    <a:pt x="0" y="324036"/>
                  </a:lnTo>
                  <a:cubicBezTo>
                    <a:pt x="0" y="145076"/>
                    <a:pt x="145076" y="0"/>
                    <a:pt x="324036" y="0"/>
                  </a:cubicBez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1735" b="1">
                <a:solidFill>
                  <a:schemeClr val="bg1"/>
                </a:solidFill>
              </a:endParaRPr>
            </a:p>
          </p:txBody>
        </p:sp>
        <p:sp>
          <p:nvSpPr>
            <p:cNvPr id="17" name="TextBox 16"/>
            <p:cNvSpPr txBox="1"/>
            <p:nvPr/>
          </p:nvSpPr>
          <p:spPr>
            <a:xfrm>
              <a:off x="1568105" y="3656172"/>
              <a:ext cx="1312240" cy="622286"/>
            </a:xfrm>
            <a:prstGeom prst="rect">
              <a:avLst/>
            </a:prstGeom>
            <a:noFill/>
          </p:spPr>
          <p:txBody>
            <a:bodyPr wrap="square" lIns="170823" tIns="85411" rIns="170823" bIns="85411" rtlCol="0">
              <a:spAutoFit/>
            </a:bodyP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2016</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8" name="椭圆 5"/>
            <p:cNvSpPr/>
            <p:nvPr/>
          </p:nvSpPr>
          <p:spPr>
            <a:xfrm>
              <a:off x="1631652" y="2972679"/>
              <a:ext cx="1185148" cy="591841"/>
            </a:xfrm>
            <a:custGeom>
              <a:avLst/>
              <a:gdLst/>
              <a:ahLst/>
              <a:cxnLst/>
              <a:rect l="l" t="t" r="r" b="b"/>
              <a:pathLst>
                <a:path w="648072" h="324036">
                  <a:moveTo>
                    <a:pt x="324036" y="0"/>
                  </a:moveTo>
                  <a:cubicBezTo>
                    <a:pt x="502996" y="0"/>
                    <a:pt x="648072" y="145076"/>
                    <a:pt x="648072" y="324036"/>
                  </a:cubicBezTo>
                  <a:lnTo>
                    <a:pt x="488078" y="324036"/>
                  </a:lnTo>
                  <a:cubicBezTo>
                    <a:pt x="484645" y="195866"/>
                    <a:pt x="379473" y="93235"/>
                    <a:pt x="250330" y="93235"/>
                  </a:cubicBezTo>
                  <a:cubicBezTo>
                    <a:pt x="121187" y="93235"/>
                    <a:pt x="16016" y="195866"/>
                    <a:pt x="12582" y="324036"/>
                  </a:cubicBezTo>
                  <a:lnTo>
                    <a:pt x="0" y="324036"/>
                  </a:lnTo>
                  <a:cubicBezTo>
                    <a:pt x="0" y="145076"/>
                    <a:pt x="145076" y="0"/>
                    <a:pt x="32403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1735" b="1">
                <a:solidFill>
                  <a:schemeClr val="bg1"/>
                </a:solidFill>
              </a:endParaRPr>
            </a:p>
          </p:txBody>
        </p:sp>
      </p:grpSp>
      <p:grpSp>
        <p:nvGrpSpPr>
          <p:cNvPr id="19" name="组合 18"/>
          <p:cNvGrpSpPr/>
          <p:nvPr/>
        </p:nvGrpSpPr>
        <p:grpSpPr>
          <a:xfrm>
            <a:off x="8432379" y="5067234"/>
            <a:ext cx="752215" cy="787151"/>
            <a:chOff x="1568105" y="2906975"/>
            <a:chExt cx="1312240" cy="1371483"/>
          </a:xfrm>
          <a:solidFill>
            <a:schemeClr val="bg1">
              <a:alpha val="30000"/>
            </a:schemeClr>
          </a:solidFill>
        </p:grpSpPr>
        <p:sp>
          <p:nvSpPr>
            <p:cNvPr id="20" name="椭圆 19"/>
            <p:cNvSpPr/>
            <p:nvPr/>
          </p:nvSpPr>
          <p:spPr>
            <a:xfrm flipH="1" flipV="1">
              <a:off x="1568105" y="2906975"/>
              <a:ext cx="1312240" cy="1310615"/>
            </a:xfrm>
            <a:prstGeom prst="ellipse">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1735" b="1">
                <a:solidFill>
                  <a:schemeClr val="bg1"/>
                </a:solidFill>
              </a:endParaRPr>
            </a:p>
          </p:txBody>
        </p:sp>
        <p:sp>
          <p:nvSpPr>
            <p:cNvPr id="21" name="椭圆 5"/>
            <p:cNvSpPr/>
            <p:nvPr/>
          </p:nvSpPr>
          <p:spPr>
            <a:xfrm>
              <a:off x="1631653" y="2972679"/>
              <a:ext cx="1185148" cy="591841"/>
            </a:xfrm>
            <a:custGeom>
              <a:avLst/>
              <a:gdLst/>
              <a:ahLst/>
              <a:cxnLst/>
              <a:rect l="l" t="t" r="r" b="b"/>
              <a:pathLst>
                <a:path w="648072" h="324036">
                  <a:moveTo>
                    <a:pt x="324036" y="0"/>
                  </a:moveTo>
                  <a:cubicBezTo>
                    <a:pt x="502996" y="0"/>
                    <a:pt x="648072" y="145076"/>
                    <a:pt x="648072" y="324036"/>
                  </a:cubicBezTo>
                  <a:lnTo>
                    <a:pt x="488078" y="324036"/>
                  </a:lnTo>
                  <a:cubicBezTo>
                    <a:pt x="484645" y="195866"/>
                    <a:pt x="379473" y="93235"/>
                    <a:pt x="250330" y="93235"/>
                  </a:cubicBezTo>
                  <a:cubicBezTo>
                    <a:pt x="121187" y="93235"/>
                    <a:pt x="16016" y="195866"/>
                    <a:pt x="12582" y="324036"/>
                  </a:cubicBezTo>
                  <a:lnTo>
                    <a:pt x="0" y="324036"/>
                  </a:lnTo>
                  <a:cubicBezTo>
                    <a:pt x="0" y="145076"/>
                    <a:pt x="145076" y="0"/>
                    <a:pt x="324036" y="0"/>
                  </a:cubicBez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1735" b="1">
                <a:solidFill>
                  <a:schemeClr val="bg1"/>
                </a:solidFill>
              </a:endParaRPr>
            </a:p>
          </p:txBody>
        </p:sp>
        <p:sp>
          <p:nvSpPr>
            <p:cNvPr id="22" name="TextBox 21"/>
            <p:cNvSpPr txBox="1"/>
            <p:nvPr/>
          </p:nvSpPr>
          <p:spPr>
            <a:xfrm>
              <a:off x="1568105" y="3656172"/>
              <a:ext cx="1312240" cy="622286"/>
            </a:xfrm>
            <a:prstGeom prst="rect">
              <a:avLst/>
            </a:prstGeom>
            <a:noFill/>
          </p:spPr>
          <p:txBody>
            <a:bodyPr wrap="square" lIns="170823" tIns="85411" rIns="170823" bIns="85411" rtlCol="0">
              <a:spAutoFit/>
            </a:bodyP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2017</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3" name="椭圆 5"/>
            <p:cNvSpPr/>
            <p:nvPr/>
          </p:nvSpPr>
          <p:spPr>
            <a:xfrm>
              <a:off x="1631652" y="2972679"/>
              <a:ext cx="1185148" cy="591841"/>
            </a:xfrm>
            <a:custGeom>
              <a:avLst/>
              <a:gdLst/>
              <a:ahLst/>
              <a:cxnLst/>
              <a:rect l="l" t="t" r="r" b="b"/>
              <a:pathLst>
                <a:path w="648072" h="324036">
                  <a:moveTo>
                    <a:pt x="324036" y="0"/>
                  </a:moveTo>
                  <a:cubicBezTo>
                    <a:pt x="502996" y="0"/>
                    <a:pt x="648072" y="145076"/>
                    <a:pt x="648072" y="324036"/>
                  </a:cubicBezTo>
                  <a:lnTo>
                    <a:pt x="488078" y="324036"/>
                  </a:lnTo>
                  <a:cubicBezTo>
                    <a:pt x="484645" y="195866"/>
                    <a:pt x="379473" y="93235"/>
                    <a:pt x="250330" y="93235"/>
                  </a:cubicBezTo>
                  <a:cubicBezTo>
                    <a:pt x="121187" y="93235"/>
                    <a:pt x="16016" y="195866"/>
                    <a:pt x="12582" y="324036"/>
                  </a:cubicBezTo>
                  <a:lnTo>
                    <a:pt x="0" y="324036"/>
                  </a:lnTo>
                  <a:cubicBezTo>
                    <a:pt x="0" y="145076"/>
                    <a:pt x="145076" y="0"/>
                    <a:pt x="32403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1735" b="1">
                <a:solidFill>
                  <a:schemeClr val="bg1"/>
                </a:solidFill>
              </a:endParaRPr>
            </a:p>
          </p:txBody>
        </p:sp>
      </p:grpSp>
      <p:grpSp>
        <p:nvGrpSpPr>
          <p:cNvPr id="24" name="组合 23"/>
          <p:cNvGrpSpPr/>
          <p:nvPr/>
        </p:nvGrpSpPr>
        <p:grpSpPr>
          <a:xfrm>
            <a:off x="9686693" y="5067234"/>
            <a:ext cx="752215" cy="787151"/>
            <a:chOff x="1568105" y="2906975"/>
            <a:chExt cx="1312240" cy="1371483"/>
          </a:xfrm>
          <a:solidFill>
            <a:schemeClr val="bg1">
              <a:alpha val="30000"/>
            </a:schemeClr>
          </a:solidFill>
        </p:grpSpPr>
        <p:sp>
          <p:nvSpPr>
            <p:cNvPr id="25" name="椭圆 24"/>
            <p:cNvSpPr/>
            <p:nvPr/>
          </p:nvSpPr>
          <p:spPr>
            <a:xfrm flipH="1" flipV="1">
              <a:off x="1568105" y="2906975"/>
              <a:ext cx="1312240" cy="1310615"/>
            </a:xfrm>
            <a:prstGeom prst="ellipse">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1735" b="1">
                <a:solidFill>
                  <a:schemeClr val="bg1"/>
                </a:solidFill>
              </a:endParaRPr>
            </a:p>
          </p:txBody>
        </p:sp>
        <p:sp>
          <p:nvSpPr>
            <p:cNvPr id="26" name="椭圆 5"/>
            <p:cNvSpPr/>
            <p:nvPr/>
          </p:nvSpPr>
          <p:spPr>
            <a:xfrm>
              <a:off x="1631653" y="2972679"/>
              <a:ext cx="1185148" cy="591841"/>
            </a:xfrm>
            <a:custGeom>
              <a:avLst/>
              <a:gdLst/>
              <a:ahLst/>
              <a:cxnLst/>
              <a:rect l="l" t="t" r="r" b="b"/>
              <a:pathLst>
                <a:path w="648072" h="324036">
                  <a:moveTo>
                    <a:pt x="324036" y="0"/>
                  </a:moveTo>
                  <a:cubicBezTo>
                    <a:pt x="502996" y="0"/>
                    <a:pt x="648072" y="145076"/>
                    <a:pt x="648072" y="324036"/>
                  </a:cubicBezTo>
                  <a:lnTo>
                    <a:pt x="488078" y="324036"/>
                  </a:lnTo>
                  <a:cubicBezTo>
                    <a:pt x="484645" y="195866"/>
                    <a:pt x="379473" y="93235"/>
                    <a:pt x="250330" y="93235"/>
                  </a:cubicBezTo>
                  <a:cubicBezTo>
                    <a:pt x="121187" y="93235"/>
                    <a:pt x="16016" y="195866"/>
                    <a:pt x="12582" y="324036"/>
                  </a:cubicBezTo>
                  <a:lnTo>
                    <a:pt x="0" y="324036"/>
                  </a:lnTo>
                  <a:cubicBezTo>
                    <a:pt x="0" y="145076"/>
                    <a:pt x="145076" y="0"/>
                    <a:pt x="324036" y="0"/>
                  </a:cubicBez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1735" b="1">
                <a:solidFill>
                  <a:schemeClr val="bg1"/>
                </a:solidFill>
              </a:endParaRPr>
            </a:p>
          </p:txBody>
        </p:sp>
        <p:sp>
          <p:nvSpPr>
            <p:cNvPr id="27" name="TextBox 26"/>
            <p:cNvSpPr txBox="1"/>
            <p:nvPr/>
          </p:nvSpPr>
          <p:spPr>
            <a:xfrm>
              <a:off x="1568105" y="3656172"/>
              <a:ext cx="1312240" cy="622286"/>
            </a:xfrm>
            <a:prstGeom prst="rect">
              <a:avLst/>
            </a:prstGeom>
            <a:noFill/>
          </p:spPr>
          <p:txBody>
            <a:bodyPr wrap="square" lIns="170823" tIns="85411" rIns="170823" bIns="85411" rtlCol="0">
              <a:spAutoFit/>
            </a:bodyP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2018</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8" name="椭圆 5"/>
            <p:cNvSpPr/>
            <p:nvPr/>
          </p:nvSpPr>
          <p:spPr>
            <a:xfrm>
              <a:off x="1631652" y="2972679"/>
              <a:ext cx="1185148" cy="591841"/>
            </a:xfrm>
            <a:custGeom>
              <a:avLst/>
              <a:gdLst/>
              <a:ahLst/>
              <a:cxnLst/>
              <a:rect l="l" t="t" r="r" b="b"/>
              <a:pathLst>
                <a:path w="648072" h="324036">
                  <a:moveTo>
                    <a:pt x="324036" y="0"/>
                  </a:moveTo>
                  <a:cubicBezTo>
                    <a:pt x="502996" y="0"/>
                    <a:pt x="648072" y="145076"/>
                    <a:pt x="648072" y="324036"/>
                  </a:cubicBezTo>
                  <a:lnTo>
                    <a:pt x="488078" y="324036"/>
                  </a:lnTo>
                  <a:cubicBezTo>
                    <a:pt x="484645" y="195866"/>
                    <a:pt x="379473" y="93235"/>
                    <a:pt x="250330" y="93235"/>
                  </a:cubicBezTo>
                  <a:cubicBezTo>
                    <a:pt x="121187" y="93235"/>
                    <a:pt x="16016" y="195866"/>
                    <a:pt x="12582" y="324036"/>
                  </a:cubicBezTo>
                  <a:lnTo>
                    <a:pt x="0" y="324036"/>
                  </a:lnTo>
                  <a:cubicBezTo>
                    <a:pt x="0" y="145076"/>
                    <a:pt x="145076" y="0"/>
                    <a:pt x="32403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1735" b="1">
                <a:solidFill>
                  <a:schemeClr val="bg1"/>
                </a:solidFill>
              </a:endParaRPr>
            </a:p>
          </p:txBody>
        </p:sp>
      </p:grpSp>
      <p:sp>
        <p:nvSpPr>
          <p:cNvPr id="29" name="圆角矩形 28"/>
          <p:cNvSpPr/>
          <p:nvPr/>
        </p:nvSpPr>
        <p:spPr>
          <a:xfrm>
            <a:off x="728410" y="1726180"/>
            <a:ext cx="2965999" cy="3971841"/>
          </a:xfrm>
          <a:prstGeom prst="roundRect">
            <a:avLst/>
          </a:prstGeom>
          <a:solidFill>
            <a:schemeClr val="bg1">
              <a:alpha val="3000"/>
            </a:schemeClr>
          </a:solidFill>
          <a:ln w="3175">
            <a:solidFill>
              <a:schemeClr val="bg1">
                <a:lumMod val="85000"/>
              </a:schemeClr>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7015" tIns="43507" rIns="87015" bIns="43507" rtlCol="0" anchor="ctr"/>
          <a:lstStyle/>
          <a:p>
            <a:pPr algn="ctr"/>
            <a:endParaRPr lang="zh-CN" altLang="en-US" sz="2400"/>
          </a:p>
        </p:txBody>
      </p:sp>
      <p:sp>
        <p:nvSpPr>
          <p:cNvPr id="30" name="Rectangle 42"/>
          <p:cNvSpPr/>
          <p:nvPr/>
        </p:nvSpPr>
        <p:spPr>
          <a:xfrm>
            <a:off x="957948" y="3434912"/>
            <a:ext cx="2395704" cy="2034817"/>
          </a:xfrm>
          <a:prstGeom prst="rect">
            <a:avLst/>
          </a:prstGeom>
          <a:noFill/>
          <a:ln w="12700" cap="flat" cmpd="sng" algn="ctr">
            <a:noFill/>
            <a:prstDash val="solid"/>
          </a:ln>
          <a:effectLst/>
        </p:spPr>
        <p:txBody>
          <a:bodyPr lIns="121916" tIns="0" rIns="121916" bIns="0" rtlCol="0" anchor="t"/>
          <a:lstStyle/>
          <a:p>
            <a:pPr algn="just">
              <a:spcBef>
                <a:spcPts val="1115"/>
              </a:spcBef>
              <a:spcAft>
                <a:spcPts val="1115"/>
              </a:spcAft>
            </a:pPr>
            <a:r>
              <a:rPr lang="zh-CN" altLang="en-US" sz="1335" dirty="0">
                <a:solidFill>
                  <a:schemeClr val="bg1">
                    <a:lumMod val="8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请在此处输入您的文本，或者复制您的文本粘贴到此处请在此处</a:t>
            </a:r>
            <a:endParaRPr lang="en-US" altLang="zh-CN" sz="1335" dirty="0">
              <a:solidFill>
                <a:schemeClr val="bg1">
                  <a:lumMod val="85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1421921" y="1957254"/>
            <a:ext cx="1423137" cy="1423138"/>
            <a:chOff x="1574985" y="2400492"/>
            <a:chExt cx="1496147" cy="1494294"/>
          </a:xfrm>
        </p:grpSpPr>
        <p:grpSp>
          <p:nvGrpSpPr>
            <p:cNvPr id="32" name="组合 31"/>
            <p:cNvGrpSpPr/>
            <p:nvPr/>
          </p:nvGrpSpPr>
          <p:grpSpPr>
            <a:xfrm>
              <a:off x="1574985" y="2400492"/>
              <a:ext cx="1496147" cy="1494294"/>
              <a:chOff x="1568105" y="2906975"/>
              <a:chExt cx="1312240" cy="1310615"/>
            </a:xfrm>
          </p:grpSpPr>
          <p:sp>
            <p:nvSpPr>
              <p:cNvPr id="34" name="椭圆 33"/>
              <p:cNvSpPr/>
              <p:nvPr/>
            </p:nvSpPr>
            <p:spPr>
              <a:xfrm flipH="1" flipV="1">
                <a:off x="1568105" y="2906975"/>
                <a:ext cx="1312240" cy="1310615"/>
              </a:xfrm>
              <a:prstGeom prst="ellipse">
                <a:avLst/>
              </a:prstGeom>
              <a:noFill/>
              <a:ln w="12700">
                <a:solidFill>
                  <a:schemeClr val="bg1">
                    <a:lumMod val="85000"/>
                  </a:schemeClr>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2400"/>
              </a:p>
            </p:txBody>
          </p:sp>
          <p:sp>
            <p:nvSpPr>
              <p:cNvPr id="35" name="椭圆 5"/>
              <p:cNvSpPr/>
              <p:nvPr/>
            </p:nvSpPr>
            <p:spPr>
              <a:xfrm>
                <a:off x="1631653" y="2972679"/>
                <a:ext cx="1185148" cy="591841"/>
              </a:xfrm>
              <a:custGeom>
                <a:avLst/>
                <a:gdLst/>
                <a:ahLst/>
                <a:cxnLst/>
                <a:rect l="l" t="t" r="r" b="b"/>
                <a:pathLst>
                  <a:path w="648072" h="324036">
                    <a:moveTo>
                      <a:pt x="324036" y="0"/>
                    </a:moveTo>
                    <a:cubicBezTo>
                      <a:pt x="502996" y="0"/>
                      <a:pt x="648072" y="145076"/>
                      <a:pt x="648072" y="324036"/>
                    </a:cubicBezTo>
                    <a:lnTo>
                      <a:pt x="488078" y="324036"/>
                    </a:lnTo>
                    <a:cubicBezTo>
                      <a:pt x="484645" y="195866"/>
                      <a:pt x="379473" y="93235"/>
                      <a:pt x="250330" y="93235"/>
                    </a:cubicBezTo>
                    <a:cubicBezTo>
                      <a:pt x="121187" y="93235"/>
                      <a:pt x="16016" y="195866"/>
                      <a:pt x="12582" y="324036"/>
                    </a:cubicBezTo>
                    <a:lnTo>
                      <a:pt x="0" y="324036"/>
                    </a:lnTo>
                    <a:cubicBezTo>
                      <a:pt x="0" y="145076"/>
                      <a:pt x="145076" y="0"/>
                      <a:pt x="324036" y="0"/>
                    </a:cubicBezTo>
                    <a:close/>
                  </a:path>
                </a:pathLst>
              </a:custGeom>
              <a:solidFill>
                <a:srgbClr val="4BC1DC"/>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2400"/>
              </a:p>
            </p:txBody>
          </p:sp>
          <p:sp>
            <p:nvSpPr>
              <p:cNvPr id="36" name="TextBox 35"/>
              <p:cNvSpPr txBox="1"/>
              <p:nvPr/>
            </p:nvSpPr>
            <p:spPr>
              <a:xfrm>
                <a:off x="1568105" y="3757927"/>
                <a:ext cx="1312240" cy="385605"/>
              </a:xfrm>
              <a:prstGeom prst="rect">
                <a:avLst/>
              </a:prstGeom>
              <a:noFill/>
            </p:spPr>
            <p:txBody>
              <a:bodyPr wrap="square" lIns="170823" tIns="85411" rIns="170823" bIns="85411"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输入文字</a:t>
                </a:r>
              </a:p>
            </p:txBody>
          </p:sp>
          <p:sp>
            <p:nvSpPr>
              <p:cNvPr id="37" name="椭圆 5"/>
              <p:cNvSpPr/>
              <p:nvPr/>
            </p:nvSpPr>
            <p:spPr>
              <a:xfrm>
                <a:off x="1631652" y="2972679"/>
                <a:ext cx="1185148" cy="591841"/>
              </a:xfrm>
              <a:custGeom>
                <a:avLst/>
                <a:gdLst/>
                <a:ahLst/>
                <a:cxnLst/>
                <a:rect l="l" t="t" r="r" b="b"/>
                <a:pathLst>
                  <a:path w="648072" h="324036">
                    <a:moveTo>
                      <a:pt x="324036" y="0"/>
                    </a:moveTo>
                    <a:cubicBezTo>
                      <a:pt x="502996" y="0"/>
                      <a:pt x="648072" y="145076"/>
                      <a:pt x="648072" y="324036"/>
                    </a:cubicBezTo>
                    <a:lnTo>
                      <a:pt x="488078" y="324036"/>
                    </a:lnTo>
                    <a:cubicBezTo>
                      <a:pt x="484645" y="195866"/>
                      <a:pt x="379473" y="93235"/>
                      <a:pt x="250330" y="93235"/>
                    </a:cubicBezTo>
                    <a:cubicBezTo>
                      <a:pt x="121187" y="93235"/>
                      <a:pt x="16016" y="195866"/>
                      <a:pt x="12582" y="324036"/>
                    </a:cubicBezTo>
                    <a:lnTo>
                      <a:pt x="0" y="324036"/>
                    </a:lnTo>
                    <a:cubicBezTo>
                      <a:pt x="0" y="145076"/>
                      <a:pt x="145076" y="0"/>
                      <a:pt x="324036" y="0"/>
                    </a:cubicBezTo>
                    <a:close/>
                  </a:path>
                </a:pathLst>
              </a:custGeom>
              <a:solidFill>
                <a:schemeClr val="bg1">
                  <a:alpha val="58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2400"/>
              </a:p>
            </p:txBody>
          </p:sp>
        </p:grpSp>
        <p:sp>
          <p:nvSpPr>
            <p:cNvPr id="33" name="KSO_Shape"/>
            <p:cNvSpPr/>
            <p:nvPr/>
          </p:nvSpPr>
          <p:spPr bwMode="auto">
            <a:xfrm>
              <a:off x="2130848" y="2812797"/>
              <a:ext cx="431330" cy="619134"/>
            </a:xfrm>
            <a:custGeom>
              <a:avLst/>
              <a:gdLst>
                <a:gd name="T0" fmla="*/ 2147483646 w 78"/>
                <a:gd name="T1" fmla="*/ 2147483646 h 112"/>
                <a:gd name="T2" fmla="*/ 2147483646 w 78"/>
                <a:gd name="T3" fmla="*/ 2147483646 h 112"/>
                <a:gd name="T4" fmla="*/ 2147483646 w 78"/>
                <a:gd name="T5" fmla="*/ 2147483646 h 112"/>
                <a:gd name="T6" fmla="*/ 2147483646 w 78"/>
                <a:gd name="T7" fmla="*/ 2147483646 h 112"/>
                <a:gd name="T8" fmla="*/ 2147483646 w 78"/>
                <a:gd name="T9" fmla="*/ 2147483646 h 112"/>
                <a:gd name="T10" fmla="*/ 2147483646 w 78"/>
                <a:gd name="T11" fmla="*/ 2147483646 h 112"/>
                <a:gd name="T12" fmla="*/ 2147483646 w 78"/>
                <a:gd name="T13" fmla="*/ 2147483646 h 112"/>
                <a:gd name="T14" fmla="*/ 2147483646 w 78"/>
                <a:gd name="T15" fmla="*/ 2147483646 h 112"/>
                <a:gd name="T16" fmla="*/ 2147483646 w 78"/>
                <a:gd name="T17" fmla="*/ 2147483646 h 112"/>
                <a:gd name="T18" fmla="*/ 2147483646 w 78"/>
                <a:gd name="T19" fmla="*/ 2147483646 h 112"/>
                <a:gd name="T20" fmla="*/ 2147483646 w 78"/>
                <a:gd name="T21" fmla="*/ 2147483646 h 112"/>
                <a:gd name="T22" fmla="*/ 2147483646 w 78"/>
                <a:gd name="T23" fmla="*/ 2147483646 h 112"/>
                <a:gd name="T24" fmla="*/ 2147483646 w 78"/>
                <a:gd name="T25" fmla="*/ 2147483646 h 112"/>
                <a:gd name="T26" fmla="*/ 2147483646 w 78"/>
                <a:gd name="T27" fmla="*/ 2147483646 h 112"/>
                <a:gd name="T28" fmla="*/ 2147483646 w 78"/>
                <a:gd name="T29" fmla="*/ 2147483646 h 112"/>
                <a:gd name="T30" fmla="*/ 2147483646 w 78"/>
                <a:gd name="T31" fmla="*/ 2147483646 h 112"/>
                <a:gd name="T32" fmla="*/ 2147483646 w 78"/>
                <a:gd name="T33" fmla="*/ 2147483646 h 112"/>
                <a:gd name="T34" fmla="*/ 2147483646 w 78"/>
                <a:gd name="T35" fmla="*/ 2147483646 h 112"/>
                <a:gd name="T36" fmla="*/ 2147483646 w 78"/>
                <a:gd name="T37" fmla="*/ 2147483646 h 112"/>
                <a:gd name="T38" fmla="*/ 2147483646 w 78"/>
                <a:gd name="T39" fmla="*/ 2147483646 h 112"/>
                <a:gd name="T40" fmla="*/ 2147483646 w 78"/>
                <a:gd name="T41" fmla="*/ 2147483646 h 112"/>
                <a:gd name="T42" fmla="*/ 2147483646 w 78"/>
                <a:gd name="T43" fmla="*/ 2147483646 h 112"/>
                <a:gd name="T44" fmla="*/ 2147483646 w 78"/>
                <a:gd name="T45" fmla="*/ 2147483646 h 112"/>
                <a:gd name="T46" fmla="*/ 2147483646 w 78"/>
                <a:gd name="T47" fmla="*/ 2147483646 h 112"/>
                <a:gd name="T48" fmla="*/ 2147483646 w 78"/>
                <a:gd name="T49" fmla="*/ 2147483646 h 112"/>
                <a:gd name="T50" fmla="*/ 2147483646 w 78"/>
                <a:gd name="T51" fmla="*/ 2147483646 h 112"/>
                <a:gd name="T52" fmla="*/ 2147483646 w 78"/>
                <a:gd name="T53" fmla="*/ 2147483646 h 112"/>
                <a:gd name="T54" fmla="*/ 2147483646 w 78"/>
                <a:gd name="T55" fmla="*/ 2147483646 h 112"/>
                <a:gd name="T56" fmla="*/ 2147483646 w 78"/>
                <a:gd name="T57" fmla="*/ 2147483646 h 112"/>
                <a:gd name="T58" fmla="*/ 2147483646 w 78"/>
                <a:gd name="T59" fmla="*/ 2147483646 h 112"/>
                <a:gd name="T60" fmla="*/ 2147483646 w 78"/>
                <a:gd name="T61" fmla="*/ 2147483646 h 112"/>
                <a:gd name="T62" fmla="*/ 2147483646 w 78"/>
                <a:gd name="T63" fmla="*/ 2147483646 h 112"/>
                <a:gd name="T64" fmla="*/ 2147483646 w 78"/>
                <a:gd name="T65" fmla="*/ 2147483646 h 112"/>
                <a:gd name="T66" fmla="*/ 2147483646 w 78"/>
                <a:gd name="T67" fmla="*/ 2147483646 h 112"/>
                <a:gd name="T68" fmla="*/ 2147483646 w 78"/>
                <a:gd name="T69" fmla="*/ 2147483646 h 112"/>
                <a:gd name="T70" fmla="*/ 2147483646 w 78"/>
                <a:gd name="T71" fmla="*/ 2147483646 h 112"/>
                <a:gd name="T72" fmla="*/ 2147483646 w 78"/>
                <a:gd name="T73" fmla="*/ 2147483646 h 112"/>
                <a:gd name="T74" fmla="*/ 2147483646 w 78"/>
                <a:gd name="T75" fmla="*/ 2147483646 h 112"/>
                <a:gd name="T76" fmla="*/ 2147483646 w 78"/>
                <a:gd name="T77" fmla="*/ 2147483646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chemeClr val="bg1"/>
            </a:solidFill>
            <a:ln>
              <a:noFill/>
            </a:ln>
            <a:effectLst>
              <a:innerShdw blurRad="63500" dist="50800" dir="18900000">
                <a:prstClr val="black">
                  <a:alpha val="50000"/>
                </a:prstClr>
              </a:innerShdw>
            </a:effectLst>
          </p:spPr>
          <p:txBody>
            <a:bodyPr/>
            <a:lstStyle/>
            <a:p>
              <a:endParaRPr lang="zh-CN" altLang="en-US" sz="2400"/>
            </a:p>
          </p:txBody>
        </p:sp>
      </p:grpSp>
      <p:grpSp>
        <p:nvGrpSpPr>
          <p:cNvPr id="42" name="组合 41"/>
          <p:cNvGrpSpPr/>
          <p:nvPr/>
        </p:nvGrpSpPr>
        <p:grpSpPr>
          <a:xfrm>
            <a:off x="529931" y="307719"/>
            <a:ext cx="2338367" cy="522808"/>
            <a:chOff x="1475656" y="1383221"/>
            <a:chExt cx="2393279" cy="535086"/>
          </a:xfrm>
        </p:grpSpPr>
        <p:sp>
          <p:nvSpPr>
            <p:cNvPr id="43" name="TextBox 42"/>
            <p:cNvSpPr txBox="1"/>
            <p:nvPr/>
          </p:nvSpPr>
          <p:spPr>
            <a:xfrm>
              <a:off x="2151362" y="1400813"/>
              <a:ext cx="1606521" cy="283504"/>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在这里输入公司名称</a:t>
              </a:r>
            </a:p>
          </p:txBody>
        </p:sp>
        <p:sp>
          <p:nvSpPr>
            <p:cNvPr id="44" name="矩形 43"/>
            <p:cNvSpPr/>
            <p:nvPr/>
          </p:nvSpPr>
          <p:spPr>
            <a:xfrm>
              <a:off x="2140743" y="1586702"/>
              <a:ext cx="1728192" cy="325570"/>
            </a:xfrm>
            <a:prstGeom prst="rect">
              <a:avLst/>
            </a:prstGeom>
          </p:spPr>
          <p:txBody>
            <a:bodyPr wrap="square">
              <a:spAutoFit/>
            </a:bodyPr>
            <a:lstStyle/>
            <a:p>
              <a:r>
                <a:rPr lang="en-US" altLang="zh-CN" sz="1465" dirty="0">
                  <a:solidFill>
                    <a:schemeClr val="bg1"/>
                  </a:solidFill>
                  <a:latin typeface="Impact" pitchFamily="34" charset="0"/>
                </a:rPr>
                <a:t>COMPANY  NAME </a:t>
              </a:r>
              <a:endParaRPr lang="zh-CN" altLang="en-US" sz="1465" dirty="0">
                <a:solidFill>
                  <a:schemeClr val="bg1"/>
                </a:solidFill>
                <a:latin typeface="Impact" pitchFamily="34" charset="0"/>
              </a:endParaRPr>
            </a:p>
          </p:txBody>
        </p:sp>
        <p:sp>
          <p:nvSpPr>
            <p:cNvPr id="45" name="Freeform 134"/>
            <p:cNvSpPr>
              <a:spLocks noEditPoints="1"/>
            </p:cNvSpPr>
            <p:nvPr/>
          </p:nvSpPr>
          <p:spPr bwMode="auto">
            <a:xfrm>
              <a:off x="1475656" y="1383221"/>
              <a:ext cx="605814" cy="535086"/>
            </a:xfrm>
            <a:custGeom>
              <a:avLst/>
              <a:gdLst>
                <a:gd name="T0" fmla="*/ 91 w 91"/>
                <a:gd name="T1" fmla="*/ 17 h 81"/>
                <a:gd name="T2" fmla="*/ 91 w 91"/>
                <a:gd name="T3" fmla="*/ 63 h 81"/>
                <a:gd name="T4" fmla="*/ 86 w 91"/>
                <a:gd name="T5" fmla="*/ 76 h 81"/>
                <a:gd name="T6" fmla="*/ 74 w 91"/>
                <a:gd name="T7" fmla="*/ 81 h 81"/>
                <a:gd name="T8" fmla="*/ 17 w 91"/>
                <a:gd name="T9" fmla="*/ 81 h 81"/>
                <a:gd name="T10" fmla="*/ 5 w 91"/>
                <a:gd name="T11" fmla="*/ 76 h 81"/>
                <a:gd name="T12" fmla="*/ 0 w 91"/>
                <a:gd name="T13" fmla="*/ 63 h 81"/>
                <a:gd name="T14" fmla="*/ 0 w 91"/>
                <a:gd name="T15" fmla="*/ 17 h 81"/>
                <a:gd name="T16" fmla="*/ 0 w 91"/>
                <a:gd name="T17" fmla="*/ 12 h 81"/>
                <a:gd name="T18" fmla="*/ 5 w 91"/>
                <a:gd name="T19" fmla="*/ 12 h 81"/>
                <a:gd name="T20" fmla="*/ 15 w 91"/>
                <a:gd name="T21" fmla="*/ 12 h 81"/>
                <a:gd name="T22" fmla="*/ 15 w 91"/>
                <a:gd name="T23" fmla="*/ 24 h 81"/>
                <a:gd name="T24" fmla="*/ 21 w 91"/>
                <a:gd name="T25" fmla="*/ 30 h 81"/>
                <a:gd name="T26" fmla="*/ 21 w 91"/>
                <a:gd name="T27" fmla="*/ 30 h 81"/>
                <a:gd name="T28" fmla="*/ 24 w 91"/>
                <a:gd name="T29" fmla="*/ 30 h 81"/>
                <a:gd name="T30" fmla="*/ 21 w 91"/>
                <a:gd name="T31" fmla="*/ 24 h 81"/>
                <a:gd name="T32" fmla="*/ 21 w 91"/>
                <a:gd name="T33" fmla="*/ 6 h 81"/>
                <a:gd name="T34" fmla="*/ 27 w 91"/>
                <a:gd name="T35" fmla="*/ 0 h 81"/>
                <a:gd name="T36" fmla="*/ 27 w 91"/>
                <a:gd name="T37" fmla="*/ 0 h 81"/>
                <a:gd name="T38" fmla="*/ 33 w 91"/>
                <a:gd name="T39" fmla="*/ 6 h 81"/>
                <a:gd name="T40" fmla="*/ 33 w 91"/>
                <a:gd name="T41" fmla="*/ 12 h 81"/>
                <a:gd name="T42" fmla="*/ 59 w 91"/>
                <a:gd name="T43" fmla="*/ 12 h 81"/>
                <a:gd name="T44" fmla="*/ 59 w 91"/>
                <a:gd name="T45" fmla="*/ 24 h 81"/>
                <a:gd name="T46" fmla="*/ 64 w 91"/>
                <a:gd name="T47" fmla="*/ 30 h 81"/>
                <a:gd name="T48" fmla="*/ 64 w 91"/>
                <a:gd name="T49" fmla="*/ 30 h 81"/>
                <a:gd name="T50" fmla="*/ 67 w 91"/>
                <a:gd name="T51" fmla="*/ 30 h 81"/>
                <a:gd name="T52" fmla="*/ 64 w 91"/>
                <a:gd name="T53" fmla="*/ 24 h 81"/>
                <a:gd name="T54" fmla="*/ 64 w 91"/>
                <a:gd name="T55" fmla="*/ 6 h 81"/>
                <a:gd name="T56" fmla="*/ 70 w 91"/>
                <a:gd name="T57" fmla="*/ 0 h 81"/>
                <a:gd name="T58" fmla="*/ 70 w 91"/>
                <a:gd name="T59" fmla="*/ 0 h 81"/>
                <a:gd name="T60" fmla="*/ 76 w 91"/>
                <a:gd name="T61" fmla="*/ 6 h 81"/>
                <a:gd name="T62" fmla="*/ 76 w 91"/>
                <a:gd name="T63" fmla="*/ 12 h 81"/>
                <a:gd name="T64" fmla="*/ 86 w 91"/>
                <a:gd name="T65" fmla="*/ 12 h 81"/>
                <a:gd name="T66" fmla="*/ 91 w 91"/>
                <a:gd name="T67" fmla="*/ 12 h 81"/>
                <a:gd name="T68" fmla="*/ 91 w 91"/>
                <a:gd name="T69" fmla="*/ 17 h 81"/>
                <a:gd name="T70" fmla="*/ 44 w 91"/>
                <a:gd name="T71" fmla="*/ 68 h 81"/>
                <a:gd name="T72" fmla="*/ 44 w 91"/>
                <a:gd name="T73" fmla="*/ 40 h 81"/>
                <a:gd name="T74" fmla="*/ 39 w 91"/>
                <a:gd name="T75" fmla="*/ 40 h 81"/>
                <a:gd name="T76" fmla="*/ 38 w 91"/>
                <a:gd name="T77" fmla="*/ 42 h 81"/>
                <a:gd name="T78" fmla="*/ 36 w 91"/>
                <a:gd name="T79" fmla="*/ 43 h 81"/>
                <a:gd name="T80" fmla="*/ 36 w 91"/>
                <a:gd name="T81" fmla="*/ 47 h 81"/>
                <a:gd name="T82" fmla="*/ 38 w 91"/>
                <a:gd name="T83" fmla="*/ 47 h 81"/>
                <a:gd name="T84" fmla="*/ 38 w 91"/>
                <a:gd name="T85" fmla="*/ 68 h 81"/>
                <a:gd name="T86" fmla="*/ 44 w 91"/>
                <a:gd name="T87" fmla="*/ 68 h 81"/>
                <a:gd name="T88" fmla="*/ 54 w 91"/>
                <a:gd name="T89" fmla="*/ 68 h 81"/>
                <a:gd name="T90" fmla="*/ 54 w 91"/>
                <a:gd name="T91" fmla="*/ 40 h 81"/>
                <a:gd name="T92" fmla="*/ 49 w 91"/>
                <a:gd name="T93" fmla="*/ 40 h 81"/>
                <a:gd name="T94" fmla="*/ 48 w 91"/>
                <a:gd name="T95" fmla="*/ 42 h 81"/>
                <a:gd name="T96" fmla="*/ 46 w 91"/>
                <a:gd name="T97" fmla="*/ 43 h 81"/>
                <a:gd name="T98" fmla="*/ 46 w 91"/>
                <a:gd name="T99" fmla="*/ 47 h 81"/>
                <a:gd name="T100" fmla="*/ 48 w 91"/>
                <a:gd name="T101" fmla="*/ 47 h 81"/>
                <a:gd name="T102" fmla="*/ 48 w 91"/>
                <a:gd name="T103" fmla="*/ 68 h 81"/>
                <a:gd name="T104" fmla="*/ 54 w 91"/>
                <a:gd name="T105" fmla="*/ 68 h 81"/>
                <a:gd name="T106" fmla="*/ 81 w 91"/>
                <a:gd name="T107" fmla="*/ 36 h 81"/>
                <a:gd name="T108" fmla="*/ 10 w 91"/>
                <a:gd name="T109" fmla="*/ 36 h 81"/>
                <a:gd name="T110" fmla="*/ 10 w 91"/>
                <a:gd name="T111" fmla="*/ 63 h 81"/>
                <a:gd name="T112" fmla="*/ 12 w 91"/>
                <a:gd name="T113" fmla="*/ 69 h 81"/>
                <a:gd name="T114" fmla="*/ 17 w 91"/>
                <a:gd name="T115" fmla="*/ 71 h 81"/>
                <a:gd name="T116" fmla="*/ 74 w 91"/>
                <a:gd name="T117" fmla="*/ 71 h 81"/>
                <a:gd name="T118" fmla="*/ 79 w 91"/>
                <a:gd name="T119" fmla="*/ 69 h 81"/>
                <a:gd name="T120" fmla="*/ 81 w 91"/>
                <a:gd name="T121" fmla="*/ 63 h 81"/>
                <a:gd name="T122" fmla="*/ 81 w 91"/>
                <a:gd name="T123" fmla="*/ 3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 h="81">
                  <a:moveTo>
                    <a:pt x="91" y="17"/>
                  </a:moveTo>
                  <a:cubicBezTo>
                    <a:pt x="91" y="63"/>
                    <a:pt x="91" y="63"/>
                    <a:pt x="91" y="63"/>
                  </a:cubicBezTo>
                  <a:cubicBezTo>
                    <a:pt x="91" y="68"/>
                    <a:pt x="89" y="72"/>
                    <a:pt x="86" y="76"/>
                  </a:cubicBezTo>
                  <a:cubicBezTo>
                    <a:pt x="83" y="79"/>
                    <a:pt x="78" y="81"/>
                    <a:pt x="74" y="81"/>
                  </a:cubicBezTo>
                  <a:cubicBezTo>
                    <a:pt x="17" y="81"/>
                    <a:pt x="17" y="81"/>
                    <a:pt x="17" y="81"/>
                  </a:cubicBezTo>
                  <a:cubicBezTo>
                    <a:pt x="13" y="81"/>
                    <a:pt x="8" y="79"/>
                    <a:pt x="5" y="76"/>
                  </a:cubicBezTo>
                  <a:cubicBezTo>
                    <a:pt x="2" y="72"/>
                    <a:pt x="0" y="68"/>
                    <a:pt x="0" y="63"/>
                  </a:cubicBezTo>
                  <a:cubicBezTo>
                    <a:pt x="0" y="17"/>
                    <a:pt x="0" y="17"/>
                    <a:pt x="0" y="17"/>
                  </a:cubicBezTo>
                  <a:cubicBezTo>
                    <a:pt x="0" y="12"/>
                    <a:pt x="0" y="12"/>
                    <a:pt x="0" y="12"/>
                  </a:cubicBezTo>
                  <a:cubicBezTo>
                    <a:pt x="5" y="12"/>
                    <a:pt x="5" y="12"/>
                    <a:pt x="5" y="12"/>
                  </a:cubicBezTo>
                  <a:cubicBezTo>
                    <a:pt x="15" y="12"/>
                    <a:pt x="15" y="12"/>
                    <a:pt x="15" y="12"/>
                  </a:cubicBezTo>
                  <a:cubicBezTo>
                    <a:pt x="15" y="24"/>
                    <a:pt x="15" y="24"/>
                    <a:pt x="15" y="24"/>
                  </a:cubicBezTo>
                  <a:cubicBezTo>
                    <a:pt x="15" y="28"/>
                    <a:pt x="18" y="30"/>
                    <a:pt x="21" y="30"/>
                  </a:cubicBezTo>
                  <a:cubicBezTo>
                    <a:pt x="21" y="30"/>
                    <a:pt x="21" y="30"/>
                    <a:pt x="21" y="30"/>
                  </a:cubicBezTo>
                  <a:cubicBezTo>
                    <a:pt x="22" y="30"/>
                    <a:pt x="23" y="30"/>
                    <a:pt x="24" y="30"/>
                  </a:cubicBezTo>
                  <a:cubicBezTo>
                    <a:pt x="22" y="28"/>
                    <a:pt x="21" y="27"/>
                    <a:pt x="21" y="24"/>
                  </a:cubicBezTo>
                  <a:cubicBezTo>
                    <a:pt x="21" y="6"/>
                    <a:pt x="21" y="6"/>
                    <a:pt x="21" y="6"/>
                  </a:cubicBezTo>
                  <a:cubicBezTo>
                    <a:pt x="21" y="3"/>
                    <a:pt x="24" y="0"/>
                    <a:pt x="27" y="0"/>
                  </a:cubicBezTo>
                  <a:cubicBezTo>
                    <a:pt x="27" y="0"/>
                    <a:pt x="27" y="0"/>
                    <a:pt x="27" y="0"/>
                  </a:cubicBezTo>
                  <a:cubicBezTo>
                    <a:pt x="30" y="0"/>
                    <a:pt x="33" y="3"/>
                    <a:pt x="33" y="6"/>
                  </a:cubicBezTo>
                  <a:cubicBezTo>
                    <a:pt x="33" y="12"/>
                    <a:pt x="33" y="12"/>
                    <a:pt x="33" y="12"/>
                  </a:cubicBezTo>
                  <a:cubicBezTo>
                    <a:pt x="59" y="12"/>
                    <a:pt x="59" y="12"/>
                    <a:pt x="59" y="12"/>
                  </a:cubicBezTo>
                  <a:cubicBezTo>
                    <a:pt x="59" y="24"/>
                    <a:pt x="59" y="24"/>
                    <a:pt x="59" y="24"/>
                  </a:cubicBezTo>
                  <a:cubicBezTo>
                    <a:pt x="59" y="28"/>
                    <a:pt x="61" y="30"/>
                    <a:pt x="64" y="30"/>
                  </a:cubicBezTo>
                  <a:cubicBezTo>
                    <a:pt x="64" y="30"/>
                    <a:pt x="64" y="30"/>
                    <a:pt x="64" y="30"/>
                  </a:cubicBezTo>
                  <a:cubicBezTo>
                    <a:pt x="66" y="30"/>
                    <a:pt x="67" y="30"/>
                    <a:pt x="67" y="30"/>
                  </a:cubicBezTo>
                  <a:cubicBezTo>
                    <a:pt x="66" y="28"/>
                    <a:pt x="64" y="27"/>
                    <a:pt x="64" y="24"/>
                  </a:cubicBezTo>
                  <a:cubicBezTo>
                    <a:pt x="64" y="6"/>
                    <a:pt x="64" y="6"/>
                    <a:pt x="64" y="6"/>
                  </a:cubicBezTo>
                  <a:cubicBezTo>
                    <a:pt x="64" y="3"/>
                    <a:pt x="67" y="0"/>
                    <a:pt x="70" y="0"/>
                  </a:cubicBezTo>
                  <a:cubicBezTo>
                    <a:pt x="70" y="0"/>
                    <a:pt x="70" y="0"/>
                    <a:pt x="70" y="0"/>
                  </a:cubicBezTo>
                  <a:cubicBezTo>
                    <a:pt x="74" y="0"/>
                    <a:pt x="76" y="3"/>
                    <a:pt x="76" y="6"/>
                  </a:cubicBezTo>
                  <a:cubicBezTo>
                    <a:pt x="76" y="12"/>
                    <a:pt x="76" y="12"/>
                    <a:pt x="76" y="12"/>
                  </a:cubicBezTo>
                  <a:cubicBezTo>
                    <a:pt x="86" y="12"/>
                    <a:pt x="86" y="12"/>
                    <a:pt x="86" y="12"/>
                  </a:cubicBezTo>
                  <a:cubicBezTo>
                    <a:pt x="91" y="12"/>
                    <a:pt x="91" y="12"/>
                    <a:pt x="91" y="12"/>
                  </a:cubicBezTo>
                  <a:cubicBezTo>
                    <a:pt x="91" y="17"/>
                    <a:pt x="91" y="17"/>
                    <a:pt x="91" y="17"/>
                  </a:cubicBezTo>
                  <a:close/>
                  <a:moveTo>
                    <a:pt x="44" y="68"/>
                  </a:moveTo>
                  <a:cubicBezTo>
                    <a:pt x="44" y="40"/>
                    <a:pt x="44" y="40"/>
                    <a:pt x="44" y="40"/>
                  </a:cubicBezTo>
                  <a:cubicBezTo>
                    <a:pt x="39" y="40"/>
                    <a:pt x="39" y="40"/>
                    <a:pt x="39" y="40"/>
                  </a:cubicBezTo>
                  <a:cubicBezTo>
                    <a:pt x="39" y="40"/>
                    <a:pt x="39" y="41"/>
                    <a:pt x="38" y="42"/>
                  </a:cubicBezTo>
                  <a:cubicBezTo>
                    <a:pt x="37" y="43"/>
                    <a:pt x="37" y="43"/>
                    <a:pt x="36" y="43"/>
                  </a:cubicBezTo>
                  <a:cubicBezTo>
                    <a:pt x="36" y="47"/>
                    <a:pt x="36" y="47"/>
                    <a:pt x="36" y="47"/>
                  </a:cubicBezTo>
                  <a:cubicBezTo>
                    <a:pt x="38" y="47"/>
                    <a:pt x="38" y="47"/>
                    <a:pt x="38" y="47"/>
                  </a:cubicBezTo>
                  <a:cubicBezTo>
                    <a:pt x="38" y="68"/>
                    <a:pt x="38" y="68"/>
                    <a:pt x="38" y="68"/>
                  </a:cubicBezTo>
                  <a:cubicBezTo>
                    <a:pt x="44" y="68"/>
                    <a:pt x="44" y="68"/>
                    <a:pt x="44" y="68"/>
                  </a:cubicBezTo>
                  <a:close/>
                  <a:moveTo>
                    <a:pt x="54" y="68"/>
                  </a:moveTo>
                  <a:cubicBezTo>
                    <a:pt x="54" y="40"/>
                    <a:pt x="54" y="40"/>
                    <a:pt x="54" y="40"/>
                  </a:cubicBezTo>
                  <a:cubicBezTo>
                    <a:pt x="49" y="40"/>
                    <a:pt x="49" y="40"/>
                    <a:pt x="49" y="40"/>
                  </a:cubicBezTo>
                  <a:cubicBezTo>
                    <a:pt x="49" y="40"/>
                    <a:pt x="49" y="41"/>
                    <a:pt x="48" y="42"/>
                  </a:cubicBezTo>
                  <a:cubicBezTo>
                    <a:pt x="47" y="43"/>
                    <a:pt x="47" y="43"/>
                    <a:pt x="46" y="43"/>
                  </a:cubicBezTo>
                  <a:cubicBezTo>
                    <a:pt x="46" y="47"/>
                    <a:pt x="46" y="47"/>
                    <a:pt x="46" y="47"/>
                  </a:cubicBezTo>
                  <a:cubicBezTo>
                    <a:pt x="48" y="47"/>
                    <a:pt x="48" y="47"/>
                    <a:pt x="48" y="47"/>
                  </a:cubicBezTo>
                  <a:cubicBezTo>
                    <a:pt x="48" y="68"/>
                    <a:pt x="48" y="68"/>
                    <a:pt x="48" y="68"/>
                  </a:cubicBezTo>
                  <a:cubicBezTo>
                    <a:pt x="54" y="68"/>
                    <a:pt x="54" y="68"/>
                    <a:pt x="54" y="68"/>
                  </a:cubicBezTo>
                  <a:close/>
                  <a:moveTo>
                    <a:pt x="81" y="36"/>
                  </a:moveTo>
                  <a:cubicBezTo>
                    <a:pt x="10" y="36"/>
                    <a:pt x="10" y="36"/>
                    <a:pt x="10" y="36"/>
                  </a:cubicBezTo>
                  <a:cubicBezTo>
                    <a:pt x="10" y="63"/>
                    <a:pt x="10" y="63"/>
                    <a:pt x="10" y="63"/>
                  </a:cubicBezTo>
                  <a:cubicBezTo>
                    <a:pt x="10" y="65"/>
                    <a:pt x="11" y="67"/>
                    <a:pt x="12" y="69"/>
                  </a:cubicBezTo>
                  <a:cubicBezTo>
                    <a:pt x="13" y="70"/>
                    <a:pt x="15" y="71"/>
                    <a:pt x="17" y="71"/>
                  </a:cubicBezTo>
                  <a:cubicBezTo>
                    <a:pt x="74" y="71"/>
                    <a:pt x="74" y="71"/>
                    <a:pt x="74" y="71"/>
                  </a:cubicBezTo>
                  <a:cubicBezTo>
                    <a:pt x="76" y="71"/>
                    <a:pt x="78" y="70"/>
                    <a:pt x="79" y="69"/>
                  </a:cubicBezTo>
                  <a:cubicBezTo>
                    <a:pt x="80" y="67"/>
                    <a:pt x="81" y="65"/>
                    <a:pt x="81" y="63"/>
                  </a:cubicBezTo>
                  <a:lnTo>
                    <a:pt x="81" y="36"/>
                  </a:lnTo>
                  <a:close/>
                </a:path>
              </a:pathLst>
            </a:custGeom>
            <a:solidFill>
              <a:schemeClr val="bg1"/>
            </a:solidFill>
            <a:ln>
              <a:noFill/>
            </a:ln>
            <a:effectLst/>
            <a:scene3d>
              <a:camera prst="orthographicFront"/>
              <a:lightRig rig="threePt" dir="t"/>
            </a:scene3d>
            <a:sp3d>
              <a:bevelT w="139700" prst="cross"/>
            </a:sp3d>
          </p:spPr>
          <p:txBody>
            <a:bodyPr vert="horz" wrap="square" lIns="121920" tIns="60960" rIns="121920" bIns="60960" numCol="1" anchor="t" anchorCtr="0" compatLnSpc="1"/>
            <a:lstStyle/>
            <a:p>
              <a:endParaRPr lang="zh-CN" altLang="en-US" sz="1465">
                <a:solidFill>
                  <a:srgbClr val="002B61"/>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down)">
                                      <p:cBhvr>
                                        <p:cTn id="18" dur="500"/>
                                        <p:tgtEl>
                                          <p:spTgt spid="30"/>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childTnLst>
                          </p:cTn>
                        </p:par>
                        <p:par>
                          <p:cTn id="47" fill="hold">
                            <p:stCondLst>
                              <p:cond delay="4000"/>
                            </p:stCondLst>
                            <p:childTnLst>
                              <p:par>
                                <p:cTn id="48" presetID="53" presetClass="entr" presetSubtype="16"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ppt_w</p:attrName>
                                        </p:attrNameLst>
                                      </p:cBhvr>
                                      <p:tavLst>
                                        <p:tav tm="0">
                                          <p:val>
                                            <p:fltVal val="0"/>
                                          </p:val>
                                        </p:tav>
                                        <p:tav tm="100000">
                                          <p:val>
                                            <p:strVal val="#ppt_w"/>
                                          </p:val>
                                        </p:tav>
                                      </p:tavLst>
                                    </p:anim>
                                    <p:anim calcmode="lin" valueType="num">
                                      <p:cBhvr>
                                        <p:cTn id="51" dur="500" fill="hold"/>
                                        <p:tgtEl>
                                          <p:spTgt spid="24"/>
                                        </p:tgtEl>
                                        <p:attrNameLst>
                                          <p:attrName>ppt_h</p:attrName>
                                        </p:attrNameLst>
                                      </p:cBhvr>
                                      <p:tavLst>
                                        <p:tav tm="0">
                                          <p:val>
                                            <p:fltVal val="0"/>
                                          </p:val>
                                        </p:tav>
                                        <p:tav tm="100000">
                                          <p:val>
                                            <p:strVal val="#ppt_h"/>
                                          </p:val>
                                        </p:tav>
                                      </p:tavLst>
                                    </p:anim>
                                    <p:animEffect transition="in" filter="fade">
                                      <p:cBhvr>
                                        <p:cTn id="5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29" grpId="0" animBg="1"/>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4"/>
          <p:cNvGrpSpPr/>
          <p:nvPr/>
        </p:nvGrpSpPr>
        <p:grpSpPr bwMode="auto">
          <a:xfrm>
            <a:off x="2065536" y="1872952"/>
            <a:ext cx="7359649" cy="1219200"/>
            <a:chOff x="956733" y="1151466"/>
            <a:chExt cx="4271434" cy="626533"/>
          </a:xfrm>
        </p:grpSpPr>
        <p:sp>
          <p:nvSpPr>
            <p:cNvPr id="3" name="Round Same Side Corner Rectangle 46"/>
            <p:cNvSpPr/>
            <p:nvPr/>
          </p:nvSpPr>
          <p:spPr>
            <a:xfrm>
              <a:off x="2406343" y="1151466"/>
              <a:ext cx="1372215" cy="626533"/>
            </a:xfrm>
            <a:prstGeom prst="round2SameRect">
              <a:avLst/>
            </a:prstGeom>
            <a:gradFill>
              <a:gsLst>
                <a:gs pos="0">
                  <a:schemeClr val="bg1">
                    <a:lumMod val="71000"/>
                  </a:schemeClr>
                </a:gs>
                <a:gs pos="0">
                  <a:schemeClr val="bg1">
                    <a:lumMod val="85000"/>
                  </a:schemeClr>
                </a:gs>
                <a:gs pos="76000">
                  <a:schemeClr val="accent1">
                    <a:tint val="23500"/>
                    <a:satMod val="160000"/>
                    <a:alpha val="0"/>
                  </a:schemeClr>
                </a:gs>
              </a:gsLst>
              <a:lin ang="5400000" scaled="0"/>
            </a:gradFill>
            <a:ln w="9525">
              <a:noFill/>
              <a:miter lim="800000"/>
            </a:ln>
            <a:effectLst>
              <a:outerShdw blurRad="50800" dist="38100" dir="2700000" algn="tl" rotWithShape="0">
                <a:prstClr val="black">
                  <a:alpha val="20000"/>
                </a:prstClr>
              </a:outerShdw>
            </a:effectLst>
          </p:spPr>
          <p:txBody>
            <a:bodyPr tIns="0" anchorCtr="1"/>
            <a:lstStyle/>
            <a:p>
              <a:pPr algn="ctr">
                <a:defRPr/>
              </a:pPr>
              <a:r>
                <a:rPr lang="en-US" sz="2135" b="1" dirty="0">
                  <a:solidFill>
                    <a:schemeClr val="bg1"/>
                  </a:solidFill>
                  <a:latin typeface="Arial Narrow" pitchFamily="34" charset="0"/>
                  <a:cs typeface="Arial" panose="020B0604020202020204" pitchFamily="34" charset="0"/>
                </a:rPr>
                <a:t>Phase 2</a:t>
              </a:r>
            </a:p>
          </p:txBody>
        </p:sp>
        <p:sp>
          <p:nvSpPr>
            <p:cNvPr id="4" name="Round Same Side Corner Rectangle 59"/>
            <p:cNvSpPr/>
            <p:nvPr/>
          </p:nvSpPr>
          <p:spPr>
            <a:xfrm>
              <a:off x="3857180" y="1151466"/>
              <a:ext cx="1370987" cy="532988"/>
            </a:xfrm>
            <a:prstGeom prst="round2SameRect">
              <a:avLst/>
            </a:prstGeom>
            <a:gradFill>
              <a:gsLst>
                <a:gs pos="0">
                  <a:schemeClr val="bg1">
                    <a:lumMod val="71000"/>
                  </a:schemeClr>
                </a:gs>
                <a:gs pos="0">
                  <a:schemeClr val="bg1">
                    <a:lumMod val="85000"/>
                  </a:schemeClr>
                </a:gs>
                <a:gs pos="76000">
                  <a:schemeClr val="accent1">
                    <a:tint val="23500"/>
                    <a:satMod val="160000"/>
                    <a:alpha val="0"/>
                  </a:schemeClr>
                </a:gs>
              </a:gsLst>
              <a:lin ang="5400000" scaled="0"/>
            </a:gradFill>
            <a:ln w="9525">
              <a:noFill/>
              <a:miter lim="800000"/>
            </a:ln>
            <a:effectLst>
              <a:outerShdw blurRad="50800" dist="38100" dir="2700000" algn="tl" rotWithShape="0">
                <a:prstClr val="black">
                  <a:alpha val="20000"/>
                </a:prstClr>
              </a:outerShdw>
            </a:effectLst>
          </p:spPr>
          <p:txBody>
            <a:bodyPr tIns="0" anchorCtr="1"/>
            <a:lstStyle/>
            <a:p>
              <a:pPr algn="ctr">
                <a:defRPr/>
              </a:pPr>
              <a:r>
                <a:rPr lang="en-US" sz="2135" b="1" dirty="0">
                  <a:solidFill>
                    <a:schemeClr val="bg1"/>
                  </a:solidFill>
                  <a:latin typeface="Arial Narrow" pitchFamily="34" charset="0"/>
                  <a:cs typeface="Arial" panose="020B0604020202020204" pitchFamily="34" charset="0"/>
                </a:rPr>
                <a:t>Phase 3</a:t>
              </a:r>
            </a:p>
          </p:txBody>
        </p:sp>
        <p:sp>
          <p:nvSpPr>
            <p:cNvPr id="5" name="Round Same Side Corner Rectangle 41"/>
            <p:cNvSpPr/>
            <p:nvPr/>
          </p:nvSpPr>
          <p:spPr>
            <a:xfrm>
              <a:off x="956733" y="1151466"/>
              <a:ext cx="1370987" cy="532988"/>
            </a:xfrm>
            <a:prstGeom prst="round2SameRect">
              <a:avLst/>
            </a:prstGeom>
            <a:gradFill>
              <a:gsLst>
                <a:gs pos="0">
                  <a:schemeClr val="bg1">
                    <a:lumMod val="71000"/>
                  </a:schemeClr>
                </a:gs>
                <a:gs pos="0">
                  <a:schemeClr val="bg1">
                    <a:lumMod val="85000"/>
                  </a:schemeClr>
                </a:gs>
                <a:gs pos="76000">
                  <a:schemeClr val="accent1">
                    <a:tint val="23500"/>
                    <a:satMod val="160000"/>
                    <a:alpha val="0"/>
                  </a:schemeClr>
                </a:gs>
              </a:gsLst>
              <a:lin ang="5400000" scaled="0"/>
            </a:gradFill>
            <a:ln w="9525">
              <a:noFill/>
              <a:miter lim="800000"/>
            </a:ln>
            <a:effectLst>
              <a:outerShdw blurRad="50800" dist="38100" dir="2700000" algn="tl" rotWithShape="0">
                <a:prstClr val="black">
                  <a:alpha val="20000"/>
                </a:prstClr>
              </a:outerShdw>
            </a:effectLst>
          </p:spPr>
          <p:txBody>
            <a:bodyPr tIns="0" anchorCtr="1"/>
            <a:lstStyle/>
            <a:p>
              <a:pPr algn="ctr">
                <a:defRPr/>
              </a:pPr>
              <a:r>
                <a:rPr lang="en-US" sz="2135" b="1" dirty="0">
                  <a:solidFill>
                    <a:schemeClr val="bg1"/>
                  </a:solidFill>
                  <a:latin typeface="Arial Narrow" pitchFamily="34" charset="0"/>
                  <a:cs typeface="Arial" panose="020B0604020202020204" pitchFamily="34" charset="0"/>
                </a:rPr>
                <a:t>Phase 1</a:t>
              </a:r>
            </a:p>
          </p:txBody>
        </p:sp>
      </p:grpSp>
      <p:sp>
        <p:nvSpPr>
          <p:cNvPr id="6" name="Rectangle 70"/>
          <p:cNvSpPr>
            <a:spLocks noChangeArrowheads="1"/>
          </p:cNvSpPr>
          <p:nvPr/>
        </p:nvSpPr>
        <p:spPr bwMode="auto">
          <a:xfrm>
            <a:off x="2112101" y="4870152"/>
            <a:ext cx="2286000" cy="1727200"/>
          </a:xfrm>
          <a:prstGeom prst="rect">
            <a:avLst/>
          </a:prstGeom>
          <a:noFill/>
          <a:ln w="9525">
            <a:noFill/>
            <a:miter lim="800000"/>
          </a:ln>
        </p:spPr>
        <p:txBody>
          <a:bodyPr lIns="60960" tIns="24384" rIns="36576" bIns="24384"/>
          <a:lstStyle/>
          <a:p>
            <a:pPr marL="147955" indent="-147955">
              <a:lnSpc>
                <a:spcPct val="85000"/>
              </a:lnSpc>
              <a:spcBef>
                <a:spcPts val="265"/>
              </a:spcBef>
              <a:buFontTx/>
              <a:buChar char="•"/>
            </a:pPr>
            <a:r>
              <a:rPr lang="en-US" altLang="zh-CN" sz="1865" dirty="0">
                <a:solidFill>
                  <a:schemeClr val="bg1">
                    <a:lumMod val="85000"/>
                  </a:schemeClr>
                </a:solidFill>
                <a:latin typeface="Arial Narrow" pitchFamily="34" charset="0"/>
              </a:rPr>
              <a:t>Place your text here</a:t>
            </a:r>
          </a:p>
          <a:p>
            <a:pPr marL="147955" indent="-147955">
              <a:lnSpc>
                <a:spcPct val="85000"/>
              </a:lnSpc>
              <a:spcBef>
                <a:spcPts val="265"/>
              </a:spcBef>
              <a:buFontTx/>
              <a:buChar char="•"/>
            </a:pPr>
            <a:r>
              <a:rPr lang="en-US" altLang="zh-CN" sz="1865" dirty="0">
                <a:solidFill>
                  <a:schemeClr val="bg1">
                    <a:lumMod val="85000"/>
                  </a:schemeClr>
                </a:solidFill>
                <a:latin typeface="Arial Narrow" pitchFamily="34" charset="0"/>
              </a:rPr>
              <a:t>Your text is placed here</a:t>
            </a:r>
          </a:p>
          <a:p>
            <a:pPr marL="147955" indent="-147955">
              <a:lnSpc>
                <a:spcPct val="85000"/>
              </a:lnSpc>
              <a:spcBef>
                <a:spcPts val="265"/>
              </a:spcBef>
              <a:buFontTx/>
              <a:buChar char="•"/>
            </a:pPr>
            <a:r>
              <a:rPr lang="en-US" altLang="zh-CN" sz="1865" dirty="0">
                <a:solidFill>
                  <a:schemeClr val="bg1">
                    <a:lumMod val="85000"/>
                  </a:schemeClr>
                </a:solidFill>
                <a:latin typeface="Arial Narrow" pitchFamily="34" charset="0"/>
              </a:rPr>
              <a:t>Add your content here</a:t>
            </a:r>
          </a:p>
        </p:txBody>
      </p:sp>
      <p:grpSp>
        <p:nvGrpSpPr>
          <p:cNvPr id="7" name="组合 6"/>
          <p:cNvGrpSpPr/>
          <p:nvPr/>
        </p:nvGrpSpPr>
        <p:grpSpPr>
          <a:xfrm>
            <a:off x="1644317" y="2584153"/>
            <a:ext cx="9154584" cy="2188633"/>
            <a:chOff x="1091949" y="1907731"/>
            <a:chExt cx="6865938" cy="1641475"/>
          </a:xfrm>
        </p:grpSpPr>
        <p:sp>
          <p:nvSpPr>
            <p:cNvPr id="8" name="AutoShape 105"/>
            <p:cNvSpPr>
              <a:spLocks noChangeArrowheads="1"/>
            </p:cNvSpPr>
            <p:nvPr/>
          </p:nvSpPr>
          <p:spPr bwMode="auto">
            <a:xfrm>
              <a:off x="1188787" y="2212531"/>
              <a:ext cx="6769100" cy="1009650"/>
            </a:xfrm>
            <a:prstGeom prst="rightArrow">
              <a:avLst/>
            </a:prstGeom>
            <a:solidFill>
              <a:schemeClr val="bg1">
                <a:alpha val="7000"/>
              </a:schemeClr>
            </a:solidFill>
            <a:ln w="9525">
              <a:noFill/>
              <a:miter lim="800000"/>
            </a:ln>
            <a:effectLst>
              <a:outerShdw blurRad="50800" dist="38100" dir="2700000" algn="tl" rotWithShape="0">
                <a:prstClr val="black">
                  <a:alpha val="20000"/>
                </a:prstClr>
              </a:outerShdw>
            </a:effectLst>
          </p:spPr>
          <p:txBody>
            <a:bodyPr/>
            <a:lstStyle/>
            <a:p>
              <a:pPr>
                <a:defRPr/>
              </a:pPr>
              <a:endParaRPr lang="en-US" sz="2135">
                <a:solidFill>
                  <a:schemeClr val="tx1">
                    <a:lumMod val="65000"/>
                    <a:lumOff val="35000"/>
                  </a:schemeClr>
                </a:solidFill>
              </a:endParaRPr>
            </a:p>
          </p:txBody>
        </p:sp>
        <p:sp>
          <p:nvSpPr>
            <p:cNvPr id="9" name="Rectangle 32"/>
            <p:cNvSpPr/>
            <p:nvPr/>
          </p:nvSpPr>
          <p:spPr>
            <a:xfrm>
              <a:off x="1352299" y="2520506"/>
              <a:ext cx="1881188" cy="35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smtClean="0">
                  <a:solidFill>
                    <a:schemeClr val="bg1"/>
                  </a:solidFill>
                  <a:latin typeface="Arial Narrow" pitchFamily="34" charset="0"/>
                  <a:cs typeface="Arial" panose="020B0604020202020204" pitchFamily="34" charset="0"/>
                </a:rPr>
                <a:t>2016</a:t>
              </a:r>
              <a:endParaRPr lang="en-US" sz="2400" b="1" dirty="0">
                <a:solidFill>
                  <a:schemeClr val="bg1"/>
                </a:solidFill>
                <a:latin typeface="Arial Narrow" pitchFamily="34" charset="0"/>
                <a:cs typeface="Arial" panose="020B0604020202020204" pitchFamily="34" charset="0"/>
              </a:endParaRPr>
            </a:p>
          </p:txBody>
        </p:sp>
        <p:grpSp>
          <p:nvGrpSpPr>
            <p:cNvPr id="10" name="Group 27"/>
            <p:cNvGrpSpPr/>
            <p:nvPr/>
          </p:nvGrpSpPr>
          <p:grpSpPr bwMode="auto">
            <a:xfrm>
              <a:off x="1091949" y="1907731"/>
              <a:ext cx="6189663" cy="1641475"/>
              <a:chOff x="152400" y="1452163"/>
              <a:chExt cx="4153719" cy="1101057"/>
            </a:xfrm>
          </p:grpSpPr>
          <p:sp>
            <p:nvSpPr>
              <p:cNvPr id="13" name="Freeform 28"/>
              <p:cNvSpPr>
                <a:spLocks noEditPoints="1"/>
              </p:cNvSpPr>
              <p:nvPr/>
            </p:nvSpPr>
            <p:spPr bwMode="auto">
              <a:xfrm>
                <a:off x="1401852" y="1554757"/>
                <a:ext cx="1652931" cy="919685"/>
              </a:xfrm>
              <a:custGeom>
                <a:avLst/>
                <a:gdLst/>
                <a:ahLst/>
                <a:cxnLst>
                  <a:cxn ang="0">
                    <a:pos x="5749" y="1787"/>
                  </a:cxn>
                  <a:cxn ang="0">
                    <a:pos x="5679" y="2072"/>
                  </a:cxn>
                  <a:cxn ang="0">
                    <a:pos x="5595" y="2262"/>
                  </a:cxn>
                  <a:cxn ang="0">
                    <a:pos x="5434" y="2502"/>
                  </a:cxn>
                  <a:cxn ang="0">
                    <a:pos x="5231" y="2712"/>
                  </a:cxn>
                  <a:cxn ang="0">
                    <a:pos x="5064" y="2840"/>
                  </a:cxn>
                  <a:cxn ang="0">
                    <a:pos x="4804" y="2990"/>
                  </a:cxn>
                  <a:cxn ang="0">
                    <a:pos x="4475" y="3117"/>
                  </a:cxn>
                  <a:cxn ang="0">
                    <a:pos x="4164" y="3183"/>
                  </a:cxn>
                  <a:cxn ang="0">
                    <a:pos x="3836" y="3206"/>
                  </a:cxn>
                  <a:cxn ang="0">
                    <a:pos x="1642" y="3189"/>
                  </a:cxn>
                  <a:cxn ang="0">
                    <a:pos x="1178" y="3082"/>
                  </a:cxn>
                  <a:cxn ang="0">
                    <a:pos x="878" y="2952"/>
                  </a:cxn>
                  <a:cxn ang="0">
                    <a:pos x="513" y="2698"/>
                  </a:cxn>
                  <a:cxn ang="0">
                    <a:pos x="228" y="2369"/>
                  </a:cxn>
                  <a:cxn ang="0">
                    <a:pos x="112" y="2150"/>
                  </a:cxn>
                  <a:cxn ang="0">
                    <a:pos x="24" y="1872"/>
                  </a:cxn>
                  <a:cxn ang="0">
                    <a:pos x="0" y="1616"/>
                  </a:cxn>
                  <a:cxn ang="0">
                    <a:pos x="17" y="1377"/>
                  </a:cxn>
                  <a:cxn ang="0">
                    <a:pos x="95" y="1096"/>
                  </a:cxn>
                  <a:cxn ang="0">
                    <a:pos x="185" y="909"/>
                  </a:cxn>
                  <a:cxn ang="0">
                    <a:pos x="352" y="672"/>
                  </a:cxn>
                  <a:cxn ang="0">
                    <a:pos x="562" y="468"/>
                  </a:cxn>
                  <a:cxn ang="0">
                    <a:pos x="731" y="343"/>
                  </a:cxn>
                  <a:cxn ang="0">
                    <a:pos x="995" y="197"/>
                  </a:cxn>
                  <a:cxn ang="0">
                    <a:pos x="1328" y="78"/>
                  </a:cxn>
                  <a:cxn ang="0">
                    <a:pos x="1642" y="17"/>
                  </a:cxn>
                  <a:cxn ang="0">
                    <a:pos x="1924" y="0"/>
                  </a:cxn>
                  <a:cxn ang="0">
                    <a:pos x="4187" y="26"/>
                  </a:cxn>
                  <a:cxn ang="0">
                    <a:pos x="4643" y="147"/>
                  </a:cxn>
                  <a:cxn ang="0">
                    <a:pos x="4938" y="286"/>
                  </a:cxn>
                  <a:cxn ang="0">
                    <a:pos x="5293" y="551"/>
                  </a:cxn>
                  <a:cxn ang="0">
                    <a:pos x="5564" y="891"/>
                  </a:cxn>
                  <a:cxn ang="0">
                    <a:pos x="5665" y="1094"/>
                  </a:cxn>
                  <a:cxn ang="0">
                    <a:pos x="5743" y="1377"/>
                  </a:cxn>
                  <a:cxn ang="0">
                    <a:pos x="5760" y="1588"/>
                  </a:cxn>
                  <a:cxn ang="0">
                    <a:pos x="826" y="2066"/>
                  </a:cxn>
                  <a:cxn ang="0">
                    <a:pos x="1005" y="2245"/>
                  </a:cxn>
                  <a:cxn ang="0">
                    <a:pos x="1354" y="2441"/>
                  </a:cxn>
                  <a:cxn ang="0">
                    <a:pos x="1789" y="2537"/>
                  </a:cxn>
                  <a:cxn ang="0">
                    <a:pos x="3937" y="2540"/>
                  </a:cxn>
                  <a:cxn ang="0">
                    <a:pos x="4274" y="2484"/>
                  </a:cxn>
                  <a:cxn ang="0">
                    <a:pos x="4568" y="2367"/>
                  </a:cxn>
                  <a:cxn ang="0">
                    <a:pos x="4744" y="2253"/>
                  </a:cxn>
                  <a:cxn ang="0">
                    <a:pos x="4934" y="2066"/>
                  </a:cxn>
                  <a:cxn ang="0">
                    <a:pos x="5030" y="1908"/>
                  </a:cxn>
                  <a:cxn ang="0">
                    <a:pos x="5096" y="1616"/>
                  </a:cxn>
                  <a:cxn ang="0">
                    <a:pos x="5074" y="1422"/>
                  </a:cxn>
                  <a:cxn ang="0">
                    <a:pos x="4987" y="1220"/>
                  </a:cxn>
                  <a:cxn ang="0">
                    <a:pos x="4755" y="963"/>
                  </a:cxn>
                  <a:cxn ang="0">
                    <a:pos x="4516" y="814"/>
                  </a:cxn>
                  <a:cxn ang="0">
                    <a:pos x="4103" y="686"/>
                  </a:cxn>
                  <a:cxn ang="0">
                    <a:pos x="1924" y="664"/>
                  </a:cxn>
                  <a:cxn ang="0">
                    <a:pos x="1578" y="699"/>
                  </a:cxn>
                  <a:cxn ang="0">
                    <a:pos x="1270" y="800"/>
                  </a:cxn>
                  <a:cxn ang="0">
                    <a:pos x="1082" y="906"/>
                  </a:cxn>
                  <a:cxn ang="0">
                    <a:pos x="872" y="1085"/>
                  </a:cxn>
                  <a:cxn ang="0">
                    <a:pos x="750" y="1259"/>
                  </a:cxn>
                  <a:cxn ang="0">
                    <a:pos x="669" y="1504"/>
                  </a:cxn>
                  <a:cxn ang="0">
                    <a:pos x="669" y="1702"/>
                  </a:cxn>
                  <a:cxn ang="0">
                    <a:pos x="750" y="1948"/>
                  </a:cxn>
                </a:cxnLst>
                <a:rect l="0" t="0" r="r" b="b"/>
                <a:pathLst>
                  <a:path w="5760" h="3206">
                    <a:moveTo>
                      <a:pt x="5760" y="1590"/>
                    </a:moveTo>
                    <a:lnTo>
                      <a:pt x="5760" y="1616"/>
                    </a:lnTo>
                    <a:lnTo>
                      <a:pt x="5760" y="1616"/>
                    </a:lnTo>
                    <a:lnTo>
                      <a:pt x="5758" y="1659"/>
                    </a:lnTo>
                    <a:lnTo>
                      <a:pt x="5757" y="1702"/>
                    </a:lnTo>
                    <a:lnTo>
                      <a:pt x="5754" y="1745"/>
                    </a:lnTo>
                    <a:lnTo>
                      <a:pt x="5749" y="1787"/>
                    </a:lnTo>
                    <a:lnTo>
                      <a:pt x="5743" y="1829"/>
                    </a:lnTo>
                    <a:lnTo>
                      <a:pt x="5736" y="1872"/>
                    </a:lnTo>
                    <a:lnTo>
                      <a:pt x="5726" y="1911"/>
                    </a:lnTo>
                    <a:lnTo>
                      <a:pt x="5717" y="1953"/>
                    </a:lnTo>
                    <a:lnTo>
                      <a:pt x="5705" y="1994"/>
                    </a:lnTo>
                    <a:lnTo>
                      <a:pt x="5693" y="2034"/>
                    </a:lnTo>
                    <a:lnTo>
                      <a:pt x="5679" y="2072"/>
                    </a:lnTo>
                    <a:lnTo>
                      <a:pt x="5665" y="2112"/>
                    </a:lnTo>
                    <a:lnTo>
                      <a:pt x="5648" y="2150"/>
                    </a:lnTo>
                    <a:lnTo>
                      <a:pt x="5631" y="2188"/>
                    </a:lnTo>
                    <a:lnTo>
                      <a:pt x="5613" y="2225"/>
                    </a:lnTo>
                    <a:lnTo>
                      <a:pt x="5595" y="2262"/>
                    </a:lnTo>
                    <a:lnTo>
                      <a:pt x="5595" y="2262"/>
                    </a:lnTo>
                    <a:lnTo>
                      <a:pt x="5595" y="2262"/>
                    </a:lnTo>
                    <a:lnTo>
                      <a:pt x="5575" y="2299"/>
                    </a:lnTo>
                    <a:lnTo>
                      <a:pt x="5553" y="2334"/>
                    </a:lnTo>
                    <a:lnTo>
                      <a:pt x="5532" y="2369"/>
                    </a:lnTo>
                    <a:lnTo>
                      <a:pt x="5509" y="2403"/>
                    </a:lnTo>
                    <a:lnTo>
                      <a:pt x="5485" y="2436"/>
                    </a:lnTo>
                    <a:lnTo>
                      <a:pt x="5460" y="2470"/>
                    </a:lnTo>
                    <a:lnTo>
                      <a:pt x="5434" y="2502"/>
                    </a:lnTo>
                    <a:lnTo>
                      <a:pt x="5407" y="2534"/>
                    </a:lnTo>
                    <a:lnTo>
                      <a:pt x="5380" y="2566"/>
                    </a:lnTo>
                    <a:lnTo>
                      <a:pt x="5351" y="2597"/>
                    </a:lnTo>
                    <a:lnTo>
                      <a:pt x="5322" y="2626"/>
                    </a:lnTo>
                    <a:lnTo>
                      <a:pt x="5293" y="2655"/>
                    </a:lnTo>
                    <a:lnTo>
                      <a:pt x="5263" y="2684"/>
                    </a:lnTo>
                    <a:lnTo>
                      <a:pt x="5231" y="2712"/>
                    </a:lnTo>
                    <a:lnTo>
                      <a:pt x="5198" y="2739"/>
                    </a:lnTo>
                    <a:lnTo>
                      <a:pt x="5166" y="2765"/>
                    </a:lnTo>
                    <a:lnTo>
                      <a:pt x="5166" y="2765"/>
                    </a:lnTo>
                    <a:lnTo>
                      <a:pt x="5166" y="2765"/>
                    </a:lnTo>
                    <a:lnTo>
                      <a:pt x="5133" y="2791"/>
                    </a:lnTo>
                    <a:lnTo>
                      <a:pt x="5099" y="2816"/>
                    </a:lnTo>
                    <a:lnTo>
                      <a:pt x="5064" y="2840"/>
                    </a:lnTo>
                    <a:lnTo>
                      <a:pt x="5029" y="2865"/>
                    </a:lnTo>
                    <a:lnTo>
                      <a:pt x="4993" y="2888"/>
                    </a:lnTo>
                    <a:lnTo>
                      <a:pt x="4957" y="2909"/>
                    </a:lnTo>
                    <a:lnTo>
                      <a:pt x="4918" y="2931"/>
                    </a:lnTo>
                    <a:lnTo>
                      <a:pt x="4882" y="2952"/>
                    </a:lnTo>
                    <a:lnTo>
                      <a:pt x="4843" y="2972"/>
                    </a:lnTo>
                    <a:lnTo>
                      <a:pt x="4804" y="2990"/>
                    </a:lnTo>
                    <a:lnTo>
                      <a:pt x="4765" y="3009"/>
                    </a:lnTo>
                    <a:lnTo>
                      <a:pt x="4724" y="3027"/>
                    </a:lnTo>
                    <a:lnTo>
                      <a:pt x="4684" y="3044"/>
                    </a:lnTo>
                    <a:lnTo>
                      <a:pt x="4643" y="3061"/>
                    </a:lnTo>
                    <a:lnTo>
                      <a:pt x="4560" y="3090"/>
                    </a:lnTo>
                    <a:lnTo>
                      <a:pt x="4517" y="3103"/>
                    </a:lnTo>
                    <a:lnTo>
                      <a:pt x="4475" y="3117"/>
                    </a:lnTo>
                    <a:lnTo>
                      <a:pt x="4432" y="3128"/>
                    </a:lnTo>
                    <a:lnTo>
                      <a:pt x="4387" y="3140"/>
                    </a:lnTo>
                    <a:lnTo>
                      <a:pt x="4344" y="3151"/>
                    </a:lnTo>
                    <a:lnTo>
                      <a:pt x="4300" y="3160"/>
                    </a:lnTo>
                    <a:lnTo>
                      <a:pt x="4254" y="3169"/>
                    </a:lnTo>
                    <a:lnTo>
                      <a:pt x="4210" y="3177"/>
                    </a:lnTo>
                    <a:lnTo>
                      <a:pt x="4164" y="3183"/>
                    </a:lnTo>
                    <a:lnTo>
                      <a:pt x="4118" y="3189"/>
                    </a:lnTo>
                    <a:lnTo>
                      <a:pt x="4072" y="3194"/>
                    </a:lnTo>
                    <a:lnTo>
                      <a:pt x="4025" y="3198"/>
                    </a:lnTo>
                    <a:lnTo>
                      <a:pt x="3979" y="3201"/>
                    </a:lnTo>
                    <a:lnTo>
                      <a:pt x="3931" y="3204"/>
                    </a:lnTo>
                    <a:lnTo>
                      <a:pt x="3884" y="3206"/>
                    </a:lnTo>
                    <a:lnTo>
                      <a:pt x="3836" y="3206"/>
                    </a:lnTo>
                    <a:lnTo>
                      <a:pt x="3836" y="3206"/>
                    </a:lnTo>
                    <a:lnTo>
                      <a:pt x="1924" y="3206"/>
                    </a:lnTo>
                    <a:lnTo>
                      <a:pt x="1924" y="3206"/>
                    </a:lnTo>
                    <a:lnTo>
                      <a:pt x="1852" y="3206"/>
                    </a:lnTo>
                    <a:lnTo>
                      <a:pt x="1781" y="3201"/>
                    </a:lnTo>
                    <a:lnTo>
                      <a:pt x="1711" y="3197"/>
                    </a:lnTo>
                    <a:lnTo>
                      <a:pt x="1642" y="3189"/>
                    </a:lnTo>
                    <a:lnTo>
                      <a:pt x="1573" y="3180"/>
                    </a:lnTo>
                    <a:lnTo>
                      <a:pt x="1506" y="3169"/>
                    </a:lnTo>
                    <a:lnTo>
                      <a:pt x="1438" y="3155"/>
                    </a:lnTo>
                    <a:lnTo>
                      <a:pt x="1373" y="3140"/>
                    </a:lnTo>
                    <a:lnTo>
                      <a:pt x="1307" y="3123"/>
                    </a:lnTo>
                    <a:lnTo>
                      <a:pt x="1243" y="3103"/>
                    </a:lnTo>
                    <a:lnTo>
                      <a:pt x="1178" y="3082"/>
                    </a:lnTo>
                    <a:lnTo>
                      <a:pt x="1117" y="3061"/>
                    </a:lnTo>
                    <a:lnTo>
                      <a:pt x="1056" y="3036"/>
                    </a:lnTo>
                    <a:lnTo>
                      <a:pt x="995" y="3009"/>
                    </a:lnTo>
                    <a:lnTo>
                      <a:pt x="937" y="2981"/>
                    </a:lnTo>
                    <a:lnTo>
                      <a:pt x="878" y="2952"/>
                    </a:lnTo>
                    <a:lnTo>
                      <a:pt x="878" y="2952"/>
                    </a:lnTo>
                    <a:lnTo>
                      <a:pt x="878" y="2952"/>
                    </a:lnTo>
                    <a:lnTo>
                      <a:pt x="822" y="2920"/>
                    </a:lnTo>
                    <a:lnTo>
                      <a:pt x="767" y="2888"/>
                    </a:lnTo>
                    <a:lnTo>
                      <a:pt x="713" y="2852"/>
                    </a:lnTo>
                    <a:lnTo>
                      <a:pt x="661" y="2816"/>
                    </a:lnTo>
                    <a:lnTo>
                      <a:pt x="611" y="2779"/>
                    </a:lnTo>
                    <a:lnTo>
                      <a:pt x="562" y="2739"/>
                    </a:lnTo>
                    <a:lnTo>
                      <a:pt x="513" y="2698"/>
                    </a:lnTo>
                    <a:lnTo>
                      <a:pt x="467" y="2655"/>
                    </a:lnTo>
                    <a:lnTo>
                      <a:pt x="422" y="2611"/>
                    </a:lnTo>
                    <a:lnTo>
                      <a:pt x="380" y="2566"/>
                    </a:lnTo>
                    <a:lnTo>
                      <a:pt x="340" y="2519"/>
                    </a:lnTo>
                    <a:lnTo>
                      <a:pt x="300" y="2470"/>
                    </a:lnTo>
                    <a:lnTo>
                      <a:pt x="263" y="2421"/>
                    </a:lnTo>
                    <a:lnTo>
                      <a:pt x="228" y="2369"/>
                    </a:lnTo>
                    <a:lnTo>
                      <a:pt x="196" y="2317"/>
                    </a:lnTo>
                    <a:lnTo>
                      <a:pt x="165" y="2262"/>
                    </a:lnTo>
                    <a:lnTo>
                      <a:pt x="165" y="2262"/>
                    </a:lnTo>
                    <a:lnTo>
                      <a:pt x="165" y="2262"/>
                    </a:lnTo>
                    <a:lnTo>
                      <a:pt x="145" y="2225"/>
                    </a:lnTo>
                    <a:lnTo>
                      <a:pt x="129" y="2188"/>
                    </a:lnTo>
                    <a:lnTo>
                      <a:pt x="112" y="2150"/>
                    </a:lnTo>
                    <a:lnTo>
                      <a:pt x="95" y="2112"/>
                    </a:lnTo>
                    <a:lnTo>
                      <a:pt x="81" y="2072"/>
                    </a:lnTo>
                    <a:lnTo>
                      <a:pt x="67" y="2034"/>
                    </a:lnTo>
                    <a:lnTo>
                      <a:pt x="55" y="1994"/>
                    </a:lnTo>
                    <a:lnTo>
                      <a:pt x="43" y="1953"/>
                    </a:lnTo>
                    <a:lnTo>
                      <a:pt x="34" y="1911"/>
                    </a:lnTo>
                    <a:lnTo>
                      <a:pt x="24" y="1872"/>
                    </a:lnTo>
                    <a:lnTo>
                      <a:pt x="17" y="1829"/>
                    </a:lnTo>
                    <a:lnTo>
                      <a:pt x="11" y="1787"/>
                    </a:lnTo>
                    <a:lnTo>
                      <a:pt x="6" y="1745"/>
                    </a:lnTo>
                    <a:lnTo>
                      <a:pt x="3" y="1702"/>
                    </a:lnTo>
                    <a:lnTo>
                      <a:pt x="0" y="1659"/>
                    </a:lnTo>
                    <a:lnTo>
                      <a:pt x="0" y="1616"/>
                    </a:lnTo>
                    <a:lnTo>
                      <a:pt x="0" y="1616"/>
                    </a:lnTo>
                    <a:lnTo>
                      <a:pt x="0" y="1590"/>
                    </a:lnTo>
                    <a:lnTo>
                      <a:pt x="0" y="1590"/>
                    </a:lnTo>
                    <a:lnTo>
                      <a:pt x="0" y="1547"/>
                    </a:lnTo>
                    <a:lnTo>
                      <a:pt x="3" y="1504"/>
                    </a:lnTo>
                    <a:lnTo>
                      <a:pt x="6" y="1461"/>
                    </a:lnTo>
                    <a:lnTo>
                      <a:pt x="11" y="1420"/>
                    </a:lnTo>
                    <a:lnTo>
                      <a:pt x="17" y="1377"/>
                    </a:lnTo>
                    <a:lnTo>
                      <a:pt x="24" y="1336"/>
                    </a:lnTo>
                    <a:lnTo>
                      <a:pt x="34" y="1295"/>
                    </a:lnTo>
                    <a:lnTo>
                      <a:pt x="43" y="1253"/>
                    </a:lnTo>
                    <a:lnTo>
                      <a:pt x="55" y="1214"/>
                    </a:lnTo>
                    <a:lnTo>
                      <a:pt x="67" y="1174"/>
                    </a:lnTo>
                    <a:lnTo>
                      <a:pt x="81" y="1134"/>
                    </a:lnTo>
                    <a:lnTo>
                      <a:pt x="95" y="1096"/>
                    </a:lnTo>
                    <a:lnTo>
                      <a:pt x="112" y="1056"/>
                    </a:lnTo>
                    <a:lnTo>
                      <a:pt x="129" y="1019"/>
                    </a:lnTo>
                    <a:lnTo>
                      <a:pt x="145" y="981"/>
                    </a:lnTo>
                    <a:lnTo>
                      <a:pt x="165" y="944"/>
                    </a:lnTo>
                    <a:lnTo>
                      <a:pt x="165" y="944"/>
                    </a:lnTo>
                    <a:lnTo>
                      <a:pt x="165" y="944"/>
                    </a:lnTo>
                    <a:lnTo>
                      <a:pt x="185" y="909"/>
                    </a:lnTo>
                    <a:lnTo>
                      <a:pt x="207" y="872"/>
                    </a:lnTo>
                    <a:lnTo>
                      <a:pt x="228" y="839"/>
                    </a:lnTo>
                    <a:lnTo>
                      <a:pt x="251" y="803"/>
                    </a:lnTo>
                    <a:lnTo>
                      <a:pt x="275" y="770"/>
                    </a:lnTo>
                    <a:lnTo>
                      <a:pt x="300" y="736"/>
                    </a:lnTo>
                    <a:lnTo>
                      <a:pt x="326" y="704"/>
                    </a:lnTo>
                    <a:lnTo>
                      <a:pt x="352" y="672"/>
                    </a:lnTo>
                    <a:lnTo>
                      <a:pt x="380" y="641"/>
                    </a:lnTo>
                    <a:lnTo>
                      <a:pt x="409" y="611"/>
                    </a:lnTo>
                    <a:lnTo>
                      <a:pt x="438" y="580"/>
                    </a:lnTo>
                    <a:lnTo>
                      <a:pt x="467" y="551"/>
                    </a:lnTo>
                    <a:lnTo>
                      <a:pt x="497" y="523"/>
                    </a:lnTo>
                    <a:lnTo>
                      <a:pt x="529" y="494"/>
                    </a:lnTo>
                    <a:lnTo>
                      <a:pt x="562" y="468"/>
                    </a:lnTo>
                    <a:lnTo>
                      <a:pt x="594" y="441"/>
                    </a:lnTo>
                    <a:lnTo>
                      <a:pt x="594" y="441"/>
                    </a:lnTo>
                    <a:lnTo>
                      <a:pt x="594" y="441"/>
                    </a:lnTo>
                    <a:lnTo>
                      <a:pt x="627" y="416"/>
                    </a:lnTo>
                    <a:lnTo>
                      <a:pt x="661" y="390"/>
                    </a:lnTo>
                    <a:lnTo>
                      <a:pt x="696" y="366"/>
                    </a:lnTo>
                    <a:lnTo>
                      <a:pt x="731" y="343"/>
                    </a:lnTo>
                    <a:lnTo>
                      <a:pt x="767" y="320"/>
                    </a:lnTo>
                    <a:lnTo>
                      <a:pt x="803" y="297"/>
                    </a:lnTo>
                    <a:lnTo>
                      <a:pt x="842" y="275"/>
                    </a:lnTo>
                    <a:lnTo>
                      <a:pt x="878" y="256"/>
                    </a:lnTo>
                    <a:lnTo>
                      <a:pt x="917" y="236"/>
                    </a:lnTo>
                    <a:lnTo>
                      <a:pt x="956" y="216"/>
                    </a:lnTo>
                    <a:lnTo>
                      <a:pt x="995" y="197"/>
                    </a:lnTo>
                    <a:lnTo>
                      <a:pt x="1036" y="181"/>
                    </a:lnTo>
                    <a:lnTo>
                      <a:pt x="1076" y="162"/>
                    </a:lnTo>
                    <a:lnTo>
                      <a:pt x="1117" y="147"/>
                    </a:lnTo>
                    <a:lnTo>
                      <a:pt x="1200" y="116"/>
                    </a:lnTo>
                    <a:lnTo>
                      <a:pt x="1243" y="103"/>
                    </a:lnTo>
                    <a:lnTo>
                      <a:pt x="1285" y="90"/>
                    </a:lnTo>
                    <a:lnTo>
                      <a:pt x="1328" y="78"/>
                    </a:lnTo>
                    <a:lnTo>
                      <a:pt x="1373" y="67"/>
                    </a:lnTo>
                    <a:lnTo>
                      <a:pt x="1416" y="57"/>
                    </a:lnTo>
                    <a:lnTo>
                      <a:pt x="1460" y="47"/>
                    </a:lnTo>
                    <a:lnTo>
                      <a:pt x="1506" y="38"/>
                    </a:lnTo>
                    <a:lnTo>
                      <a:pt x="1550" y="31"/>
                    </a:lnTo>
                    <a:lnTo>
                      <a:pt x="1596" y="23"/>
                    </a:lnTo>
                    <a:lnTo>
                      <a:pt x="1642" y="17"/>
                    </a:lnTo>
                    <a:lnTo>
                      <a:pt x="1688" y="12"/>
                    </a:lnTo>
                    <a:lnTo>
                      <a:pt x="1735" y="8"/>
                    </a:lnTo>
                    <a:lnTo>
                      <a:pt x="1781" y="5"/>
                    </a:lnTo>
                    <a:lnTo>
                      <a:pt x="1829" y="3"/>
                    </a:lnTo>
                    <a:lnTo>
                      <a:pt x="1876" y="2"/>
                    </a:lnTo>
                    <a:lnTo>
                      <a:pt x="1924" y="0"/>
                    </a:lnTo>
                    <a:lnTo>
                      <a:pt x="1924" y="0"/>
                    </a:lnTo>
                    <a:lnTo>
                      <a:pt x="3836" y="0"/>
                    </a:lnTo>
                    <a:lnTo>
                      <a:pt x="3836" y="0"/>
                    </a:lnTo>
                    <a:lnTo>
                      <a:pt x="3908" y="2"/>
                    </a:lnTo>
                    <a:lnTo>
                      <a:pt x="3979" y="5"/>
                    </a:lnTo>
                    <a:lnTo>
                      <a:pt x="4049" y="11"/>
                    </a:lnTo>
                    <a:lnTo>
                      <a:pt x="4118" y="17"/>
                    </a:lnTo>
                    <a:lnTo>
                      <a:pt x="4187" y="26"/>
                    </a:lnTo>
                    <a:lnTo>
                      <a:pt x="4254" y="38"/>
                    </a:lnTo>
                    <a:lnTo>
                      <a:pt x="4322" y="52"/>
                    </a:lnTo>
                    <a:lnTo>
                      <a:pt x="4387" y="67"/>
                    </a:lnTo>
                    <a:lnTo>
                      <a:pt x="4453" y="84"/>
                    </a:lnTo>
                    <a:lnTo>
                      <a:pt x="4517" y="103"/>
                    </a:lnTo>
                    <a:lnTo>
                      <a:pt x="4582" y="124"/>
                    </a:lnTo>
                    <a:lnTo>
                      <a:pt x="4643" y="147"/>
                    </a:lnTo>
                    <a:lnTo>
                      <a:pt x="4704" y="171"/>
                    </a:lnTo>
                    <a:lnTo>
                      <a:pt x="4765" y="197"/>
                    </a:lnTo>
                    <a:lnTo>
                      <a:pt x="4823" y="225"/>
                    </a:lnTo>
                    <a:lnTo>
                      <a:pt x="4882" y="256"/>
                    </a:lnTo>
                    <a:lnTo>
                      <a:pt x="4882" y="256"/>
                    </a:lnTo>
                    <a:lnTo>
                      <a:pt x="4882" y="256"/>
                    </a:lnTo>
                    <a:lnTo>
                      <a:pt x="4938" y="286"/>
                    </a:lnTo>
                    <a:lnTo>
                      <a:pt x="4993" y="320"/>
                    </a:lnTo>
                    <a:lnTo>
                      <a:pt x="5047" y="355"/>
                    </a:lnTo>
                    <a:lnTo>
                      <a:pt x="5099" y="390"/>
                    </a:lnTo>
                    <a:lnTo>
                      <a:pt x="5149" y="428"/>
                    </a:lnTo>
                    <a:lnTo>
                      <a:pt x="5198" y="468"/>
                    </a:lnTo>
                    <a:lnTo>
                      <a:pt x="5247" y="510"/>
                    </a:lnTo>
                    <a:lnTo>
                      <a:pt x="5293" y="551"/>
                    </a:lnTo>
                    <a:lnTo>
                      <a:pt x="5338" y="595"/>
                    </a:lnTo>
                    <a:lnTo>
                      <a:pt x="5380" y="641"/>
                    </a:lnTo>
                    <a:lnTo>
                      <a:pt x="5420" y="689"/>
                    </a:lnTo>
                    <a:lnTo>
                      <a:pt x="5460" y="736"/>
                    </a:lnTo>
                    <a:lnTo>
                      <a:pt x="5497" y="787"/>
                    </a:lnTo>
                    <a:lnTo>
                      <a:pt x="5532" y="839"/>
                    </a:lnTo>
                    <a:lnTo>
                      <a:pt x="5564" y="891"/>
                    </a:lnTo>
                    <a:lnTo>
                      <a:pt x="5595" y="944"/>
                    </a:lnTo>
                    <a:lnTo>
                      <a:pt x="5595" y="944"/>
                    </a:lnTo>
                    <a:lnTo>
                      <a:pt x="5595" y="944"/>
                    </a:lnTo>
                    <a:lnTo>
                      <a:pt x="5613" y="981"/>
                    </a:lnTo>
                    <a:lnTo>
                      <a:pt x="5631" y="1019"/>
                    </a:lnTo>
                    <a:lnTo>
                      <a:pt x="5648" y="1056"/>
                    </a:lnTo>
                    <a:lnTo>
                      <a:pt x="5665" y="1094"/>
                    </a:lnTo>
                    <a:lnTo>
                      <a:pt x="5679" y="1134"/>
                    </a:lnTo>
                    <a:lnTo>
                      <a:pt x="5693" y="1174"/>
                    </a:lnTo>
                    <a:lnTo>
                      <a:pt x="5705" y="1214"/>
                    </a:lnTo>
                    <a:lnTo>
                      <a:pt x="5717" y="1253"/>
                    </a:lnTo>
                    <a:lnTo>
                      <a:pt x="5726" y="1295"/>
                    </a:lnTo>
                    <a:lnTo>
                      <a:pt x="5736" y="1336"/>
                    </a:lnTo>
                    <a:lnTo>
                      <a:pt x="5743" y="1377"/>
                    </a:lnTo>
                    <a:lnTo>
                      <a:pt x="5749" y="1419"/>
                    </a:lnTo>
                    <a:lnTo>
                      <a:pt x="5754" y="1461"/>
                    </a:lnTo>
                    <a:lnTo>
                      <a:pt x="5757" y="1503"/>
                    </a:lnTo>
                    <a:lnTo>
                      <a:pt x="5758" y="1546"/>
                    </a:lnTo>
                    <a:lnTo>
                      <a:pt x="5760" y="1588"/>
                    </a:lnTo>
                    <a:lnTo>
                      <a:pt x="5760" y="1588"/>
                    </a:lnTo>
                    <a:lnTo>
                      <a:pt x="5760" y="1588"/>
                    </a:lnTo>
                    <a:lnTo>
                      <a:pt x="5760" y="1590"/>
                    </a:lnTo>
                    <a:lnTo>
                      <a:pt x="5760" y="1590"/>
                    </a:lnTo>
                    <a:close/>
                    <a:moveTo>
                      <a:pt x="750" y="1948"/>
                    </a:moveTo>
                    <a:lnTo>
                      <a:pt x="750" y="1948"/>
                    </a:lnTo>
                    <a:lnTo>
                      <a:pt x="773" y="1988"/>
                    </a:lnTo>
                    <a:lnTo>
                      <a:pt x="797" y="2026"/>
                    </a:lnTo>
                    <a:lnTo>
                      <a:pt x="826" y="2066"/>
                    </a:lnTo>
                    <a:lnTo>
                      <a:pt x="857" y="2103"/>
                    </a:lnTo>
                    <a:lnTo>
                      <a:pt x="889" y="2139"/>
                    </a:lnTo>
                    <a:lnTo>
                      <a:pt x="926" y="2176"/>
                    </a:lnTo>
                    <a:lnTo>
                      <a:pt x="964" y="2211"/>
                    </a:lnTo>
                    <a:lnTo>
                      <a:pt x="1005" y="2245"/>
                    </a:lnTo>
                    <a:lnTo>
                      <a:pt x="1005" y="2245"/>
                    </a:lnTo>
                    <a:lnTo>
                      <a:pt x="1005" y="2245"/>
                    </a:lnTo>
                    <a:lnTo>
                      <a:pt x="1048" y="2277"/>
                    </a:lnTo>
                    <a:lnTo>
                      <a:pt x="1094" y="2309"/>
                    </a:lnTo>
                    <a:lnTo>
                      <a:pt x="1142" y="2338"/>
                    </a:lnTo>
                    <a:lnTo>
                      <a:pt x="1192" y="2367"/>
                    </a:lnTo>
                    <a:lnTo>
                      <a:pt x="1244" y="2393"/>
                    </a:lnTo>
                    <a:lnTo>
                      <a:pt x="1298" y="2418"/>
                    </a:lnTo>
                    <a:lnTo>
                      <a:pt x="1354" y="2441"/>
                    </a:lnTo>
                    <a:lnTo>
                      <a:pt x="1411" y="2461"/>
                    </a:lnTo>
                    <a:lnTo>
                      <a:pt x="1471" y="2479"/>
                    </a:lnTo>
                    <a:lnTo>
                      <a:pt x="1532" y="2496"/>
                    </a:lnTo>
                    <a:lnTo>
                      <a:pt x="1593" y="2510"/>
                    </a:lnTo>
                    <a:lnTo>
                      <a:pt x="1657" y="2522"/>
                    </a:lnTo>
                    <a:lnTo>
                      <a:pt x="1722" y="2531"/>
                    </a:lnTo>
                    <a:lnTo>
                      <a:pt x="1789" y="2537"/>
                    </a:lnTo>
                    <a:lnTo>
                      <a:pt x="1856" y="2542"/>
                    </a:lnTo>
                    <a:lnTo>
                      <a:pt x="1924" y="2543"/>
                    </a:lnTo>
                    <a:lnTo>
                      <a:pt x="1924" y="2543"/>
                    </a:lnTo>
                    <a:lnTo>
                      <a:pt x="3836" y="2543"/>
                    </a:lnTo>
                    <a:lnTo>
                      <a:pt x="3836" y="2543"/>
                    </a:lnTo>
                    <a:lnTo>
                      <a:pt x="3887" y="2542"/>
                    </a:lnTo>
                    <a:lnTo>
                      <a:pt x="3937" y="2540"/>
                    </a:lnTo>
                    <a:lnTo>
                      <a:pt x="3988" y="2536"/>
                    </a:lnTo>
                    <a:lnTo>
                      <a:pt x="4038" y="2531"/>
                    </a:lnTo>
                    <a:lnTo>
                      <a:pt x="4086" y="2523"/>
                    </a:lnTo>
                    <a:lnTo>
                      <a:pt x="4135" y="2516"/>
                    </a:lnTo>
                    <a:lnTo>
                      <a:pt x="4182" y="2507"/>
                    </a:lnTo>
                    <a:lnTo>
                      <a:pt x="4228" y="2496"/>
                    </a:lnTo>
                    <a:lnTo>
                      <a:pt x="4274" y="2484"/>
                    </a:lnTo>
                    <a:lnTo>
                      <a:pt x="4320" y="2470"/>
                    </a:lnTo>
                    <a:lnTo>
                      <a:pt x="4363" y="2456"/>
                    </a:lnTo>
                    <a:lnTo>
                      <a:pt x="4406" y="2441"/>
                    </a:lnTo>
                    <a:lnTo>
                      <a:pt x="4449" y="2424"/>
                    </a:lnTo>
                    <a:lnTo>
                      <a:pt x="4490" y="2406"/>
                    </a:lnTo>
                    <a:lnTo>
                      <a:pt x="4530" y="2387"/>
                    </a:lnTo>
                    <a:lnTo>
                      <a:pt x="4568" y="2367"/>
                    </a:lnTo>
                    <a:lnTo>
                      <a:pt x="4568" y="2367"/>
                    </a:lnTo>
                    <a:lnTo>
                      <a:pt x="4568" y="2367"/>
                    </a:lnTo>
                    <a:lnTo>
                      <a:pt x="4606" y="2346"/>
                    </a:lnTo>
                    <a:lnTo>
                      <a:pt x="4643" y="2325"/>
                    </a:lnTo>
                    <a:lnTo>
                      <a:pt x="4678" y="2302"/>
                    </a:lnTo>
                    <a:lnTo>
                      <a:pt x="4712" y="2277"/>
                    </a:lnTo>
                    <a:lnTo>
                      <a:pt x="4744" y="2253"/>
                    </a:lnTo>
                    <a:lnTo>
                      <a:pt x="4776" y="2228"/>
                    </a:lnTo>
                    <a:lnTo>
                      <a:pt x="4805" y="2202"/>
                    </a:lnTo>
                    <a:lnTo>
                      <a:pt x="4834" y="2176"/>
                    </a:lnTo>
                    <a:lnTo>
                      <a:pt x="4862" y="2149"/>
                    </a:lnTo>
                    <a:lnTo>
                      <a:pt x="4888" y="2121"/>
                    </a:lnTo>
                    <a:lnTo>
                      <a:pt x="4911" y="2093"/>
                    </a:lnTo>
                    <a:lnTo>
                      <a:pt x="4934" y="2066"/>
                    </a:lnTo>
                    <a:lnTo>
                      <a:pt x="4955" y="2037"/>
                    </a:lnTo>
                    <a:lnTo>
                      <a:pt x="4975" y="2008"/>
                    </a:lnTo>
                    <a:lnTo>
                      <a:pt x="4993" y="1977"/>
                    </a:lnTo>
                    <a:lnTo>
                      <a:pt x="5010" y="1948"/>
                    </a:lnTo>
                    <a:lnTo>
                      <a:pt x="5010" y="1948"/>
                    </a:lnTo>
                    <a:lnTo>
                      <a:pt x="5010" y="1948"/>
                    </a:lnTo>
                    <a:lnTo>
                      <a:pt x="5030" y="1908"/>
                    </a:lnTo>
                    <a:lnTo>
                      <a:pt x="5048" y="1867"/>
                    </a:lnTo>
                    <a:lnTo>
                      <a:pt x="5062" y="1827"/>
                    </a:lnTo>
                    <a:lnTo>
                      <a:pt x="5074" y="1786"/>
                    </a:lnTo>
                    <a:lnTo>
                      <a:pt x="5084" y="1745"/>
                    </a:lnTo>
                    <a:lnTo>
                      <a:pt x="5091" y="1702"/>
                    </a:lnTo>
                    <a:lnTo>
                      <a:pt x="5094" y="1659"/>
                    </a:lnTo>
                    <a:lnTo>
                      <a:pt x="5096" y="1616"/>
                    </a:lnTo>
                    <a:lnTo>
                      <a:pt x="5096" y="1616"/>
                    </a:lnTo>
                    <a:lnTo>
                      <a:pt x="5096" y="1590"/>
                    </a:lnTo>
                    <a:lnTo>
                      <a:pt x="5096" y="1590"/>
                    </a:lnTo>
                    <a:lnTo>
                      <a:pt x="5094" y="1547"/>
                    </a:lnTo>
                    <a:lnTo>
                      <a:pt x="5091" y="1504"/>
                    </a:lnTo>
                    <a:lnTo>
                      <a:pt x="5084" y="1463"/>
                    </a:lnTo>
                    <a:lnTo>
                      <a:pt x="5074" y="1422"/>
                    </a:lnTo>
                    <a:lnTo>
                      <a:pt x="5062" y="1380"/>
                    </a:lnTo>
                    <a:lnTo>
                      <a:pt x="5048" y="1339"/>
                    </a:lnTo>
                    <a:lnTo>
                      <a:pt x="5030" y="1299"/>
                    </a:lnTo>
                    <a:lnTo>
                      <a:pt x="5010" y="1259"/>
                    </a:lnTo>
                    <a:lnTo>
                      <a:pt x="5010" y="1259"/>
                    </a:lnTo>
                    <a:lnTo>
                      <a:pt x="5010" y="1259"/>
                    </a:lnTo>
                    <a:lnTo>
                      <a:pt x="4987" y="1220"/>
                    </a:lnTo>
                    <a:lnTo>
                      <a:pt x="4963" y="1180"/>
                    </a:lnTo>
                    <a:lnTo>
                      <a:pt x="4934" y="1142"/>
                    </a:lnTo>
                    <a:lnTo>
                      <a:pt x="4903" y="1103"/>
                    </a:lnTo>
                    <a:lnTo>
                      <a:pt x="4869" y="1067"/>
                    </a:lnTo>
                    <a:lnTo>
                      <a:pt x="4834" y="1031"/>
                    </a:lnTo>
                    <a:lnTo>
                      <a:pt x="4796" y="996"/>
                    </a:lnTo>
                    <a:lnTo>
                      <a:pt x="4755" y="963"/>
                    </a:lnTo>
                    <a:lnTo>
                      <a:pt x="4755" y="963"/>
                    </a:lnTo>
                    <a:lnTo>
                      <a:pt x="4755" y="963"/>
                    </a:lnTo>
                    <a:lnTo>
                      <a:pt x="4712" y="929"/>
                    </a:lnTo>
                    <a:lnTo>
                      <a:pt x="4666" y="898"/>
                    </a:lnTo>
                    <a:lnTo>
                      <a:pt x="4618" y="868"/>
                    </a:lnTo>
                    <a:lnTo>
                      <a:pt x="4568" y="840"/>
                    </a:lnTo>
                    <a:lnTo>
                      <a:pt x="4516" y="814"/>
                    </a:lnTo>
                    <a:lnTo>
                      <a:pt x="4462" y="790"/>
                    </a:lnTo>
                    <a:lnTo>
                      <a:pt x="4406" y="767"/>
                    </a:lnTo>
                    <a:lnTo>
                      <a:pt x="4349" y="745"/>
                    </a:lnTo>
                    <a:lnTo>
                      <a:pt x="4289" y="727"/>
                    </a:lnTo>
                    <a:lnTo>
                      <a:pt x="4228" y="710"/>
                    </a:lnTo>
                    <a:lnTo>
                      <a:pt x="4167" y="696"/>
                    </a:lnTo>
                    <a:lnTo>
                      <a:pt x="4103" y="686"/>
                    </a:lnTo>
                    <a:lnTo>
                      <a:pt x="4038" y="676"/>
                    </a:lnTo>
                    <a:lnTo>
                      <a:pt x="3971" y="669"/>
                    </a:lnTo>
                    <a:lnTo>
                      <a:pt x="3904" y="666"/>
                    </a:lnTo>
                    <a:lnTo>
                      <a:pt x="3836" y="664"/>
                    </a:lnTo>
                    <a:lnTo>
                      <a:pt x="3836" y="664"/>
                    </a:lnTo>
                    <a:lnTo>
                      <a:pt x="1924" y="664"/>
                    </a:lnTo>
                    <a:lnTo>
                      <a:pt x="1924" y="664"/>
                    </a:lnTo>
                    <a:lnTo>
                      <a:pt x="1873" y="664"/>
                    </a:lnTo>
                    <a:lnTo>
                      <a:pt x="1821" y="667"/>
                    </a:lnTo>
                    <a:lnTo>
                      <a:pt x="1772" y="670"/>
                    </a:lnTo>
                    <a:lnTo>
                      <a:pt x="1722" y="676"/>
                    </a:lnTo>
                    <a:lnTo>
                      <a:pt x="1673" y="683"/>
                    </a:lnTo>
                    <a:lnTo>
                      <a:pt x="1625" y="690"/>
                    </a:lnTo>
                    <a:lnTo>
                      <a:pt x="1578" y="699"/>
                    </a:lnTo>
                    <a:lnTo>
                      <a:pt x="1532" y="710"/>
                    </a:lnTo>
                    <a:lnTo>
                      <a:pt x="1486" y="722"/>
                    </a:lnTo>
                    <a:lnTo>
                      <a:pt x="1440" y="736"/>
                    </a:lnTo>
                    <a:lnTo>
                      <a:pt x="1397" y="751"/>
                    </a:lnTo>
                    <a:lnTo>
                      <a:pt x="1354" y="767"/>
                    </a:lnTo>
                    <a:lnTo>
                      <a:pt x="1311" y="784"/>
                    </a:lnTo>
                    <a:lnTo>
                      <a:pt x="1270" y="800"/>
                    </a:lnTo>
                    <a:lnTo>
                      <a:pt x="1230" y="820"/>
                    </a:lnTo>
                    <a:lnTo>
                      <a:pt x="1192" y="840"/>
                    </a:lnTo>
                    <a:lnTo>
                      <a:pt x="1192" y="840"/>
                    </a:lnTo>
                    <a:lnTo>
                      <a:pt x="1192" y="840"/>
                    </a:lnTo>
                    <a:lnTo>
                      <a:pt x="1154" y="862"/>
                    </a:lnTo>
                    <a:lnTo>
                      <a:pt x="1117" y="883"/>
                    </a:lnTo>
                    <a:lnTo>
                      <a:pt x="1082" y="906"/>
                    </a:lnTo>
                    <a:lnTo>
                      <a:pt x="1048" y="929"/>
                    </a:lnTo>
                    <a:lnTo>
                      <a:pt x="1016" y="953"/>
                    </a:lnTo>
                    <a:lnTo>
                      <a:pt x="984" y="978"/>
                    </a:lnTo>
                    <a:lnTo>
                      <a:pt x="955" y="1004"/>
                    </a:lnTo>
                    <a:lnTo>
                      <a:pt x="926" y="1031"/>
                    </a:lnTo>
                    <a:lnTo>
                      <a:pt x="898" y="1057"/>
                    </a:lnTo>
                    <a:lnTo>
                      <a:pt x="872" y="1085"/>
                    </a:lnTo>
                    <a:lnTo>
                      <a:pt x="849" y="1113"/>
                    </a:lnTo>
                    <a:lnTo>
                      <a:pt x="826" y="1142"/>
                    </a:lnTo>
                    <a:lnTo>
                      <a:pt x="805" y="1171"/>
                    </a:lnTo>
                    <a:lnTo>
                      <a:pt x="785" y="1200"/>
                    </a:lnTo>
                    <a:lnTo>
                      <a:pt x="767" y="1229"/>
                    </a:lnTo>
                    <a:lnTo>
                      <a:pt x="750" y="1259"/>
                    </a:lnTo>
                    <a:lnTo>
                      <a:pt x="750" y="1259"/>
                    </a:lnTo>
                    <a:lnTo>
                      <a:pt x="750" y="1259"/>
                    </a:lnTo>
                    <a:lnTo>
                      <a:pt x="730" y="1299"/>
                    </a:lnTo>
                    <a:lnTo>
                      <a:pt x="712" y="1339"/>
                    </a:lnTo>
                    <a:lnTo>
                      <a:pt x="698" y="1380"/>
                    </a:lnTo>
                    <a:lnTo>
                      <a:pt x="686" y="1422"/>
                    </a:lnTo>
                    <a:lnTo>
                      <a:pt x="676" y="1463"/>
                    </a:lnTo>
                    <a:lnTo>
                      <a:pt x="669" y="1504"/>
                    </a:lnTo>
                    <a:lnTo>
                      <a:pt x="664" y="1547"/>
                    </a:lnTo>
                    <a:lnTo>
                      <a:pt x="664" y="1590"/>
                    </a:lnTo>
                    <a:lnTo>
                      <a:pt x="664" y="1590"/>
                    </a:lnTo>
                    <a:lnTo>
                      <a:pt x="664" y="1616"/>
                    </a:lnTo>
                    <a:lnTo>
                      <a:pt x="664" y="1616"/>
                    </a:lnTo>
                    <a:lnTo>
                      <a:pt x="664" y="1659"/>
                    </a:lnTo>
                    <a:lnTo>
                      <a:pt x="669" y="1702"/>
                    </a:lnTo>
                    <a:lnTo>
                      <a:pt x="676" y="1745"/>
                    </a:lnTo>
                    <a:lnTo>
                      <a:pt x="686" y="1786"/>
                    </a:lnTo>
                    <a:lnTo>
                      <a:pt x="698" y="1827"/>
                    </a:lnTo>
                    <a:lnTo>
                      <a:pt x="712" y="1867"/>
                    </a:lnTo>
                    <a:lnTo>
                      <a:pt x="730" y="1908"/>
                    </a:lnTo>
                    <a:lnTo>
                      <a:pt x="750" y="1948"/>
                    </a:lnTo>
                    <a:lnTo>
                      <a:pt x="750" y="1948"/>
                    </a:lnTo>
                    <a:close/>
                  </a:path>
                </a:pathLst>
              </a:custGeom>
              <a:solidFill>
                <a:schemeClr val="bg1">
                  <a:alpha val="50000"/>
                </a:schemeClr>
              </a:solidFill>
              <a:ln w="9525">
                <a:noFill/>
                <a:round/>
              </a:ln>
              <a:effectLst>
                <a:innerShdw blurRad="190500" dist="50800" dir="2700000">
                  <a:srgbClr val="000000">
                    <a:alpha val="50000"/>
                  </a:srgbClr>
                </a:innerShdw>
              </a:effectLst>
              <a:scene3d>
                <a:camera prst="orthographicFront"/>
                <a:lightRig rig="threePt" dir="t">
                  <a:rot lat="0" lon="0" rev="12720000"/>
                </a:lightRig>
              </a:scene3d>
              <a:sp3d/>
            </p:spPr>
            <p:txBody>
              <a:bodyPr/>
              <a:lstStyle/>
              <a:p>
                <a:pPr>
                  <a:lnSpc>
                    <a:spcPct val="85000"/>
                  </a:lnSpc>
                  <a:defRPr/>
                </a:pPr>
                <a:endParaRPr lang="en-US" sz="2135">
                  <a:latin typeface="Times"/>
                </a:endParaRPr>
              </a:p>
            </p:txBody>
          </p:sp>
          <p:sp>
            <p:nvSpPr>
              <p:cNvPr id="14" name="Freeform 5"/>
              <p:cNvSpPr/>
              <p:nvPr/>
            </p:nvSpPr>
            <p:spPr bwMode="auto">
              <a:xfrm>
                <a:off x="152400" y="1452163"/>
                <a:ext cx="1630998" cy="1099225"/>
              </a:xfrm>
              <a:custGeom>
                <a:avLst/>
                <a:gdLst/>
                <a:ahLst/>
                <a:cxnLst>
                  <a:cxn ang="0">
                    <a:pos x="5438" y="1318"/>
                  </a:cxn>
                  <a:cxn ang="0">
                    <a:pos x="5248" y="1507"/>
                  </a:cxn>
                  <a:cxn ang="0">
                    <a:pos x="5145" y="1679"/>
                  </a:cxn>
                  <a:cxn ang="0">
                    <a:pos x="5095" y="1848"/>
                  </a:cxn>
                  <a:cxn ang="0">
                    <a:pos x="5082" y="2149"/>
                  </a:cxn>
                  <a:cxn ang="0">
                    <a:pos x="4944" y="2555"/>
                  </a:cxn>
                  <a:cxn ang="0">
                    <a:pos x="4726" y="2848"/>
                  </a:cxn>
                  <a:cxn ang="0">
                    <a:pos x="4381" y="3093"/>
                  </a:cxn>
                  <a:cxn ang="0">
                    <a:pos x="3964" y="3211"/>
                  </a:cxn>
                  <a:cxn ang="0">
                    <a:pos x="1733" y="3204"/>
                  </a:cxn>
                  <a:cxn ang="0">
                    <a:pos x="1325" y="3066"/>
                  </a:cxn>
                  <a:cxn ang="0">
                    <a:pos x="1034" y="2848"/>
                  </a:cxn>
                  <a:cxn ang="0">
                    <a:pos x="787" y="2501"/>
                  </a:cxn>
                  <a:cxn ang="0">
                    <a:pos x="669" y="2086"/>
                  </a:cxn>
                  <a:cxn ang="0">
                    <a:pos x="678" y="1733"/>
                  </a:cxn>
                  <a:cxn ang="0">
                    <a:pos x="816" y="1325"/>
                  </a:cxn>
                  <a:cxn ang="0">
                    <a:pos x="1034" y="1034"/>
                  </a:cxn>
                  <a:cxn ang="0">
                    <a:pos x="1379" y="788"/>
                  </a:cxn>
                  <a:cxn ang="0">
                    <a:pos x="1796" y="669"/>
                  </a:cxn>
                  <a:cxn ang="0">
                    <a:pos x="4027" y="678"/>
                  </a:cxn>
                  <a:cxn ang="0">
                    <a:pos x="4435" y="816"/>
                  </a:cxn>
                  <a:cxn ang="0">
                    <a:pos x="4726" y="1034"/>
                  </a:cxn>
                  <a:cxn ang="0">
                    <a:pos x="4910" y="895"/>
                  </a:cxn>
                  <a:cxn ang="0">
                    <a:pos x="5201" y="678"/>
                  </a:cxn>
                  <a:cxn ang="0">
                    <a:pos x="5129" y="502"/>
                  </a:cxn>
                  <a:cxn ang="0">
                    <a:pos x="4872" y="304"/>
                  </a:cxn>
                  <a:cxn ang="0">
                    <a:pos x="4584" y="151"/>
                  </a:cxn>
                  <a:cxn ang="0">
                    <a:pos x="4270" y="49"/>
                  </a:cxn>
                  <a:cxn ang="0">
                    <a:pos x="3935" y="2"/>
                  </a:cxn>
                  <a:cxn ang="0">
                    <a:pos x="1776" y="5"/>
                  </a:cxn>
                  <a:cxn ang="0">
                    <a:pos x="1444" y="61"/>
                  </a:cxn>
                  <a:cxn ang="0">
                    <a:pos x="1133" y="171"/>
                  </a:cxn>
                  <a:cxn ang="0">
                    <a:pos x="849" y="329"/>
                  </a:cxn>
                  <a:cxn ang="0">
                    <a:pos x="597" y="532"/>
                  </a:cxn>
                  <a:cxn ang="0">
                    <a:pos x="412" y="737"/>
                  </a:cxn>
                  <a:cxn ang="0">
                    <a:pos x="234" y="1007"/>
                  </a:cxn>
                  <a:cxn ang="0">
                    <a:pos x="101" y="1307"/>
                  </a:cxn>
                  <a:cxn ang="0">
                    <a:pos x="22" y="1631"/>
                  </a:cxn>
                  <a:cxn ang="0">
                    <a:pos x="0" y="1958"/>
                  </a:cxn>
                  <a:cxn ang="0">
                    <a:pos x="22" y="2249"/>
                  </a:cxn>
                  <a:cxn ang="0">
                    <a:pos x="101" y="2573"/>
                  </a:cxn>
                  <a:cxn ang="0">
                    <a:pos x="234" y="2873"/>
                  </a:cxn>
                  <a:cxn ang="0">
                    <a:pos x="412" y="3145"/>
                  </a:cxn>
                  <a:cxn ang="0">
                    <a:pos x="597" y="3348"/>
                  </a:cxn>
                  <a:cxn ang="0">
                    <a:pos x="849" y="3551"/>
                  </a:cxn>
                  <a:cxn ang="0">
                    <a:pos x="1133" y="3711"/>
                  </a:cxn>
                  <a:cxn ang="0">
                    <a:pos x="1444" y="3821"/>
                  </a:cxn>
                  <a:cxn ang="0">
                    <a:pos x="1776" y="3877"/>
                  </a:cxn>
                  <a:cxn ang="0">
                    <a:pos x="3885" y="3880"/>
                  </a:cxn>
                  <a:cxn ang="0">
                    <a:pos x="4223" y="3842"/>
                  </a:cxn>
                  <a:cxn ang="0">
                    <a:pos x="4541" y="3747"/>
                  </a:cxn>
                  <a:cxn ang="0">
                    <a:pos x="4832" y="3602"/>
                  </a:cxn>
                  <a:cxn ang="0">
                    <a:pos x="5095" y="3411"/>
                  </a:cxn>
                  <a:cxn ang="0">
                    <a:pos x="5289" y="3215"/>
                  </a:cxn>
                  <a:cxn ang="0">
                    <a:pos x="5480" y="2954"/>
                  </a:cxn>
                  <a:cxn ang="0">
                    <a:pos x="5625" y="2661"/>
                  </a:cxn>
                  <a:cxn ang="0">
                    <a:pos x="5720" y="2345"/>
                  </a:cxn>
                  <a:cxn ang="0">
                    <a:pos x="5760" y="2007"/>
                  </a:cxn>
                  <a:cxn ang="0">
                    <a:pos x="5751" y="1735"/>
                  </a:cxn>
                  <a:cxn ang="0">
                    <a:pos x="5692" y="1417"/>
                  </a:cxn>
                </a:cxnLst>
                <a:rect l="0" t="0" r="r" b="b"/>
                <a:pathLst>
                  <a:path w="5760" h="3882">
                    <a:moveTo>
                      <a:pt x="5614" y="1205"/>
                    </a:moveTo>
                    <a:lnTo>
                      <a:pt x="5614" y="1205"/>
                    </a:lnTo>
                    <a:lnTo>
                      <a:pt x="5577" y="1226"/>
                    </a:lnTo>
                    <a:lnTo>
                      <a:pt x="5541" y="1248"/>
                    </a:lnTo>
                    <a:lnTo>
                      <a:pt x="5505" y="1271"/>
                    </a:lnTo>
                    <a:lnTo>
                      <a:pt x="5471" y="1295"/>
                    </a:lnTo>
                    <a:lnTo>
                      <a:pt x="5438" y="1318"/>
                    </a:lnTo>
                    <a:lnTo>
                      <a:pt x="5406" y="1343"/>
                    </a:lnTo>
                    <a:lnTo>
                      <a:pt x="5377" y="1370"/>
                    </a:lnTo>
                    <a:lnTo>
                      <a:pt x="5348" y="1395"/>
                    </a:lnTo>
                    <a:lnTo>
                      <a:pt x="5321" y="1422"/>
                    </a:lnTo>
                    <a:lnTo>
                      <a:pt x="5294" y="1451"/>
                    </a:lnTo>
                    <a:lnTo>
                      <a:pt x="5271" y="1478"/>
                    </a:lnTo>
                    <a:lnTo>
                      <a:pt x="5248" y="1507"/>
                    </a:lnTo>
                    <a:lnTo>
                      <a:pt x="5226" y="1536"/>
                    </a:lnTo>
                    <a:lnTo>
                      <a:pt x="5206" y="1566"/>
                    </a:lnTo>
                    <a:lnTo>
                      <a:pt x="5188" y="1595"/>
                    </a:lnTo>
                    <a:lnTo>
                      <a:pt x="5172" y="1624"/>
                    </a:lnTo>
                    <a:lnTo>
                      <a:pt x="5172" y="1624"/>
                    </a:lnTo>
                    <a:lnTo>
                      <a:pt x="5158" y="1652"/>
                    </a:lnTo>
                    <a:lnTo>
                      <a:pt x="5145" y="1679"/>
                    </a:lnTo>
                    <a:lnTo>
                      <a:pt x="5133" y="1706"/>
                    </a:lnTo>
                    <a:lnTo>
                      <a:pt x="5124" y="1735"/>
                    </a:lnTo>
                    <a:lnTo>
                      <a:pt x="5115" y="1764"/>
                    </a:lnTo>
                    <a:lnTo>
                      <a:pt x="5106" y="1791"/>
                    </a:lnTo>
                    <a:lnTo>
                      <a:pt x="5100" y="1820"/>
                    </a:lnTo>
                    <a:lnTo>
                      <a:pt x="5095" y="1848"/>
                    </a:lnTo>
                    <a:lnTo>
                      <a:pt x="5095" y="1848"/>
                    </a:lnTo>
                    <a:lnTo>
                      <a:pt x="5097" y="1886"/>
                    </a:lnTo>
                    <a:lnTo>
                      <a:pt x="5097" y="1924"/>
                    </a:lnTo>
                    <a:lnTo>
                      <a:pt x="5097" y="1956"/>
                    </a:lnTo>
                    <a:lnTo>
                      <a:pt x="5097" y="1956"/>
                    </a:lnTo>
                    <a:lnTo>
                      <a:pt x="5095" y="2021"/>
                    </a:lnTo>
                    <a:lnTo>
                      <a:pt x="5089" y="2086"/>
                    </a:lnTo>
                    <a:lnTo>
                      <a:pt x="5082" y="2149"/>
                    </a:lnTo>
                    <a:lnTo>
                      <a:pt x="5071" y="2210"/>
                    </a:lnTo>
                    <a:lnTo>
                      <a:pt x="5057" y="2271"/>
                    </a:lnTo>
                    <a:lnTo>
                      <a:pt x="5041" y="2330"/>
                    </a:lnTo>
                    <a:lnTo>
                      <a:pt x="5019" y="2390"/>
                    </a:lnTo>
                    <a:lnTo>
                      <a:pt x="4998" y="2445"/>
                    </a:lnTo>
                    <a:lnTo>
                      <a:pt x="4973" y="2501"/>
                    </a:lnTo>
                    <a:lnTo>
                      <a:pt x="4944" y="2555"/>
                    </a:lnTo>
                    <a:lnTo>
                      <a:pt x="4913" y="2609"/>
                    </a:lnTo>
                    <a:lnTo>
                      <a:pt x="4881" y="2659"/>
                    </a:lnTo>
                    <a:lnTo>
                      <a:pt x="4845" y="2710"/>
                    </a:lnTo>
                    <a:lnTo>
                      <a:pt x="4807" y="2756"/>
                    </a:lnTo>
                    <a:lnTo>
                      <a:pt x="4768" y="2803"/>
                    </a:lnTo>
                    <a:lnTo>
                      <a:pt x="4726" y="2848"/>
                    </a:lnTo>
                    <a:lnTo>
                      <a:pt x="4726" y="2848"/>
                    </a:lnTo>
                    <a:lnTo>
                      <a:pt x="4681" y="2889"/>
                    </a:lnTo>
                    <a:lnTo>
                      <a:pt x="4636" y="2929"/>
                    </a:lnTo>
                    <a:lnTo>
                      <a:pt x="4588" y="2967"/>
                    </a:lnTo>
                    <a:lnTo>
                      <a:pt x="4539" y="3003"/>
                    </a:lnTo>
                    <a:lnTo>
                      <a:pt x="4487" y="3035"/>
                    </a:lnTo>
                    <a:lnTo>
                      <a:pt x="4435" y="3066"/>
                    </a:lnTo>
                    <a:lnTo>
                      <a:pt x="4381" y="3093"/>
                    </a:lnTo>
                    <a:lnTo>
                      <a:pt x="4325" y="3118"/>
                    </a:lnTo>
                    <a:lnTo>
                      <a:pt x="4268" y="3141"/>
                    </a:lnTo>
                    <a:lnTo>
                      <a:pt x="4210" y="3161"/>
                    </a:lnTo>
                    <a:lnTo>
                      <a:pt x="4149" y="3177"/>
                    </a:lnTo>
                    <a:lnTo>
                      <a:pt x="4090" y="3192"/>
                    </a:lnTo>
                    <a:lnTo>
                      <a:pt x="4027" y="3204"/>
                    </a:lnTo>
                    <a:lnTo>
                      <a:pt x="3964" y="3211"/>
                    </a:lnTo>
                    <a:lnTo>
                      <a:pt x="3901" y="3217"/>
                    </a:lnTo>
                    <a:lnTo>
                      <a:pt x="3836" y="3219"/>
                    </a:lnTo>
                    <a:lnTo>
                      <a:pt x="1924" y="3219"/>
                    </a:lnTo>
                    <a:lnTo>
                      <a:pt x="1924" y="3219"/>
                    </a:lnTo>
                    <a:lnTo>
                      <a:pt x="1859" y="3217"/>
                    </a:lnTo>
                    <a:lnTo>
                      <a:pt x="1796" y="3211"/>
                    </a:lnTo>
                    <a:lnTo>
                      <a:pt x="1733" y="3204"/>
                    </a:lnTo>
                    <a:lnTo>
                      <a:pt x="1670" y="3192"/>
                    </a:lnTo>
                    <a:lnTo>
                      <a:pt x="1609" y="3177"/>
                    </a:lnTo>
                    <a:lnTo>
                      <a:pt x="1550" y="3161"/>
                    </a:lnTo>
                    <a:lnTo>
                      <a:pt x="1492" y="3141"/>
                    </a:lnTo>
                    <a:lnTo>
                      <a:pt x="1435" y="3118"/>
                    </a:lnTo>
                    <a:lnTo>
                      <a:pt x="1379" y="3093"/>
                    </a:lnTo>
                    <a:lnTo>
                      <a:pt x="1325" y="3066"/>
                    </a:lnTo>
                    <a:lnTo>
                      <a:pt x="1273" y="3035"/>
                    </a:lnTo>
                    <a:lnTo>
                      <a:pt x="1221" y="3003"/>
                    </a:lnTo>
                    <a:lnTo>
                      <a:pt x="1172" y="2967"/>
                    </a:lnTo>
                    <a:lnTo>
                      <a:pt x="1124" y="2929"/>
                    </a:lnTo>
                    <a:lnTo>
                      <a:pt x="1077" y="2889"/>
                    </a:lnTo>
                    <a:lnTo>
                      <a:pt x="1034" y="2848"/>
                    </a:lnTo>
                    <a:lnTo>
                      <a:pt x="1034" y="2848"/>
                    </a:lnTo>
                    <a:lnTo>
                      <a:pt x="992" y="2803"/>
                    </a:lnTo>
                    <a:lnTo>
                      <a:pt x="951" y="2756"/>
                    </a:lnTo>
                    <a:lnTo>
                      <a:pt x="913" y="2710"/>
                    </a:lnTo>
                    <a:lnTo>
                      <a:pt x="879" y="2659"/>
                    </a:lnTo>
                    <a:lnTo>
                      <a:pt x="847" y="2609"/>
                    </a:lnTo>
                    <a:lnTo>
                      <a:pt x="816" y="2555"/>
                    </a:lnTo>
                    <a:lnTo>
                      <a:pt x="787" y="2501"/>
                    </a:lnTo>
                    <a:lnTo>
                      <a:pt x="762" y="2445"/>
                    </a:lnTo>
                    <a:lnTo>
                      <a:pt x="739" y="2390"/>
                    </a:lnTo>
                    <a:lnTo>
                      <a:pt x="719" y="2330"/>
                    </a:lnTo>
                    <a:lnTo>
                      <a:pt x="703" y="2271"/>
                    </a:lnTo>
                    <a:lnTo>
                      <a:pt x="689" y="2210"/>
                    </a:lnTo>
                    <a:lnTo>
                      <a:pt x="678" y="2149"/>
                    </a:lnTo>
                    <a:lnTo>
                      <a:pt x="669" y="2086"/>
                    </a:lnTo>
                    <a:lnTo>
                      <a:pt x="665" y="2021"/>
                    </a:lnTo>
                    <a:lnTo>
                      <a:pt x="663" y="1956"/>
                    </a:lnTo>
                    <a:lnTo>
                      <a:pt x="663" y="1924"/>
                    </a:lnTo>
                    <a:lnTo>
                      <a:pt x="663" y="1924"/>
                    </a:lnTo>
                    <a:lnTo>
                      <a:pt x="665" y="1859"/>
                    </a:lnTo>
                    <a:lnTo>
                      <a:pt x="669" y="1796"/>
                    </a:lnTo>
                    <a:lnTo>
                      <a:pt x="678" y="1733"/>
                    </a:lnTo>
                    <a:lnTo>
                      <a:pt x="689" y="1670"/>
                    </a:lnTo>
                    <a:lnTo>
                      <a:pt x="703" y="1611"/>
                    </a:lnTo>
                    <a:lnTo>
                      <a:pt x="719" y="1550"/>
                    </a:lnTo>
                    <a:lnTo>
                      <a:pt x="739" y="1492"/>
                    </a:lnTo>
                    <a:lnTo>
                      <a:pt x="762" y="1435"/>
                    </a:lnTo>
                    <a:lnTo>
                      <a:pt x="787" y="1379"/>
                    </a:lnTo>
                    <a:lnTo>
                      <a:pt x="816" y="1325"/>
                    </a:lnTo>
                    <a:lnTo>
                      <a:pt x="847" y="1273"/>
                    </a:lnTo>
                    <a:lnTo>
                      <a:pt x="879" y="1221"/>
                    </a:lnTo>
                    <a:lnTo>
                      <a:pt x="913" y="1172"/>
                    </a:lnTo>
                    <a:lnTo>
                      <a:pt x="951" y="1124"/>
                    </a:lnTo>
                    <a:lnTo>
                      <a:pt x="992" y="1079"/>
                    </a:lnTo>
                    <a:lnTo>
                      <a:pt x="1034" y="1034"/>
                    </a:lnTo>
                    <a:lnTo>
                      <a:pt x="1034" y="1034"/>
                    </a:lnTo>
                    <a:lnTo>
                      <a:pt x="1077" y="993"/>
                    </a:lnTo>
                    <a:lnTo>
                      <a:pt x="1124" y="951"/>
                    </a:lnTo>
                    <a:lnTo>
                      <a:pt x="1172" y="915"/>
                    </a:lnTo>
                    <a:lnTo>
                      <a:pt x="1221" y="879"/>
                    </a:lnTo>
                    <a:lnTo>
                      <a:pt x="1273" y="847"/>
                    </a:lnTo>
                    <a:lnTo>
                      <a:pt x="1325" y="816"/>
                    </a:lnTo>
                    <a:lnTo>
                      <a:pt x="1379" y="788"/>
                    </a:lnTo>
                    <a:lnTo>
                      <a:pt x="1435" y="762"/>
                    </a:lnTo>
                    <a:lnTo>
                      <a:pt x="1492" y="739"/>
                    </a:lnTo>
                    <a:lnTo>
                      <a:pt x="1550" y="719"/>
                    </a:lnTo>
                    <a:lnTo>
                      <a:pt x="1609" y="703"/>
                    </a:lnTo>
                    <a:lnTo>
                      <a:pt x="1670" y="689"/>
                    </a:lnTo>
                    <a:lnTo>
                      <a:pt x="1733" y="678"/>
                    </a:lnTo>
                    <a:lnTo>
                      <a:pt x="1796" y="669"/>
                    </a:lnTo>
                    <a:lnTo>
                      <a:pt x="1859" y="665"/>
                    </a:lnTo>
                    <a:lnTo>
                      <a:pt x="1924" y="663"/>
                    </a:lnTo>
                    <a:lnTo>
                      <a:pt x="3836" y="663"/>
                    </a:lnTo>
                    <a:lnTo>
                      <a:pt x="3836" y="663"/>
                    </a:lnTo>
                    <a:lnTo>
                      <a:pt x="3901" y="665"/>
                    </a:lnTo>
                    <a:lnTo>
                      <a:pt x="3964" y="669"/>
                    </a:lnTo>
                    <a:lnTo>
                      <a:pt x="4027" y="678"/>
                    </a:lnTo>
                    <a:lnTo>
                      <a:pt x="4090" y="689"/>
                    </a:lnTo>
                    <a:lnTo>
                      <a:pt x="4149" y="703"/>
                    </a:lnTo>
                    <a:lnTo>
                      <a:pt x="4210" y="719"/>
                    </a:lnTo>
                    <a:lnTo>
                      <a:pt x="4268" y="739"/>
                    </a:lnTo>
                    <a:lnTo>
                      <a:pt x="4325" y="762"/>
                    </a:lnTo>
                    <a:lnTo>
                      <a:pt x="4381" y="788"/>
                    </a:lnTo>
                    <a:lnTo>
                      <a:pt x="4435" y="816"/>
                    </a:lnTo>
                    <a:lnTo>
                      <a:pt x="4487" y="847"/>
                    </a:lnTo>
                    <a:lnTo>
                      <a:pt x="4539" y="879"/>
                    </a:lnTo>
                    <a:lnTo>
                      <a:pt x="4588" y="915"/>
                    </a:lnTo>
                    <a:lnTo>
                      <a:pt x="4636" y="951"/>
                    </a:lnTo>
                    <a:lnTo>
                      <a:pt x="4681" y="993"/>
                    </a:lnTo>
                    <a:lnTo>
                      <a:pt x="4726" y="1034"/>
                    </a:lnTo>
                    <a:lnTo>
                      <a:pt x="4726" y="1034"/>
                    </a:lnTo>
                    <a:lnTo>
                      <a:pt x="4753" y="1063"/>
                    </a:lnTo>
                    <a:lnTo>
                      <a:pt x="4753" y="1063"/>
                    </a:lnTo>
                    <a:lnTo>
                      <a:pt x="4782" y="1027"/>
                    </a:lnTo>
                    <a:lnTo>
                      <a:pt x="4813" y="993"/>
                    </a:lnTo>
                    <a:lnTo>
                      <a:pt x="4845" y="960"/>
                    </a:lnTo>
                    <a:lnTo>
                      <a:pt x="4877" y="928"/>
                    </a:lnTo>
                    <a:lnTo>
                      <a:pt x="4910" y="895"/>
                    </a:lnTo>
                    <a:lnTo>
                      <a:pt x="4944" y="865"/>
                    </a:lnTo>
                    <a:lnTo>
                      <a:pt x="4980" y="834"/>
                    </a:lnTo>
                    <a:lnTo>
                      <a:pt x="5016" y="806"/>
                    </a:lnTo>
                    <a:lnTo>
                      <a:pt x="5016" y="806"/>
                    </a:lnTo>
                    <a:lnTo>
                      <a:pt x="5075" y="761"/>
                    </a:lnTo>
                    <a:lnTo>
                      <a:pt x="5136" y="717"/>
                    </a:lnTo>
                    <a:lnTo>
                      <a:pt x="5201" y="678"/>
                    </a:lnTo>
                    <a:lnTo>
                      <a:pt x="5266" y="638"/>
                    </a:lnTo>
                    <a:lnTo>
                      <a:pt x="5266" y="638"/>
                    </a:lnTo>
                    <a:lnTo>
                      <a:pt x="5231" y="601"/>
                    </a:lnTo>
                    <a:lnTo>
                      <a:pt x="5196" y="565"/>
                    </a:lnTo>
                    <a:lnTo>
                      <a:pt x="5196" y="565"/>
                    </a:lnTo>
                    <a:lnTo>
                      <a:pt x="5163" y="532"/>
                    </a:lnTo>
                    <a:lnTo>
                      <a:pt x="5129" y="502"/>
                    </a:lnTo>
                    <a:lnTo>
                      <a:pt x="5095" y="471"/>
                    </a:lnTo>
                    <a:lnTo>
                      <a:pt x="5059" y="441"/>
                    </a:lnTo>
                    <a:lnTo>
                      <a:pt x="5023" y="412"/>
                    </a:lnTo>
                    <a:lnTo>
                      <a:pt x="4987" y="383"/>
                    </a:lnTo>
                    <a:lnTo>
                      <a:pt x="4949" y="356"/>
                    </a:lnTo>
                    <a:lnTo>
                      <a:pt x="4911" y="329"/>
                    </a:lnTo>
                    <a:lnTo>
                      <a:pt x="4872" y="304"/>
                    </a:lnTo>
                    <a:lnTo>
                      <a:pt x="4832" y="279"/>
                    </a:lnTo>
                    <a:lnTo>
                      <a:pt x="4793" y="255"/>
                    </a:lnTo>
                    <a:lnTo>
                      <a:pt x="4751" y="234"/>
                    </a:lnTo>
                    <a:lnTo>
                      <a:pt x="4712" y="210"/>
                    </a:lnTo>
                    <a:lnTo>
                      <a:pt x="4669" y="191"/>
                    </a:lnTo>
                    <a:lnTo>
                      <a:pt x="4627" y="171"/>
                    </a:lnTo>
                    <a:lnTo>
                      <a:pt x="4584" y="151"/>
                    </a:lnTo>
                    <a:lnTo>
                      <a:pt x="4541" y="133"/>
                    </a:lnTo>
                    <a:lnTo>
                      <a:pt x="4496" y="117"/>
                    </a:lnTo>
                    <a:lnTo>
                      <a:pt x="4453" y="101"/>
                    </a:lnTo>
                    <a:lnTo>
                      <a:pt x="4408" y="86"/>
                    </a:lnTo>
                    <a:lnTo>
                      <a:pt x="4361" y="74"/>
                    </a:lnTo>
                    <a:lnTo>
                      <a:pt x="4316" y="61"/>
                    </a:lnTo>
                    <a:lnTo>
                      <a:pt x="4270" y="49"/>
                    </a:lnTo>
                    <a:lnTo>
                      <a:pt x="4223" y="40"/>
                    </a:lnTo>
                    <a:lnTo>
                      <a:pt x="4176" y="31"/>
                    </a:lnTo>
                    <a:lnTo>
                      <a:pt x="4128" y="22"/>
                    </a:lnTo>
                    <a:lnTo>
                      <a:pt x="4081" y="14"/>
                    </a:lnTo>
                    <a:lnTo>
                      <a:pt x="4032" y="9"/>
                    </a:lnTo>
                    <a:lnTo>
                      <a:pt x="3984" y="5"/>
                    </a:lnTo>
                    <a:lnTo>
                      <a:pt x="3935" y="2"/>
                    </a:lnTo>
                    <a:lnTo>
                      <a:pt x="3885" y="0"/>
                    </a:lnTo>
                    <a:lnTo>
                      <a:pt x="3836" y="0"/>
                    </a:lnTo>
                    <a:lnTo>
                      <a:pt x="1924" y="0"/>
                    </a:lnTo>
                    <a:lnTo>
                      <a:pt x="1924" y="0"/>
                    </a:lnTo>
                    <a:lnTo>
                      <a:pt x="1873" y="0"/>
                    </a:lnTo>
                    <a:lnTo>
                      <a:pt x="1825" y="2"/>
                    </a:lnTo>
                    <a:lnTo>
                      <a:pt x="1776" y="5"/>
                    </a:lnTo>
                    <a:lnTo>
                      <a:pt x="1728" y="9"/>
                    </a:lnTo>
                    <a:lnTo>
                      <a:pt x="1679" y="14"/>
                    </a:lnTo>
                    <a:lnTo>
                      <a:pt x="1631" y="22"/>
                    </a:lnTo>
                    <a:lnTo>
                      <a:pt x="1584" y="31"/>
                    </a:lnTo>
                    <a:lnTo>
                      <a:pt x="1537" y="40"/>
                    </a:lnTo>
                    <a:lnTo>
                      <a:pt x="1490" y="49"/>
                    </a:lnTo>
                    <a:lnTo>
                      <a:pt x="1444" y="61"/>
                    </a:lnTo>
                    <a:lnTo>
                      <a:pt x="1399" y="74"/>
                    </a:lnTo>
                    <a:lnTo>
                      <a:pt x="1352" y="86"/>
                    </a:lnTo>
                    <a:lnTo>
                      <a:pt x="1307" y="101"/>
                    </a:lnTo>
                    <a:lnTo>
                      <a:pt x="1264" y="117"/>
                    </a:lnTo>
                    <a:lnTo>
                      <a:pt x="1219" y="133"/>
                    </a:lnTo>
                    <a:lnTo>
                      <a:pt x="1176" y="151"/>
                    </a:lnTo>
                    <a:lnTo>
                      <a:pt x="1133" y="171"/>
                    </a:lnTo>
                    <a:lnTo>
                      <a:pt x="1091" y="191"/>
                    </a:lnTo>
                    <a:lnTo>
                      <a:pt x="1048" y="210"/>
                    </a:lnTo>
                    <a:lnTo>
                      <a:pt x="1007" y="234"/>
                    </a:lnTo>
                    <a:lnTo>
                      <a:pt x="967" y="255"/>
                    </a:lnTo>
                    <a:lnTo>
                      <a:pt x="928" y="279"/>
                    </a:lnTo>
                    <a:lnTo>
                      <a:pt x="888" y="304"/>
                    </a:lnTo>
                    <a:lnTo>
                      <a:pt x="849" y="329"/>
                    </a:lnTo>
                    <a:lnTo>
                      <a:pt x="811" y="356"/>
                    </a:lnTo>
                    <a:lnTo>
                      <a:pt x="773" y="383"/>
                    </a:lnTo>
                    <a:lnTo>
                      <a:pt x="737" y="412"/>
                    </a:lnTo>
                    <a:lnTo>
                      <a:pt x="701" y="441"/>
                    </a:lnTo>
                    <a:lnTo>
                      <a:pt x="665" y="471"/>
                    </a:lnTo>
                    <a:lnTo>
                      <a:pt x="631" y="502"/>
                    </a:lnTo>
                    <a:lnTo>
                      <a:pt x="597" y="532"/>
                    </a:lnTo>
                    <a:lnTo>
                      <a:pt x="564" y="565"/>
                    </a:lnTo>
                    <a:lnTo>
                      <a:pt x="564" y="565"/>
                    </a:lnTo>
                    <a:lnTo>
                      <a:pt x="532" y="597"/>
                    </a:lnTo>
                    <a:lnTo>
                      <a:pt x="502" y="631"/>
                    </a:lnTo>
                    <a:lnTo>
                      <a:pt x="471" y="665"/>
                    </a:lnTo>
                    <a:lnTo>
                      <a:pt x="440" y="701"/>
                    </a:lnTo>
                    <a:lnTo>
                      <a:pt x="412" y="737"/>
                    </a:lnTo>
                    <a:lnTo>
                      <a:pt x="383" y="773"/>
                    </a:lnTo>
                    <a:lnTo>
                      <a:pt x="356" y="811"/>
                    </a:lnTo>
                    <a:lnTo>
                      <a:pt x="329" y="849"/>
                    </a:lnTo>
                    <a:lnTo>
                      <a:pt x="304" y="888"/>
                    </a:lnTo>
                    <a:lnTo>
                      <a:pt x="279" y="928"/>
                    </a:lnTo>
                    <a:lnTo>
                      <a:pt x="255" y="967"/>
                    </a:lnTo>
                    <a:lnTo>
                      <a:pt x="234" y="1007"/>
                    </a:lnTo>
                    <a:lnTo>
                      <a:pt x="210" y="1048"/>
                    </a:lnTo>
                    <a:lnTo>
                      <a:pt x="191" y="1091"/>
                    </a:lnTo>
                    <a:lnTo>
                      <a:pt x="171" y="1133"/>
                    </a:lnTo>
                    <a:lnTo>
                      <a:pt x="151" y="1176"/>
                    </a:lnTo>
                    <a:lnTo>
                      <a:pt x="133" y="1219"/>
                    </a:lnTo>
                    <a:lnTo>
                      <a:pt x="117" y="1264"/>
                    </a:lnTo>
                    <a:lnTo>
                      <a:pt x="101" y="1307"/>
                    </a:lnTo>
                    <a:lnTo>
                      <a:pt x="86" y="1352"/>
                    </a:lnTo>
                    <a:lnTo>
                      <a:pt x="74" y="1399"/>
                    </a:lnTo>
                    <a:lnTo>
                      <a:pt x="61" y="1444"/>
                    </a:lnTo>
                    <a:lnTo>
                      <a:pt x="49" y="1491"/>
                    </a:lnTo>
                    <a:lnTo>
                      <a:pt x="40" y="1537"/>
                    </a:lnTo>
                    <a:lnTo>
                      <a:pt x="31" y="1584"/>
                    </a:lnTo>
                    <a:lnTo>
                      <a:pt x="22" y="1631"/>
                    </a:lnTo>
                    <a:lnTo>
                      <a:pt x="14" y="1679"/>
                    </a:lnTo>
                    <a:lnTo>
                      <a:pt x="9" y="1728"/>
                    </a:lnTo>
                    <a:lnTo>
                      <a:pt x="5" y="1776"/>
                    </a:lnTo>
                    <a:lnTo>
                      <a:pt x="2" y="1825"/>
                    </a:lnTo>
                    <a:lnTo>
                      <a:pt x="0" y="1874"/>
                    </a:lnTo>
                    <a:lnTo>
                      <a:pt x="0" y="1924"/>
                    </a:lnTo>
                    <a:lnTo>
                      <a:pt x="0" y="1958"/>
                    </a:lnTo>
                    <a:lnTo>
                      <a:pt x="0" y="1958"/>
                    </a:lnTo>
                    <a:lnTo>
                      <a:pt x="0" y="2007"/>
                    </a:lnTo>
                    <a:lnTo>
                      <a:pt x="2" y="2055"/>
                    </a:lnTo>
                    <a:lnTo>
                      <a:pt x="5" y="2106"/>
                    </a:lnTo>
                    <a:lnTo>
                      <a:pt x="9" y="2154"/>
                    </a:lnTo>
                    <a:lnTo>
                      <a:pt x="14" y="2203"/>
                    </a:lnTo>
                    <a:lnTo>
                      <a:pt x="22" y="2249"/>
                    </a:lnTo>
                    <a:lnTo>
                      <a:pt x="31" y="2298"/>
                    </a:lnTo>
                    <a:lnTo>
                      <a:pt x="40" y="2345"/>
                    </a:lnTo>
                    <a:lnTo>
                      <a:pt x="49" y="2391"/>
                    </a:lnTo>
                    <a:lnTo>
                      <a:pt x="61" y="2436"/>
                    </a:lnTo>
                    <a:lnTo>
                      <a:pt x="74" y="2483"/>
                    </a:lnTo>
                    <a:lnTo>
                      <a:pt x="86" y="2528"/>
                    </a:lnTo>
                    <a:lnTo>
                      <a:pt x="101" y="2573"/>
                    </a:lnTo>
                    <a:lnTo>
                      <a:pt x="117" y="2618"/>
                    </a:lnTo>
                    <a:lnTo>
                      <a:pt x="133" y="2661"/>
                    </a:lnTo>
                    <a:lnTo>
                      <a:pt x="151" y="2706"/>
                    </a:lnTo>
                    <a:lnTo>
                      <a:pt x="171" y="2747"/>
                    </a:lnTo>
                    <a:lnTo>
                      <a:pt x="191" y="2791"/>
                    </a:lnTo>
                    <a:lnTo>
                      <a:pt x="210" y="2832"/>
                    </a:lnTo>
                    <a:lnTo>
                      <a:pt x="234" y="2873"/>
                    </a:lnTo>
                    <a:lnTo>
                      <a:pt x="255" y="2915"/>
                    </a:lnTo>
                    <a:lnTo>
                      <a:pt x="279" y="2954"/>
                    </a:lnTo>
                    <a:lnTo>
                      <a:pt x="304" y="2994"/>
                    </a:lnTo>
                    <a:lnTo>
                      <a:pt x="329" y="3032"/>
                    </a:lnTo>
                    <a:lnTo>
                      <a:pt x="356" y="3069"/>
                    </a:lnTo>
                    <a:lnTo>
                      <a:pt x="383" y="3107"/>
                    </a:lnTo>
                    <a:lnTo>
                      <a:pt x="412" y="3145"/>
                    </a:lnTo>
                    <a:lnTo>
                      <a:pt x="440" y="3181"/>
                    </a:lnTo>
                    <a:lnTo>
                      <a:pt x="471" y="3215"/>
                    </a:lnTo>
                    <a:lnTo>
                      <a:pt x="502" y="3249"/>
                    </a:lnTo>
                    <a:lnTo>
                      <a:pt x="532" y="3283"/>
                    </a:lnTo>
                    <a:lnTo>
                      <a:pt x="564" y="3316"/>
                    </a:lnTo>
                    <a:lnTo>
                      <a:pt x="564" y="3316"/>
                    </a:lnTo>
                    <a:lnTo>
                      <a:pt x="597" y="3348"/>
                    </a:lnTo>
                    <a:lnTo>
                      <a:pt x="631" y="3380"/>
                    </a:lnTo>
                    <a:lnTo>
                      <a:pt x="665" y="3411"/>
                    </a:lnTo>
                    <a:lnTo>
                      <a:pt x="701" y="3440"/>
                    </a:lnTo>
                    <a:lnTo>
                      <a:pt x="737" y="3470"/>
                    </a:lnTo>
                    <a:lnTo>
                      <a:pt x="773" y="3497"/>
                    </a:lnTo>
                    <a:lnTo>
                      <a:pt x="811" y="3524"/>
                    </a:lnTo>
                    <a:lnTo>
                      <a:pt x="849" y="3551"/>
                    </a:lnTo>
                    <a:lnTo>
                      <a:pt x="888" y="3576"/>
                    </a:lnTo>
                    <a:lnTo>
                      <a:pt x="928" y="3602"/>
                    </a:lnTo>
                    <a:lnTo>
                      <a:pt x="967" y="3625"/>
                    </a:lnTo>
                    <a:lnTo>
                      <a:pt x="1007" y="3648"/>
                    </a:lnTo>
                    <a:lnTo>
                      <a:pt x="1048" y="3670"/>
                    </a:lnTo>
                    <a:lnTo>
                      <a:pt x="1091" y="3691"/>
                    </a:lnTo>
                    <a:lnTo>
                      <a:pt x="1133" y="3711"/>
                    </a:lnTo>
                    <a:lnTo>
                      <a:pt x="1176" y="3729"/>
                    </a:lnTo>
                    <a:lnTo>
                      <a:pt x="1219" y="3747"/>
                    </a:lnTo>
                    <a:lnTo>
                      <a:pt x="1264" y="3763"/>
                    </a:lnTo>
                    <a:lnTo>
                      <a:pt x="1307" y="3780"/>
                    </a:lnTo>
                    <a:lnTo>
                      <a:pt x="1352" y="3794"/>
                    </a:lnTo>
                    <a:lnTo>
                      <a:pt x="1399" y="3808"/>
                    </a:lnTo>
                    <a:lnTo>
                      <a:pt x="1444" y="3821"/>
                    </a:lnTo>
                    <a:lnTo>
                      <a:pt x="1490" y="3832"/>
                    </a:lnTo>
                    <a:lnTo>
                      <a:pt x="1537" y="3842"/>
                    </a:lnTo>
                    <a:lnTo>
                      <a:pt x="1584" y="3851"/>
                    </a:lnTo>
                    <a:lnTo>
                      <a:pt x="1631" y="3859"/>
                    </a:lnTo>
                    <a:lnTo>
                      <a:pt x="1679" y="3866"/>
                    </a:lnTo>
                    <a:lnTo>
                      <a:pt x="1728" y="3871"/>
                    </a:lnTo>
                    <a:lnTo>
                      <a:pt x="1776" y="3877"/>
                    </a:lnTo>
                    <a:lnTo>
                      <a:pt x="1825" y="3878"/>
                    </a:lnTo>
                    <a:lnTo>
                      <a:pt x="1873" y="3880"/>
                    </a:lnTo>
                    <a:lnTo>
                      <a:pt x="1924" y="3882"/>
                    </a:lnTo>
                    <a:lnTo>
                      <a:pt x="3836" y="3882"/>
                    </a:lnTo>
                    <a:lnTo>
                      <a:pt x="3836" y="3882"/>
                    </a:lnTo>
                    <a:lnTo>
                      <a:pt x="3836" y="3882"/>
                    </a:lnTo>
                    <a:lnTo>
                      <a:pt x="3885" y="3880"/>
                    </a:lnTo>
                    <a:lnTo>
                      <a:pt x="3935" y="3878"/>
                    </a:lnTo>
                    <a:lnTo>
                      <a:pt x="3984" y="3877"/>
                    </a:lnTo>
                    <a:lnTo>
                      <a:pt x="4032" y="3871"/>
                    </a:lnTo>
                    <a:lnTo>
                      <a:pt x="4081" y="3866"/>
                    </a:lnTo>
                    <a:lnTo>
                      <a:pt x="4128" y="3859"/>
                    </a:lnTo>
                    <a:lnTo>
                      <a:pt x="4176" y="3851"/>
                    </a:lnTo>
                    <a:lnTo>
                      <a:pt x="4223" y="3842"/>
                    </a:lnTo>
                    <a:lnTo>
                      <a:pt x="4270" y="3832"/>
                    </a:lnTo>
                    <a:lnTo>
                      <a:pt x="4316" y="3821"/>
                    </a:lnTo>
                    <a:lnTo>
                      <a:pt x="4361" y="3808"/>
                    </a:lnTo>
                    <a:lnTo>
                      <a:pt x="4408" y="3794"/>
                    </a:lnTo>
                    <a:lnTo>
                      <a:pt x="4453" y="3780"/>
                    </a:lnTo>
                    <a:lnTo>
                      <a:pt x="4496" y="3763"/>
                    </a:lnTo>
                    <a:lnTo>
                      <a:pt x="4541" y="3747"/>
                    </a:lnTo>
                    <a:lnTo>
                      <a:pt x="4584" y="3729"/>
                    </a:lnTo>
                    <a:lnTo>
                      <a:pt x="4627" y="3711"/>
                    </a:lnTo>
                    <a:lnTo>
                      <a:pt x="4669" y="3691"/>
                    </a:lnTo>
                    <a:lnTo>
                      <a:pt x="4712" y="3670"/>
                    </a:lnTo>
                    <a:lnTo>
                      <a:pt x="4751" y="3648"/>
                    </a:lnTo>
                    <a:lnTo>
                      <a:pt x="4793" y="3625"/>
                    </a:lnTo>
                    <a:lnTo>
                      <a:pt x="4832" y="3602"/>
                    </a:lnTo>
                    <a:lnTo>
                      <a:pt x="4872" y="3576"/>
                    </a:lnTo>
                    <a:lnTo>
                      <a:pt x="4911" y="3551"/>
                    </a:lnTo>
                    <a:lnTo>
                      <a:pt x="4949" y="3524"/>
                    </a:lnTo>
                    <a:lnTo>
                      <a:pt x="4987" y="3497"/>
                    </a:lnTo>
                    <a:lnTo>
                      <a:pt x="5023" y="3470"/>
                    </a:lnTo>
                    <a:lnTo>
                      <a:pt x="5059" y="3440"/>
                    </a:lnTo>
                    <a:lnTo>
                      <a:pt x="5095" y="3411"/>
                    </a:lnTo>
                    <a:lnTo>
                      <a:pt x="5129" y="3380"/>
                    </a:lnTo>
                    <a:lnTo>
                      <a:pt x="5163" y="3348"/>
                    </a:lnTo>
                    <a:lnTo>
                      <a:pt x="5196" y="3316"/>
                    </a:lnTo>
                    <a:lnTo>
                      <a:pt x="5196" y="3316"/>
                    </a:lnTo>
                    <a:lnTo>
                      <a:pt x="5228" y="3283"/>
                    </a:lnTo>
                    <a:lnTo>
                      <a:pt x="5258" y="3249"/>
                    </a:lnTo>
                    <a:lnTo>
                      <a:pt x="5289" y="3215"/>
                    </a:lnTo>
                    <a:lnTo>
                      <a:pt x="5320" y="3181"/>
                    </a:lnTo>
                    <a:lnTo>
                      <a:pt x="5348" y="3145"/>
                    </a:lnTo>
                    <a:lnTo>
                      <a:pt x="5377" y="3107"/>
                    </a:lnTo>
                    <a:lnTo>
                      <a:pt x="5404" y="3069"/>
                    </a:lnTo>
                    <a:lnTo>
                      <a:pt x="5431" y="3032"/>
                    </a:lnTo>
                    <a:lnTo>
                      <a:pt x="5456" y="2994"/>
                    </a:lnTo>
                    <a:lnTo>
                      <a:pt x="5480" y="2954"/>
                    </a:lnTo>
                    <a:lnTo>
                      <a:pt x="5505" y="2915"/>
                    </a:lnTo>
                    <a:lnTo>
                      <a:pt x="5526" y="2873"/>
                    </a:lnTo>
                    <a:lnTo>
                      <a:pt x="5548" y="2832"/>
                    </a:lnTo>
                    <a:lnTo>
                      <a:pt x="5569" y="2791"/>
                    </a:lnTo>
                    <a:lnTo>
                      <a:pt x="5589" y="2747"/>
                    </a:lnTo>
                    <a:lnTo>
                      <a:pt x="5609" y="2704"/>
                    </a:lnTo>
                    <a:lnTo>
                      <a:pt x="5625" y="2661"/>
                    </a:lnTo>
                    <a:lnTo>
                      <a:pt x="5643" y="2618"/>
                    </a:lnTo>
                    <a:lnTo>
                      <a:pt x="5659" y="2573"/>
                    </a:lnTo>
                    <a:lnTo>
                      <a:pt x="5674" y="2528"/>
                    </a:lnTo>
                    <a:lnTo>
                      <a:pt x="5686" y="2483"/>
                    </a:lnTo>
                    <a:lnTo>
                      <a:pt x="5699" y="2436"/>
                    </a:lnTo>
                    <a:lnTo>
                      <a:pt x="5711" y="2391"/>
                    </a:lnTo>
                    <a:lnTo>
                      <a:pt x="5720" y="2345"/>
                    </a:lnTo>
                    <a:lnTo>
                      <a:pt x="5729" y="2296"/>
                    </a:lnTo>
                    <a:lnTo>
                      <a:pt x="5738" y="2249"/>
                    </a:lnTo>
                    <a:lnTo>
                      <a:pt x="5744" y="2201"/>
                    </a:lnTo>
                    <a:lnTo>
                      <a:pt x="5751" y="2154"/>
                    </a:lnTo>
                    <a:lnTo>
                      <a:pt x="5755" y="2106"/>
                    </a:lnTo>
                    <a:lnTo>
                      <a:pt x="5758" y="2055"/>
                    </a:lnTo>
                    <a:lnTo>
                      <a:pt x="5760" y="2007"/>
                    </a:lnTo>
                    <a:lnTo>
                      <a:pt x="5760" y="1956"/>
                    </a:lnTo>
                    <a:lnTo>
                      <a:pt x="5760" y="1924"/>
                    </a:lnTo>
                    <a:lnTo>
                      <a:pt x="5760" y="1924"/>
                    </a:lnTo>
                    <a:lnTo>
                      <a:pt x="5760" y="1877"/>
                    </a:lnTo>
                    <a:lnTo>
                      <a:pt x="5758" y="1829"/>
                    </a:lnTo>
                    <a:lnTo>
                      <a:pt x="5755" y="1782"/>
                    </a:lnTo>
                    <a:lnTo>
                      <a:pt x="5751" y="1735"/>
                    </a:lnTo>
                    <a:lnTo>
                      <a:pt x="5746" y="1688"/>
                    </a:lnTo>
                    <a:lnTo>
                      <a:pt x="5740" y="1643"/>
                    </a:lnTo>
                    <a:lnTo>
                      <a:pt x="5731" y="1597"/>
                    </a:lnTo>
                    <a:lnTo>
                      <a:pt x="5724" y="1552"/>
                    </a:lnTo>
                    <a:lnTo>
                      <a:pt x="5713" y="1507"/>
                    </a:lnTo>
                    <a:lnTo>
                      <a:pt x="5704" y="1462"/>
                    </a:lnTo>
                    <a:lnTo>
                      <a:pt x="5692" y="1417"/>
                    </a:lnTo>
                    <a:lnTo>
                      <a:pt x="5679" y="1374"/>
                    </a:lnTo>
                    <a:lnTo>
                      <a:pt x="5650" y="1287"/>
                    </a:lnTo>
                    <a:lnTo>
                      <a:pt x="5618" y="1203"/>
                    </a:lnTo>
                    <a:lnTo>
                      <a:pt x="5618" y="1203"/>
                    </a:lnTo>
                    <a:lnTo>
                      <a:pt x="5614" y="1205"/>
                    </a:lnTo>
                    <a:lnTo>
                      <a:pt x="5614" y="1205"/>
                    </a:lnTo>
                    <a:close/>
                  </a:path>
                </a:pathLst>
              </a:custGeom>
              <a:solidFill>
                <a:schemeClr val="bg1">
                  <a:alpha val="50000"/>
                </a:schemeClr>
              </a:solidFill>
              <a:ln w="9525">
                <a:noFill/>
                <a:round/>
              </a:ln>
              <a:effectLst>
                <a:innerShdw blurRad="190500" dist="50800" dir="2700000">
                  <a:srgbClr val="000000">
                    <a:alpha val="50000"/>
                  </a:srgbClr>
                </a:innerShdw>
              </a:effectLst>
              <a:scene3d>
                <a:camera prst="orthographicFront"/>
                <a:lightRig rig="threePt" dir="t">
                  <a:rot lat="0" lon="0" rev="12720000"/>
                </a:lightRig>
              </a:scene3d>
              <a:sp3d/>
            </p:spPr>
            <p:txBody>
              <a:bodyPr/>
              <a:lstStyle/>
              <a:p>
                <a:pPr>
                  <a:lnSpc>
                    <a:spcPct val="85000"/>
                  </a:lnSpc>
                  <a:defRPr/>
                </a:pPr>
                <a:endParaRPr lang="en-US" sz="2135">
                  <a:latin typeface="Times"/>
                </a:endParaRPr>
              </a:p>
            </p:txBody>
          </p:sp>
          <p:sp>
            <p:nvSpPr>
              <p:cNvPr id="15" name="Freeform 5"/>
              <p:cNvSpPr/>
              <p:nvPr/>
            </p:nvSpPr>
            <p:spPr bwMode="auto">
              <a:xfrm flipH="1">
                <a:off x="2675121" y="1453995"/>
                <a:ext cx="1630998" cy="1099225"/>
              </a:xfrm>
              <a:custGeom>
                <a:avLst/>
                <a:gdLst/>
                <a:ahLst/>
                <a:cxnLst>
                  <a:cxn ang="0">
                    <a:pos x="5438" y="1318"/>
                  </a:cxn>
                  <a:cxn ang="0">
                    <a:pos x="5248" y="1507"/>
                  </a:cxn>
                  <a:cxn ang="0">
                    <a:pos x="5145" y="1679"/>
                  </a:cxn>
                  <a:cxn ang="0">
                    <a:pos x="5095" y="1848"/>
                  </a:cxn>
                  <a:cxn ang="0">
                    <a:pos x="5082" y="2149"/>
                  </a:cxn>
                  <a:cxn ang="0">
                    <a:pos x="4944" y="2555"/>
                  </a:cxn>
                  <a:cxn ang="0">
                    <a:pos x="4726" y="2848"/>
                  </a:cxn>
                  <a:cxn ang="0">
                    <a:pos x="4381" y="3093"/>
                  </a:cxn>
                  <a:cxn ang="0">
                    <a:pos x="3964" y="3211"/>
                  </a:cxn>
                  <a:cxn ang="0">
                    <a:pos x="1733" y="3204"/>
                  </a:cxn>
                  <a:cxn ang="0">
                    <a:pos x="1325" y="3066"/>
                  </a:cxn>
                  <a:cxn ang="0">
                    <a:pos x="1034" y="2848"/>
                  </a:cxn>
                  <a:cxn ang="0">
                    <a:pos x="787" y="2501"/>
                  </a:cxn>
                  <a:cxn ang="0">
                    <a:pos x="669" y="2086"/>
                  </a:cxn>
                  <a:cxn ang="0">
                    <a:pos x="678" y="1733"/>
                  </a:cxn>
                  <a:cxn ang="0">
                    <a:pos x="816" y="1325"/>
                  </a:cxn>
                  <a:cxn ang="0">
                    <a:pos x="1034" y="1034"/>
                  </a:cxn>
                  <a:cxn ang="0">
                    <a:pos x="1379" y="788"/>
                  </a:cxn>
                  <a:cxn ang="0">
                    <a:pos x="1796" y="669"/>
                  </a:cxn>
                  <a:cxn ang="0">
                    <a:pos x="4027" y="678"/>
                  </a:cxn>
                  <a:cxn ang="0">
                    <a:pos x="4435" y="816"/>
                  </a:cxn>
                  <a:cxn ang="0">
                    <a:pos x="4726" y="1034"/>
                  </a:cxn>
                  <a:cxn ang="0">
                    <a:pos x="4910" y="895"/>
                  </a:cxn>
                  <a:cxn ang="0">
                    <a:pos x="5201" y="678"/>
                  </a:cxn>
                  <a:cxn ang="0">
                    <a:pos x="5129" y="502"/>
                  </a:cxn>
                  <a:cxn ang="0">
                    <a:pos x="4872" y="304"/>
                  </a:cxn>
                  <a:cxn ang="0">
                    <a:pos x="4584" y="151"/>
                  </a:cxn>
                  <a:cxn ang="0">
                    <a:pos x="4270" y="49"/>
                  </a:cxn>
                  <a:cxn ang="0">
                    <a:pos x="3935" y="2"/>
                  </a:cxn>
                  <a:cxn ang="0">
                    <a:pos x="1776" y="5"/>
                  </a:cxn>
                  <a:cxn ang="0">
                    <a:pos x="1444" y="61"/>
                  </a:cxn>
                  <a:cxn ang="0">
                    <a:pos x="1133" y="171"/>
                  </a:cxn>
                  <a:cxn ang="0">
                    <a:pos x="849" y="329"/>
                  </a:cxn>
                  <a:cxn ang="0">
                    <a:pos x="597" y="532"/>
                  </a:cxn>
                  <a:cxn ang="0">
                    <a:pos x="412" y="737"/>
                  </a:cxn>
                  <a:cxn ang="0">
                    <a:pos x="234" y="1007"/>
                  </a:cxn>
                  <a:cxn ang="0">
                    <a:pos x="101" y="1307"/>
                  </a:cxn>
                  <a:cxn ang="0">
                    <a:pos x="22" y="1631"/>
                  </a:cxn>
                  <a:cxn ang="0">
                    <a:pos x="0" y="1958"/>
                  </a:cxn>
                  <a:cxn ang="0">
                    <a:pos x="22" y="2249"/>
                  </a:cxn>
                  <a:cxn ang="0">
                    <a:pos x="101" y="2573"/>
                  </a:cxn>
                  <a:cxn ang="0">
                    <a:pos x="234" y="2873"/>
                  </a:cxn>
                  <a:cxn ang="0">
                    <a:pos x="412" y="3145"/>
                  </a:cxn>
                  <a:cxn ang="0">
                    <a:pos x="597" y="3348"/>
                  </a:cxn>
                  <a:cxn ang="0">
                    <a:pos x="849" y="3551"/>
                  </a:cxn>
                  <a:cxn ang="0">
                    <a:pos x="1133" y="3711"/>
                  </a:cxn>
                  <a:cxn ang="0">
                    <a:pos x="1444" y="3821"/>
                  </a:cxn>
                  <a:cxn ang="0">
                    <a:pos x="1776" y="3877"/>
                  </a:cxn>
                  <a:cxn ang="0">
                    <a:pos x="3885" y="3880"/>
                  </a:cxn>
                  <a:cxn ang="0">
                    <a:pos x="4223" y="3842"/>
                  </a:cxn>
                  <a:cxn ang="0">
                    <a:pos x="4541" y="3747"/>
                  </a:cxn>
                  <a:cxn ang="0">
                    <a:pos x="4832" y="3602"/>
                  </a:cxn>
                  <a:cxn ang="0">
                    <a:pos x="5095" y="3411"/>
                  </a:cxn>
                  <a:cxn ang="0">
                    <a:pos x="5289" y="3215"/>
                  </a:cxn>
                  <a:cxn ang="0">
                    <a:pos x="5480" y="2954"/>
                  </a:cxn>
                  <a:cxn ang="0">
                    <a:pos x="5625" y="2661"/>
                  </a:cxn>
                  <a:cxn ang="0">
                    <a:pos x="5720" y="2345"/>
                  </a:cxn>
                  <a:cxn ang="0">
                    <a:pos x="5760" y="2007"/>
                  </a:cxn>
                  <a:cxn ang="0">
                    <a:pos x="5751" y="1735"/>
                  </a:cxn>
                  <a:cxn ang="0">
                    <a:pos x="5692" y="1417"/>
                  </a:cxn>
                </a:cxnLst>
                <a:rect l="0" t="0" r="r" b="b"/>
                <a:pathLst>
                  <a:path w="5760" h="3882">
                    <a:moveTo>
                      <a:pt x="5614" y="1205"/>
                    </a:moveTo>
                    <a:lnTo>
                      <a:pt x="5614" y="1205"/>
                    </a:lnTo>
                    <a:lnTo>
                      <a:pt x="5577" y="1226"/>
                    </a:lnTo>
                    <a:lnTo>
                      <a:pt x="5541" y="1248"/>
                    </a:lnTo>
                    <a:lnTo>
                      <a:pt x="5505" y="1271"/>
                    </a:lnTo>
                    <a:lnTo>
                      <a:pt x="5471" y="1295"/>
                    </a:lnTo>
                    <a:lnTo>
                      <a:pt x="5438" y="1318"/>
                    </a:lnTo>
                    <a:lnTo>
                      <a:pt x="5406" y="1343"/>
                    </a:lnTo>
                    <a:lnTo>
                      <a:pt x="5377" y="1370"/>
                    </a:lnTo>
                    <a:lnTo>
                      <a:pt x="5348" y="1395"/>
                    </a:lnTo>
                    <a:lnTo>
                      <a:pt x="5321" y="1422"/>
                    </a:lnTo>
                    <a:lnTo>
                      <a:pt x="5294" y="1451"/>
                    </a:lnTo>
                    <a:lnTo>
                      <a:pt x="5271" y="1478"/>
                    </a:lnTo>
                    <a:lnTo>
                      <a:pt x="5248" y="1507"/>
                    </a:lnTo>
                    <a:lnTo>
                      <a:pt x="5226" y="1536"/>
                    </a:lnTo>
                    <a:lnTo>
                      <a:pt x="5206" y="1566"/>
                    </a:lnTo>
                    <a:lnTo>
                      <a:pt x="5188" y="1595"/>
                    </a:lnTo>
                    <a:lnTo>
                      <a:pt x="5172" y="1624"/>
                    </a:lnTo>
                    <a:lnTo>
                      <a:pt x="5172" y="1624"/>
                    </a:lnTo>
                    <a:lnTo>
                      <a:pt x="5158" y="1652"/>
                    </a:lnTo>
                    <a:lnTo>
                      <a:pt x="5145" y="1679"/>
                    </a:lnTo>
                    <a:lnTo>
                      <a:pt x="5133" y="1706"/>
                    </a:lnTo>
                    <a:lnTo>
                      <a:pt x="5124" y="1735"/>
                    </a:lnTo>
                    <a:lnTo>
                      <a:pt x="5115" y="1764"/>
                    </a:lnTo>
                    <a:lnTo>
                      <a:pt x="5106" y="1791"/>
                    </a:lnTo>
                    <a:lnTo>
                      <a:pt x="5100" y="1820"/>
                    </a:lnTo>
                    <a:lnTo>
                      <a:pt x="5095" y="1848"/>
                    </a:lnTo>
                    <a:lnTo>
                      <a:pt x="5095" y="1848"/>
                    </a:lnTo>
                    <a:lnTo>
                      <a:pt x="5097" y="1886"/>
                    </a:lnTo>
                    <a:lnTo>
                      <a:pt x="5097" y="1924"/>
                    </a:lnTo>
                    <a:lnTo>
                      <a:pt x="5097" y="1956"/>
                    </a:lnTo>
                    <a:lnTo>
                      <a:pt x="5097" y="1956"/>
                    </a:lnTo>
                    <a:lnTo>
                      <a:pt x="5095" y="2021"/>
                    </a:lnTo>
                    <a:lnTo>
                      <a:pt x="5089" y="2086"/>
                    </a:lnTo>
                    <a:lnTo>
                      <a:pt x="5082" y="2149"/>
                    </a:lnTo>
                    <a:lnTo>
                      <a:pt x="5071" y="2210"/>
                    </a:lnTo>
                    <a:lnTo>
                      <a:pt x="5057" y="2271"/>
                    </a:lnTo>
                    <a:lnTo>
                      <a:pt x="5041" y="2330"/>
                    </a:lnTo>
                    <a:lnTo>
                      <a:pt x="5019" y="2390"/>
                    </a:lnTo>
                    <a:lnTo>
                      <a:pt x="4998" y="2445"/>
                    </a:lnTo>
                    <a:lnTo>
                      <a:pt x="4973" y="2501"/>
                    </a:lnTo>
                    <a:lnTo>
                      <a:pt x="4944" y="2555"/>
                    </a:lnTo>
                    <a:lnTo>
                      <a:pt x="4913" y="2609"/>
                    </a:lnTo>
                    <a:lnTo>
                      <a:pt x="4881" y="2659"/>
                    </a:lnTo>
                    <a:lnTo>
                      <a:pt x="4845" y="2710"/>
                    </a:lnTo>
                    <a:lnTo>
                      <a:pt x="4807" y="2756"/>
                    </a:lnTo>
                    <a:lnTo>
                      <a:pt x="4768" y="2803"/>
                    </a:lnTo>
                    <a:lnTo>
                      <a:pt x="4726" y="2848"/>
                    </a:lnTo>
                    <a:lnTo>
                      <a:pt x="4726" y="2848"/>
                    </a:lnTo>
                    <a:lnTo>
                      <a:pt x="4681" y="2889"/>
                    </a:lnTo>
                    <a:lnTo>
                      <a:pt x="4636" y="2929"/>
                    </a:lnTo>
                    <a:lnTo>
                      <a:pt x="4588" y="2967"/>
                    </a:lnTo>
                    <a:lnTo>
                      <a:pt x="4539" y="3003"/>
                    </a:lnTo>
                    <a:lnTo>
                      <a:pt x="4487" y="3035"/>
                    </a:lnTo>
                    <a:lnTo>
                      <a:pt x="4435" y="3066"/>
                    </a:lnTo>
                    <a:lnTo>
                      <a:pt x="4381" y="3093"/>
                    </a:lnTo>
                    <a:lnTo>
                      <a:pt x="4325" y="3118"/>
                    </a:lnTo>
                    <a:lnTo>
                      <a:pt x="4268" y="3141"/>
                    </a:lnTo>
                    <a:lnTo>
                      <a:pt x="4210" y="3161"/>
                    </a:lnTo>
                    <a:lnTo>
                      <a:pt x="4149" y="3177"/>
                    </a:lnTo>
                    <a:lnTo>
                      <a:pt x="4090" y="3192"/>
                    </a:lnTo>
                    <a:lnTo>
                      <a:pt x="4027" y="3204"/>
                    </a:lnTo>
                    <a:lnTo>
                      <a:pt x="3964" y="3211"/>
                    </a:lnTo>
                    <a:lnTo>
                      <a:pt x="3901" y="3217"/>
                    </a:lnTo>
                    <a:lnTo>
                      <a:pt x="3836" y="3219"/>
                    </a:lnTo>
                    <a:lnTo>
                      <a:pt x="1924" y="3219"/>
                    </a:lnTo>
                    <a:lnTo>
                      <a:pt x="1924" y="3219"/>
                    </a:lnTo>
                    <a:lnTo>
                      <a:pt x="1859" y="3217"/>
                    </a:lnTo>
                    <a:lnTo>
                      <a:pt x="1796" y="3211"/>
                    </a:lnTo>
                    <a:lnTo>
                      <a:pt x="1733" y="3204"/>
                    </a:lnTo>
                    <a:lnTo>
                      <a:pt x="1670" y="3192"/>
                    </a:lnTo>
                    <a:lnTo>
                      <a:pt x="1609" y="3177"/>
                    </a:lnTo>
                    <a:lnTo>
                      <a:pt x="1550" y="3161"/>
                    </a:lnTo>
                    <a:lnTo>
                      <a:pt x="1492" y="3141"/>
                    </a:lnTo>
                    <a:lnTo>
                      <a:pt x="1435" y="3118"/>
                    </a:lnTo>
                    <a:lnTo>
                      <a:pt x="1379" y="3093"/>
                    </a:lnTo>
                    <a:lnTo>
                      <a:pt x="1325" y="3066"/>
                    </a:lnTo>
                    <a:lnTo>
                      <a:pt x="1273" y="3035"/>
                    </a:lnTo>
                    <a:lnTo>
                      <a:pt x="1221" y="3003"/>
                    </a:lnTo>
                    <a:lnTo>
                      <a:pt x="1172" y="2967"/>
                    </a:lnTo>
                    <a:lnTo>
                      <a:pt x="1124" y="2929"/>
                    </a:lnTo>
                    <a:lnTo>
                      <a:pt x="1077" y="2889"/>
                    </a:lnTo>
                    <a:lnTo>
                      <a:pt x="1034" y="2848"/>
                    </a:lnTo>
                    <a:lnTo>
                      <a:pt x="1034" y="2848"/>
                    </a:lnTo>
                    <a:lnTo>
                      <a:pt x="992" y="2803"/>
                    </a:lnTo>
                    <a:lnTo>
                      <a:pt x="951" y="2756"/>
                    </a:lnTo>
                    <a:lnTo>
                      <a:pt x="913" y="2710"/>
                    </a:lnTo>
                    <a:lnTo>
                      <a:pt x="879" y="2659"/>
                    </a:lnTo>
                    <a:lnTo>
                      <a:pt x="847" y="2609"/>
                    </a:lnTo>
                    <a:lnTo>
                      <a:pt x="816" y="2555"/>
                    </a:lnTo>
                    <a:lnTo>
                      <a:pt x="787" y="2501"/>
                    </a:lnTo>
                    <a:lnTo>
                      <a:pt x="762" y="2445"/>
                    </a:lnTo>
                    <a:lnTo>
                      <a:pt x="739" y="2390"/>
                    </a:lnTo>
                    <a:lnTo>
                      <a:pt x="719" y="2330"/>
                    </a:lnTo>
                    <a:lnTo>
                      <a:pt x="703" y="2271"/>
                    </a:lnTo>
                    <a:lnTo>
                      <a:pt x="689" y="2210"/>
                    </a:lnTo>
                    <a:lnTo>
                      <a:pt x="678" y="2149"/>
                    </a:lnTo>
                    <a:lnTo>
                      <a:pt x="669" y="2086"/>
                    </a:lnTo>
                    <a:lnTo>
                      <a:pt x="665" y="2021"/>
                    </a:lnTo>
                    <a:lnTo>
                      <a:pt x="663" y="1956"/>
                    </a:lnTo>
                    <a:lnTo>
                      <a:pt x="663" y="1924"/>
                    </a:lnTo>
                    <a:lnTo>
                      <a:pt x="663" y="1924"/>
                    </a:lnTo>
                    <a:lnTo>
                      <a:pt x="665" y="1859"/>
                    </a:lnTo>
                    <a:lnTo>
                      <a:pt x="669" y="1796"/>
                    </a:lnTo>
                    <a:lnTo>
                      <a:pt x="678" y="1733"/>
                    </a:lnTo>
                    <a:lnTo>
                      <a:pt x="689" y="1670"/>
                    </a:lnTo>
                    <a:lnTo>
                      <a:pt x="703" y="1611"/>
                    </a:lnTo>
                    <a:lnTo>
                      <a:pt x="719" y="1550"/>
                    </a:lnTo>
                    <a:lnTo>
                      <a:pt x="739" y="1492"/>
                    </a:lnTo>
                    <a:lnTo>
                      <a:pt x="762" y="1435"/>
                    </a:lnTo>
                    <a:lnTo>
                      <a:pt x="787" y="1379"/>
                    </a:lnTo>
                    <a:lnTo>
                      <a:pt x="816" y="1325"/>
                    </a:lnTo>
                    <a:lnTo>
                      <a:pt x="847" y="1273"/>
                    </a:lnTo>
                    <a:lnTo>
                      <a:pt x="879" y="1221"/>
                    </a:lnTo>
                    <a:lnTo>
                      <a:pt x="913" y="1172"/>
                    </a:lnTo>
                    <a:lnTo>
                      <a:pt x="951" y="1124"/>
                    </a:lnTo>
                    <a:lnTo>
                      <a:pt x="992" y="1079"/>
                    </a:lnTo>
                    <a:lnTo>
                      <a:pt x="1034" y="1034"/>
                    </a:lnTo>
                    <a:lnTo>
                      <a:pt x="1034" y="1034"/>
                    </a:lnTo>
                    <a:lnTo>
                      <a:pt x="1077" y="993"/>
                    </a:lnTo>
                    <a:lnTo>
                      <a:pt x="1124" y="951"/>
                    </a:lnTo>
                    <a:lnTo>
                      <a:pt x="1172" y="915"/>
                    </a:lnTo>
                    <a:lnTo>
                      <a:pt x="1221" y="879"/>
                    </a:lnTo>
                    <a:lnTo>
                      <a:pt x="1273" y="847"/>
                    </a:lnTo>
                    <a:lnTo>
                      <a:pt x="1325" y="816"/>
                    </a:lnTo>
                    <a:lnTo>
                      <a:pt x="1379" y="788"/>
                    </a:lnTo>
                    <a:lnTo>
                      <a:pt x="1435" y="762"/>
                    </a:lnTo>
                    <a:lnTo>
                      <a:pt x="1492" y="739"/>
                    </a:lnTo>
                    <a:lnTo>
                      <a:pt x="1550" y="719"/>
                    </a:lnTo>
                    <a:lnTo>
                      <a:pt x="1609" y="703"/>
                    </a:lnTo>
                    <a:lnTo>
                      <a:pt x="1670" y="689"/>
                    </a:lnTo>
                    <a:lnTo>
                      <a:pt x="1733" y="678"/>
                    </a:lnTo>
                    <a:lnTo>
                      <a:pt x="1796" y="669"/>
                    </a:lnTo>
                    <a:lnTo>
                      <a:pt x="1859" y="665"/>
                    </a:lnTo>
                    <a:lnTo>
                      <a:pt x="1924" y="663"/>
                    </a:lnTo>
                    <a:lnTo>
                      <a:pt x="3836" y="663"/>
                    </a:lnTo>
                    <a:lnTo>
                      <a:pt x="3836" y="663"/>
                    </a:lnTo>
                    <a:lnTo>
                      <a:pt x="3901" y="665"/>
                    </a:lnTo>
                    <a:lnTo>
                      <a:pt x="3964" y="669"/>
                    </a:lnTo>
                    <a:lnTo>
                      <a:pt x="4027" y="678"/>
                    </a:lnTo>
                    <a:lnTo>
                      <a:pt x="4090" y="689"/>
                    </a:lnTo>
                    <a:lnTo>
                      <a:pt x="4149" y="703"/>
                    </a:lnTo>
                    <a:lnTo>
                      <a:pt x="4210" y="719"/>
                    </a:lnTo>
                    <a:lnTo>
                      <a:pt x="4268" y="739"/>
                    </a:lnTo>
                    <a:lnTo>
                      <a:pt x="4325" y="762"/>
                    </a:lnTo>
                    <a:lnTo>
                      <a:pt x="4381" y="788"/>
                    </a:lnTo>
                    <a:lnTo>
                      <a:pt x="4435" y="816"/>
                    </a:lnTo>
                    <a:lnTo>
                      <a:pt x="4487" y="847"/>
                    </a:lnTo>
                    <a:lnTo>
                      <a:pt x="4539" y="879"/>
                    </a:lnTo>
                    <a:lnTo>
                      <a:pt x="4588" y="915"/>
                    </a:lnTo>
                    <a:lnTo>
                      <a:pt x="4636" y="951"/>
                    </a:lnTo>
                    <a:lnTo>
                      <a:pt x="4681" y="993"/>
                    </a:lnTo>
                    <a:lnTo>
                      <a:pt x="4726" y="1034"/>
                    </a:lnTo>
                    <a:lnTo>
                      <a:pt x="4726" y="1034"/>
                    </a:lnTo>
                    <a:lnTo>
                      <a:pt x="4753" y="1063"/>
                    </a:lnTo>
                    <a:lnTo>
                      <a:pt x="4753" y="1063"/>
                    </a:lnTo>
                    <a:lnTo>
                      <a:pt x="4782" y="1027"/>
                    </a:lnTo>
                    <a:lnTo>
                      <a:pt x="4813" y="993"/>
                    </a:lnTo>
                    <a:lnTo>
                      <a:pt x="4845" y="960"/>
                    </a:lnTo>
                    <a:lnTo>
                      <a:pt x="4877" y="928"/>
                    </a:lnTo>
                    <a:lnTo>
                      <a:pt x="4910" y="895"/>
                    </a:lnTo>
                    <a:lnTo>
                      <a:pt x="4944" y="865"/>
                    </a:lnTo>
                    <a:lnTo>
                      <a:pt x="4980" y="834"/>
                    </a:lnTo>
                    <a:lnTo>
                      <a:pt x="5016" y="806"/>
                    </a:lnTo>
                    <a:lnTo>
                      <a:pt x="5016" y="806"/>
                    </a:lnTo>
                    <a:lnTo>
                      <a:pt x="5075" y="761"/>
                    </a:lnTo>
                    <a:lnTo>
                      <a:pt x="5136" y="717"/>
                    </a:lnTo>
                    <a:lnTo>
                      <a:pt x="5201" y="678"/>
                    </a:lnTo>
                    <a:lnTo>
                      <a:pt x="5266" y="638"/>
                    </a:lnTo>
                    <a:lnTo>
                      <a:pt x="5266" y="638"/>
                    </a:lnTo>
                    <a:lnTo>
                      <a:pt x="5231" y="601"/>
                    </a:lnTo>
                    <a:lnTo>
                      <a:pt x="5196" y="565"/>
                    </a:lnTo>
                    <a:lnTo>
                      <a:pt x="5196" y="565"/>
                    </a:lnTo>
                    <a:lnTo>
                      <a:pt x="5163" y="532"/>
                    </a:lnTo>
                    <a:lnTo>
                      <a:pt x="5129" y="502"/>
                    </a:lnTo>
                    <a:lnTo>
                      <a:pt x="5095" y="471"/>
                    </a:lnTo>
                    <a:lnTo>
                      <a:pt x="5059" y="441"/>
                    </a:lnTo>
                    <a:lnTo>
                      <a:pt x="5023" y="412"/>
                    </a:lnTo>
                    <a:lnTo>
                      <a:pt x="4987" y="383"/>
                    </a:lnTo>
                    <a:lnTo>
                      <a:pt x="4949" y="356"/>
                    </a:lnTo>
                    <a:lnTo>
                      <a:pt x="4911" y="329"/>
                    </a:lnTo>
                    <a:lnTo>
                      <a:pt x="4872" y="304"/>
                    </a:lnTo>
                    <a:lnTo>
                      <a:pt x="4832" y="279"/>
                    </a:lnTo>
                    <a:lnTo>
                      <a:pt x="4793" y="255"/>
                    </a:lnTo>
                    <a:lnTo>
                      <a:pt x="4751" y="234"/>
                    </a:lnTo>
                    <a:lnTo>
                      <a:pt x="4712" y="210"/>
                    </a:lnTo>
                    <a:lnTo>
                      <a:pt x="4669" y="191"/>
                    </a:lnTo>
                    <a:lnTo>
                      <a:pt x="4627" y="171"/>
                    </a:lnTo>
                    <a:lnTo>
                      <a:pt x="4584" y="151"/>
                    </a:lnTo>
                    <a:lnTo>
                      <a:pt x="4541" y="133"/>
                    </a:lnTo>
                    <a:lnTo>
                      <a:pt x="4496" y="117"/>
                    </a:lnTo>
                    <a:lnTo>
                      <a:pt x="4453" y="101"/>
                    </a:lnTo>
                    <a:lnTo>
                      <a:pt x="4408" y="86"/>
                    </a:lnTo>
                    <a:lnTo>
                      <a:pt x="4361" y="74"/>
                    </a:lnTo>
                    <a:lnTo>
                      <a:pt x="4316" y="61"/>
                    </a:lnTo>
                    <a:lnTo>
                      <a:pt x="4270" y="49"/>
                    </a:lnTo>
                    <a:lnTo>
                      <a:pt x="4223" y="40"/>
                    </a:lnTo>
                    <a:lnTo>
                      <a:pt x="4176" y="31"/>
                    </a:lnTo>
                    <a:lnTo>
                      <a:pt x="4128" y="22"/>
                    </a:lnTo>
                    <a:lnTo>
                      <a:pt x="4081" y="14"/>
                    </a:lnTo>
                    <a:lnTo>
                      <a:pt x="4032" y="9"/>
                    </a:lnTo>
                    <a:lnTo>
                      <a:pt x="3984" y="5"/>
                    </a:lnTo>
                    <a:lnTo>
                      <a:pt x="3935" y="2"/>
                    </a:lnTo>
                    <a:lnTo>
                      <a:pt x="3885" y="0"/>
                    </a:lnTo>
                    <a:lnTo>
                      <a:pt x="3836" y="0"/>
                    </a:lnTo>
                    <a:lnTo>
                      <a:pt x="1924" y="0"/>
                    </a:lnTo>
                    <a:lnTo>
                      <a:pt x="1924" y="0"/>
                    </a:lnTo>
                    <a:lnTo>
                      <a:pt x="1873" y="0"/>
                    </a:lnTo>
                    <a:lnTo>
                      <a:pt x="1825" y="2"/>
                    </a:lnTo>
                    <a:lnTo>
                      <a:pt x="1776" y="5"/>
                    </a:lnTo>
                    <a:lnTo>
                      <a:pt x="1728" y="9"/>
                    </a:lnTo>
                    <a:lnTo>
                      <a:pt x="1679" y="14"/>
                    </a:lnTo>
                    <a:lnTo>
                      <a:pt x="1631" y="22"/>
                    </a:lnTo>
                    <a:lnTo>
                      <a:pt x="1584" y="31"/>
                    </a:lnTo>
                    <a:lnTo>
                      <a:pt x="1537" y="40"/>
                    </a:lnTo>
                    <a:lnTo>
                      <a:pt x="1490" y="49"/>
                    </a:lnTo>
                    <a:lnTo>
                      <a:pt x="1444" y="61"/>
                    </a:lnTo>
                    <a:lnTo>
                      <a:pt x="1399" y="74"/>
                    </a:lnTo>
                    <a:lnTo>
                      <a:pt x="1352" y="86"/>
                    </a:lnTo>
                    <a:lnTo>
                      <a:pt x="1307" y="101"/>
                    </a:lnTo>
                    <a:lnTo>
                      <a:pt x="1264" y="117"/>
                    </a:lnTo>
                    <a:lnTo>
                      <a:pt x="1219" y="133"/>
                    </a:lnTo>
                    <a:lnTo>
                      <a:pt x="1176" y="151"/>
                    </a:lnTo>
                    <a:lnTo>
                      <a:pt x="1133" y="171"/>
                    </a:lnTo>
                    <a:lnTo>
                      <a:pt x="1091" y="191"/>
                    </a:lnTo>
                    <a:lnTo>
                      <a:pt x="1048" y="210"/>
                    </a:lnTo>
                    <a:lnTo>
                      <a:pt x="1007" y="234"/>
                    </a:lnTo>
                    <a:lnTo>
                      <a:pt x="967" y="255"/>
                    </a:lnTo>
                    <a:lnTo>
                      <a:pt x="928" y="279"/>
                    </a:lnTo>
                    <a:lnTo>
                      <a:pt x="888" y="304"/>
                    </a:lnTo>
                    <a:lnTo>
                      <a:pt x="849" y="329"/>
                    </a:lnTo>
                    <a:lnTo>
                      <a:pt x="811" y="356"/>
                    </a:lnTo>
                    <a:lnTo>
                      <a:pt x="773" y="383"/>
                    </a:lnTo>
                    <a:lnTo>
                      <a:pt x="737" y="412"/>
                    </a:lnTo>
                    <a:lnTo>
                      <a:pt x="701" y="441"/>
                    </a:lnTo>
                    <a:lnTo>
                      <a:pt x="665" y="471"/>
                    </a:lnTo>
                    <a:lnTo>
                      <a:pt x="631" y="502"/>
                    </a:lnTo>
                    <a:lnTo>
                      <a:pt x="597" y="532"/>
                    </a:lnTo>
                    <a:lnTo>
                      <a:pt x="564" y="565"/>
                    </a:lnTo>
                    <a:lnTo>
                      <a:pt x="564" y="565"/>
                    </a:lnTo>
                    <a:lnTo>
                      <a:pt x="532" y="597"/>
                    </a:lnTo>
                    <a:lnTo>
                      <a:pt x="502" y="631"/>
                    </a:lnTo>
                    <a:lnTo>
                      <a:pt x="471" y="665"/>
                    </a:lnTo>
                    <a:lnTo>
                      <a:pt x="440" y="701"/>
                    </a:lnTo>
                    <a:lnTo>
                      <a:pt x="412" y="737"/>
                    </a:lnTo>
                    <a:lnTo>
                      <a:pt x="383" y="773"/>
                    </a:lnTo>
                    <a:lnTo>
                      <a:pt x="356" y="811"/>
                    </a:lnTo>
                    <a:lnTo>
                      <a:pt x="329" y="849"/>
                    </a:lnTo>
                    <a:lnTo>
                      <a:pt x="304" y="888"/>
                    </a:lnTo>
                    <a:lnTo>
                      <a:pt x="279" y="928"/>
                    </a:lnTo>
                    <a:lnTo>
                      <a:pt x="255" y="967"/>
                    </a:lnTo>
                    <a:lnTo>
                      <a:pt x="234" y="1007"/>
                    </a:lnTo>
                    <a:lnTo>
                      <a:pt x="210" y="1048"/>
                    </a:lnTo>
                    <a:lnTo>
                      <a:pt x="191" y="1091"/>
                    </a:lnTo>
                    <a:lnTo>
                      <a:pt x="171" y="1133"/>
                    </a:lnTo>
                    <a:lnTo>
                      <a:pt x="151" y="1176"/>
                    </a:lnTo>
                    <a:lnTo>
                      <a:pt x="133" y="1219"/>
                    </a:lnTo>
                    <a:lnTo>
                      <a:pt x="117" y="1264"/>
                    </a:lnTo>
                    <a:lnTo>
                      <a:pt x="101" y="1307"/>
                    </a:lnTo>
                    <a:lnTo>
                      <a:pt x="86" y="1352"/>
                    </a:lnTo>
                    <a:lnTo>
                      <a:pt x="74" y="1399"/>
                    </a:lnTo>
                    <a:lnTo>
                      <a:pt x="61" y="1444"/>
                    </a:lnTo>
                    <a:lnTo>
                      <a:pt x="49" y="1491"/>
                    </a:lnTo>
                    <a:lnTo>
                      <a:pt x="40" y="1537"/>
                    </a:lnTo>
                    <a:lnTo>
                      <a:pt x="31" y="1584"/>
                    </a:lnTo>
                    <a:lnTo>
                      <a:pt x="22" y="1631"/>
                    </a:lnTo>
                    <a:lnTo>
                      <a:pt x="14" y="1679"/>
                    </a:lnTo>
                    <a:lnTo>
                      <a:pt x="9" y="1728"/>
                    </a:lnTo>
                    <a:lnTo>
                      <a:pt x="5" y="1776"/>
                    </a:lnTo>
                    <a:lnTo>
                      <a:pt x="2" y="1825"/>
                    </a:lnTo>
                    <a:lnTo>
                      <a:pt x="0" y="1874"/>
                    </a:lnTo>
                    <a:lnTo>
                      <a:pt x="0" y="1924"/>
                    </a:lnTo>
                    <a:lnTo>
                      <a:pt x="0" y="1958"/>
                    </a:lnTo>
                    <a:lnTo>
                      <a:pt x="0" y="1958"/>
                    </a:lnTo>
                    <a:lnTo>
                      <a:pt x="0" y="2007"/>
                    </a:lnTo>
                    <a:lnTo>
                      <a:pt x="2" y="2055"/>
                    </a:lnTo>
                    <a:lnTo>
                      <a:pt x="5" y="2106"/>
                    </a:lnTo>
                    <a:lnTo>
                      <a:pt x="9" y="2154"/>
                    </a:lnTo>
                    <a:lnTo>
                      <a:pt x="14" y="2203"/>
                    </a:lnTo>
                    <a:lnTo>
                      <a:pt x="22" y="2249"/>
                    </a:lnTo>
                    <a:lnTo>
                      <a:pt x="31" y="2298"/>
                    </a:lnTo>
                    <a:lnTo>
                      <a:pt x="40" y="2345"/>
                    </a:lnTo>
                    <a:lnTo>
                      <a:pt x="49" y="2391"/>
                    </a:lnTo>
                    <a:lnTo>
                      <a:pt x="61" y="2436"/>
                    </a:lnTo>
                    <a:lnTo>
                      <a:pt x="74" y="2483"/>
                    </a:lnTo>
                    <a:lnTo>
                      <a:pt x="86" y="2528"/>
                    </a:lnTo>
                    <a:lnTo>
                      <a:pt x="101" y="2573"/>
                    </a:lnTo>
                    <a:lnTo>
                      <a:pt x="117" y="2618"/>
                    </a:lnTo>
                    <a:lnTo>
                      <a:pt x="133" y="2661"/>
                    </a:lnTo>
                    <a:lnTo>
                      <a:pt x="151" y="2706"/>
                    </a:lnTo>
                    <a:lnTo>
                      <a:pt x="171" y="2747"/>
                    </a:lnTo>
                    <a:lnTo>
                      <a:pt x="191" y="2791"/>
                    </a:lnTo>
                    <a:lnTo>
                      <a:pt x="210" y="2832"/>
                    </a:lnTo>
                    <a:lnTo>
                      <a:pt x="234" y="2873"/>
                    </a:lnTo>
                    <a:lnTo>
                      <a:pt x="255" y="2915"/>
                    </a:lnTo>
                    <a:lnTo>
                      <a:pt x="279" y="2954"/>
                    </a:lnTo>
                    <a:lnTo>
                      <a:pt x="304" y="2994"/>
                    </a:lnTo>
                    <a:lnTo>
                      <a:pt x="329" y="3032"/>
                    </a:lnTo>
                    <a:lnTo>
                      <a:pt x="356" y="3069"/>
                    </a:lnTo>
                    <a:lnTo>
                      <a:pt x="383" y="3107"/>
                    </a:lnTo>
                    <a:lnTo>
                      <a:pt x="412" y="3145"/>
                    </a:lnTo>
                    <a:lnTo>
                      <a:pt x="440" y="3181"/>
                    </a:lnTo>
                    <a:lnTo>
                      <a:pt x="471" y="3215"/>
                    </a:lnTo>
                    <a:lnTo>
                      <a:pt x="502" y="3249"/>
                    </a:lnTo>
                    <a:lnTo>
                      <a:pt x="532" y="3283"/>
                    </a:lnTo>
                    <a:lnTo>
                      <a:pt x="564" y="3316"/>
                    </a:lnTo>
                    <a:lnTo>
                      <a:pt x="564" y="3316"/>
                    </a:lnTo>
                    <a:lnTo>
                      <a:pt x="597" y="3348"/>
                    </a:lnTo>
                    <a:lnTo>
                      <a:pt x="631" y="3380"/>
                    </a:lnTo>
                    <a:lnTo>
                      <a:pt x="665" y="3411"/>
                    </a:lnTo>
                    <a:lnTo>
                      <a:pt x="701" y="3440"/>
                    </a:lnTo>
                    <a:lnTo>
                      <a:pt x="737" y="3470"/>
                    </a:lnTo>
                    <a:lnTo>
                      <a:pt x="773" y="3497"/>
                    </a:lnTo>
                    <a:lnTo>
                      <a:pt x="811" y="3524"/>
                    </a:lnTo>
                    <a:lnTo>
                      <a:pt x="849" y="3551"/>
                    </a:lnTo>
                    <a:lnTo>
                      <a:pt x="888" y="3576"/>
                    </a:lnTo>
                    <a:lnTo>
                      <a:pt x="928" y="3602"/>
                    </a:lnTo>
                    <a:lnTo>
                      <a:pt x="967" y="3625"/>
                    </a:lnTo>
                    <a:lnTo>
                      <a:pt x="1007" y="3648"/>
                    </a:lnTo>
                    <a:lnTo>
                      <a:pt x="1048" y="3670"/>
                    </a:lnTo>
                    <a:lnTo>
                      <a:pt x="1091" y="3691"/>
                    </a:lnTo>
                    <a:lnTo>
                      <a:pt x="1133" y="3711"/>
                    </a:lnTo>
                    <a:lnTo>
                      <a:pt x="1176" y="3729"/>
                    </a:lnTo>
                    <a:lnTo>
                      <a:pt x="1219" y="3747"/>
                    </a:lnTo>
                    <a:lnTo>
                      <a:pt x="1264" y="3763"/>
                    </a:lnTo>
                    <a:lnTo>
                      <a:pt x="1307" y="3780"/>
                    </a:lnTo>
                    <a:lnTo>
                      <a:pt x="1352" y="3794"/>
                    </a:lnTo>
                    <a:lnTo>
                      <a:pt x="1399" y="3808"/>
                    </a:lnTo>
                    <a:lnTo>
                      <a:pt x="1444" y="3821"/>
                    </a:lnTo>
                    <a:lnTo>
                      <a:pt x="1490" y="3832"/>
                    </a:lnTo>
                    <a:lnTo>
                      <a:pt x="1537" y="3842"/>
                    </a:lnTo>
                    <a:lnTo>
                      <a:pt x="1584" y="3851"/>
                    </a:lnTo>
                    <a:lnTo>
                      <a:pt x="1631" y="3859"/>
                    </a:lnTo>
                    <a:lnTo>
                      <a:pt x="1679" y="3866"/>
                    </a:lnTo>
                    <a:lnTo>
                      <a:pt x="1728" y="3871"/>
                    </a:lnTo>
                    <a:lnTo>
                      <a:pt x="1776" y="3877"/>
                    </a:lnTo>
                    <a:lnTo>
                      <a:pt x="1825" y="3878"/>
                    </a:lnTo>
                    <a:lnTo>
                      <a:pt x="1873" y="3880"/>
                    </a:lnTo>
                    <a:lnTo>
                      <a:pt x="1924" y="3882"/>
                    </a:lnTo>
                    <a:lnTo>
                      <a:pt x="3836" y="3882"/>
                    </a:lnTo>
                    <a:lnTo>
                      <a:pt x="3836" y="3882"/>
                    </a:lnTo>
                    <a:lnTo>
                      <a:pt x="3836" y="3882"/>
                    </a:lnTo>
                    <a:lnTo>
                      <a:pt x="3885" y="3880"/>
                    </a:lnTo>
                    <a:lnTo>
                      <a:pt x="3935" y="3878"/>
                    </a:lnTo>
                    <a:lnTo>
                      <a:pt x="3984" y="3877"/>
                    </a:lnTo>
                    <a:lnTo>
                      <a:pt x="4032" y="3871"/>
                    </a:lnTo>
                    <a:lnTo>
                      <a:pt x="4081" y="3866"/>
                    </a:lnTo>
                    <a:lnTo>
                      <a:pt x="4128" y="3859"/>
                    </a:lnTo>
                    <a:lnTo>
                      <a:pt x="4176" y="3851"/>
                    </a:lnTo>
                    <a:lnTo>
                      <a:pt x="4223" y="3842"/>
                    </a:lnTo>
                    <a:lnTo>
                      <a:pt x="4270" y="3832"/>
                    </a:lnTo>
                    <a:lnTo>
                      <a:pt x="4316" y="3821"/>
                    </a:lnTo>
                    <a:lnTo>
                      <a:pt x="4361" y="3808"/>
                    </a:lnTo>
                    <a:lnTo>
                      <a:pt x="4408" y="3794"/>
                    </a:lnTo>
                    <a:lnTo>
                      <a:pt x="4453" y="3780"/>
                    </a:lnTo>
                    <a:lnTo>
                      <a:pt x="4496" y="3763"/>
                    </a:lnTo>
                    <a:lnTo>
                      <a:pt x="4541" y="3747"/>
                    </a:lnTo>
                    <a:lnTo>
                      <a:pt x="4584" y="3729"/>
                    </a:lnTo>
                    <a:lnTo>
                      <a:pt x="4627" y="3711"/>
                    </a:lnTo>
                    <a:lnTo>
                      <a:pt x="4669" y="3691"/>
                    </a:lnTo>
                    <a:lnTo>
                      <a:pt x="4712" y="3670"/>
                    </a:lnTo>
                    <a:lnTo>
                      <a:pt x="4751" y="3648"/>
                    </a:lnTo>
                    <a:lnTo>
                      <a:pt x="4793" y="3625"/>
                    </a:lnTo>
                    <a:lnTo>
                      <a:pt x="4832" y="3602"/>
                    </a:lnTo>
                    <a:lnTo>
                      <a:pt x="4872" y="3576"/>
                    </a:lnTo>
                    <a:lnTo>
                      <a:pt x="4911" y="3551"/>
                    </a:lnTo>
                    <a:lnTo>
                      <a:pt x="4949" y="3524"/>
                    </a:lnTo>
                    <a:lnTo>
                      <a:pt x="4987" y="3497"/>
                    </a:lnTo>
                    <a:lnTo>
                      <a:pt x="5023" y="3470"/>
                    </a:lnTo>
                    <a:lnTo>
                      <a:pt x="5059" y="3440"/>
                    </a:lnTo>
                    <a:lnTo>
                      <a:pt x="5095" y="3411"/>
                    </a:lnTo>
                    <a:lnTo>
                      <a:pt x="5129" y="3380"/>
                    </a:lnTo>
                    <a:lnTo>
                      <a:pt x="5163" y="3348"/>
                    </a:lnTo>
                    <a:lnTo>
                      <a:pt x="5196" y="3316"/>
                    </a:lnTo>
                    <a:lnTo>
                      <a:pt x="5196" y="3316"/>
                    </a:lnTo>
                    <a:lnTo>
                      <a:pt x="5228" y="3283"/>
                    </a:lnTo>
                    <a:lnTo>
                      <a:pt x="5258" y="3249"/>
                    </a:lnTo>
                    <a:lnTo>
                      <a:pt x="5289" y="3215"/>
                    </a:lnTo>
                    <a:lnTo>
                      <a:pt x="5320" y="3181"/>
                    </a:lnTo>
                    <a:lnTo>
                      <a:pt x="5348" y="3145"/>
                    </a:lnTo>
                    <a:lnTo>
                      <a:pt x="5377" y="3107"/>
                    </a:lnTo>
                    <a:lnTo>
                      <a:pt x="5404" y="3069"/>
                    </a:lnTo>
                    <a:lnTo>
                      <a:pt x="5431" y="3032"/>
                    </a:lnTo>
                    <a:lnTo>
                      <a:pt x="5456" y="2994"/>
                    </a:lnTo>
                    <a:lnTo>
                      <a:pt x="5480" y="2954"/>
                    </a:lnTo>
                    <a:lnTo>
                      <a:pt x="5505" y="2915"/>
                    </a:lnTo>
                    <a:lnTo>
                      <a:pt x="5526" y="2873"/>
                    </a:lnTo>
                    <a:lnTo>
                      <a:pt x="5548" y="2832"/>
                    </a:lnTo>
                    <a:lnTo>
                      <a:pt x="5569" y="2791"/>
                    </a:lnTo>
                    <a:lnTo>
                      <a:pt x="5589" y="2747"/>
                    </a:lnTo>
                    <a:lnTo>
                      <a:pt x="5609" y="2704"/>
                    </a:lnTo>
                    <a:lnTo>
                      <a:pt x="5625" y="2661"/>
                    </a:lnTo>
                    <a:lnTo>
                      <a:pt x="5643" y="2618"/>
                    </a:lnTo>
                    <a:lnTo>
                      <a:pt x="5659" y="2573"/>
                    </a:lnTo>
                    <a:lnTo>
                      <a:pt x="5674" y="2528"/>
                    </a:lnTo>
                    <a:lnTo>
                      <a:pt x="5686" y="2483"/>
                    </a:lnTo>
                    <a:lnTo>
                      <a:pt x="5699" y="2436"/>
                    </a:lnTo>
                    <a:lnTo>
                      <a:pt x="5711" y="2391"/>
                    </a:lnTo>
                    <a:lnTo>
                      <a:pt x="5720" y="2345"/>
                    </a:lnTo>
                    <a:lnTo>
                      <a:pt x="5729" y="2296"/>
                    </a:lnTo>
                    <a:lnTo>
                      <a:pt x="5738" y="2249"/>
                    </a:lnTo>
                    <a:lnTo>
                      <a:pt x="5744" y="2201"/>
                    </a:lnTo>
                    <a:lnTo>
                      <a:pt x="5751" y="2154"/>
                    </a:lnTo>
                    <a:lnTo>
                      <a:pt x="5755" y="2106"/>
                    </a:lnTo>
                    <a:lnTo>
                      <a:pt x="5758" y="2055"/>
                    </a:lnTo>
                    <a:lnTo>
                      <a:pt x="5760" y="2007"/>
                    </a:lnTo>
                    <a:lnTo>
                      <a:pt x="5760" y="1956"/>
                    </a:lnTo>
                    <a:lnTo>
                      <a:pt x="5760" y="1924"/>
                    </a:lnTo>
                    <a:lnTo>
                      <a:pt x="5760" y="1924"/>
                    </a:lnTo>
                    <a:lnTo>
                      <a:pt x="5760" y="1877"/>
                    </a:lnTo>
                    <a:lnTo>
                      <a:pt x="5758" y="1829"/>
                    </a:lnTo>
                    <a:lnTo>
                      <a:pt x="5755" y="1782"/>
                    </a:lnTo>
                    <a:lnTo>
                      <a:pt x="5751" y="1735"/>
                    </a:lnTo>
                    <a:lnTo>
                      <a:pt x="5746" y="1688"/>
                    </a:lnTo>
                    <a:lnTo>
                      <a:pt x="5740" y="1643"/>
                    </a:lnTo>
                    <a:lnTo>
                      <a:pt x="5731" y="1597"/>
                    </a:lnTo>
                    <a:lnTo>
                      <a:pt x="5724" y="1552"/>
                    </a:lnTo>
                    <a:lnTo>
                      <a:pt x="5713" y="1507"/>
                    </a:lnTo>
                    <a:lnTo>
                      <a:pt x="5704" y="1462"/>
                    </a:lnTo>
                    <a:lnTo>
                      <a:pt x="5692" y="1417"/>
                    </a:lnTo>
                    <a:lnTo>
                      <a:pt x="5679" y="1374"/>
                    </a:lnTo>
                    <a:lnTo>
                      <a:pt x="5650" y="1287"/>
                    </a:lnTo>
                    <a:lnTo>
                      <a:pt x="5618" y="1203"/>
                    </a:lnTo>
                    <a:lnTo>
                      <a:pt x="5618" y="1203"/>
                    </a:lnTo>
                    <a:lnTo>
                      <a:pt x="5614" y="1205"/>
                    </a:lnTo>
                    <a:lnTo>
                      <a:pt x="5614" y="1205"/>
                    </a:lnTo>
                    <a:close/>
                  </a:path>
                </a:pathLst>
              </a:custGeom>
              <a:solidFill>
                <a:schemeClr val="bg1">
                  <a:alpha val="50000"/>
                </a:schemeClr>
              </a:solidFill>
              <a:ln w="9525">
                <a:noFill/>
                <a:round/>
              </a:ln>
              <a:effectLst>
                <a:innerShdw blurRad="190500" dist="50800" dir="2700000">
                  <a:srgbClr val="000000">
                    <a:alpha val="50000"/>
                  </a:srgbClr>
                </a:innerShdw>
              </a:effectLst>
              <a:scene3d>
                <a:camera prst="orthographicFront"/>
                <a:lightRig rig="threePt" dir="t">
                  <a:rot lat="0" lon="0" rev="12720000"/>
                </a:lightRig>
              </a:scene3d>
              <a:sp3d/>
            </p:spPr>
            <p:txBody>
              <a:bodyPr/>
              <a:lstStyle/>
              <a:p>
                <a:pPr>
                  <a:lnSpc>
                    <a:spcPct val="85000"/>
                  </a:lnSpc>
                  <a:defRPr/>
                </a:pPr>
                <a:endParaRPr lang="en-US" sz="2135">
                  <a:latin typeface="Times"/>
                </a:endParaRPr>
              </a:p>
            </p:txBody>
          </p:sp>
        </p:grpSp>
        <p:sp>
          <p:nvSpPr>
            <p:cNvPr id="11" name="Rectangle 36"/>
            <p:cNvSpPr/>
            <p:nvPr/>
          </p:nvSpPr>
          <p:spPr>
            <a:xfrm>
              <a:off x="3231899" y="2520506"/>
              <a:ext cx="1881188" cy="35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smtClean="0">
                  <a:solidFill>
                    <a:schemeClr val="bg1"/>
                  </a:solidFill>
                  <a:latin typeface="Arial Narrow" pitchFamily="34" charset="0"/>
                  <a:cs typeface="Arial" panose="020B0604020202020204" pitchFamily="34" charset="0"/>
                </a:rPr>
                <a:t>2017</a:t>
              </a:r>
              <a:endParaRPr lang="en-US" sz="2400" b="1" dirty="0">
                <a:solidFill>
                  <a:schemeClr val="bg1"/>
                </a:solidFill>
                <a:latin typeface="Arial Narrow" pitchFamily="34" charset="0"/>
                <a:cs typeface="Arial" panose="020B0604020202020204" pitchFamily="34" charset="0"/>
              </a:endParaRPr>
            </a:p>
          </p:txBody>
        </p:sp>
        <p:sp>
          <p:nvSpPr>
            <p:cNvPr id="12" name="Rectangle 37"/>
            <p:cNvSpPr/>
            <p:nvPr/>
          </p:nvSpPr>
          <p:spPr>
            <a:xfrm>
              <a:off x="5111499" y="2520506"/>
              <a:ext cx="1881188" cy="35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smtClean="0">
                  <a:solidFill>
                    <a:schemeClr val="bg1"/>
                  </a:solidFill>
                  <a:latin typeface="Arial Narrow" pitchFamily="34" charset="0"/>
                  <a:cs typeface="Arial" panose="020B0604020202020204" pitchFamily="34" charset="0"/>
                </a:rPr>
                <a:t>2018</a:t>
              </a:r>
              <a:endParaRPr lang="en-US" sz="2400" b="1" dirty="0">
                <a:solidFill>
                  <a:schemeClr val="bg1"/>
                </a:solidFill>
                <a:latin typeface="Arial Narrow" pitchFamily="34" charset="0"/>
                <a:cs typeface="Arial" panose="020B0604020202020204" pitchFamily="34" charset="0"/>
              </a:endParaRPr>
            </a:p>
          </p:txBody>
        </p:sp>
      </p:grpSp>
      <p:sp>
        <p:nvSpPr>
          <p:cNvPr id="16" name="Rectangle 70"/>
          <p:cNvSpPr>
            <a:spLocks noChangeArrowheads="1"/>
          </p:cNvSpPr>
          <p:nvPr/>
        </p:nvSpPr>
        <p:spPr bwMode="auto">
          <a:xfrm>
            <a:off x="4601301" y="4870152"/>
            <a:ext cx="2286000" cy="1727200"/>
          </a:xfrm>
          <a:prstGeom prst="rect">
            <a:avLst/>
          </a:prstGeom>
          <a:noFill/>
          <a:ln w="9525">
            <a:noFill/>
            <a:miter lim="800000"/>
          </a:ln>
        </p:spPr>
        <p:txBody>
          <a:bodyPr lIns="60960" tIns="24384" rIns="36576" bIns="24384"/>
          <a:lstStyle/>
          <a:p>
            <a:pPr marL="147955" indent="-147955">
              <a:lnSpc>
                <a:spcPct val="85000"/>
              </a:lnSpc>
              <a:spcBef>
                <a:spcPts val="265"/>
              </a:spcBef>
              <a:buFontTx/>
              <a:buChar char="•"/>
            </a:pPr>
            <a:r>
              <a:rPr lang="en-US" altLang="zh-CN" sz="1865">
                <a:solidFill>
                  <a:schemeClr val="bg1">
                    <a:lumMod val="85000"/>
                  </a:schemeClr>
                </a:solidFill>
                <a:latin typeface="Arial Narrow" pitchFamily="34" charset="0"/>
              </a:rPr>
              <a:t>Place your text here</a:t>
            </a:r>
          </a:p>
          <a:p>
            <a:pPr marL="147955" indent="-147955">
              <a:lnSpc>
                <a:spcPct val="85000"/>
              </a:lnSpc>
              <a:spcBef>
                <a:spcPts val="265"/>
              </a:spcBef>
              <a:buFontTx/>
              <a:buChar char="•"/>
            </a:pPr>
            <a:r>
              <a:rPr lang="en-US" altLang="zh-CN" sz="1865">
                <a:solidFill>
                  <a:schemeClr val="bg1">
                    <a:lumMod val="85000"/>
                  </a:schemeClr>
                </a:solidFill>
                <a:latin typeface="Arial Narrow" pitchFamily="34" charset="0"/>
              </a:rPr>
              <a:t>Your text is placed here</a:t>
            </a:r>
          </a:p>
          <a:p>
            <a:pPr marL="147955" indent="-147955">
              <a:lnSpc>
                <a:spcPct val="85000"/>
              </a:lnSpc>
              <a:spcBef>
                <a:spcPts val="265"/>
              </a:spcBef>
              <a:buFontTx/>
              <a:buChar char="•"/>
            </a:pPr>
            <a:r>
              <a:rPr lang="en-US" altLang="zh-CN" sz="1865">
                <a:solidFill>
                  <a:schemeClr val="bg1">
                    <a:lumMod val="85000"/>
                  </a:schemeClr>
                </a:solidFill>
                <a:latin typeface="Arial Narrow" pitchFamily="34" charset="0"/>
              </a:rPr>
              <a:t>Add your content here</a:t>
            </a:r>
          </a:p>
        </p:txBody>
      </p:sp>
      <p:sp>
        <p:nvSpPr>
          <p:cNvPr id="17" name="Rectangle 70"/>
          <p:cNvSpPr>
            <a:spLocks noChangeArrowheads="1"/>
          </p:cNvSpPr>
          <p:nvPr/>
        </p:nvSpPr>
        <p:spPr bwMode="auto">
          <a:xfrm>
            <a:off x="7107435" y="4870152"/>
            <a:ext cx="2286000" cy="1727200"/>
          </a:xfrm>
          <a:prstGeom prst="rect">
            <a:avLst/>
          </a:prstGeom>
          <a:noFill/>
          <a:ln w="9525">
            <a:noFill/>
            <a:miter lim="800000"/>
          </a:ln>
        </p:spPr>
        <p:txBody>
          <a:bodyPr lIns="60960" tIns="24384" rIns="36576" bIns="24384"/>
          <a:lstStyle/>
          <a:p>
            <a:pPr marL="147955" indent="-147955">
              <a:lnSpc>
                <a:spcPct val="85000"/>
              </a:lnSpc>
              <a:spcBef>
                <a:spcPts val="265"/>
              </a:spcBef>
              <a:buFontTx/>
              <a:buChar char="•"/>
            </a:pPr>
            <a:r>
              <a:rPr lang="en-US" altLang="zh-CN" sz="1865">
                <a:solidFill>
                  <a:schemeClr val="bg1">
                    <a:lumMod val="85000"/>
                  </a:schemeClr>
                </a:solidFill>
                <a:latin typeface="Arial Narrow" pitchFamily="34" charset="0"/>
              </a:rPr>
              <a:t>Place your text here</a:t>
            </a:r>
          </a:p>
          <a:p>
            <a:pPr marL="147955" indent="-147955">
              <a:lnSpc>
                <a:spcPct val="85000"/>
              </a:lnSpc>
              <a:spcBef>
                <a:spcPts val="265"/>
              </a:spcBef>
              <a:buFontTx/>
              <a:buChar char="•"/>
            </a:pPr>
            <a:r>
              <a:rPr lang="en-US" altLang="zh-CN" sz="1865">
                <a:solidFill>
                  <a:schemeClr val="bg1">
                    <a:lumMod val="85000"/>
                  </a:schemeClr>
                </a:solidFill>
                <a:latin typeface="Arial Narrow" pitchFamily="34" charset="0"/>
              </a:rPr>
              <a:t>Your text is placed here</a:t>
            </a:r>
          </a:p>
          <a:p>
            <a:pPr marL="147955" indent="-147955">
              <a:lnSpc>
                <a:spcPct val="85000"/>
              </a:lnSpc>
              <a:spcBef>
                <a:spcPts val="265"/>
              </a:spcBef>
              <a:buFontTx/>
              <a:buChar char="•"/>
            </a:pPr>
            <a:r>
              <a:rPr lang="en-US" altLang="zh-CN" sz="1865">
                <a:solidFill>
                  <a:schemeClr val="bg1">
                    <a:lumMod val="85000"/>
                  </a:schemeClr>
                </a:solidFill>
                <a:latin typeface="Arial Narrow" pitchFamily="34" charset="0"/>
              </a:rPr>
              <a:t>Add your content here</a:t>
            </a:r>
          </a:p>
        </p:txBody>
      </p:sp>
      <p:grpSp>
        <p:nvGrpSpPr>
          <p:cNvPr id="26" name="组合 25"/>
          <p:cNvGrpSpPr/>
          <p:nvPr/>
        </p:nvGrpSpPr>
        <p:grpSpPr>
          <a:xfrm>
            <a:off x="637804" y="297886"/>
            <a:ext cx="2230495" cy="547045"/>
            <a:chOff x="478353" y="223414"/>
            <a:chExt cx="1672871" cy="410284"/>
          </a:xfrm>
        </p:grpSpPr>
        <p:grpSp>
          <p:nvGrpSpPr>
            <p:cNvPr id="27" name="组合 26"/>
            <p:cNvGrpSpPr/>
            <p:nvPr/>
          </p:nvGrpSpPr>
          <p:grpSpPr>
            <a:xfrm>
              <a:off x="884819" y="243682"/>
              <a:ext cx="1266405" cy="374793"/>
              <a:chOff x="2140743" y="1400813"/>
              <a:chExt cx="1728192" cy="511459"/>
            </a:xfrm>
          </p:grpSpPr>
          <p:sp>
            <p:nvSpPr>
              <p:cNvPr id="29" name="TextBox 28"/>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30" name="矩形 29"/>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28"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1250"/>
                                        <p:tgtEl>
                                          <p:spTgt spid="7"/>
                                        </p:tgtEl>
                                      </p:cBhvr>
                                    </p:animEffect>
                                  </p:childTnLst>
                                </p:cTn>
                              </p:par>
                            </p:childTnLst>
                          </p:cTn>
                        </p:par>
                        <p:par>
                          <p:cTn id="8" fill="hold">
                            <p:stCondLst>
                              <p:cond delay="1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250" fill="hold"/>
                                        <p:tgtEl>
                                          <p:spTgt spid="6"/>
                                        </p:tgtEl>
                                        <p:attrNameLst>
                                          <p:attrName>ppt_x</p:attrName>
                                        </p:attrNameLst>
                                      </p:cBhvr>
                                      <p:tavLst>
                                        <p:tav tm="0">
                                          <p:val>
                                            <p:strVal val="#ppt_x"/>
                                          </p:val>
                                        </p:tav>
                                        <p:tav tm="100000">
                                          <p:val>
                                            <p:strVal val="#ppt_x"/>
                                          </p:val>
                                        </p:tav>
                                      </p:tavLst>
                                    </p:anim>
                                    <p:anim calcmode="lin" valueType="num">
                                      <p:cBhvr additive="base">
                                        <p:cTn id="17" dur="25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250" fill="hold"/>
                                        <p:tgtEl>
                                          <p:spTgt spid="16"/>
                                        </p:tgtEl>
                                        <p:attrNameLst>
                                          <p:attrName>ppt_x</p:attrName>
                                        </p:attrNameLst>
                                      </p:cBhvr>
                                      <p:tavLst>
                                        <p:tav tm="0">
                                          <p:val>
                                            <p:strVal val="#ppt_x"/>
                                          </p:val>
                                        </p:tav>
                                        <p:tav tm="100000">
                                          <p:val>
                                            <p:strVal val="#ppt_x"/>
                                          </p:val>
                                        </p:tav>
                                      </p:tavLst>
                                    </p:anim>
                                    <p:anim calcmode="lin" valueType="num">
                                      <p:cBhvr additive="base">
                                        <p:cTn id="22" dur="250" fill="hold"/>
                                        <p:tgtEl>
                                          <p:spTgt spid="16"/>
                                        </p:tgtEl>
                                        <p:attrNameLst>
                                          <p:attrName>ppt_y</p:attrName>
                                        </p:attrNameLst>
                                      </p:cBhvr>
                                      <p:tavLst>
                                        <p:tav tm="0">
                                          <p:val>
                                            <p:strVal val="1+#ppt_h/2"/>
                                          </p:val>
                                        </p:tav>
                                        <p:tav tm="100000">
                                          <p:val>
                                            <p:strVal val="#ppt_y"/>
                                          </p:val>
                                        </p:tav>
                                      </p:tavLst>
                                    </p:anim>
                                  </p:childTnLst>
                                </p:cTn>
                              </p:par>
                            </p:childTnLst>
                          </p:cTn>
                        </p:par>
                        <p:par>
                          <p:cTn id="23" fill="hold">
                            <p:stCondLst>
                              <p:cond delay="3000"/>
                            </p:stCondLst>
                            <p:childTnLst>
                              <p:par>
                                <p:cTn id="24" presetID="2" presetClass="entr" presetSubtype="4"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250" fill="hold"/>
                                        <p:tgtEl>
                                          <p:spTgt spid="17"/>
                                        </p:tgtEl>
                                        <p:attrNameLst>
                                          <p:attrName>ppt_x</p:attrName>
                                        </p:attrNameLst>
                                      </p:cBhvr>
                                      <p:tavLst>
                                        <p:tav tm="0">
                                          <p:val>
                                            <p:strVal val="#ppt_x"/>
                                          </p:val>
                                        </p:tav>
                                        <p:tav tm="100000">
                                          <p:val>
                                            <p:strVal val="#ppt_x"/>
                                          </p:val>
                                        </p:tav>
                                      </p:tavLst>
                                    </p:anim>
                                    <p:anim calcmode="lin" valueType="num">
                                      <p:cBhvr additive="base">
                                        <p:cTn id="27" dur="2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1371" y="2036009"/>
            <a:ext cx="2601416" cy="3483620"/>
            <a:chOff x="839015" y="2664346"/>
            <a:chExt cx="2734874" cy="3657801"/>
          </a:xfrm>
        </p:grpSpPr>
        <p:sp>
          <p:nvSpPr>
            <p:cNvPr id="3" name="圆角矩形 2"/>
            <p:cNvSpPr/>
            <p:nvPr/>
          </p:nvSpPr>
          <p:spPr>
            <a:xfrm>
              <a:off x="839015" y="2664346"/>
              <a:ext cx="2734874" cy="3657801"/>
            </a:xfrm>
            <a:prstGeom prst="roundRect">
              <a:avLst/>
            </a:prstGeom>
            <a:noFill/>
            <a:ln w="3175">
              <a:solidFill>
                <a:schemeClr val="bg1">
                  <a:lumMod val="75000"/>
                </a:schemeClr>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85000"/>
                  </a:schemeClr>
                </a:solidFill>
              </a:endParaRPr>
            </a:p>
          </p:txBody>
        </p:sp>
        <p:grpSp>
          <p:nvGrpSpPr>
            <p:cNvPr id="4" name="组合 3"/>
            <p:cNvGrpSpPr/>
            <p:nvPr/>
          </p:nvGrpSpPr>
          <p:grpSpPr>
            <a:xfrm>
              <a:off x="1577730" y="3067667"/>
              <a:ext cx="1312239" cy="1324026"/>
              <a:chOff x="1568105" y="2906976"/>
              <a:chExt cx="1312239" cy="1324026"/>
            </a:xfrm>
          </p:grpSpPr>
          <p:sp>
            <p:nvSpPr>
              <p:cNvPr id="5" name="椭圆 4"/>
              <p:cNvSpPr/>
              <p:nvPr/>
            </p:nvSpPr>
            <p:spPr>
              <a:xfrm flipH="1" flipV="1">
                <a:off x="1568105" y="2906976"/>
                <a:ext cx="1312239" cy="1310616"/>
              </a:xfrm>
              <a:prstGeom prst="ellipse">
                <a:avLst/>
              </a:prstGeom>
              <a:solidFill>
                <a:schemeClr val="bg1">
                  <a:alpha val="32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2400">
                  <a:solidFill>
                    <a:schemeClr val="bg1">
                      <a:lumMod val="85000"/>
                    </a:schemeClr>
                  </a:solidFill>
                </a:endParaRPr>
              </a:p>
            </p:txBody>
          </p:sp>
          <p:sp>
            <p:nvSpPr>
              <p:cNvPr id="6" name="加号 5"/>
              <p:cNvSpPr/>
              <p:nvPr/>
            </p:nvSpPr>
            <p:spPr>
              <a:xfrm>
                <a:off x="1612052" y="2985352"/>
                <a:ext cx="1247191" cy="1245650"/>
              </a:xfrm>
              <a:prstGeom prst="mathPlus">
                <a:avLst/>
              </a:prstGeom>
              <a:solidFill>
                <a:schemeClr val="bg1">
                  <a:alpha val="4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2400">
                  <a:solidFill>
                    <a:schemeClr val="bg1">
                      <a:lumMod val="85000"/>
                    </a:schemeClr>
                  </a:solidFill>
                </a:endParaRPr>
              </a:p>
            </p:txBody>
          </p:sp>
        </p:grpSp>
      </p:grpSp>
      <p:sp>
        <p:nvSpPr>
          <p:cNvPr id="7" name="Rectangle 42"/>
          <p:cNvSpPr/>
          <p:nvPr/>
        </p:nvSpPr>
        <p:spPr>
          <a:xfrm>
            <a:off x="523747" y="3819545"/>
            <a:ext cx="2395704" cy="946047"/>
          </a:xfrm>
          <a:prstGeom prst="rect">
            <a:avLst/>
          </a:prstGeom>
          <a:noFill/>
          <a:ln w="12700" cap="flat" cmpd="sng" algn="ctr">
            <a:noFill/>
            <a:prstDash val="solid"/>
          </a:ln>
          <a:effectLst/>
        </p:spPr>
        <p:txBody>
          <a:bodyPr lIns="121916" tIns="0" rIns="121916" bIns="0" rtlCol="0" anchor="t"/>
          <a:lstStyle/>
          <a:p>
            <a:pPr algn="just">
              <a:spcBef>
                <a:spcPts val="1115"/>
              </a:spcBef>
              <a:spcAft>
                <a:spcPts val="1115"/>
              </a:spcAft>
            </a:pPr>
            <a:r>
              <a:rPr lang="zh-CN" altLang="en-US" sz="1335"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a:t>
            </a:r>
            <a:endParaRPr lang="en-US" altLang="zh-CN" sz="1335" dirty="0">
              <a:solidFill>
                <a:schemeClr val="bg1"/>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412627" y="2027109"/>
            <a:ext cx="2601416" cy="3483620"/>
            <a:chOff x="839015" y="2664346"/>
            <a:chExt cx="2734874" cy="3657801"/>
          </a:xfrm>
        </p:grpSpPr>
        <p:sp>
          <p:nvSpPr>
            <p:cNvPr id="35" name="圆角矩形 34"/>
            <p:cNvSpPr/>
            <p:nvPr/>
          </p:nvSpPr>
          <p:spPr>
            <a:xfrm>
              <a:off x="839015" y="2664346"/>
              <a:ext cx="2734874" cy="3657801"/>
            </a:xfrm>
            <a:prstGeom prst="roundRect">
              <a:avLst/>
            </a:prstGeom>
            <a:noFill/>
            <a:ln w="3175">
              <a:solidFill>
                <a:schemeClr val="bg1">
                  <a:lumMod val="75000"/>
                </a:schemeClr>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85000"/>
                  </a:schemeClr>
                </a:solidFill>
              </a:endParaRPr>
            </a:p>
          </p:txBody>
        </p:sp>
        <p:grpSp>
          <p:nvGrpSpPr>
            <p:cNvPr id="36" name="组合 35"/>
            <p:cNvGrpSpPr/>
            <p:nvPr/>
          </p:nvGrpSpPr>
          <p:grpSpPr>
            <a:xfrm>
              <a:off x="1577730" y="3067667"/>
              <a:ext cx="1312239" cy="1324026"/>
              <a:chOff x="1568105" y="2906976"/>
              <a:chExt cx="1312239" cy="1324026"/>
            </a:xfrm>
          </p:grpSpPr>
          <p:sp>
            <p:nvSpPr>
              <p:cNvPr id="37" name="椭圆 36"/>
              <p:cNvSpPr/>
              <p:nvPr/>
            </p:nvSpPr>
            <p:spPr>
              <a:xfrm flipH="1" flipV="1">
                <a:off x="1568105" y="2906976"/>
                <a:ext cx="1312239" cy="1310616"/>
              </a:xfrm>
              <a:prstGeom prst="ellipse">
                <a:avLst/>
              </a:prstGeom>
              <a:solidFill>
                <a:schemeClr val="bg1">
                  <a:alpha val="32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2400">
                  <a:solidFill>
                    <a:schemeClr val="bg1">
                      <a:lumMod val="85000"/>
                    </a:schemeClr>
                  </a:solidFill>
                </a:endParaRPr>
              </a:p>
            </p:txBody>
          </p:sp>
          <p:sp>
            <p:nvSpPr>
              <p:cNvPr id="56" name="加号 55"/>
              <p:cNvSpPr/>
              <p:nvPr/>
            </p:nvSpPr>
            <p:spPr>
              <a:xfrm>
                <a:off x="1612052" y="2985352"/>
                <a:ext cx="1247191" cy="1245650"/>
              </a:xfrm>
              <a:prstGeom prst="mathPlus">
                <a:avLst/>
              </a:prstGeom>
              <a:solidFill>
                <a:schemeClr val="bg1">
                  <a:alpha val="4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2400">
                  <a:solidFill>
                    <a:schemeClr val="bg1">
                      <a:lumMod val="85000"/>
                    </a:schemeClr>
                  </a:solidFill>
                </a:endParaRPr>
              </a:p>
            </p:txBody>
          </p:sp>
        </p:grpSp>
      </p:grpSp>
      <p:sp>
        <p:nvSpPr>
          <p:cNvPr id="57" name="Rectangle 42"/>
          <p:cNvSpPr/>
          <p:nvPr/>
        </p:nvSpPr>
        <p:spPr>
          <a:xfrm>
            <a:off x="3505003" y="3810645"/>
            <a:ext cx="2395704" cy="946047"/>
          </a:xfrm>
          <a:prstGeom prst="rect">
            <a:avLst/>
          </a:prstGeom>
          <a:noFill/>
          <a:ln w="12700" cap="flat" cmpd="sng" algn="ctr">
            <a:noFill/>
            <a:prstDash val="solid"/>
          </a:ln>
          <a:effectLst/>
        </p:spPr>
        <p:txBody>
          <a:bodyPr lIns="121916" tIns="0" rIns="121916" bIns="0" rtlCol="0" anchor="t"/>
          <a:lstStyle/>
          <a:p>
            <a:pPr algn="just">
              <a:spcBef>
                <a:spcPts val="1115"/>
              </a:spcBef>
              <a:spcAft>
                <a:spcPts val="1115"/>
              </a:spcAft>
            </a:pPr>
            <a:r>
              <a:rPr lang="zh-CN" altLang="en-US" sz="1335"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a:t>
            </a:r>
            <a:endParaRPr lang="en-US" altLang="zh-CN" sz="1335" dirty="0">
              <a:solidFill>
                <a:schemeClr val="bg1"/>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a:off x="6304891" y="1988841"/>
            <a:ext cx="2601416" cy="3483620"/>
            <a:chOff x="839015" y="2664346"/>
            <a:chExt cx="2734874" cy="3657801"/>
          </a:xfrm>
        </p:grpSpPr>
        <p:sp>
          <p:nvSpPr>
            <p:cNvPr id="59" name="圆角矩形 58"/>
            <p:cNvSpPr/>
            <p:nvPr/>
          </p:nvSpPr>
          <p:spPr>
            <a:xfrm>
              <a:off x="839015" y="2664346"/>
              <a:ext cx="2734874" cy="3657801"/>
            </a:xfrm>
            <a:prstGeom prst="roundRect">
              <a:avLst/>
            </a:prstGeom>
            <a:noFill/>
            <a:ln w="3175">
              <a:solidFill>
                <a:schemeClr val="bg1">
                  <a:lumMod val="75000"/>
                </a:schemeClr>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85000"/>
                  </a:schemeClr>
                </a:solidFill>
              </a:endParaRPr>
            </a:p>
          </p:txBody>
        </p:sp>
        <p:grpSp>
          <p:nvGrpSpPr>
            <p:cNvPr id="60" name="组合 59"/>
            <p:cNvGrpSpPr/>
            <p:nvPr/>
          </p:nvGrpSpPr>
          <p:grpSpPr>
            <a:xfrm>
              <a:off x="1577730" y="3067667"/>
              <a:ext cx="1312239" cy="1324026"/>
              <a:chOff x="1568105" y="2906976"/>
              <a:chExt cx="1312239" cy="1324026"/>
            </a:xfrm>
          </p:grpSpPr>
          <p:sp>
            <p:nvSpPr>
              <p:cNvPr id="61" name="椭圆 60"/>
              <p:cNvSpPr/>
              <p:nvPr/>
            </p:nvSpPr>
            <p:spPr>
              <a:xfrm flipH="1" flipV="1">
                <a:off x="1568105" y="2906976"/>
                <a:ext cx="1312239" cy="1310616"/>
              </a:xfrm>
              <a:prstGeom prst="ellipse">
                <a:avLst/>
              </a:prstGeom>
              <a:solidFill>
                <a:schemeClr val="bg1">
                  <a:alpha val="32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2400">
                  <a:solidFill>
                    <a:schemeClr val="bg1">
                      <a:lumMod val="85000"/>
                    </a:schemeClr>
                  </a:solidFill>
                </a:endParaRPr>
              </a:p>
            </p:txBody>
          </p:sp>
          <p:sp>
            <p:nvSpPr>
              <p:cNvPr id="62" name="加号 61"/>
              <p:cNvSpPr/>
              <p:nvPr/>
            </p:nvSpPr>
            <p:spPr>
              <a:xfrm>
                <a:off x="1612052" y="2985352"/>
                <a:ext cx="1247191" cy="1245650"/>
              </a:xfrm>
              <a:prstGeom prst="mathPlus">
                <a:avLst/>
              </a:prstGeom>
              <a:solidFill>
                <a:schemeClr val="bg1">
                  <a:alpha val="4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2400">
                  <a:solidFill>
                    <a:schemeClr val="bg1">
                      <a:lumMod val="85000"/>
                    </a:schemeClr>
                  </a:solidFill>
                </a:endParaRPr>
              </a:p>
            </p:txBody>
          </p:sp>
        </p:grpSp>
      </p:grpSp>
      <p:sp>
        <p:nvSpPr>
          <p:cNvPr id="63" name="Rectangle 42"/>
          <p:cNvSpPr/>
          <p:nvPr/>
        </p:nvSpPr>
        <p:spPr>
          <a:xfrm>
            <a:off x="6397267" y="3772377"/>
            <a:ext cx="2395704" cy="946047"/>
          </a:xfrm>
          <a:prstGeom prst="rect">
            <a:avLst/>
          </a:prstGeom>
          <a:noFill/>
          <a:ln w="12700" cap="flat" cmpd="sng" algn="ctr">
            <a:noFill/>
            <a:prstDash val="solid"/>
          </a:ln>
          <a:effectLst/>
        </p:spPr>
        <p:txBody>
          <a:bodyPr lIns="121916" tIns="0" rIns="121916" bIns="0" rtlCol="0" anchor="t"/>
          <a:lstStyle/>
          <a:p>
            <a:pPr algn="just">
              <a:spcBef>
                <a:spcPts val="1115"/>
              </a:spcBef>
              <a:spcAft>
                <a:spcPts val="1115"/>
              </a:spcAft>
            </a:pPr>
            <a:r>
              <a:rPr lang="zh-CN" altLang="en-US" sz="1335"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a:t>
            </a:r>
            <a:endParaRPr lang="en-US" altLang="zh-CN" sz="1335" dirty="0">
              <a:solidFill>
                <a:schemeClr val="bg1"/>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9161556" y="2006639"/>
            <a:ext cx="2601416" cy="3483620"/>
            <a:chOff x="839015" y="2664346"/>
            <a:chExt cx="2734874" cy="3657801"/>
          </a:xfrm>
        </p:grpSpPr>
        <p:sp>
          <p:nvSpPr>
            <p:cNvPr id="65" name="圆角矩形 64"/>
            <p:cNvSpPr/>
            <p:nvPr/>
          </p:nvSpPr>
          <p:spPr>
            <a:xfrm>
              <a:off x="839015" y="2664346"/>
              <a:ext cx="2734874" cy="3657801"/>
            </a:xfrm>
            <a:prstGeom prst="roundRect">
              <a:avLst/>
            </a:prstGeom>
            <a:noFill/>
            <a:ln w="3175">
              <a:solidFill>
                <a:schemeClr val="bg1">
                  <a:lumMod val="75000"/>
                </a:schemeClr>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85000"/>
                  </a:schemeClr>
                </a:solidFill>
              </a:endParaRPr>
            </a:p>
          </p:txBody>
        </p:sp>
        <p:grpSp>
          <p:nvGrpSpPr>
            <p:cNvPr id="66" name="组合 65"/>
            <p:cNvGrpSpPr/>
            <p:nvPr/>
          </p:nvGrpSpPr>
          <p:grpSpPr>
            <a:xfrm>
              <a:off x="1577730" y="3067667"/>
              <a:ext cx="1312239" cy="1324026"/>
              <a:chOff x="1568105" y="2906976"/>
              <a:chExt cx="1312239" cy="1324026"/>
            </a:xfrm>
          </p:grpSpPr>
          <p:sp>
            <p:nvSpPr>
              <p:cNvPr id="67" name="椭圆 66"/>
              <p:cNvSpPr/>
              <p:nvPr/>
            </p:nvSpPr>
            <p:spPr>
              <a:xfrm flipH="1" flipV="1">
                <a:off x="1568105" y="2906976"/>
                <a:ext cx="1312239" cy="1310616"/>
              </a:xfrm>
              <a:prstGeom prst="ellipse">
                <a:avLst/>
              </a:prstGeom>
              <a:solidFill>
                <a:schemeClr val="bg1">
                  <a:alpha val="32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2400">
                  <a:solidFill>
                    <a:schemeClr val="bg1">
                      <a:lumMod val="85000"/>
                    </a:schemeClr>
                  </a:solidFill>
                </a:endParaRPr>
              </a:p>
            </p:txBody>
          </p:sp>
          <p:sp>
            <p:nvSpPr>
              <p:cNvPr id="68" name="加号 67"/>
              <p:cNvSpPr/>
              <p:nvPr/>
            </p:nvSpPr>
            <p:spPr>
              <a:xfrm>
                <a:off x="1612052" y="2985352"/>
                <a:ext cx="1247191" cy="1245650"/>
              </a:xfrm>
              <a:prstGeom prst="mathPlus">
                <a:avLst/>
              </a:prstGeom>
              <a:solidFill>
                <a:schemeClr val="bg1">
                  <a:alpha val="4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70823" tIns="85411" rIns="170823" bIns="85411" rtlCol="0" anchor="ctr"/>
              <a:lstStyle/>
              <a:p>
                <a:pPr algn="ctr"/>
                <a:endParaRPr lang="zh-CN" altLang="en-US" sz="2400">
                  <a:solidFill>
                    <a:schemeClr val="bg1">
                      <a:lumMod val="85000"/>
                    </a:schemeClr>
                  </a:solidFill>
                </a:endParaRPr>
              </a:p>
            </p:txBody>
          </p:sp>
        </p:grpSp>
      </p:grpSp>
      <p:sp>
        <p:nvSpPr>
          <p:cNvPr id="69" name="Rectangle 42"/>
          <p:cNvSpPr/>
          <p:nvPr/>
        </p:nvSpPr>
        <p:spPr>
          <a:xfrm>
            <a:off x="9253932" y="3790175"/>
            <a:ext cx="2395704" cy="946047"/>
          </a:xfrm>
          <a:prstGeom prst="rect">
            <a:avLst/>
          </a:prstGeom>
          <a:noFill/>
          <a:ln w="12700" cap="flat" cmpd="sng" algn="ctr">
            <a:noFill/>
            <a:prstDash val="solid"/>
          </a:ln>
          <a:effectLst/>
        </p:spPr>
        <p:txBody>
          <a:bodyPr lIns="121916" tIns="0" rIns="121916" bIns="0" rtlCol="0" anchor="t"/>
          <a:lstStyle/>
          <a:p>
            <a:pPr algn="just">
              <a:spcBef>
                <a:spcPts val="1115"/>
              </a:spcBef>
              <a:spcAft>
                <a:spcPts val="1115"/>
              </a:spcAft>
            </a:pPr>
            <a:r>
              <a:rPr lang="zh-CN" altLang="en-US" sz="1335"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a:t>
            </a:r>
            <a:endParaRPr lang="en-US" altLang="zh-CN" sz="1335" dirty="0">
              <a:solidFill>
                <a:schemeClr val="bg1"/>
              </a:solidFill>
              <a:latin typeface="微软雅黑" panose="020B0503020204020204" pitchFamily="34" charset="-122"/>
              <a:ea typeface="微软雅黑" panose="020B0503020204020204" pitchFamily="34" charset="-122"/>
            </a:endParaRPr>
          </a:p>
        </p:txBody>
      </p:sp>
      <p:grpSp>
        <p:nvGrpSpPr>
          <p:cNvPr id="70" name="组合 69"/>
          <p:cNvGrpSpPr/>
          <p:nvPr/>
        </p:nvGrpSpPr>
        <p:grpSpPr>
          <a:xfrm>
            <a:off x="637804" y="297886"/>
            <a:ext cx="2230495" cy="547045"/>
            <a:chOff x="478353" y="223414"/>
            <a:chExt cx="1672871" cy="410284"/>
          </a:xfrm>
        </p:grpSpPr>
        <p:grpSp>
          <p:nvGrpSpPr>
            <p:cNvPr id="71" name="组合 70"/>
            <p:cNvGrpSpPr/>
            <p:nvPr/>
          </p:nvGrpSpPr>
          <p:grpSpPr>
            <a:xfrm>
              <a:off x="884819" y="243682"/>
              <a:ext cx="1266405" cy="374793"/>
              <a:chOff x="2140743" y="1400813"/>
              <a:chExt cx="1728192" cy="511459"/>
            </a:xfrm>
          </p:grpSpPr>
          <p:sp>
            <p:nvSpPr>
              <p:cNvPr id="73" name="TextBox 72"/>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74" name="矩形 73"/>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72"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6"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750" fill="hold"/>
                                        <p:tgtEl>
                                          <p:spTgt spid="34"/>
                                        </p:tgtEl>
                                        <p:attrNameLst>
                                          <p:attrName>ppt_x</p:attrName>
                                        </p:attrNameLst>
                                      </p:cBhvr>
                                      <p:tavLst>
                                        <p:tav tm="0">
                                          <p:val>
                                            <p:strVal val="1+#ppt_w/2"/>
                                          </p:val>
                                        </p:tav>
                                        <p:tav tm="100000">
                                          <p:val>
                                            <p:strVal val="#ppt_x"/>
                                          </p:val>
                                        </p:tav>
                                      </p:tavLst>
                                    </p:anim>
                                    <p:anim calcmode="lin" valueType="num">
                                      <p:cBhvr additive="base">
                                        <p:cTn id="18" dur="750" fill="hold"/>
                                        <p:tgtEl>
                                          <p:spTgt spid="34"/>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500" fill="hold"/>
                                        <p:tgtEl>
                                          <p:spTgt spid="57"/>
                                        </p:tgtEl>
                                        <p:attrNameLst>
                                          <p:attrName>ppt_x</p:attrName>
                                        </p:attrNameLst>
                                      </p:cBhvr>
                                      <p:tavLst>
                                        <p:tav tm="0">
                                          <p:val>
                                            <p:strVal val="#ppt_x"/>
                                          </p:val>
                                        </p:tav>
                                        <p:tav tm="100000">
                                          <p:val>
                                            <p:strVal val="#ppt_x"/>
                                          </p:val>
                                        </p:tav>
                                      </p:tavLst>
                                    </p:anim>
                                    <p:anim calcmode="lin" valueType="num">
                                      <p:cBhvr additive="base">
                                        <p:cTn id="23" dur="500" fill="hold"/>
                                        <p:tgtEl>
                                          <p:spTgt spid="57"/>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6"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750" fill="hold"/>
                                        <p:tgtEl>
                                          <p:spTgt spid="58"/>
                                        </p:tgtEl>
                                        <p:attrNameLst>
                                          <p:attrName>ppt_x</p:attrName>
                                        </p:attrNameLst>
                                      </p:cBhvr>
                                      <p:tavLst>
                                        <p:tav tm="0">
                                          <p:val>
                                            <p:strVal val="1+#ppt_w/2"/>
                                          </p:val>
                                        </p:tav>
                                        <p:tav tm="100000">
                                          <p:val>
                                            <p:strVal val="#ppt_x"/>
                                          </p:val>
                                        </p:tav>
                                      </p:tavLst>
                                    </p:anim>
                                    <p:anim calcmode="lin" valueType="num">
                                      <p:cBhvr additive="base">
                                        <p:cTn id="28" dur="750" fill="hold"/>
                                        <p:tgtEl>
                                          <p:spTgt spid="58"/>
                                        </p:tgtEl>
                                        <p:attrNameLst>
                                          <p:attrName>ppt_y</p:attrName>
                                        </p:attrNameLst>
                                      </p:cBhvr>
                                      <p:tavLst>
                                        <p:tav tm="0">
                                          <p:val>
                                            <p:strVal val="1+#ppt_h/2"/>
                                          </p:val>
                                        </p:tav>
                                        <p:tav tm="100000">
                                          <p:val>
                                            <p:strVal val="#ppt_y"/>
                                          </p:val>
                                        </p:tav>
                                      </p:tavLst>
                                    </p:anim>
                                  </p:childTnLst>
                                </p:cTn>
                              </p:par>
                            </p:childTnLst>
                          </p:cTn>
                        </p:par>
                        <p:par>
                          <p:cTn id="29" fill="hold">
                            <p:stCondLst>
                              <p:cond delay="4000"/>
                            </p:stCondLst>
                            <p:childTnLst>
                              <p:par>
                                <p:cTn id="30" presetID="2" presetClass="entr" presetSubtype="4" fill="hold" grpId="0" nodeType="afterEffect">
                                  <p:stCondLst>
                                    <p:cond delay="0"/>
                                  </p:stCondLst>
                                  <p:childTnLst>
                                    <p:set>
                                      <p:cBhvr>
                                        <p:cTn id="31" dur="1" fill="hold">
                                          <p:stCondLst>
                                            <p:cond delay="0"/>
                                          </p:stCondLst>
                                        </p:cTn>
                                        <p:tgtEl>
                                          <p:spTgt spid="63"/>
                                        </p:tgtEl>
                                        <p:attrNameLst>
                                          <p:attrName>style.visibility</p:attrName>
                                        </p:attrNameLst>
                                      </p:cBhvr>
                                      <p:to>
                                        <p:strVal val="visible"/>
                                      </p:to>
                                    </p:set>
                                    <p:anim calcmode="lin" valueType="num">
                                      <p:cBhvr additive="base">
                                        <p:cTn id="32" dur="500" fill="hold"/>
                                        <p:tgtEl>
                                          <p:spTgt spid="63"/>
                                        </p:tgtEl>
                                        <p:attrNameLst>
                                          <p:attrName>ppt_x</p:attrName>
                                        </p:attrNameLst>
                                      </p:cBhvr>
                                      <p:tavLst>
                                        <p:tav tm="0">
                                          <p:val>
                                            <p:strVal val="#ppt_x"/>
                                          </p:val>
                                        </p:tav>
                                        <p:tav tm="100000">
                                          <p:val>
                                            <p:strVal val="#ppt_x"/>
                                          </p:val>
                                        </p:tav>
                                      </p:tavLst>
                                    </p:anim>
                                    <p:anim calcmode="lin" valueType="num">
                                      <p:cBhvr additive="base">
                                        <p:cTn id="33" dur="500" fill="hold"/>
                                        <p:tgtEl>
                                          <p:spTgt spid="63"/>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6"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750" fill="hold"/>
                                        <p:tgtEl>
                                          <p:spTgt spid="64"/>
                                        </p:tgtEl>
                                        <p:attrNameLst>
                                          <p:attrName>ppt_x</p:attrName>
                                        </p:attrNameLst>
                                      </p:cBhvr>
                                      <p:tavLst>
                                        <p:tav tm="0">
                                          <p:val>
                                            <p:strVal val="1+#ppt_w/2"/>
                                          </p:val>
                                        </p:tav>
                                        <p:tav tm="100000">
                                          <p:val>
                                            <p:strVal val="#ppt_x"/>
                                          </p:val>
                                        </p:tav>
                                      </p:tavLst>
                                    </p:anim>
                                    <p:anim calcmode="lin" valueType="num">
                                      <p:cBhvr additive="base">
                                        <p:cTn id="38" dur="750" fill="hold"/>
                                        <p:tgtEl>
                                          <p:spTgt spid="64"/>
                                        </p:tgtEl>
                                        <p:attrNameLst>
                                          <p:attrName>ppt_y</p:attrName>
                                        </p:attrNameLst>
                                      </p:cBhvr>
                                      <p:tavLst>
                                        <p:tav tm="0">
                                          <p:val>
                                            <p:strVal val="1+#ppt_h/2"/>
                                          </p:val>
                                        </p:tav>
                                        <p:tav tm="100000">
                                          <p:val>
                                            <p:strVal val="#ppt_y"/>
                                          </p:val>
                                        </p:tav>
                                      </p:tavLst>
                                    </p:anim>
                                  </p:childTnLst>
                                </p:cTn>
                              </p:par>
                            </p:childTnLst>
                          </p:cTn>
                        </p:par>
                        <p:par>
                          <p:cTn id="39" fill="hold">
                            <p:stCondLst>
                              <p:cond delay="5500"/>
                            </p:stCondLst>
                            <p:childTnLst>
                              <p:par>
                                <p:cTn id="40" presetID="2" presetClass="entr" presetSubtype="4" fill="hold" grpId="0" nodeType="afterEffect">
                                  <p:stCondLst>
                                    <p:cond delay="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ppt_x"/>
                                          </p:val>
                                        </p:tav>
                                        <p:tav tm="100000">
                                          <p:val>
                                            <p:strVal val="#ppt_x"/>
                                          </p:val>
                                        </p:tav>
                                      </p:tavLst>
                                    </p:anim>
                                    <p:anim calcmode="lin" valueType="num">
                                      <p:cBhvr additive="base">
                                        <p:cTn id="43"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7" grpId="0"/>
      <p:bldP spid="63" grpId="0"/>
      <p:bldP spid="6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62707" y="1599315"/>
            <a:ext cx="3024885" cy="3039428"/>
            <a:chOff x="3501683" y="1116781"/>
            <a:chExt cx="2268664" cy="2279571"/>
          </a:xfrm>
        </p:grpSpPr>
        <p:sp>
          <p:nvSpPr>
            <p:cNvPr id="3" name="Oval 8"/>
            <p:cNvSpPr>
              <a:spLocks noChangeArrowheads="1"/>
            </p:cNvSpPr>
            <p:nvPr/>
          </p:nvSpPr>
          <p:spPr bwMode="auto">
            <a:xfrm>
              <a:off x="3501683" y="1116781"/>
              <a:ext cx="2268664" cy="2279571"/>
            </a:xfrm>
            <a:prstGeom prst="ellipse">
              <a:avLst/>
            </a:prstGeom>
            <a:solidFill>
              <a:schemeClr val="bg1">
                <a:alpha val="36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defRPr/>
              </a:pPr>
              <a:endParaRPr lang="ko-KR" altLang="en-US" sz="2400" kern="0">
                <a:solidFill>
                  <a:schemeClr val="bg1"/>
                </a:solidFill>
              </a:endParaRPr>
            </a:p>
          </p:txBody>
        </p:sp>
        <p:sp>
          <p:nvSpPr>
            <p:cNvPr id="4" name="Oval 9"/>
            <p:cNvSpPr>
              <a:spLocks noChangeArrowheads="1"/>
            </p:cNvSpPr>
            <p:nvPr/>
          </p:nvSpPr>
          <p:spPr bwMode="auto">
            <a:xfrm>
              <a:off x="4304130" y="1163525"/>
              <a:ext cx="604562" cy="609236"/>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defRPr/>
              </a:pPr>
              <a:endParaRPr lang="ko-KR" altLang="en-US" sz="2400" kern="0">
                <a:solidFill>
                  <a:schemeClr val="bg1"/>
                </a:solidFill>
              </a:endParaRPr>
            </a:p>
          </p:txBody>
        </p:sp>
        <p:grpSp>
          <p:nvGrpSpPr>
            <p:cNvPr id="5" name="Group 40"/>
            <p:cNvGrpSpPr/>
            <p:nvPr/>
          </p:nvGrpSpPr>
          <p:grpSpPr bwMode="auto">
            <a:xfrm>
              <a:off x="4067291" y="1824180"/>
              <a:ext cx="1134332" cy="412909"/>
              <a:chOff x="0" y="0"/>
              <a:chExt cx="728" cy="265"/>
            </a:xfrm>
          </p:grpSpPr>
          <p:sp>
            <p:nvSpPr>
              <p:cNvPr id="6" name="WordArt 56"/>
              <p:cNvSpPr>
                <a:spLocks noChangeArrowheads="1" noChangeShapeType="1" noTextEdit="1"/>
              </p:cNvSpPr>
              <p:nvPr/>
            </p:nvSpPr>
            <p:spPr bwMode="auto">
              <a:xfrm>
                <a:off x="93" y="0"/>
                <a:ext cx="544" cy="162"/>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defTabSz="1218565">
                  <a:defRPr/>
                </a:pPr>
                <a:r>
                  <a:rPr lang="en-US" altLang="zh-CN" sz="1865" kern="0" spc="-93" dirty="0">
                    <a:solidFill>
                      <a:schemeClr val="bg1"/>
                    </a:solidFill>
                    <a:latin typeface="Arial Black" panose="020B0A04020102020204"/>
                  </a:rPr>
                  <a:t>TEXT</a:t>
                </a:r>
                <a:endParaRPr lang="zh-CN" altLang="en-US" sz="1865" kern="0" spc="-93" dirty="0">
                  <a:solidFill>
                    <a:schemeClr val="bg1"/>
                  </a:solidFill>
                  <a:latin typeface="Arial Black" panose="020B0A04020102020204"/>
                </a:endParaRPr>
              </a:p>
            </p:txBody>
          </p:sp>
          <p:sp>
            <p:nvSpPr>
              <p:cNvPr id="7" name="WordArt 57"/>
              <p:cNvSpPr>
                <a:spLocks noChangeArrowheads="1" noChangeShapeType="1" noTextEdit="1"/>
              </p:cNvSpPr>
              <p:nvPr/>
            </p:nvSpPr>
            <p:spPr bwMode="auto">
              <a:xfrm>
                <a:off x="0" y="181"/>
                <a:ext cx="728" cy="84"/>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defTabSz="1218565">
                  <a:defRPr/>
                </a:pPr>
                <a:r>
                  <a:rPr lang="en-US" altLang="zh-CN" sz="1065" b="1" kern="0" spc="-53">
                    <a:solidFill>
                      <a:schemeClr val="bg1"/>
                    </a:solidFill>
                    <a:latin typeface="Arial" panose="020B0604020202020204"/>
                    <a:cs typeface="Arial" panose="020B0604020202020204"/>
                  </a:rPr>
                  <a:t>ADD CONTENTS</a:t>
                </a:r>
                <a:endParaRPr lang="zh-CN" altLang="en-US" sz="1065" b="1" kern="0" spc="-53">
                  <a:solidFill>
                    <a:schemeClr val="bg1"/>
                  </a:solidFill>
                  <a:latin typeface="Arial" panose="020B0604020202020204"/>
                  <a:cs typeface="Arial" panose="020B0604020202020204"/>
                </a:endParaRPr>
              </a:p>
            </p:txBody>
          </p:sp>
        </p:grpSp>
      </p:grpSp>
      <p:grpSp>
        <p:nvGrpSpPr>
          <p:cNvPr id="8" name="组合 7"/>
          <p:cNvGrpSpPr/>
          <p:nvPr/>
        </p:nvGrpSpPr>
        <p:grpSpPr>
          <a:xfrm>
            <a:off x="680162" y="3622832"/>
            <a:ext cx="3627369" cy="2162261"/>
            <a:chOff x="3289774" y="2634419"/>
            <a:chExt cx="2720527" cy="1621696"/>
          </a:xfrm>
        </p:grpSpPr>
        <p:sp>
          <p:nvSpPr>
            <p:cNvPr id="9" name="AutoShape 10"/>
            <p:cNvSpPr>
              <a:spLocks noChangeArrowheads="1"/>
            </p:cNvSpPr>
            <p:nvPr/>
          </p:nvSpPr>
          <p:spPr bwMode="auto">
            <a:xfrm>
              <a:off x="3361449" y="2634419"/>
              <a:ext cx="2578736" cy="1621696"/>
            </a:xfrm>
            <a:prstGeom prst="roundRect">
              <a:avLst>
                <a:gd name="adj" fmla="val 5074"/>
              </a:avLst>
            </a:prstGeom>
            <a:solidFill>
              <a:schemeClr val="bg1">
                <a:alpha val="56000"/>
              </a:schemeClr>
            </a:solidFill>
            <a:ln w="19050" cmpd="sng">
              <a:noFill/>
              <a:round/>
            </a:ln>
          </p:spPr>
          <p:txBody>
            <a:bodyPr wrap="none" anchor="ctr"/>
            <a:lstStyle/>
            <a:p>
              <a:pPr defTabSz="1218565">
                <a:defRPr/>
              </a:pPr>
              <a:endParaRPr lang="ko-KR" altLang="en-US" sz="2400" kern="0">
                <a:solidFill>
                  <a:sysClr val="windowText" lastClr="000000"/>
                </a:solidFill>
              </a:endParaRPr>
            </a:p>
          </p:txBody>
        </p:sp>
        <p:sp>
          <p:nvSpPr>
            <p:cNvPr id="10" name="AutoShape 17"/>
            <p:cNvSpPr>
              <a:spLocks noChangeArrowheads="1"/>
            </p:cNvSpPr>
            <p:nvPr/>
          </p:nvSpPr>
          <p:spPr bwMode="auto">
            <a:xfrm>
              <a:off x="3289774" y="3187560"/>
              <a:ext cx="2720527" cy="297607"/>
            </a:xfrm>
            <a:prstGeom prst="roundRect">
              <a:avLst>
                <a:gd name="adj" fmla="val 50000"/>
              </a:avLst>
            </a:prstGeom>
            <a:gradFill rotWithShape="1">
              <a:gsLst>
                <a:gs pos="0">
                  <a:srgbClr val="000000"/>
                </a:gs>
                <a:gs pos="100000">
                  <a:srgbClr val="6C6C6C">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ko-KR" altLang="en-US" sz="2400" kern="0">
                <a:solidFill>
                  <a:sysClr val="windowText" lastClr="000000"/>
                </a:solidFill>
              </a:endParaRPr>
            </a:p>
          </p:txBody>
        </p:sp>
        <p:sp>
          <p:nvSpPr>
            <p:cNvPr id="11" name="AutoShape 19"/>
            <p:cNvSpPr>
              <a:spLocks noChangeArrowheads="1"/>
            </p:cNvSpPr>
            <p:nvPr/>
          </p:nvSpPr>
          <p:spPr bwMode="auto">
            <a:xfrm>
              <a:off x="3526613" y="2885279"/>
              <a:ext cx="2259315" cy="436282"/>
            </a:xfrm>
            <a:prstGeom prst="roundRect">
              <a:avLst>
                <a:gd name="adj" fmla="val 50000"/>
              </a:avLst>
            </a:prstGeom>
            <a:gradFill rotWithShape="1">
              <a:gsLst>
                <a:gs pos="0">
                  <a:srgbClr val="F2F2F2"/>
                </a:gs>
                <a:gs pos="100000">
                  <a:srgbClr val="BFBFBF"/>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defRPr/>
              </a:pPr>
              <a:endParaRPr lang="ko-KR" altLang="en-US" sz="1600" kern="0">
                <a:solidFill>
                  <a:sysClr val="windowText" lastClr="000000"/>
                </a:solidFill>
                <a:latin typeface="HY헤드라인M" pitchFamily="2" charset="-127"/>
                <a:ea typeface="HY헤드라인M" pitchFamily="2" charset="-127"/>
              </a:endParaRPr>
            </a:p>
          </p:txBody>
        </p:sp>
        <p:sp>
          <p:nvSpPr>
            <p:cNvPr id="12" name="Oval 20"/>
            <p:cNvSpPr>
              <a:spLocks noChangeArrowheads="1"/>
            </p:cNvSpPr>
            <p:nvPr/>
          </p:nvSpPr>
          <p:spPr bwMode="auto">
            <a:xfrm flipV="1">
              <a:off x="3637242" y="2919559"/>
              <a:ext cx="2038058" cy="9972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a:defRPr/>
              </a:pPr>
              <a:endParaRPr lang="ko-KR" altLang="en-US" sz="2400" kern="0">
                <a:solidFill>
                  <a:sysClr val="windowText" lastClr="000000"/>
                </a:solidFill>
              </a:endParaRPr>
            </a:p>
          </p:txBody>
        </p:sp>
        <p:sp>
          <p:nvSpPr>
            <p:cNvPr id="13" name="AutoShape 22"/>
            <p:cNvSpPr>
              <a:spLocks noChangeArrowheads="1"/>
            </p:cNvSpPr>
            <p:nvPr/>
          </p:nvSpPr>
          <p:spPr bwMode="auto">
            <a:xfrm>
              <a:off x="3289774" y="3734471"/>
              <a:ext cx="2720527" cy="314746"/>
            </a:xfrm>
            <a:prstGeom prst="roundRect">
              <a:avLst>
                <a:gd name="adj" fmla="val 50000"/>
              </a:avLst>
            </a:prstGeom>
            <a:gradFill rotWithShape="1">
              <a:gsLst>
                <a:gs pos="0">
                  <a:srgbClr val="000000"/>
                </a:gs>
                <a:gs pos="100000">
                  <a:srgbClr val="6C6C6C">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ko-KR" altLang="en-US" sz="2400" kern="0">
                <a:solidFill>
                  <a:sysClr val="windowText" lastClr="000000"/>
                </a:solidFill>
              </a:endParaRPr>
            </a:p>
          </p:txBody>
        </p:sp>
        <p:sp>
          <p:nvSpPr>
            <p:cNvPr id="14" name="AutoShape 24"/>
            <p:cNvSpPr>
              <a:spLocks noChangeArrowheads="1"/>
            </p:cNvSpPr>
            <p:nvPr/>
          </p:nvSpPr>
          <p:spPr bwMode="auto">
            <a:xfrm>
              <a:off x="3526613" y="3415050"/>
              <a:ext cx="2259315" cy="461212"/>
            </a:xfrm>
            <a:prstGeom prst="roundRect">
              <a:avLst>
                <a:gd name="adj" fmla="val 50000"/>
              </a:avLst>
            </a:prstGeom>
            <a:gradFill rotWithShape="1">
              <a:gsLst>
                <a:gs pos="0">
                  <a:srgbClr val="F2F2F2"/>
                </a:gs>
                <a:gs pos="100000">
                  <a:srgbClr val="BFBFBF"/>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defRPr/>
              </a:pPr>
              <a:endParaRPr lang="ko-KR" altLang="en-US" sz="1600" kern="0">
                <a:solidFill>
                  <a:sysClr val="windowText" lastClr="000000"/>
                </a:solidFill>
                <a:latin typeface="HY헤드라인M" pitchFamily="2" charset="-127"/>
                <a:ea typeface="HY헤드라인M" pitchFamily="2" charset="-127"/>
              </a:endParaRPr>
            </a:p>
          </p:txBody>
        </p:sp>
        <p:sp>
          <p:nvSpPr>
            <p:cNvPr id="15" name="Oval 25"/>
            <p:cNvSpPr>
              <a:spLocks noChangeArrowheads="1"/>
            </p:cNvSpPr>
            <p:nvPr/>
          </p:nvSpPr>
          <p:spPr bwMode="auto">
            <a:xfrm flipV="1">
              <a:off x="3637242" y="3450888"/>
              <a:ext cx="2038058" cy="105954"/>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a:defRPr/>
              </a:pPr>
              <a:endParaRPr lang="ko-KR" altLang="en-US" sz="2400" kern="0">
                <a:solidFill>
                  <a:sysClr val="windowText" lastClr="000000"/>
                </a:solidFill>
              </a:endParaRPr>
            </a:p>
          </p:txBody>
        </p:sp>
        <p:sp>
          <p:nvSpPr>
            <p:cNvPr id="18" name="Oval 30"/>
            <p:cNvSpPr>
              <a:spLocks noChangeArrowheads="1"/>
            </p:cNvSpPr>
            <p:nvPr/>
          </p:nvSpPr>
          <p:spPr bwMode="auto">
            <a:xfrm flipV="1">
              <a:off x="3637242" y="4013379"/>
              <a:ext cx="2038058" cy="101280"/>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a:defRPr/>
              </a:pPr>
              <a:endParaRPr lang="ko-KR" altLang="en-US" sz="2400" kern="0">
                <a:solidFill>
                  <a:sysClr val="windowText" lastClr="000000"/>
                </a:solidFill>
              </a:endParaRPr>
            </a:p>
          </p:txBody>
        </p:sp>
        <p:sp>
          <p:nvSpPr>
            <p:cNvPr id="19" name="WordArt 46"/>
            <p:cNvSpPr>
              <a:spLocks noChangeArrowheads="1" noChangeShapeType="1" noTextEdit="1"/>
            </p:cNvSpPr>
            <p:nvPr/>
          </p:nvSpPr>
          <p:spPr bwMode="auto">
            <a:xfrm>
              <a:off x="3855383" y="3589562"/>
              <a:ext cx="1625148" cy="10907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defTabSz="1218565">
                <a:defRPr/>
              </a:pPr>
              <a:r>
                <a:rPr lang="en-US" altLang="zh-CN" sz="1335" b="1" kern="0" spc="-67" dirty="0">
                  <a:solidFill>
                    <a:sysClr val="windowText" lastClr="000000"/>
                  </a:solidFill>
                  <a:latin typeface="Arial" panose="020B0604020202020204"/>
                  <a:cs typeface="Arial" panose="020B0604020202020204"/>
                </a:rPr>
                <a:t>CLICK TO ADD CONTENTS</a:t>
              </a:r>
              <a:endParaRPr lang="zh-CN" altLang="en-US" sz="1335" b="1" kern="0" spc="-67" dirty="0">
                <a:solidFill>
                  <a:sysClr val="windowText" lastClr="000000"/>
                </a:solidFill>
                <a:latin typeface="Arial" panose="020B0604020202020204"/>
                <a:cs typeface="Arial" panose="020B0604020202020204"/>
              </a:endParaRPr>
            </a:p>
          </p:txBody>
        </p:sp>
        <p:sp>
          <p:nvSpPr>
            <p:cNvPr id="20" name="WordArt 47"/>
            <p:cNvSpPr>
              <a:spLocks noChangeArrowheads="1" noChangeShapeType="1" noTextEdit="1"/>
            </p:cNvSpPr>
            <p:nvPr/>
          </p:nvSpPr>
          <p:spPr bwMode="auto">
            <a:xfrm>
              <a:off x="3855383" y="3061351"/>
              <a:ext cx="1625148" cy="10907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defTabSz="1218565">
                <a:defRPr/>
              </a:pPr>
              <a:r>
                <a:rPr lang="en-US" altLang="zh-CN" sz="1335" b="1" kern="0" spc="-67" dirty="0">
                  <a:solidFill>
                    <a:sysClr val="windowText" lastClr="000000"/>
                  </a:solidFill>
                  <a:latin typeface="Arial" panose="020B0604020202020204"/>
                  <a:cs typeface="Arial" panose="020B0604020202020204"/>
                </a:rPr>
                <a:t>CLICK TO ADD CONTENTS</a:t>
              </a:r>
              <a:endParaRPr lang="zh-CN" altLang="en-US" sz="1335" b="1" kern="0" spc="-67" dirty="0">
                <a:solidFill>
                  <a:sysClr val="windowText" lastClr="000000"/>
                </a:solidFill>
                <a:latin typeface="Arial" panose="020B0604020202020204"/>
                <a:cs typeface="Arial" panose="020B0604020202020204"/>
              </a:endParaRPr>
            </a:p>
          </p:txBody>
        </p:sp>
      </p:grpSp>
      <p:grpSp>
        <p:nvGrpSpPr>
          <p:cNvPr id="61" name="组合 60"/>
          <p:cNvGrpSpPr/>
          <p:nvPr/>
        </p:nvGrpSpPr>
        <p:grpSpPr>
          <a:xfrm>
            <a:off x="4584710" y="1661610"/>
            <a:ext cx="3024885" cy="3039428"/>
            <a:chOff x="3501683" y="1116781"/>
            <a:chExt cx="2268664" cy="2279571"/>
          </a:xfrm>
        </p:grpSpPr>
        <p:sp>
          <p:nvSpPr>
            <p:cNvPr id="62" name="Oval 8"/>
            <p:cNvSpPr>
              <a:spLocks noChangeArrowheads="1"/>
            </p:cNvSpPr>
            <p:nvPr/>
          </p:nvSpPr>
          <p:spPr bwMode="auto">
            <a:xfrm>
              <a:off x="3501683" y="1116781"/>
              <a:ext cx="2268664" cy="2279571"/>
            </a:xfrm>
            <a:prstGeom prst="ellipse">
              <a:avLst/>
            </a:prstGeom>
            <a:solidFill>
              <a:schemeClr val="bg1">
                <a:alpha val="36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defRPr/>
              </a:pPr>
              <a:endParaRPr lang="ko-KR" altLang="en-US" sz="2400" kern="0">
                <a:solidFill>
                  <a:schemeClr val="bg1"/>
                </a:solidFill>
              </a:endParaRPr>
            </a:p>
          </p:txBody>
        </p:sp>
        <p:sp>
          <p:nvSpPr>
            <p:cNvPr id="63" name="Oval 9"/>
            <p:cNvSpPr>
              <a:spLocks noChangeArrowheads="1"/>
            </p:cNvSpPr>
            <p:nvPr/>
          </p:nvSpPr>
          <p:spPr bwMode="auto">
            <a:xfrm>
              <a:off x="4304130" y="1163525"/>
              <a:ext cx="604562" cy="609236"/>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defRPr/>
              </a:pPr>
              <a:endParaRPr lang="ko-KR" altLang="en-US" sz="2400" kern="0">
                <a:solidFill>
                  <a:schemeClr val="bg1"/>
                </a:solidFill>
              </a:endParaRPr>
            </a:p>
          </p:txBody>
        </p:sp>
        <p:grpSp>
          <p:nvGrpSpPr>
            <p:cNvPr id="64" name="Group 40"/>
            <p:cNvGrpSpPr/>
            <p:nvPr/>
          </p:nvGrpSpPr>
          <p:grpSpPr bwMode="auto">
            <a:xfrm>
              <a:off x="4067291" y="1824180"/>
              <a:ext cx="1134332" cy="412909"/>
              <a:chOff x="0" y="0"/>
              <a:chExt cx="728" cy="265"/>
            </a:xfrm>
          </p:grpSpPr>
          <p:sp>
            <p:nvSpPr>
              <p:cNvPr id="65" name="WordArt 56"/>
              <p:cNvSpPr>
                <a:spLocks noChangeArrowheads="1" noChangeShapeType="1" noTextEdit="1"/>
              </p:cNvSpPr>
              <p:nvPr/>
            </p:nvSpPr>
            <p:spPr bwMode="auto">
              <a:xfrm>
                <a:off x="93" y="0"/>
                <a:ext cx="544" cy="162"/>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defTabSz="1218565">
                  <a:defRPr/>
                </a:pPr>
                <a:r>
                  <a:rPr lang="en-US" altLang="zh-CN" sz="1865" kern="0" spc="-93" dirty="0">
                    <a:solidFill>
                      <a:schemeClr val="bg1"/>
                    </a:solidFill>
                    <a:latin typeface="Arial Black" panose="020B0A04020102020204"/>
                  </a:rPr>
                  <a:t>TEXT</a:t>
                </a:r>
                <a:endParaRPr lang="zh-CN" altLang="en-US" sz="1865" kern="0" spc="-93" dirty="0">
                  <a:solidFill>
                    <a:schemeClr val="bg1"/>
                  </a:solidFill>
                  <a:latin typeface="Arial Black" panose="020B0A04020102020204"/>
                </a:endParaRPr>
              </a:p>
            </p:txBody>
          </p:sp>
          <p:sp>
            <p:nvSpPr>
              <p:cNvPr id="66" name="WordArt 57"/>
              <p:cNvSpPr>
                <a:spLocks noChangeArrowheads="1" noChangeShapeType="1" noTextEdit="1"/>
              </p:cNvSpPr>
              <p:nvPr/>
            </p:nvSpPr>
            <p:spPr bwMode="auto">
              <a:xfrm>
                <a:off x="0" y="181"/>
                <a:ext cx="728" cy="84"/>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defTabSz="1218565">
                  <a:defRPr/>
                </a:pPr>
                <a:r>
                  <a:rPr lang="en-US" altLang="zh-CN" sz="1065" b="1" kern="0" spc="-53">
                    <a:solidFill>
                      <a:schemeClr val="bg1"/>
                    </a:solidFill>
                    <a:latin typeface="Arial" panose="020B0604020202020204"/>
                    <a:cs typeface="Arial" panose="020B0604020202020204"/>
                  </a:rPr>
                  <a:t>ADD CONTENTS</a:t>
                </a:r>
                <a:endParaRPr lang="zh-CN" altLang="en-US" sz="1065" b="1" kern="0" spc="-53">
                  <a:solidFill>
                    <a:schemeClr val="bg1"/>
                  </a:solidFill>
                  <a:latin typeface="Arial" panose="020B0604020202020204"/>
                  <a:cs typeface="Arial" panose="020B0604020202020204"/>
                </a:endParaRPr>
              </a:p>
            </p:txBody>
          </p:sp>
        </p:grpSp>
      </p:grpSp>
      <p:grpSp>
        <p:nvGrpSpPr>
          <p:cNvPr id="67" name="组合 66"/>
          <p:cNvGrpSpPr/>
          <p:nvPr/>
        </p:nvGrpSpPr>
        <p:grpSpPr>
          <a:xfrm>
            <a:off x="4302165" y="3685127"/>
            <a:ext cx="3627369" cy="2162261"/>
            <a:chOff x="3289774" y="2634419"/>
            <a:chExt cx="2720527" cy="1621696"/>
          </a:xfrm>
        </p:grpSpPr>
        <p:sp>
          <p:nvSpPr>
            <p:cNvPr id="68" name="AutoShape 10"/>
            <p:cNvSpPr>
              <a:spLocks noChangeArrowheads="1"/>
            </p:cNvSpPr>
            <p:nvPr/>
          </p:nvSpPr>
          <p:spPr bwMode="auto">
            <a:xfrm>
              <a:off x="3361449" y="2634419"/>
              <a:ext cx="2578736" cy="1621696"/>
            </a:xfrm>
            <a:prstGeom prst="roundRect">
              <a:avLst>
                <a:gd name="adj" fmla="val 5074"/>
              </a:avLst>
            </a:prstGeom>
            <a:solidFill>
              <a:schemeClr val="bg1">
                <a:alpha val="56000"/>
              </a:schemeClr>
            </a:solidFill>
            <a:ln w="19050" cmpd="sng">
              <a:noFill/>
              <a:round/>
            </a:ln>
          </p:spPr>
          <p:txBody>
            <a:bodyPr wrap="none" anchor="ctr"/>
            <a:lstStyle/>
            <a:p>
              <a:pPr defTabSz="1218565">
                <a:defRPr/>
              </a:pPr>
              <a:endParaRPr lang="ko-KR" altLang="en-US" sz="2400" kern="0">
                <a:solidFill>
                  <a:sysClr val="windowText" lastClr="000000"/>
                </a:solidFill>
              </a:endParaRPr>
            </a:p>
          </p:txBody>
        </p:sp>
        <p:sp>
          <p:nvSpPr>
            <p:cNvPr id="69" name="AutoShape 17"/>
            <p:cNvSpPr>
              <a:spLocks noChangeArrowheads="1"/>
            </p:cNvSpPr>
            <p:nvPr/>
          </p:nvSpPr>
          <p:spPr bwMode="auto">
            <a:xfrm>
              <a:off x="3289774" y="3187560"/>
              <a:ext cx="2720527" cy="297607"/>
            </a:xfrm>
            <a:prstGeom prst="roundRect">
              <a:avLst>
                <a:gd name="adj" fmla="val 50000"/>
              </a:avLst>
            </a:prstGeom>
            <a:gradFill rotWithShape="1">
              <a:gsLst>
                <a:gs pos="0">
                  <a:srgbClr val="000000"/>
                </a:gs>
                <a:gs pos="100000">
                  <a:srgbClr val="6C6C6C">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ko-KR" altLang="en-US" sz="2400" kern="0">
                <a:solidFill>
                  <a:sysClr val="windowText" lastClr="000000"/>
                </a:solidFill>
              </a:endParaRPr>
            </a:p>
          </p:txBody>
        </p:sp>
        <p:sp>
          <p:nvSpPr>
            <p:cNvPr id="70" name="AutoShape 19"/>
            <p:cNvSpPr>
              <a:spLocks noChangeArrowheads="1"/>
            </p:cNvSpPr>
            <p:nvPr/>
          </p:nvSpPr>
          <p:spPr bwMode="auto">
            <a:xfrm>
              <a:off x="3526613" y="2885279"/>
              <a:ext cx="2259315" cy="436282"/>
            </a:xfrm>
            <a:prstGeom prst="roundRect">
              <a:avLst>
                <a:gd name="adj" fmla="val 50000"/>
              </a:avLst>
            </a:prstGeom>
            <a:gradFill rotWithShape="1">
              <a:gsLst>
                <a:gs pos="0">
                  <a:srgbClr val="F2F2F2"/>
                </a:gs>
                <a:gs pos="100000">
                  <a:srgbClr val="BFBFBF"/>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defRPr/>
              </a:pPr>
              <a:endParaRPr lang="ko-KR" altLang="en-US" sz="1600" kern="0">
                <a:solidFill>
                  <a:sysClr val="windowText" lastClr="000000"/>
                </a:solidFill>
                <a:latin typeface="HY헤드라인M" pitchFamily="2" charset="-127"/>
                <a:ea typeface="HY헤드라인M" pitchFamily="2" charset="-127"/>
              </a:endParaRPr>
            </a:p>
          </p:txBody>
        </p:sp>
        <p:sp>
          <p:nvSpPr>
            <p:cNvPr id="71" name="Oval 20"/>
            <p:cNvSpPr>
              <a:spLocks noChangeArrowheads="1"/>
            </p:cNvSpPr>
            <p:nvPr/>
          </p:nvSpPr>
          <p:spPr bwMode="auto">
            <a:xfrm flipV="1">
              <a:off x="3637242" y="2919559"/>
              <a:ext cx="2038058" cy="9972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a:defRPr/>
              </a:pPr>
              <a:endParaRPr lang="ko-KR" altLang="en-US" sz="2400" kern="0">
                <a:solidFill>
                  <a:sysClr val="windowText" lastClr="000000"/>
                </a:solidFill>
              </a:endParaRPr>
            </a:p>
          </p:txBody>
        </p:sp>
        <p:sp>
          <p:nvSpPr>
            <p:cNvPr id="72" name="AutoShape 22"/>
            <p:cNvSpPr>
              <a:spLocks noChangeArrowheads="1"/>
            </p:cNvSpPr>
            <p:nvPr/>
          </p:nvSpPr>
          <p:spPr bwMode="auto">
            <a:xfrm>
              <a:off x="3289774" y="3734471"/>
              <a:ext cx="2720527" cy="314746"/>
            </a:xfrm>
            <a:prstGeom prst="roundRect">
              <a:avLst>
                <a:gd name="adj" fmla="val 50000"/>
              </a:avLst>
            </a:prstGeom>
            <a:gradFill rotWithShape="1">
              <a:gsLst>
                <a:gs pos="0">
                  <a:srgbClr val="000000"/>
                </a:gs>
                <a:gs pos="100000">
                  <a:srgbClr val="6C6C6C">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ko-KR" altLang="en-US" sz="2400" kern="0">
                <a:solidFill>
                  <a:sysClr val="windowText" lastClr="000000"/>
                </a:solidFill>
              </a:endParaRPr>
            </a:p>
          </p:txBody>
        </p:sp>
        <p:sp>
          <p:nvSpPr>
            <p:cNvPr id="73" name="AutoShape 24"/>
            <p:cNvSpPr>
              <a:spLocks noChangeArrowheads="1"/>
            </p:cNvSpPr>
            <p:nvPr/>
          </p:nvSpPr>
          <p:spPr bwMode="auto">
            <a:xfrm>
              <a:off x="3526613" y="3415050"/>
              <a:ext cx="2259315" cy="461212"/>
            </a:xfrm>
            <a:prstGeom prst="roundRect">
              <a:avLst>
                <a:gd name="adj" fmla="val 50000"/>
              </a:avLst>
            </a:prstGeom>
            <a:gradFill rotWithShape="1">
              <a:gsLst>
                <a:gs pos="0">
                  <a:srgbClr val="F2F2F2"/>
                </a:gs>
                <a:gs pos="100000">
                  <a:srgbClr val="BFBFBF"/>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defRPr/>
              </a:pPr>
              <a:endParaRPr lang="ko-KR" altLang="en-US" sz="1600" kern="0">
                <a:solidFill>
                  <a:sysClr val="windowText" lastClr="000000"/>
                </a:solidFill>
                <a:latin typeface="HY헤드라인M" pitchFamily="2" charset="-127"/>
                <a:ea typeface="HY헤드라인M" pitchFamily="2" charset="-127"/>
              </a:endParaRPr>
            </a:p>
          </p:txBody>
        </p:sp>
        <p:sp>
          <p:nvSpPr>
            <p:cNvPr id="74" name="Oval 25"/>
            <p:cNvSpPr>
              <a:spLocks noChangeArrowheads="1"/>
            </p:cNvSpPr>
            <p:nvPr/>
          </p:nvSpPr>
          <p:spPr bwMode="auto">
            <a:xfrm flipV="1">
              <a:off x="3637242" y="3450888"/>
              <a:ext cx="2038058" cy="105954"/>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a:defRPr/>
              </a:pPr>
              <a:endParaRPr lang="ko-KR" altLang="en-US" sz="2400" kern="0">
                <a:solidFill>
                  <a:sysClr val="windowText" lastClr="000000"/>
                </a:solidFill>
              </a:endParaRPr>
            </a:p>
          </p:txBody>
        </p:sp>
        <p:sp>
          <p:nvSpPr>
            <p:cNvPr id="75" name="Oval 30"/>
            <p:cNvSpPr>
              <a:spLocks noChangeArrowheads="1"/>
            </p:cNvSpPr>
            <p:nvPr/>
          </p:nvSpPr>
          <p:spPr bwMode="auto">
            <a:xfrm flipV="1">
              <a:off x="3637242" y="4013379"/>
              <a:ext cx="2038058" cy="101280"/>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a:defRPr/>
              </a:pPr>
              <a:endParaRPr lang="ko-KR" altLang="en-US" sz="2400" kern="0">
                <a:solidFill>
                  <a:sysClr val="windowText" lastClr="000000"/>
                </a:solidFill>
              </a:endParaRPr>
            </a:p>
          </p:txBody>
        </p:sp>
        <p:sp>
          <p:nvSpPr>
            <p:cNvPr id="76" name="WordArt 46"/>
            <p:cNvSpPr>
              <a:spLocks noChangeArrowheads="1" noChangeShapeType="1" noTextEdit="1"/>
            </p:cNvSpPr>
            <p:nvPr/>
          </p:nvSpPr>
          <p:spPr bwMode="auto">
            <a:xfrm>
              <a:off x="3855383" y="3589562"/>
              <a:ext cx="1625148" cy="10907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defTabSz="1218565">
                <a:defRPr/>
              </a:pPr>
              <a:r>
                <a:rPr lang="en-US" altLang="zh-CN" sz="1335" b="1" kern="0" spc="-67" dirty="0">
                  <a:solidFill>
                    <a:sysClr val="windowText" lastClr="000000"/>
                  </a:solidFill>
                  <a:latin typeface="Arial" panose="020B0604020202020204"/>
                  <a:cs typeface="Arial" panose="020B0604020202020204"/>
                </a:rPr>
                <a:t>CLICK TO ADD CONTENTS</a:t>
              </a:r>
              <a:endParaRPr lang="zh-CN" altLang="en-US" sz="1335" b="1" kern="0" spc="-67" dirty="0">
                <a:solidFill>
                  <a:sysClr val="windowText" lastClr="000000"/>
                </a:solidFill>
                <a:latin typeface="Arial" panose="020B0604020202020204"/>
                <a:cs typeface="Arial" panose="020B0604020202020204"/>
              </a:endParaRPr>
            </a:p>
          </p:txBody>
        </p:sp>
        <p:sp>
          <p:nvSpPr>
            <p:cNvPr id="77" name="WordArt 47"/>
            <p:cNvSpPr>
              <a:spLocks noChangeArrowheads="1" noChangeShapeType="1" noTextEdit="1"/>
            </p:cNvSpPr>
            <p:nvPr/>
          </p:nvSpPr>
          <p:spPr bwMode="auto">
            <a:xfrm>
              <a:off x="3855383" y="3061351"/>
              <a:ext cx="1625148" cy="10907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defTabSz="1218565">
                <a:defRPr/>
              </a:pPr>
              <a:r>
                <a:rPr lang="en-US" altLang="zh-CN" sz="1335" b="1" kern="0" spc="-67" dirty="0">
                  <a:solidFill>
                    <a:sysClr val="windowText" lastClr="000000"/>
                  </a:solidFill>
                  <a:latin typeface="Arial" panose="020B0604020202020204"/>
                  <a:cs typeface="Arial" panose="020B0604020202020204"/>
                </a:rPr>
                <a:t>CLICK TO ADD CONTENTS</a:t>
              </a:r>
              <a:endParaRPr lang="zh-CN" altLang="en-US" sz="1335" b="1" kern="0" spc="-67" dirty="0">
                <a:solidFill>
                  <a:sysClr val="windowText" lastClr="000000"/>
                </a:solidFill>
                <a:latin typeface="Arial" panose="020B0604020202020204"/>
                <a:cs typeface="Arial" panose="020B0604020202020204"/>
              </a:endParaRPr>
            </a:p>
          </p:txBody>
        </p:sp>
      </p:grpSp>
      <p:grpSp>
        <p:nvGrpSpPr>
          <p:cNvPr id="78" name="组合 77"/>
          <p:cNvGrpSpPr/>
          <p:nvPr/>
        </p:nvGrpSpPr>
        <p:grpSpPr>
          <a:xfrm>
            <a:off x="8233411" y="1661610"/>
            <a:ext cx="3024885" cy="3039428"/>
            <a:chOff x="3501683" y="1116781"/>
            <a:chExt cx="2268664" cy="2279571"/>
          </a:xfrm>
        </p:grpSpPr>
        <p:sp>
          <p:nvSpPr>
            <p:cNvPr id="79" name="Oval 8"/>
            <p:cNvSpPr>
              <a:spLocks noChangeArrowheads="1"/>
            </p:cNvSpPr>
            <p:nvPr/>
          </p:nvSpPr>
          <p:spPr bwMode="auto">
            <a:xfrm>
              <a:off x="3501683" y="1116781"/>
              <a:ext cx="2268664" cy="2279571"/>
            </a:xfrm>
            <a:prstGeom prst="ellipse">
              <a:avLst/>
            </a:prstGeom>
            <a:solidFill>
              <a:schemeClr val="bg1">
                <a:alpha val="36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defRPr/>
              </a:pPr>
              <a:endParaRPr lang="ko-KR" altLang="en-US" sz="2400" kern="0">
                <a:solidFill>
                  <a:schemeClr val="bg1"/>
                </a:solidFill>
              </a:endParaRPr>
            </a:p>
          </p:txBody>
        </p:sp>
        <p:sp>
          <p:nvSpPr>
            <p:cNvPr id="80" name="Oval 9"/>
            <p:cNvSpPr>
              <a:spLocks noChangeArrowheads="1"/>
            </p:cNvSpPr>
            <p:nvPr/>
          </p:nvSpPr>
          <p:spPr bwMode="auto">
            <a:xfrm>
              <a:off x="4304130" y="1163525"/>
              <a:ext cx="604562" cy="609236"/>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defRPr/>
              </a:pPr>
              <a:endParaRPr lang="ko-KR" altLang="en-US" sz="2400" kern="0">
                <a:solidFill>
                  <a:schemeClr val="bg1"/>
                </a:solidFill>
              </a:endParaRPr>
            </a:p>
          </p:txBody>
        </p:sp>
        <p:grpSp>
          <p:nvGrpSpPr>
            <p:cNvPr id="81" name="Group 40"/>
            <p:cNvGrpSpPr/>
            <p:nvPr/>
          </p:nvGrpSpPr>
          <p:grpSpPr bwMode="auto">
            <a:xfrm>
              <a:off x="4067291" y="1824180"/>
              <a:ext cx="1134332" cy="412909"/>
              <a:chOff x="0" y="0"/>
              <a:chExt cx="728" cy="265"/>
            </a:xfrm>
          </p:grpSpPr>
          <p:sp>
            <p:nvSpPr>
              <p:cNvPr id="82" name="WordArt 56"/>
              <p:cNvSpPr>
                <a:spLocks noChangeArrowheads="1" noChangeShapeType="1" noTextEdit="1"/>
              </p:cNvSpPr>
              <p:nvPr/>
            </p:nvSpPr>
            <p:spPr bwMode="auto">
              <a:xfrm>
                <a:off x="93" y="0"/>
                <a:ext cx="544" cy="162"/>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defTabSz="1218565">
                  <a:defRPr/>
                </a:pPr>
                <a:r>
                  <a:rPr lang="en-US" altLang="zh-CN" sz="1865" kern="0" spc="-93" dirty="0">
                    <a:solidFill>
                      <a:schemeClr val="bg1"/>
                    </a:solidFill>
                    <a:latin typeface="Arial Black" panose="020B0A04020102020204"/>
                  </a:rPr>
                  <a:t>TEXT</a:t>
                </a:r>
                <a:endParaRPr lang="zh-CN" altLang="en-US" sz="1865" kern="0" spc="-93" dirty="0">
                  <a:solidFill>
                    <a:schemeClr val="bg1"/>
                  </a:solidFill>
                  <a:latin typeface="Arial Black" panose="020B0A04020102020204"/>
                </a:endParaRPr>
              </a:p>
            </p:txBody>
          </p:sp>
          <p:sp>
            <p:nvSpPr>
              <p:cNvPr id="83" name="WordArt 57"/>
              <p:cNvSpPr>
                <a:spLocks noChangeArrowheads="1" noChangeShapeType="1" noTextEdit="1"/>
              </p:cNvSpPr>
              <p:nvPr/>
            </p:nvSpPr>
            <p:spPr bwMode="auto">
              <a:xfrm>
                <a:off x="0" y="181"/>
                <a:ext cx="728" cy="84"/>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defTabSz="1218565">
                  <a:defRPr/>
                </a:pPr>
                <a:r>
                  <a:rPr lang="en-US" altLang="zh-CN" sz="1065" b="1" kern="0" spc="-53">
                    <a:solidFill>
                      <a:schemeClr val="bg1"/>
                    </a:solidFill>
                    <a:latin typeface="Arial" panose="020B0604020202020204"/>
                    <a:cs typeface="Arial" panose="020B0604020202020204"/>
                  </a:rPr>
                  <a:t>ADD CONTENTS</a:t>
                </a:r>
                <a:endParaRPr lang="zh-CN" altLang="en-US" sz="1065" b="1" kern="0" spc="-53">
                  <a:solidFill>
                    <a:schemeClr val="bg1"/>
                  </a:solidFill>
                  <a:latin typeface="Arial" panose="020B0604020202020204"/>
                  <a:cs typeface="Arial" panose="020B0604020202020204"/>
                </a:endParaRPr>
              </a:p>
            </p:txBody>
          </p:sp>
        </p:grpSp>
      </p:grpSp>
      <p:grpSp>
        <p:nvGrpSpPr>
          <p:cNvPr id="84" name="组合 83"/>
          <p:cNvGrpSpPr/>
          <p:nvPr/>
        </p:nvGrpSpPr>
        <p:grpSpPr>
          <a:xfrm>
            <a:off x="7950866" y="3685127"/>
            <a:ext cx="3627369" cy="2162261"/>
            <a:chOff x="3289774" y="2634419"/>
            <a:chExt cx="2720527" cy="1621696"/>
          </a:xfrm>
        </p:grpSpPr>
        <p:sp>
          <p:nvSpPr>
            <p:cNvPr id="85" name="AutoShape 10"/>
            <p:cNvSpPr>
              <a:spLocks noChangeArrowheads="1"/>
            </p:cNvSpPr>
            <p:nvPr/>
          </p:nvSpPr>
          <p:spPr bwMode="auto">
            <a:xfrm>
              <a:off x="3361449" y="2634419"/>
              <a:ext cx="2578736" cy="1621696"/>
            </a:xfrm>
            <a:prstGeom prst="roundRect">
              <a:avLst>
                <a:gd name="adj" fmla="val 5074"/>
              </a:avLst>
            </a:prstGeom>
            <a:solidFill>
              <a:schemeClr val="bg1">
                <a:alpha val="56000"/>
              </a:schemeClr>
            </a:solidFill>
            <a:ln w="19050" cmpd="sng">
              <a:noFill/>
              <a:round/>
            </a:ln>
          </p:spPr>
          <p:txBody>
            <a:bodyPr wrap="none" anchor="ctr"/>
            <a:lstStyle/>
            <a:p>
              <a:pPr defTabSz="1218565">
                <a:defRPr/>
              </a:pPr>
              <a:endParaRPr lang="ko-KR" altLang="en-US" sz="2400" kern="0">
                <a:solidFill>
                  <a:sysClr val="windowText" lastClr="000000"/>
                </a:solidFill>
              </a:endParaRPr>
            </a:p>
          </p:txBody>
        </p:sp>
        <p:sp>
          <p:nvSpPr>
            <p:cNvPr id="86" name="AutoShape 17"/>
            <p:cNvSpPr>
              <a:spLocks noChangeArrowheads="1"/>
            </p:cNvSpPr>
            <p:nvPr/>
          </p:nvSpPr>
          <p:spPr bwMode="auto">
            <a:xfrm>
              <a:off x="3289774" y="3187560"/>
              <a:ext cx="2720527" cy="297607"/>
            </a:xfrm>
            <a:prstGeom prst="roundRect">
              <a:avLst>
                <a:gd name="adj" fmla="val 50000"/>
              </a:avLst>
            </a:prstGeom>
            <a:gradFill rotWithShape="1">
              <a:gsLst>
                <a:gs pos="0">
                  <a:srgbClr val="000000"/>
                </a:gs>
                <a:gs pos="100000">
                  <a:srgbClr val="6C6C6C">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ko-KR" altLang="en-US" sz="2400" kern="0">
                <a:solidFill>
                  <a:sysClr val="windowText" lastClr="000000"/>
                </a:solidFill>
              </a:endParaRPr>
            </a:p>
          </p:txBody>
        </p:sp>
        <p:sp>
          <p:nvSpPr>
            <p:cNvPr id="87" name="AutoShape 19"/>
            <p:cNvSpPr>
              <a:spLocks noChangeArrowheads="1"/>
            </p:cNvSpPr>
            <p:nvPr/>
          </p:nvSpPr>
          <p:spPr bwMode="auto">
            <a:xfrm>
              <a:off x="3526613" y="2885279"/>
              <a:ext cx="2259315" cy="436282"/>
            </a:xfrm>
            <a:prstGeom prst="roundRect">
              <a:avLst>
                <a:gd name="adj" fmla="val 50000"/>
              </a:avLst>
            </a:prstGeom>
            <a:gradFill rotWithShape="1">
              <a:gsLst>
                <a:gs pos="0">
                  <a:srgbClr val="F2F2F2"/>
                </a:gs>
                <a:gs pos="100000">
                  <a:srgbClr val="BFBFBF"/>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defRPr/>
              </a:pPr>
              <a:endParaRPr lang="ko-KR" altLang="en-US" sz="1600" kern="0">
                <a:solidFill>
                  <a:sysClr val="windowText" lastClr="000000"/>
                </a:solidFill>
                <a:latin typeface="HY헤드라인M" pitchFamily="2" charset="-127"/>
                <a:ea typeface="HY헤드라인M" pitchFamily="2" charset="-127"/>
              </a:endParaRPr>
            </a:p>
          </p:txBody>
        </p:sp>
        <p:sp>
          <p:nvSpPr>
            <p:cNvPr id="88" name="Oval 20"/>
            <p:cNvSpPr>
              <a:spLocks noChangeArrowheads="1"/>
            </p:cNvSpPr>
            <p:nvPr/>
          </p:nvSpPr>
          <p:spPr bwMode="auto">
            <a:xfrm flipV="1">
              <a:off x="3637242" y="2919559"/>
              <a:ext cx="2038058" cy="99722"/>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a:defRPr/>
              </a:pPr>
              <a:endParaRPr lang="ko-KR" altLang="en-US" sz="2400" kern="0">
                <a:solidFill>
                  <a:sysClr val="windowText" lastClr="000000"/>
                </a:solidFill>
              </a:endParaRPr>
            </a:p>
          </p:txBody>
        </p:sp>
        <p:sp>
          <p:nvSpPr>
            <p:cNvPr id="89" name="AutoShape 22"/>
            <p:cNvSpPr>
              <a:spLocks noChangeArrowheads="1"/>
            </p:cNvSpPr>
            <p:nvPr/>
          </p:nvSpPr>
          <p:spPr bwMode="auto">
            <a:xfrm>
              <a:off x="3289774" y="3734471"/>
              <a:ext cx="2720527" cy="314746"/>
            </a:xfrm>
            <a:prstGeom prst="roundRect">
              <a:avLst>
                <a:gd name="adj" fmla="val 50000"/>
              </a:avLst>
            </a:prstGeom>
            <a:gradFill rotWithShape="1">
              <a:gsLst>
                <a:gs pos="0">
                  <a:srgbClr val="000000"/>
                </a:gs>
                <a:gs pos="100000">
                  <a:srgbClr val="6C6C6C">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ko-KR" altLang="en-US" sz="2400" kern="0">
                <a:solidFill>
                  <a:sysClr val="windowText" lastClr="000000"/>
                </a:solidFill>
              </a:endParaRPr>
            </a:p>
          </p:txBody>
        </p:sp>
        <p:sp>
          <p:nvSpPr>
            <p:cNvPr id="90" name="AutoShape 24"/>
            <p:cNvSpPr>
              <a:spLocks noChangeArrowheads="1"/>
            </p:cNvSpPr>
            <p:nvPr/>
          </p:nvSpPr>
          <p:spPr bwMode="auto">
            <a:xfrm>
              <a:off x="3526613" y="3415050"/>
              <a:ext cx="2259315" cy="461212"/>
            </a:xfrm>
            <a:prstGeom prst="roundRect">
              <a:avLst>
                <a:gd name="adj" fmla="val 50000"/>
              </a:avLst>
            </a:prstGeom>
            <a:gradFill rotWithShape="1">
              <a:gsLst>
                <a:gs pos="0">
                  <a:srgbClr val="F2F2F2"/>
                </a:gs>
                <a:gs pos="100000">
                  <a:srgbClr val="BFBFBF"/>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defRPr/>
              </a:pPr>
              <a:endParaRPr lang="ko-KR" altLang="en-US" sz="1600" kern="0">
                <a:solidFill>
                  <a:sysClr val="windowText" lastClr="000000"/>
                </a:solidFill>
                <a:latin typeface="HY헤드라인M" pitchFamily="2" charset="-127"/>
                <a:ea typeface="HY헤드라인M" pitchFamily="2" charset="-127"/>
              </a:endParaRPr>
            </a:p>
          </p:txBody>
        </p:sp>
        <p:sp>
          <p:nvSpPr>
            <p:cNvPr id="91" name="Oval 25"/>
            <p:cNvSpPr>
              <a:spLocks noChangeArrowheads="1"/>
            </p:cNvSpPr>
            <p:nvPr/>
          </p:nvSpPr>
          <p:spPr bwMode="auto">
            <a:xfrm flipV="1">
              <a:off x="3637242" y="3450888"/>
              <a:ext cx="2038058" cy="105954"/>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a:defRPr/>
              </a:pPr>
              <a:endParaRPr lang="ko-KR" altLang="en-US" sz="2400" kern="0">
                <a:solidFill>
                  <a:sysClr val="windowText" lastClr="000000"/>
                </a:solidFill>
              </a:endParaRPr>
            </a:p>
          </p:txBody>
        </p:sp>
        <p:sp>
          <p:nvSpPr>
            <p:cNvPr id="92" name="Oval 30"/>
            <p:cNvSpPr>
              <a:spLocks noChangeArrowheads="1"/>
            </p:cNvSpPr>
            <p:nvPr/>
          </p:nvSpPr>
          <p:spPr bwMode="auto">
            <a:xfrm flipV="1">
              <a:off x="3637242" y="4013379"/>
              <a:ext cx="2038058" cy="101280"/>
            </a:xfrm>
            <a:prstGeom prst="ellipse">
              <a:avLst/>
            </a:prstGeom>
            <a:gradFill rotWithShape="1">
              <a:gsLst>
                <a:gs pos="0">
                  <a:srgbClr val="FFFFFF">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a:defRPr/>
              </a:pPr>
              <a:endParaRPr lang="ko-KR" altLang="en-US" sz="2400" kern="0">
                <a:solidFill>
                  <a:sysClr val="windowText" lastClr="000000"/>
                </a:solidFill>
              </a:endParaRPr>
            </a:p>
          </p:txBody>
        </p:sp>
        <p:sp>
          <p:nvSpPr>
            <p:cNvPr id="93" name="WordArt 46"/>
            <p:cNvSpPr>
              <a:spLocks noChangeArrowheads="1" noChangeShapeType="1" noTextEdit="1"/>
            </p:cNvSpPr>
            <p:nvPr/>
          </p:nvSpPr>
          <p:spPr bwMode="auto">
            <a:xfrm>
              <a:off x="3855383" y="3589562"/>
              <a:ext cx="1625148" cy="10907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defTabSz="1218565">
                <a:defRPr/>
              </a:pPr>
              <a:r>
                <a:rPr lang="en-US" altLang="zh-CN" sz="1335" b="1" kern="0" spc="-67" dirty="0">
                  <a:solidFill>
                    <a:sysClr val="windowText" lastClr="000000"/>
                  </a:solidFill>
                  <a:latin typeface="Arial" panose="020B0604020202020204"/>
                  <a:cs typeface="Arial" panose="020B0604020202020204"/>
                </a:rPr>
                <a:t>CLICK TO ADD CONTENTS</a:t>
              </a:r>
              <a:endParaRPr lang="zh-CN" altLang="en-US" sz="1335" b="1" kern="0" spc="-67" dirty="0">
                <a:solidFill>
                  <a:sysClr val="windowText" lastClr="000000"/>
                </a:solidFill>
                <a:latin typeface="Arial" panose="020B0604020202020204"/>
                <a:cs typeface="Arial" panose="020B0604020202020204"/>
              </a:endParaRPr>
            </a:p>
          </p:txBody>
        </p:sp>
        <p:sp>
          <p:nvSpPr>
            <p:cNvPr id="94" name="WordArt 47"/>
            <p:cNvSpPr>
              <a:spLocks noChangeArrowheads="1" noChangeShapeType="1" noTextEdit="1"/>
            </p:cNvSpPr>
            <p:nvPr/>
          </p:nvSpPr>
          <p:spPr bwMode="auto">
            <a:xfrm>
              <a:off x="3855383" y="3061351"/>
              <a:ext cx="1625148" cy="10907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defTabSz="1218565">
                <a:defRPr/>
              </a:pPr>
              <a:r>
                <a:rPr lang="en-US" altLang="zh-CN" sz="1335" b="1" kern="0" spc="-67" dirty="0">
                  <a:solidFill>
                    <a:sysClr val="windowText" lastClr="000000"/>
                  </a:solidFill>
                  <a:latin typeface="Arial" panose="020B0604020202020204"/>
                  <a:cs typeface="Arial" panose="020B0604020202020204"/>
                </a:rPr>
                <a:t>CLICK TO ADD CONTENTS</a:t>
              </a:r>
              <a:endParaRPr lang="zh-CN" altLang="en-US" sz="1335" b="1" kern="0" spc="-67" dirty="0">
                <a:solidFill>
                  <a:sysClr val="windowText" lastClr="000000"/>
                </a:solidFill>
                <a:latin typeface="Arial" panose="020B0604020202020204"/>
                <a:cs typeface="Arial" panose="020B0604020202020204"/>
              </a:endParaRPr>
            </a:p>
          </p:txBody>
        </p:sp>
      </p:grpSp>
      <p:grpSp>
        <p:nvGrpSpPr>
          <p:cNvPr id="95" name="组合 94"/>
          <p:cNvGrpSpPr/>
          <p:nvPr/>
        </p:nvGrpSpPr>
        <p:grpSpPr>
          <a:xfrm>
            <a:off x="637804" y="297886"/>
            <a:ext cx="2230495" cy="547045"/>
            <a:chOff x="478353" y="223414"/>
            <a:chExt cx="1672871" cy="410284"/>
          </a:xfrm>
        </p:grpSpPr>
        <p:grpSp>
          <p:nvGrpSpPr>
            <p:cNvPr id="96" name="组合 95"/>
            <p:cNvGrpSpPr/>
            <p:nvPr/>
          </p:nvGrpSpPr>
          <p:grpSpPr>
            <a:xfrm>
              <a:off x="884819" y="243682"/>
              <a:ext cx="1266405" cy="374793"/>
              <a:chOff x="2140743" y="1400813"/>
              <a:chExt cx="1728192" cy="511459"/>
            </a:xfrm>
          </p:grpSpPr>
          <p:sp>
            <p:nvSpPr>
              <p:cNvPr id="98" name="TextBox 97"/>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133" name="矩形 132"/>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97"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p:cTn id="16" dur="500" fill="hold"/>
                                        <p:tgtEl>
                                          <p:spTgt spid="61"/>
                                        </p:tgtEl>
                                        <p:attrNameLst>
                                          <p:attrName>ppt_w</p:attrName>
                                        </p:attrNameLst>
                                      </p:cBhvr>
                                      <p:tavLst>
                                        <p:tav tm="0">
                                          <p:val>
                                            <p:fltVal val="0"/>
                                          </p:val>
                                        </p:tav>
                                        <p:tav tm="100000">
                                          <p:val>
                                            <p:strVal val="#ppt_w"/>
                                          </p:val>
                                        </p:tav>
                                      </p:tavLst>
                                    </p:anim>
                                    <p:anim calcmode="lin" valueType="num">
                                      <p:cBhvr>
                                        <p:cTn id="17" dur="500" fill="hold"/>
                                        <p:tgtEl>
                                          <p:spTgt spid="61"/>
                                        </p:tgtEl>
                                        <p:attrNameLst>
                                          <p:attrName>ppt_h</p:attrName>
                                        </p:attrNameLst>
                                      </p:cBhvr>
                                      <p:tavLst>
                                        <p:tav tm="0">
                                          <p:val>
                                            <p:fltVal val="0"/>
                                          </p:val>
                                        </p:tav>
                                        <p:tav tm="100000">
                                          <p:val>
                                            <p:strVal val="#ppt_h"/>
                                          </p:val>
                                        </p:tav>
                                      </p:tavLst>
                                    </p:anim>
                                    <p:animEffect transition="in" filter="fade">
                                      <p:cBhvr>
                                        <p:cTn id="18" dur="500"/>
                                        <p:tgtEl>
                                          <p:spTgt spid="61"/>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ipe(up)">
                                      <p:cBhvr>
                                        <p:cTn id="22" dur="500"/>
                                        <p:tgtEl>
                                          <p:spTgt spid="67"/>
                                        </p:tgtEl>
                                      </p:cBhvr>
                                    </p:animEffect>
                                  </p:childTnLst>
                                </p:cTn>
                              </p:par>
                              <p:par>
                                <p:cTn id="23" presetID="53" presetClass="entr" presetSubtype="16" fill="hold" nodeType="withEffect">
                                  <p:stCondLst>
                                    <p:cond delay="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up)">
                                      <p:cBhvr>
                                        <p:cTn id="31"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AutoShape 2"/>
          <p:cNvSpPr>
            <a:spLocks noChangeArrowheads="1"/>
          </p:cNvSpPr>
          <p:nvPr/>
        </p:nvSpPr>
        <p:spPr bwMode="auto">
          <a:xfrm>
            <a:off x="868204" y="1658395"/>
            <a:ext cx="3421312" cy="4061487"/>
          </a:xfrm>
          <a:prstGeom prst="roundRect">
            <a:avLst>
              <a:gd name="adj" fmla="val 0"/>
            </a:avLst>
          </a:prstGeom>
          <a:noFill/>
          <a:ln w="3175" cap="rnd">
            <a:solidFill>
              <a:schemeClr val="bg1"/>
            </a:solidFill>
            <a:prstDash val="sysDot"/>
            <a:round/>
          </a:ln>
        </p:spPr>
        <p:txBody>
          <a:bodyPr wrap="none" anchor="ctr"/>
          <a:lstStyle/>
          <a:p>
            <a:pPr defTabSz="1218565">
              <a:defRPr/>
            </a:pPr>
            <a:endParaRPr lang="zh-CN" altLang="en-US" sz="2135" kern="0">
              <a:solidFill>
                <a:schemeClr val="bg1"/>
              </a:solidFill>
            </a:endParaRPr>
          </a:p>
        </p:txBody>
      </p:sp>
      <p:grpSp>
        <p:nvGrpSpPr>
          <p:cNvPr id="42" name="Group 5"/>
          <p:cNvGrpSpPr/>
          <p:nvPr/>
        </p:nvGrpSpPr>
        <p:grpSpPr bwMode="auto">
          <a:xfrm>
            <a:off x="5227629" y="1991052"/>
            <a:ext cx="1639335" cy="1639336"/>
            <a:chOff x="0" y="0"/>
            <a:chExt cx="1089" cy="1089"/>
          </a:xfrm>
        </p:grpSpPr>
        <p:sp>
          <p:nvSpPr>
            <p:cNvPr id="43" name="Oval 6"/>
            <p:cNvSpPr>
              <a:spLocks noChangeArrowheads="1"/>
            </p:cNvSpPr>
            <p:nvPr/>
          </p:nvSpPr>
          <p:spPr bwMode="auto">
            <a:xfrm>
              <a:off x="0" y="0"/>
              <a:ext cx="1089" cy="1089"/>
            </a:xfrm>
            <a:prstGeom prst="ellipse">
              <a:avLst/>
            </a:prstGeom>
            <a:solidFill>
              <a:schemeClr val="bg1">
                <a:alpha val="21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defTabSz="1218565">
                <a:defRPr/>
              </a:pPr>
              <a:r>
                <a:rPr lang="zh-CN" altLang="en-US" sz="2135" b="1" kern="0" dirty="0">
                  <a:solidFill>
                    <a:schemeClr val="bg1"/>
                  </a:solidFill>
                </a:rPr>
                <a:t>单击此处</a:t>
              </a:r>
            </a:p>
            <a:p>
              <a:pPr algn="ctr" defTabSz="1218565">
                <a:defRPr/>
              </a:pPr>
              <a:r>
                <a:rPr lang="zh-CN" altLang="en-US" sz="2135" b="1" kern="0" dirty="0">
                  <a:solidFill>
                    <a:schemeClr val="bg1"/>
                  </a:solidFill>
                </a:rPr>
                <a:t>添加文字</a:t>
              </a:r>
            </a:p>
          </p:txBody>
        </p:sp>
        <p:grpSp>
          <p:nvGrpSpPr>
            <p:cNvPr id="44" name="Group 7"/>
            <p:cNvGrpSpPr/>
            <p:nvPr/>
          </p:nvGrpSpPr>
          <p:grpSpPr bwMode="auto">
            <a:xfrm>
              <a:off x="91" y="30"/>
              <a:ext cx="908" cy="296"/>
              <a:chOff x="0" y="0"/>
              <a:chExt cx="907" cy="295"/>
            </a:xfrm>
          </p:grpSpPr>
          <p:sp>
            <p:nvSpPr>
              <p:cNvPr id="45" name="Freeform 8"/>
              <p:cNvSpPr/>
              <p:nvPr/>
            </p:nvSpPr>
            <p:spPr bwMode="auto">
              <a:xfrm>
                <a:off x="0" y="0"/>
                <a:ext cx="907" cy="294"/>
              </a:xfrm>
              <a:custGeom>
                <a:avLst/>
                <a:gdLst>
                  <a:gd name="T0" fmla="*/ 0 w 4756"/>
                  <a:gd name="T1" fmla="*/ 294 h 1576"/>
                  <a:gd name="T2" fmla="*/ 10 w 4756"/>
                  <a:gd name="T3" fmla="*/ 273 h 1576"/>
                  <a:gd name="T4" fmla="*/ 21 w 4756"/>
                  <a:gd name="T5" fmla="*/ 252 h 1576"/>
                  <a:gd name="T6" fmla="*/ 32 w 4756"/>
                  <a:gd name="T7" fmla="*/ 232 h 1576"/>
                  <a:gd name="T8" fmla="*/ 45 w 4756"/>
                  <a:gd name="T9" fmla="*/ 212 h 1576"/>
                  <a:gd name="T10" fmla="*/ 59 w 4756"/>
                  <a:gd name="T11" fmla="*/ 193 h 1576"/>
                  <a:gd name="T12" fmla="*/ 74 w 4756"/>
                  <a:gd name="T13" fmla="*/ 175 h 1576"/>
                  <a:gd name="T14" fmla="*/ 89 w 4756"/>
                  <a:gd name="T15" fmla="*/ 158 h 1576"/>
                  <a:gd name="T16" fmla="*/ 105 w 4756"/>
                  <a:gd name="T17" fmla="*/ 141 h 1576"/>
                  <a:gd name="T18" fmla="*/ 114 w 4756"/>
                  <a:gd name="T19" fmla="*/ 133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1 h 1576"/>
                  <a:gd name="T56" fmla="*/ 516 w 4756"/>
                  <a:gd name="T57" fmla="*/ 4 h 1576"/>
                  <a:gd name="T58" fmla="*/ 540 w 4756"/>
                  <a:gd name="T59" fmla="*/ 7 h 1576"/>
                  <a:gd name="T60" fmla="*/ 565 w 4756"/>
                  <a:gd name="T61" fmla="*/ 12 h 1576"/>
                  <a:gd name="T62" fmla="*/ 588 w 4756"/>
                  <a:gd name="T63" fmla="*/ 18 h 1576"/>
                  <a:gd name="T64" fmla="*/ 611 w 4756"/>
                  <a:gd name="T65" fmla="*/ 25 h 1576"/>
                  <a:gd name="T66" fmla="*/ 634 w 4756"/>
                  <a:gd name="T67" fmla="*/ 33 h 1576"/>
                  <a:gd name="T68" fmla="*/ 645 w 4756"/>
                  <a:gd name="T69" fmla="*/ 38 h 1576"/>
                  <a:gd name="T70" fmla="*/ 667 w 4756"/>
                  <a:gd name="T71" fmla="*/ 47 h 1576"/>
                  <a:gd name="T72" fmla="*/ 688 w 4756"/>
                  <a:gd name="T73" fmla="*/ 58 h 1576"/>
                  <a:gd name="T74" fmla="*/ 709 w 4756"/>
                  <a:gd name="T75" fmla="*/ 70 h 1576"/>
                  <a:gd name="T76" fmla="*/ 729 w 4756"/>
                  <a:gd name="T77" fmla="*/ 82 h 1576"/>
                  <a:gd name="T78" fmla="*/ 748 w 4756"/>
                  <a:gd name="T79" fmla="*/ 96 h 1576"/>
                  <a:gd name="T80" fmla="*/ 767 w 4756"/>
                  <a:gd name="T81" fmla="*/ 110 h 1576"/>
                  <a:gd name="T82" fmla="*/ 785 w 4756"/>
                  <a:gd name="T83" fmla="*/ 125 h 1576"/>
                  <a:gd name="T84" fmla="*/ 802 w 4756"/>
                  <a:gd name="T85" fmla="*/ 141 h 1576"/>
                  <a:gd name="T86" fmla="*/ 810 w 4756"/>
                  <a:gd name="T87" fmla="*/ 149 h 1576"/>
                  <a:gd name="T88" fmla="*/ 826 w 4756"/>
                  <a:gd name="T89" fmla="*/ 166 h 1576"/>
                  <a:gd name="T90" fmla="*/ 841 w 4756"/>
                  <a:gd name="T91" fmla="*/ 184 h 1576"/>
                  <a:gd name="T92" fmla="*/ 855 w 4756"/>
                  <a:gd name="T93" fmla="*/ 203 h 1576"/>
                  <a:gd name="T94" fmla="*/ 868 w 4756"/>
                  <a:gd name="T95" fmla="*/ 222 h 1576"/>
                  <a:gd name="T96" fmla="*/ 881 w 4756"/>
                  <a:gd name="T97" fmla="*/ 242 h 1576"/>
                  <a:gd name="T98" fmla="*/ 892 w 4756"/>
                  <a:gd name="T99" fmla="*/ 262 h 1576"/>
                  <a:gd name="T100" fmla="*/ 902 w 4756"/>
                  <a:gd name="T101" fmla="*/ 283 h 1576"/>
                  <a:gd name="T102" fmla="*/ 0 w 4756"/>
                  <a:gd name="T103" fmla="*/ 294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b="1" kern="0">
                  <a:solidFill>
                    <a:schemeClr val="bg1"/>
                  </a:solidFill>
                </a:endParaRPr>
              </a:p>
            </p:txBody>
          </p:sp>
          <p:sp>
            <p:nvSpPr>
              <p:cNvPr id="46" name="Oval 9"/>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b="1" kern="0">
                  <a:solidFill>
                    <a:schemeClr val="bg1"/>
                  </a:solidFill>
                </a:endParaRPr>
              </a:p>
            </p:txBody>
          </p:sp>
        </p:grpSp>
      </p:grpSp>
      <p:grpSp>
        <p:nvGrpSpPr>
          <p:cNvPr id="47" name="Group 44"/>
          <p:cNvGrpSpPr/>
          <p:nvPr/>
        </p:nvGrpSpPr>
        <p:grpSpPr bwMode="auto">
          <a:xfrm>
            <a:off x="10406107" y="4430416"/>
            <a:ext cx="448596" cy="512680"/>
            <a:chOff x="0" y="0"/>
            <a:chExt cx="614" cy="702"/>
          </a:xfrm>
        </p:grpSpPr>
        <p:sp>
          <p:nvSpPr>
            <p:cNvPr id="48" name="Oval 45"/>
            <p:cNvSpPr>
              <a:spLocks noChangeArrowheads="1"/>
            </p:cNvSpPr>
            <p:nvPr/>
          </p:nvSpPr>
          <p:spPr bwMode="auto">
            <a:xfrm>
              <a:off x="0" y="498"/>
              <a:ext cx="591" cy="204"/>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49" name="Group 46"/>
            <p:cNvGrpSpPr/>
            <p:nvPr/>
          </p:nvGrpSpPr>
          <p:grpSpPr bwMode="auto">
            <a:xfrm>
              <a:off x="1" y="0"/>
              <a:ext cx="613" cy="613"/>
              <a:chOff x="0" y="0"/>
              <a:chExt cx="1089" cy="1089"/>
            </a:xfrm>
          </p:grpSpPr>
          <p:sp>
            <p:nvSpPr>
              <p:cNvPr id="50" name="Oval 47"/>
              <p:cNvSpPr>
                <a:spLocks noChangeArrowheads="1"/>
              </p:cNvSpPr>
              <p:nvPr/>
            </p:nvSpPr>
            <p:spPr bwMode="auto">
              <a:xfrm>
                <a:off x="0" y="0"/>
                <a:ext cx="1089" cy="1089"/>
              </a:xfrm>
              <a:prstGeom prst="ellipse">
                <a:avLst/>
              </a:prstGeom>
              <a:gradFill rotWithShape="1">
                <a:gsLst>
                  <a:gs pos="0">
                    <a:srgbClr val="E4E4E4"/>
                  </a:gs>
                  <a:gs pos="100000">
                    <a:srgbClr val="838383"/>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51" name="Group 48"/>
              <p:cNvGrpSpPr/>
              <p:nvPr/>
            </p:nvGrpSpPr>
            <p:grpSpPr bwMode="auto">
              <a:xfrm>
                <a:off x="91" y="30"/>
                <a:ext cx="908" cy="296"/>
                <a:chOff x="0" y="0"/>
                <a:chExt cx="907" cy="295"/>
              </a:xfrm>
            </p:grpSpPr>
            <p:sp>
              <p:nvSpPr>
                <p:cNvPr id="52" name="Freeform 49"/>
                <p:cNvSpPr/>
                <p:nvPr/>
              </p:nvSpPr>
              <p:spPr bwMode="auto">
                <a:xfrm>
                  <a:off x="-2" y="0"/>
                  <a:ext cx="909" cy="296"/>
                </a:xfrm>
                <a:custGeom>
                  <a:avLst/>
                  <a:gdLst>
                    <a:gd name="T0" fmla="*/ 0 w 4756"/>
                    <a:gd name="T1" fmla="*/ 296 h 1576"/>
                    <a:gd name="T2" fmla="*/ 10 w 4756"/>
                    <a:gd name="T3" fmla="*/ 275 h 1576"/>
                    <a:gd name="T4" fmla="*/ 21 w 4756"/>
                    <a:gd name="T5" fmla="*/ 254 h 1576"/>
                    <a:gd name="T6" fmla="*/ 32 w 4756"/>
                    <a:gd name="T7" fmla="*/ 233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8 h 1576"/>
                    <a:gd name="T22" fmla="*/ 150 w 4756"/>
                    <a:gd name="T23" fmla="*/ 103 h 1576"/>
                    <a:gd name="T24" fmla="*/ 169 w 4756"/>
                    <a:gd name="T25" fmla="*/ 89 h 1576"/>
                    <a:gd name="T26" fmla="*/ 188 w 4756"/>
                    <a:gd name="T27" fmla="*/ 76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3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0 h 1576"/>
                    <a:gd name="T88" fmla="*/ 828 w 4756"/>
                    <a:gd name="T89" fmla="*/ 168 h 1576"/>
                    <a:gd name="T90" fmla="*/ 843 w 4756"/>
                    <a:gd name="T91" fmla="*/ 186 h 1576"/>
                    <a:gd name="T92" fmla="*/ 857 w 4756"/>
                    <a:gd name="T93" fmla="*/ 204 h 1576"/>
                    <a:gd name="T94" fmla="*/ 870 w 4756"/>
                    <a:gd name="T95" fmla="*/ 224 h 1576"/>
                    <a:gd name="T96" fmla="*/ 883 w 4756"/>
                    <a:gd name="T97" fmla="*/ 243 h 1576"/>
                    <a:gd name="T98" fmla="*/ 894 w 4756"/>
                    <a:gd name="T99" fmla="*/ 264 h 1576"/>
                    <a:gd name="T100" fmla="*/ 904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sp>
              <p:nvSpPr>
                <p:cNvPr id="53" name="Oval 50"/>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grpSp>
      </p:grpSp>
      <p:sp>
        <p:nvSpPr>
          <p:cNvPr id="54" name="Text Box 52"/>
          <p:cNvSpPr txBox="1">
            <a:spLocks noChangeArrowheads="1"/>
          </p:cNvSpPr>
          <p:nvPr/>
        </p:nvSpPr>
        <p:spPr bwMode="auto">
          <a:xfrm>
            <a:off x="1616551" y="1751420"/>
            <a:ext cx="2532391" cy="3816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ea typeface="微软雅黑" panose="020B0503020204020204" pitchFamily="34" charset="-122"/>
              </a:defRPr>
            </a:lvl1pPr>
            <a:lvl2pPr marL="742950" indent="-285750" eaLnBrk="0" hangingPunct="0">
              <a:defRPr b="1">
                <a:solidFill>
                  <a:schemeClr val="tx1"/>
                </a:solidFill>
                <a:latin typeface="Arial" panose="020B0604020202020204" pitchFamily="34" charset="0"/>
                <a:ea typeface="微软雅黑" panose="020B0503020204020204" pitchFamily="34" charset="-122"/>
              </a:defRPr>
            </a:lvl2pPr>
            <a:lvl3pPr marL="1143000" indent="-228600" eaLnBrk="0" hangingPunct="0">
              <a:defRPr b="1">
                <a:solidFill>
                  <a:schemeClr val="tx1"/>
                </a:solidFill>
                <a:latin typeface="Arial" panose="020B0604020202020204" pitchFamily="34" charset="0"/>
                <a:ea typeface="微软雅黑" panose="020B0503020204020204" pitchFamily="34" charset="-122"/>
              </a:defRPr>
            </a:lvl3pPr>
            <a:lvl4pPr marL="1600200" indent="-228600" eaLnBrk="0" hangingPunct="0">
              <a:defRPr b="1">
                <a:solidFill>
                  <a:schemeClr val="tx1"/>
                </a:solidFill>
                <a:latin typeface="Arial" panose="020B0604020202020204" pitchFamily="34" charset="0"/>
                <a:ea typeface="微软雅黑" panose="020B0503020204020204" pitchFamily="34" charset="-122"/>
              </a:defRPr>
            </a:lvl4pPr>
            <a:lvl5pPr marL="2057400" indent="-228600" eaLnBrk="0" hangingPunct="0">
              <a:defRPr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9pPr>
          </a:lstStyle>
          <a:p>
            <a:pPr defTabSz="1218565" eaLnBrk="1" hangingPunct="1">
              <a:spcBef>
                <a:spcPct val="50000"/>
              </a:spcBef>
              <a:defRPr/>
            </a:pPr>
            <a:r>
              <a:rPr lang="ko-KR" altLang="en-US" sz="1865" kern="0" dirty="0">
                <a:solidFill>
                  <a:schemeClr val="bg1">
                    <a:lumMod val="85000"/>
                  </a:schemeClr>
                </a:solidFill>
              </a:rPr>
              <a:t>单击此处添加文字</a:t>
            </a:r>
          </a:p>
          <a:p>
            <a:pPr defTabSz="1218565" eaLnBrk="1" hangingPunct="1">
              <a:spcBef>
                <a:spcPct val="50000"/>
              </a:spcBef>
              <a:defRPr/>
            </a:pPr>
            <a:r>
              <a:rPr lang="zh-CN" altLang="en-US" sz="1200" kern="0" dirty="0">
                <a:solidFill>
                  <a:schemeClr val="bg1">
                    <a:lumMod val="85000"/>
                  </a:schemeClr>
                </a:solidFill>
              </a:rPr>
              <a:t>单击此处添加文字内容 </a:t>
            </a:r>
          </a:p>
          <a:p>
            <a:pPr defTabSz="1218565" eaLnBrk="1" hangingPunct="1">
              <a:spcBef>
                <a:spcPct val="50000"/>
              </a:spcBef>
              <a:defRPr/>
            </a:pPr>
            <a:r>
              <a:rPr lang="zh-CN" altLang="en-US" sz="1200" kern="0" dirty="0">
                <a:solidFill>
                  <a:schemeClr val="bg1">
                    <a:lumMod val="85000"/>
                  </a:schemeClr>
                </a:solidFill>
              </a:rPr>
              <a:t>单击此处添加文字内容</a:t>
            </a:r>
          </a:p>
          <a:p>
            <a:pPr defTabSz="1218565" eaLnBrk="1" hangingPunct="1">
              <a:spcBef>
                <a:spcPct val="50000"/>
              </a:spcBef>
              <a:defRPr/>
            </a:pPr>
            <a:r>
              <a:rPr lang="zh-CN" altLang="en-US" sz="1200" kern="0" dirty="0">
                <a:solidFill>
                  <a:schemeClr val="bg1">
                    <a:lumMod val="85000"/>
                  </a:schemeClr>
                </a:solidFill>
              </a:rPr>
              <a:t>单击此处添加文字内容</a:t>
            </a:r>
            <a:endParaRPr lang="en-US" sz="1200" b="0" kern="0" dirty="0">
              <a:solidFill>
                <a:schemeClr val="bg1">
                  <a:lumMod val="85000"/>
                </a:schemeClr>
              </a:solidFill>
            </a:endParaRPr>
          </a:p>
          <a:p>
            <a:pPr defTabSz="1218565" eaLnBrk="1" latinLnBrk="1" hangingPunct="1">
              <a:defRPr/>
            </a:pPr>
            <a:endParaRPr lang="en-US" sz="1200" b="0" kern="0" dirty="0">
              <a:solidFill>
                <a:schemeClr val="bg1">
                  <a:lumMod val="85000"/>
                </a:schemeClr>
              </a:solidFill>
            </a:endParaRPr>
          </a:p>
          <a:p>
            <a:pPr defTabSz="1218565" eaLnBrk="1" latinLnBrk="1" hangingPunct="1">
              <a:defRPr/>
            </a:pPr>
            <a:r>
              <a:rPr lang="zh-CN" altLang="en-US" sz="1865" kern="0" dirty="0">
                <a:solidFill>
                  <a:schemeClr val="bg1">
                    <a:lumMod val="85000"/>
                  </a:schemeClr>
                </a:solidFill>
              </a:rPr>
              <a:t>单击此处添加文字</a:t>
            </a:r>
            <a:endParaRPr lang="en-US" sz="1465" b="0" kern="0" dirty="0">
              <a:solidFill>
                <a:schemeClr val="bg1">
                  <a:lumMod val="85000"/>
                </a:schemeClr>
              </a:solidFill>
            </a:endParaRPr>
          </a:p>
          <a:p>
            <a:pPr defTabSz="1218565" eaLnBrk="1" hangingPunct="1">
              <a:spcBef>
                <a:spcPct val="50000"/>
              </a:spcBef>
              <a:defRPr/>
            </a:pPr>
            <a:r>
              <a:rPr lang="zh-CN" altLang="en-US" sz="1200" kern="0" dirty="0">
                <a:solidFill>
                  <a:schemeClr val="bg1">
                    <a:lumMod val="85000"/>
                  </a:schemeClr>
                </a:solidFill>
              </a:rPr>
              <a:t>单击此处添加文字内容 </a:t>
            </a:r>
          </a:p>
          <a:p>
            <a:pPr defTabSz="1218565" eaLnBrk="1" hangingPunct="1">
              <a:spcBef>
                <a:spcPct val="50000"/>
              </a:spcBef>
              <a:defRPr/>
            </a:pPr>
            <a:r>
              <a:rPr lang="zh-CN" altLang="en-US" sz="1200" kern="0" dirty="0">
                <a:solidFill>
                  <a:schemeClr val="bg1">
                    <a:lumMod val="85000"/>
                  </a:schemeClr>
                </a:solidFill>
              </a:rPr>
              <a:t>单击此处添加文字内容</a:t>
            </a:r>
          </a:p>
          <a:p>
            <a:pPr defTabSz="1218565" eaLnBrk="1" hangingPunct="1">
              <a:spcBef>
                <a:spcPct val="50000"/>
              </a:spcBef>
              <a:defRPr/>
            </a:pPr>
            <a:r>
              <a:rPr lang="zh-CN" altLang="en-US" sz="1200" kern="0" dirty="0">
                <a:solidFill>
                  <a:schemeClr val="bg1">
                    <a:lumMod val="85000"/>
                  </a:schemeClr>
                </a:solidFill>
              </a:rPr>
              <a:t>单击此处添加文字内容</a:t>
            </a:r>
          </a:p>
          <a:p>
            <a:pPr defTabSz="1218565" eaLnBrk="1" hangingPunct="1">
              <a:spcBef>
                <a:spcPct val="50000"/>
              </a:spcBef>
              <a:defRPr/>
            </a:pPr>
            <a:endParaRPr lang="en-US" sz="1200" b="0" kern="0" dirty="0">
              <a:solidFill>
                <a:schemeClr val="bg1">
                  <a:lumMod val="85000"/>
                </a:schemeClr>
              </a:solidFill>
            </a:endParaRPr>
          </a:p>
          <a:p>
            <a:pPr defTabSz="1218565" eaLnBrk="1" hangingPunct="1">
              <a:defRPr/>
            </a:pPr>
            <a:r>
              <a:rPr lang="zh-CN" altLang="en-US" sz="1865" kern="0" dirty="0">
                <a:solidFill>
                  <a:schemeClr val="bg1">
                    <a:lumMod val="85000"/>
                  </a:schemeClr>
                </a:solidFill>
              </a:rPr>
              <a:t>单击此处添加文字</a:t>
            </a:r>
          </a:p>
          <a:p>
            <a:pPr defTabSz="1218565" eaLnBrk="1" hangingPunct="1">
              <a:defRPr/>
            </a:pPr>
            <a:r>
              <a:rPr lang="zh-CN" altLang="en-US" sz="1200" kern="0" dirty="0">
                <a:solidFill>
                  <a:schemeClr val="bg1">
                    <a:lumMod val="85000"/>
                  </a:schemeClr>
                </a:solidFill>
              </a:rPr>
              <a:t>单击此处添加文字内容 </a:t>
            </a:r>
          </a:p>
          <a:p>
            <a:pPr defTabSz="1218565" eaLnBrk="1" hangingPunct="1">
              <a:spcBef>
                <a:spcPct val="50000"/>
              </a:spcBef>
              <a:defRPr/>
            </a:pPr>
            <a:r>
              <a:rPr lang="zh-CN" altLang="en-US" sz="1200" kern="0" dirty="0">
                <a:solidFill>
                  <a:schemeClr val="bg1">
                    <a:lumMod val="85000"/>
                  </a:schemeClr>
                </a:solidFill>
              </a:rPr>
              <a:t>单击此处添加文字内容</a:t>
            </a:r>
          </a:p>
          <a:p>
            <a:pPr defTabSz="1218565" eaLnBrk="1" hangingPunct="1">
              <a:spcBef>
                <a:spcPct val="50000"/>
              </a:spcBef>
              <a:defRPr/>
            </a:pPr>
            <a:r>
              <a:rPr lang="zh-CN" altLang="en-US" sz="1200" kern="0" dirty="0">
                <a:solidFill>
                  <a:schemeClr val="bg1">
                    <a:lumMod val="85000"/>
                  </a:schemeClr>
                </a:solidFill>
              </a:rPr>
              <a:t>单击此处添加文字内容</a:t>
            </a:r>
          </a:p>
        </p:txBody>
      </p:sp>
      <p:grpSp>
        <p:nvGrpSpPr>
          <p:cNvPr id="55" name="组合 54"/>
          <p:cNvGrpSpPr/>
          <p:nvPr/>
        </p:nvGrpSpPr>
        <p:grpSpPr>
          <a:xfrm>
            <a:off x="1054258" y="1753489"/>
            <a:ext cx="531285" cy="698732"/>
            <a:chOff x="1076165" y="886472"/>
            <a:chExt cx="398464" cy="524049"/>
          </a:xfrm>
        </p:grpSpPr>
        <p:sp>
          <p:nvSpPr>
            <p:cNvPr id="56" name="Oval 53"/>
            <p:cNvSpPr>
              <a:spLocks noChangeArrowheads="1"/>
            </p:cNvSpPr>
            <p:nvPr/>
          </p:nvSpPr>
          <p:spPr bwMode="auto">
            <a:xfrm>
              <a:off x="1076165" y="1278733"/>
              <a:ext cx="382960" cy="131788"/>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57" name="Group 54"/>
            <p:cNvGrpSpPr/>
            <p:nvPr/>
          </p:nvGrpSpPr>
          <p:grpSpPr bwMode="auto">
            <a:xfrm>
              <a:off x="1076165" y="886472"/>
              <a:ext cx="398464" cy="398463"/>
              <a:chOff x="0" y="0"/>
              <a:chExt cx="1089" cy="1089"/>
            </a:xfrm>
          </p:grpSpPr>
          <p:sp>
            <p:nvSpPr>
              <p:cNvPr id="58" name="Oval 55"/>
              <p:cNvSpPr>
                <a:spLocks noChangeArrowheads="1"/>
              </p:cNvSpPr>
              <p:nvPr/>
            </p:nvSpPr>
            <p:spPr bwMode="auto">
              <a:xfrm>
                <a:off x="0" y="0"/>
                <a:ext cx="1089" cy="1089"/>
              </a:xfrm>
              <a:prstGeom prst="ellipse">
                <a:avLst/>
              </a:prstGeom>
              <a:solidFill>
                <a:schemeClr val="bg1">
                  <a:alpha val="43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59" name="Group 56"/>
              <p:cNvGrpSpPr/>
              <p:nvPr/>
            </p:nvGrpSpPr>
            <p:grpSpPr bwMode="auto">
              <a:xfrm>
                <a:off x="91" y="30"/>
                <a:ext cx="908" cy="296"/>
                <a:chOff x="0" y="0"/>
                <a:chExt cx="907" cy="295"/>
              </a:xfrm>
            </p:grpSpPr>
            <p:sp>
              <p:nvSpPr>
                <p:cNvPr id="60" name="Freeform 57"/>
                <p:cNvSpPr/>
                <p:nvPr/>
              </p:nvSpPr>
              <p:spPr bwMode="auto">
                <a:xfrm>
                  <a:off x="-2" y="0"/>
                  <a:ext cx="910" cy="296"/>
                </a:xfrm>
                <a:custGeom>
                  <a:avLst/>
                  <a:gdLst>
                    <a:gd name="T0" fmla="*/ 0 w 4756"/>
                    <a:gd name="T1" fmla="*/ 296 h 1576"/>
                    <a:gd name="T2" fmla="*/ 10 w 4756"/>
                    <a:gd name="T3" fmla="*/ 275 h 1576"/>
                    <a:gd name="T4" fmla="*/ 21 w 4756"/>
                    <a:gd name="T5" fmla="*/ 254 h 1576"/>
                    <a:gd name="T6" fmla="*/ 33 w 4756"/>
                    <a:gd name="T7" fmla="*/ 233 h 1576"/>
                    <a:gd name="T8" fmla="*/ 46 w 4756"/>
                    <a:gd name="T9" fmla="*/ 214 h 1576"/>
                    <a:gd name="T10" fmla="*/ 59 w 4756"/>
                    <a:gd name="T11" fmla="*/ 195 h 1576"/>
                    <a:gd name="T12" fmla="*/ 74 w 4756"/>
                    <a:gd name="T13" fmla="*/ 177 h 1576"/>
                    <a:gd name="T14" fmla="*/ 90 w 4756"/>
                    <a:gd name="T15" fmla="*/ 159 h 1576"/>
                    <a:gd name="T16" fmla="*/ 106 w 4756"/>
                    <a:gd name="T17" fmla="*/ 142 h 1576"/>
                    <a:gd name="T18" fmla="*/ 114 w 4756"/>
                    <a:gd name="T19" fmla="*/ 134 h 1576"/>
                    <a:gd name="T20" fmla="*/ 132 w 4756"/>
                    <a:gd name="T21" fmla="*/ 118 h 1576"/>
                    <a:gd name="T22" fmla="*/ 150 w 4756"/>
                    <a:gd name="T23" fmla="*/ 103 h 1576"/>
                    <a:gd name="T24" fmla="*/ 169 w 4756"/>
                    <a:gd name="T25" fmla="*/ 89 h 1576"/>
                    <a:gd name="T26" fmla="*/ 189 w 4756"/>
                    <a:gd name="T27" fmla="*/ 76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6 w 4756"/>
                    <a:gd name="T43" fmla="*/ 10 h 1576"/>
                    <a:gd name="T44" fmla="*/ 380 w 4756"/>
                    <a:gd name="T45" fmla="*/ 6 h 1576"/>
                    <a:gd name="T46" fmla="*/ 404 w 4756"/>
                    <a:gd name="T47" fmla="*/ 2 h 1576"/>
                    <a:gd name="T48" fmla="*/ 430 w 4756"/>
                    <a:gd name="T49" fmla="*/ 0 h 1576"/>
                    <a:gd name="T50" fmla="*/ 455 w 4756"/>
                    <a:gd name="T51" fmla="*/ 0 h 1576"/>
                    <a:gd name="T52" fmla="*/ 468 w 4756"/>
                    <a:gd name="T53" fmla="*/ 0 h 1576"/>
                    <a:gd name="T54" fmla="*/ 493 w 4756"/>
                    <a:gd name="T55" fmla="*/ 2 h 1576"/>
                    <a:gd name="T56" fmla="*/ 518 w 4756"/>
                    <a:gd name="T57" fmla="*/ 4 h 1576"/>
                    <a:gd name="T58" fmla="*/ 542 w 4756"/>
                    <a:gd name="T59" fmla="*/ 8 h 1576"/>
                    <a:gd name="T60" fmla="*/ 567 w 4756"/>
                    <a:gd name="T61" fmla="*/ 12 h 1576"/>
                    <a:gd name="T62" fmla="*/ 590 w 4756"/>
                    <a:gd name="T63" fmla="*/ 18 h 1576"/>
                    <a:gd name="T64" fmla="*/ 613 w 4756"/>
                    <a:gd name="T65" fmla="*/ 26 h 1576"/>
                    <a:gd name="T66" fmla="*/ 636 w 4756"/>
                    <a:gd name="T67" fmla="*/ 33 h 1576"/>
                    <a:gd name="T68" fmla="*/ 647 w 4756"/>
                    <a:gd name="T69" fmla="*/ 38 h 1576"/>
                    <a:gd name="T70" fmla="*/ 669 w 4756"/>
                    <a:gd name="T71" fmla="*/ 48 h 1576"/>
                    <a:gd name="T72" fmla="*/ 690 w 4756"/>
                    <a:gd name="T73" fmla="*/ 59 h 1576"/>
                    <a:gd name="T74" fmla="*/ 711 w 4756"/>
                    <a:gd name="T75" fmla="*/ 70 h 1576"/>
                    <a:gd name="T76" fmla="*/ 731 w 4756"/>
                    <a:gd name="T77" fmla="*/ 83 h 1576"/>
                    <a:gd name="T78" fmla="*/ 750 w 4756"/>
                    <a:gd name="T79" fmla="*/ 96 h 1576"/>
                    <a:gd name="T80" fmla="*/ 769 w 4756"/>
                    <a:gd name="T81" fmla="*/ 111 h 1576"/>
                    <a:gd name="T82" fmla="*/ 787 w 4756"/>
                    <a:gd name="T83" fmla="*/ 126 h 1576"/>
                    <a:gd name="T84" fmla="*/ 804 w 4756"/>
                    <a:gd name="T85" fmla="*/ 142 h 1576"/>
                    <a:gd name="T86" fmla="*/ 812 w 4756"/>
                    <a:gd name="T87" fmla="*/ 150 h 1576"/>
                    <a:gd name="T88" fmla="*/ 828 w 4756"/>
                    <a:gd name="T89" fmla="*/ 168 h 1576"/>
                    <a:gd name="T90" fmla="*/ 844 w 4756"/>
                    <a:gd name="T91" fmla="*/ 186 h 1576"/>
                    <a:gd name="T92" fmla="*/ 858 w 4756"/>
                    <a:gd name="T93" fmla="*/ 204 h 1576"/>
                    <a:gd name="T94" fmla="*/ 871 w 4756"/>
                    <a:gd name="T95" fmla="*/ 224 h 1576"/>
                    <a:gd name="T96" fmla="*/ 884 w 4756"/>
                    <a:gd name="T97" fmla="*/ 243 h 1576"/>
                    <a:gd name="T98" fmla="*/ 895 w 4756"/>
                    <a:gd name="T99" fmla="*/ 264 h 1576"/>
                    <a:gd name="T100" fmla="*/ 905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sp>
              <p:nvSpPr>
                <p:cNvPr id="61" name="Oval 58"/>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grpSp>
      </p:grpSp>
      <p:grpSp>
        <p:nvGrpSpPr>
          <p:cNvPr id="62" name="组合 61"/>
          <p:cNvGrpSpPr/>
          <p:nvPr/>
        </p:nvGrpSpPr>
        <p:grpSpPr>
          <a:xfrm>
            <a:off x="1045989" y="4495463"/>
            <a:ext cx="535420" cy="758684"/>
            <a:chOff x="1069963" y="3347024"/>
            <a:chExt cx="401565" cy="569013"/>
          </a:xfrm>
        </p:grpSpPr>
        <p:sp>
          <p:nvSpPr>
            <p:cNvPr id="63" name="Oval 3"/>
            <p:cNvSpPr>
              <a:spLocks noChangeArrowheads="1"/>
            </p:cNvSpPr>
            <p:nvPr/>
          </p:nvSpPr>
          <p:spPr bwMode="auto">
            <a:xfrm>
              <a:off x="1069963" y="3784249"/>
              <a:ext cx="401565" cy="131788"/>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sp>
          <p:nvSpPr>
            <p:cNvPr id="64" name="Oval 59"/>
            <p:cNvSpPr>
              <a:spLocks noChangeArrowheads="1"/>
            </p:cNvSpPr>
            <p:nvPr/>
          </p:nvSpPr>
          <p:spPr bwMode="auto">
            <a:xfrm>
              <a:off x="1076165" y="3565637"/>
              <a:ext cx="382960" cy="131787"/>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65" name="Group 65"/>
            <p:cNvGrpSpPr/>
            <p:nvPr/>
          </p:nvGrpSpPr>
          <p:grpSpPr bwMode="auto">
            <a:xfrm>
              <a:off x="1077716" y="3347024"/>
              <a:ext cx="382959" cy="527151"/>
              <a:chOff x="0" y="0"/>
              <a:chExt cx="247" cy="340"/>
            </a:xfrm>
          </p:grpSpPr>
          <p:sp>
            <p:nvSpPr>
              <p:cNvPr id="66" name="Freeform 66"/>
              <p:cNvSpPr/>
              <p:nvPr/>
            </p:nvSpPr>
            <p:spPr bwMode="auto">
              <a:xfrm>
                <a:off x="0" y="0"/>
                <a:ext cx="247" cy="340"/>
              </a:xfrm>
              <a:custGeom>
                <a:avLst/>
                <a:gdLst>
                  <a:gd name="T0" fmla="*/ 247 w 1492"/>
                  <a:gd name="T1" fmla="*/ 62 h 2052"/>
                  <a:gd name="T2" fmla="*/ 246 w 1492"/>
                  <a:gd name="T3" fmla="*/ 56 h 2052"/>
                  <a:gd name="T4" fmla="*/ 244 w 1492"/>
                  <a:gd name="T5" fmla="*/ 49 h 2052"/>
                  <a:gd name="T6" fmla="*/ 241 w 1492"/>
                  <a:gd name="T7" fmla="*/ 43 h 2052"/>
                  <a:gd name="T8" fmla="*/ 237 w 1492"/>
                  <a:gd name="T9" fmla="*/ 38 h 2052"/>
                  <a:gd name="T10" fmla="*/ 232 w 1492"/>
                  <a:gd name="T11" fmla="*/ 32 h 2052"/>
                  <a:gd name="T12" fmla="*/ 226 w 1492"/>
                  <a:gd name="T13" fmla="*/ 27 h 2052"/>
                  <a:gd name="T14" fmla="*/ 219 w 1492"/>
                  <a:gd name="T15" fmla="*/ 23 h 2052"/>
                  <a:gd name="T16" fmla="*/ 211 w 1492"/>
                  <a:gd name="T17" fmla="*/ 18 h 2052"/>
                  <a:gd name="T18" fmla="*/ 202 w 1492"/>
                  <a:gd name="T19" fmla="*/ 14 h 2052"/>
                  <a:gd name="T20" fmla="*/ 193 w 1492"/>
                  <a:gd name="T21" fmla="*/ 10 h 2052"/>
                  <a:gd name="T22" fmla="*/ 182 w 1492"/>
                  <a:gd name="T23" fmla="*/ 7 h 2052"/>
                  <a:gd name="T24" fmla="*/ 172 w 1492"/>
                  <a:gd name="T25" fmla="*/ 5 h 2052"/>
                  <a:gd name="T26" fmla="*/ 160 w 1492"/>
                  <a:gd name="T27" fmla="*/ 3 h 2052"/>
                  <a:gd name="T28" fmla="*/ 148 w 1492"/>
                  <a:gd name="T29" fmla="*/ 1 h 2052"/>
                  <a:gd name="T30" fmla="*/ 136 w 1492"/>
                  <a:gd name="T31" fmla="*/ 0 h 2052"/>
                  <a:gd name="T32" fmla="*/ 124 w 1492"/>
                  <a:gd name="T33" fmla="*/ 0 h 2052"/>
                  <a:gd name="T34" fmla="*/ 111 w 1492"/>
                  <a:gd name="T35" fmla="*/ 0 h 2052"/>
                  <a:gd name="T36" fmla="*/ 99 w 1492"/>
                  <a:gd name="T37" fmla="*/ 1 h 2052"/>
                  <a:gd name="T38" fmla="*/ 87 w 1492"/>
                  <a:gd name="T39" fmla="*/ 3 h 2052"/>
                  <a:gd name="T40" fmla="*/ 75 w 1492"/>
                  <a:gd name="T41" fmla="*/ 5 h 2052"/>
                  <a:gd name="T42" fmla="*/ 65 w 1492"/>
                  <a:gd name="T43" fmla="*/ 7 h 2052"/>
                  <a:gd name="T44" fmla="*/ 54 w 1492"/>
                  <a:gd name="T45" fmla="*/ 10 h 2052"/>
                  <a:gd name="T46" fmla="*/ 45 w 1492"/>
                  <a:gd name="T47" fmla="*/ 14 h 2052"/>
                  <a:gd name="T48" fmla="*/ 36 w 1492"/>
                  <a:gd name="T49" fmla="*/ 18 h 2052"/>
                  <a:gd name="T50" fmla="*/ 28 w 1492"/>
                  <a:gd name="T51" fmla="*/ 23 h 2052"/>
                  <a:gd name="T52" fmla="*/ 21 w 1492"/>
                  <a:gd name="T53" fmla="*/ 27 h 2052"/>
                  <a:gd name="T54" fmla="*/ 15 w 1492"/>
                  <a:gd name="T55" fmla="*/ 32 h 2052"/>
                  <a:gd name="T56" fmla="*/ 10 w 1492"/>
                  <a:gd name="T57" fmla="*/ 38 h 2052"/>
                  <a:gd name="T58" fmla="*/ 6 w 1492"/>
                  <a:gd name="T59" fmla="*/ 43 h 2052"/>
                  <a:gd name="T60" fmla="*/ 3 w 1492"/>
                  <a:gd name="T61" fmla="*/ 49 h 2052"/>
                  <a:gd name="T62" fmla="*/ 1 w 1492"/>
                  <a:gd name="T63" fmla="*/ 56 h 2052"/>
                  <a:gd name="T64" fmla="*/ 0 w 1492"/>
                  <a:gd name="T65" fmla="*/ 62 h 2052"/>
                  <a:gd name="T66" fmla="*/ 1 w 1492"/>
                  <a:gd name="T67" fmla="*/ 70 h 2052"/>
                  <a:gd name="T68" fmla="*/ 62 w 1492"/>
                  <a:gd name="T69" fmla="*/ 313 h 2052"/>
                  <a:gd name="T70" fmla="*/ 65 w 1492"/>
                  <a:gd name="T71" fmla="*/ 318 h 2052"/>
                  <a:gd name="T72" fmla="*/ 69 w 1492"/>
                  <a:gd name="T73" fmla="*/ 324 h 2052"/>
                  <a:gd name="T74" fmla="*/ 75 w 1492"/>
                  <a:gd name="T75" fmla="*/ 328 h 2052"/>
                  <a:gd name="T76" fmla="*/ 83 w 1492"/>
                  <a:gd name="T77" fmla="*/ 332 h 2052"/>
                  <a:gd name="T78" fmla="*/ 91 w 1492"/>
                  <a:gd name="T79" fmla="*/ 336 h 2052"/>
                  <a:gd name="T80" fmla="*/ 101 w 1492"/>
                  <a:gd name="T81" fmla="*/ 338 h 2052"/>
                  <a:gd name="T82" fmla="*/ 112 w 1492"/>
                  <a:gd name="T83" fmla="*/ 339 h 2052"/>
                  <a:gd name="T84" fmla="*/ 124 w 1492"/>
                  <a:gd name="T85" fmla="*/ 340 h 2052"/>
                  <a:gd name="T86" fmla="*/ 135 w 1492"/>
                  <a:gd name="T87" fmla="*/ 339 h 2052"/>
                  <a:gd name="T88" fmla="*/ 146 w 1492"/>
                  <a:gd name="T89" fmla="*/ 338 h 2052"/>
                  <a:gd name="T90" fmla="*/ 156 w 1492"/>
                  <a:gd name="T91" fmla="*/ 336 h 2052"/>
                  <a:gd name="T92" fmla="*/ 164 w 1492"/>
                  <a:gd name="T93" fmla="*/ 332 h 2052"/>
                  <a:gd name="T94" fmla="*/ 172 w 1492"/>
                  <a:gd name="T95" fmla="*/ 328 h 2052"/>
                  <a:gd name="T96" fmla="*/ 178 w 1492"/>
                  <a:gd name="T97" fmla="*/ 324 h 2052"/>
                  <a:gd name="T98" fmla="*/ 182 w 1492"/>
                  <a:gd name="T99" fmla="*/ 318 h 2052"/>
                  <a:gd name="T100" fmla="*/ 185 w 1492"/>
                  <a:gd name="T101" fmla="*/ 313 h 2052"/>
                  <a:gd name="T102" fmla="*/ 246 w 1492"/>
                  <a:gd name="T103" fmla="*/ 70 h 2052"/>
                  <a:gd name="T104" fmla="*/ 247 w 1492"/>
                  <a:gd name="T105" fmla="*/ 62 h 20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2052"/>
                  <a:gd name="T161" fmla="*/ 1492 w 1492"/>
                  <a:gd name="T162" fmla="*/ 2052 h 205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solidFill>
                <a:schemeClr val="bg1">
                  <a:alpha val="52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135" kern="0">
                  <a:solidFill>
                    <a:schemeClr val="bg1"/>
                  </a:solidFill>
                </a:endParaRPr>
              </a:p>
            </p:txBody>
          </p:sp>
          <p:sp>
            <p:nvSpPr>
              <p:cNvPr id="67" name="Freeform 67"/>
              <p:cNvSpPr>
                <a:spLocks noEditPoints="1"/>
              </p:cNvSpPr>
              <p:nvPr/>
            </p:nvSpPr>
            <p:spPr bwMode="auto">
              <a:xfrm>
                <a:off x="0" y="0"/>
                <a:ext cx="247" cy="124"/>
              </a:xfrm>
              <a:custGeom>
                <a:avLst/>
                <a:gdLst>
                  <a:gd name="T0" fmla="*/ 105 w 1492"/>
                  <a:gd name="T1" fmla="*/ 1 h 746"/>
                  <a:gd name="T2" fmla="*/ 75 w 1492"/>
                  <a:gd name="T3" fmla="*/ 5 h 746"/>
                  <a:gd name="T4" fmla="*/ 49 w 1492"/>
                  <a:gd name="T5" fmla="*/ 12 h 746"/>
                  <a:gd name="T6" fmla="*/ 28 w 1492"/>
                  <a:gd name="T7" fmla="*/ 23 h 746"/>
                  <a:gd name="T8" fmla="*/ 12 w 1492"/>
                  <a:gd name="T9" fmla="*/ 35 h 746"/>
                  <a:gd name="T10" fmla="*/ 3 w 1492"/>
                  <a:gd name="T11" fmla="*/ 50 h 746"/>
                  <a:gd name="T12" fmla="*/ 0 w 1492"/>
                  <a:gd name="T13" fmla="*/ 65 h 746"/>
                  <a:gd name="T14" fmla="*/ 6 w 1492"/>
                  <a:gd name="T15" fmla="*/ 81 h 746"/>
                  <a:gd name="T16" fmla="*/ 18 w 1492"/>
                  <a:gd name="T17" fmla="*/ 94 h 746"/>
                  <a:gd name="T18" fmla="*/ 36 w 1492"/>
                  <a:gd name="T19" fmla="*/ 106 h 746"/>
                  <a:gd name="T20" fmla="*/ 59 w 1492"/>
                  <a:gd name="T21" fmla="*/ 115 h 746"/>
                  <a:gd name="T22" fmla="*/ 87 w 1492"/>
                  <a:gd name="T23" fmla="*/ 121 h 746"/>
                  <a:gd name="T24" fmla="*/ 117 w 1492"/>
                  <a:gd name="T25" fmla="*/ 124 h 746"/>
                  <a:gd name="T26" fmla="*/ 148 w 1492"/>
                  <a:gd name="T27" fmla="*/ 123 h 746"/>
                  <a:gd name="T28" fmla="*/ 177 w 1492"/>
                  <a:gd name="T29" fmla="*/ 118 h 746"/>
                  <a:gd name="T30" fmla="*/ 202 w 1492"/>
                  <a:gd name="T31" fmla="*/ 110 h 746"/>
                  <a:gd name="T32" fmla="*/ 222 w 1492"/>
                  <a:gd name="T33" fmla="*/ 99 h 746"/>
                  <a:gd name="T34" fmla="*/ 237 w 1492"/>
                  <a:gd name="T35" fmla="*/ 86 h 746"/>
                  <a:gd name="T36" fmla="*/ 246 w 1492"/>
                  <a:gd name="T37" fmla="*/ 71 h 746"/>
                  <a:gd name="T38" fmla="*/ 246 w 1492"/>
                  <a:gd name="T39" fmla="*/ 56 h 746"/>
                  <a:gd name="T40" fmla="*/ 240 w 1492"/>
                  <a:gd name="T41" fmla="*/ 41 h 746"/>
                  <a:gd name="T42" fmla="*/ 226 w 1492"/>
                  <a:gd name="T43" fmla="*/ 27 h 746"/>
                  <a:gd name="T44" fmla="*/ 206 w 1492"/>
                  <a:gd name="T45" fmla="*/ 16 h 746"/>
                  <a:gd name="T46" fmla="*/ 182 w 1492"/>
                  <a:gd name="T47" fmla="*/ 7 h 746"/>
                  <a:gd name="T48" fmla="*/ 154 w 1492"/>
                  <a:gd name="T49" fmla="*/ 2 h 746"/>
                  <a:gd name="T50" fmla="*/ 124 w 1492"/>
                  <a:gd name="T51" fmla="*/ 0 h 746"/>
                  <a:gd name="T52" fmla="*/ 106 w 1492"/>
                  <a:gd name="T53" fmla="*/ 120 h 746"/>
                  <a:gd name="T54" fmla="*/ 78 w 1492"/>
                  <a:gd name="T55" fmla="*/ 116 h 746"/>
                  <a:gd name="T56" fmla="*/ 54 w 1492"/>
                  <a:gd name="T57" fmla="*/ 109 h 746"/>
                  <a:gd name="T58" fmla="*/ 34 w 1492"/>
                  <a:gd name="T59" fmla="*/ 99 h 746"/>
                  <a:gd name="T60" fmla="*/ 19 w 1492"/>
                  <a:gd name="T61" fmla="*/ 87 h 746"/>
                  <a:gd name="T62" fmla="*/ 10 w 1492"/>
                  <a:gd name="T63" fmla="*/ 74 h 746"/>
                  <a:gd name="T64" fmla="*/ 8 w 1492"/>
                  <a:gd name="T65" fmla="*/ 59 h 746"/>
                  <a:gd name="T66" fmla="*/ 13 w 1492"/>
                  <a:gd name="T67" fmla="*/ 45 h 746"/>
                  <a:gd name="T68" fmla="*/ 25 w 1492"/>
                  <a:gd name="T69" fmla="*/ 32 h 746"/>
                  <a:gd name="T70" fmla="*/ 42 w 1492"/>
                  <a:gd name="T71" fmla="*/ 21 h 746"/>
                  <a:gd name="T72" fmla="*/ 63 w 1492"/>
                  <a:gd name="T73" fmla="*/ 12 h 746"/>
                  <a:gd name="T74" fmla="*/ 89 w 1492"/>
                  <a:gd name="T75" fmla="*/ 6 h 746"/>
                  <a:gd name="T76" fmla="*/ 118 w 1492"/>
                  <a:gd name="T77" fmla="*/ 4 h 746"/>
                  <a:gd name="T78" fmla="*/ 147 w 1492"/>
                  <a:gd name="T79" fmla="*/ 5 h 746"/>
                  <a:gd name="T80" fmla="*/ 174 w 1492"/>
                  <a:gd name="T81" fmla="*/ 9 h 746"/>
                  <a:gd name="T82" fmla="*/ 197 w 1492"/>
                  <a:gd name="T83" fmla="*/ 17 h 746"/>
                  <a:gd name="T84" fmla="*/ 216 w 1492"/>
                  <a:gd name="T85" fmla="*/ 27 h 746"/>
                  <a:gd name="T86" fmla="*/ 230 w 1492"/>
                  <a:gd name="T87" fmla="*/ 39 h 746"/>
                  <a:gd name="T88" fmla="*/ 238 w 1492"/>
                  <a:gd name="T89" fmla="*/ 53 h 746"/>
                  <a:gd name="T90" fmla="*/ 239 w 1492"/>
                  <a:gd name="T91" fmla="*/ 68 h 746"/>
                  <a:gd name="T92" fmla="*/ 232 w 1492"/>
                  <a:gd name="T93" fmla="*/ 82 h 746"/>
                  <a:gd name="T94" fmla="*/ 220 w 1492"/>
                  <a:gd name="T95" fmla="*/ 95 h 746"/>
                  <a:gd name="T96" fmla="*/ 201 w 1492"/>
                  <a:gd name="T97" fmla="*/ 105 h 746"/>
                  <a:gd name="T98" fmla="*/ 179 w 1492"/>
                  <a:gd name="T99" fmla="*/ 113 h 746"/>
                  <a:gd name="T100" fmla="*/ 152 w 1492"/>
                  <a:gd name="T101" fmla="*/ 119 h 746"/>
                  <a:gd name="T102" fmla="*/ 124 w 1492"/>
                  <a:gd name="T103" fmla="*/ 120 h 7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492"/>
                  <a:gd name="T157" fmla="*/ 0 h 746"/>
                  <a:gd name="T158" fmla="*/ 1492 w 1492"/>
                  <a:gd name="T159" fmla="*/ 746 h 7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135" kern="0">
                  <a:solidFill>
                    <a:schemeClr val="bg1"/>
                  </a:solidFill>
                </a:endParaRPr>
              </a:p>
            </p:txBody>
          </p:sp>
        </p:grpSp>
      </p:grpSp>
      <p:grpSp>
        <p:nvGrpSpPr>
          <p:cNvPr id="69" name="Group 69"/>
          <p:cNvGrpSpPr/>
          <p:nvPr/>
        </p:nvGrpSpPr>
        <p:grpSpPr bwMode="auto">
          <a:xfrm>
            <a:off x="10031935" y="4616470"/>
            <a:ext cx="611908" cy="700801"/>
            <a:chOff x="0" y="0"/>
            <a:chExt cx="614" cy="702"/>
          </a:xfrm>
        </p:grpSpPr>
        <p:sp>
          <p:nvSpPr>
            <p:cNvPr id="70" name="Oval 70"/>
            <p:cNvSpPr>
              <a:spLocks noChangeArrowheads="1"/>
            </p:cNvSpPr>
            <p:nvPr/>
          </p:nvSpPr>
          <p:spPr bwMode="auto">
            <a:xfrm>
              <a:off x="0" y="497"/>
              <a:ext cx="589" cy="205"/>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71" name="Group 71"/>
            <p:cNvGrpSpPr/>
            <p:nvPr/>
          </p:nvGrpSpPr>
          <p:grpSpPr bwMode="auto">
            <a:xfrm>
              <a:off x="1" y="0"/>
              <a:ext cx="613" cy="613"/>
              <a:chOff x="0" y="0"/>
              <a:chExt cx="1089" cy="1089"/>
            </a:xfrm>
          </p:grpSpPr>
          <p:sp>
            <p:nvSpPr>
              <p:cNvPr id="72" name="Oval 72"/>
              <p:cNvSpPr>
                <a:spLocks noChangeArrowheads="1"/>
              </p:cNvSpPr>
              <p:nvPr/>
            </p:nvSpPr>
            <p:spPr bwMode="auto">
              <a:xfrm>
                <a:off x="0" y="0"/>
                <a:ext cx="1089" cy="1089"/>
              </a:xfrm>
              <a:prstGeom prst="ellipse">
                <a:avLst/>
              </a:prstGeom>
              <a:gradFill rotWithShape="1">
                <a:gsLst>
                  <a:gs pos="0">
                    <a:srgbClr val="D1D1D1"/>
                  </a:gs>
                  <a:gs pos="100000">
                    <a:srgbClr val="787878"/>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73" name="Group 73"/>
              <p:cNvGrpSpPr/>
              <p:nvPr/>
            </p:nvGrpSpPr>
            <p:grpSpPr bwMode="auto">
              <a:xfrm>
                <a:off x="91" y="30"/>
                <a:ext cx="908" cy="296"/>
                <a:chOff x="0" y="0"/>
                <a:chExt cx="907" cy="295"/>
              </a:xfrm>
            </p:grpSpPr>
            <p:sp>
              <p:nvSpPr>
                <p:cNvPr id="74" name="Freeform 74"/>
                <p:cNvSpPr/>
                <p:nvPr/>
              </p:nvSpPr>
              <p:spPr bwMode="auto">
                <a:xfrm>
                  <a:off x="-1" y="-1"/>
                  <a:ext cx="909" cy="297"/>
                </a:xfrm>
                <a:custGeom>
                  <a:avLst/>
                  <a:gdLst>
                    <a:gd name="T0" fmla="*/ 0 w 4756"/>
                    <a:gd name="T1" fmla="*/ 297 h 1576"/>
                    <a:gd name="T2" fmla="*/ 10 w 4756"/>
                    <a:gd name="T3" fmla="*/ 276 h 1576"/>
                    <a:gd name="T4" fmla="*/ 21 w 4756"/>
                    <a:gd name="T5" fmla="*/ 254 h 1576"/>
                    <a:gd name="T6" fmla="*/ 32 w 4756"/>
                    <a:gd name="T7" fmla="*/ 234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9 h 1576"/>
                    <a:gd name="T22" fmla="*/ 150 w 4756"/>
                    <a:gd name="T23" fmla="*/ 104 h 1576"/>
                    <a:gd name="T24" fmla="*/ 169 w 4756"/>
                    <a:gd name="T25" fmla="*/ 90 h 1576"/>
                    <a:gd name="T26" fmla="*/ 188 w 4756"/>
                    <a:gd name="T27" fmla="*/ 77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4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1 h 1576"/>
                    <a:gd name="T88" fmla="*/ 828 w 4756"/>
                    <a:gd name="T89" fmla="*/ 168 h 1576"/>
                    <a:gd name="T90" fmla="*/ 843 w 4756"/>
                    <a:gd name="T91" fmla="*/ 186 h 1576"/>
                    <a:gd name="T92" fmla="*/ 857 w 4756"/>
                    <a:gd name="T93" fmla="*/ 205 h 1576"/>
                    <a:gd name="T94" fmla="*/ 870 w 4756"/>
                    <a:gd name="T95" fmla="*/ 224 h 1576"/>
                    <a:gd name="T96" fmla="*/ 883 w 4756"/>
                    <a:gd name="T97" fmla="*/ 244 h 1576"/>
                    <a:gd name="T98" fmla="*/ 894 w 4756"/>
                    <a:gd name="T99" fmla="*/ 265 h 1576"/>
                    <a:gd name="T100" fmla="*/ 904 w 4756"/>
                    <a:gd name="T101" fmla="*/ 286 h 1576"/>
                    <a:gd name="T102" fmla="*/ 0 w 4756"/>
                    <a:gd name="T103" fmla="*/ 297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sp>
              <p:nvSpPr>
                <p:cNvPr id="75" name="Oval 75"/>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grpSp>
      </p:grpSp>
      <p:grpSp>
        <p:nvGrpSpPr>
          <p:cNvPr id="76" name="Group 76"/>
          <p:cNvGrpSpPr/>
          <p:nvPr/>
        </p:nvGrpSpPr>
        <p:grpSpPr bwMode="auto">
          <a:xfrm>
            <a:off x="6749130" y="5135352"/>
            <a:ext cx="857911" cy="981947"/>
            <a:chOff x="0" y="0"/>
            <a:chExt cx="614" cy="702"/>
          </a:xfrm>
        </p:grpSpPr>
        <p:sp>
          <p:nvSpPr>
            <p:cNvPr id="77" name="Oval 77"/>
            <p:cNvSpPr>
              <a:spLocks noChangeArrowheads="1"/>
            </p:cNvSpPr>
            <p:nvPr/>
          </p:nvSpPr>
          <p:spPr bwMode="auto">
            <a:xfrm>
              <a:off x="0" y="498"/>
              <a:ext cx="590" cy="204"/>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78" name="Group 78"/>
            <p:cNvGrpSpPr/>
            <p:nvPr/>
          </p:nvGrpSpPr>
          <p:grpSpPr bwMode="auto">
            <a:xfrm>
              <a:off x="1" y="0"/>
              <a:ext cx="613" cy="613"/>
              <a:chOff x="0" y="0"/>
              <a:chExt cx="1089" cy="1089"/>
            </a:xfrm>
          </p:grpSpPr>
          <p:sp>
            <p:nvSpPr>
              <p:cNvPr id="79" name="Oval 79"/>
              <p:cNvSpPr>
                <a:spLocks noChangeArrowheads="1"/>
              </p:cNvSpPr>
              <p:nvPr/>
            </p:nvSpPr>
            <p:spPr bwMode="auto">
              <a:xfrm>
                <a:off x="0" y="0"/>
                <a:ext cx="1089" cy="1089"/>
              </a:xfrm>
              <a:prstGeom prst="ellipse">
                <a:avLst/>
              </a:prstGeom>
              <a:solidFill>
                <a:schemeClr val="bg1">
                  <a:alpha val="43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80" name="Group 80"/>
              <p:cNvGrpSpPr/>
              <p:nvPr/>
            </p:nvGrpSpPr>
            <p:grpSpPr bwMode="auto">
              <a:xfrm>
                <a:off x="91" y="30"/>
                <a:ext cx="908" cy="296"/>
                <a:chOff x="0" y="0"/>
                <a:chExt cx="907" cy="295"/>
              </a:xfrm>
            </p:grpSpPr>
            <p:sp>
              <p:nvSpPr>
                <p:cNvPr id="81" name="Freeform 81"/>
                <p:cNvSpPr/>
                <p:nvPr/>
              </p:nvSpPr>
              <p:spPr bwMode="auto">
                <a:xfrm>
                  <a:off x="2" y="-1"/>
                  <a:ext cx="906" cy="296"/>
                </a:xfrm>
                <a:custGeom>
                  <a:avLst/>
                  <a:gdLst>
                    <a:gd name="T0" fmla="*/ 0 w 4756"/>
                    <a:gd name="T1" fmla="*/ 296 h 1576"/>
                    <a:gd name="T2" fmla="*/ 10 w 4756"/>
                    <a:gd name="T3" fmla="*/ 275 h 1576"/>
                    <a:gd name="T4" fmla="*/ 21 w 4756"/>
                    <a:gd name="T5" fmla="*/ 254 h 1576"/>
                    <a:gd name="T6" fmla="*/ 32 w 4756"/>
                    <a:gd name="T7" fmla="*/ 233 h 1576"/>
                    <a:gd name="T8" fmla="*/ 45 w 4756"/>
                    <a:gd name="T9" fmla="*/ 214 h 1576"/>
                    <a:gd name="T10" fmla="*/ 59 w 4756"/>
                    <a:gd name="T11" fmla="*/ 195 h 1576"/>
                    <a:gd name="T12" fmla="*/ 74 w 4756"/>
                    <a:gd name="T13" fmla="*/ 177 h 1576"/>
                    <a:gd name="T14" fmla="*/ 89 w 4756"/>
                    <a:gd name="T15" fmla="*/ 159 h 1576"/>
                    <a:gd name="T16" fmla="*/ 105 w 4756"/>
                    <a:gd name="T17" fmla="*/ 142 h 1576"/>
                    <a:gd name="T18" fmla="*/ 114 w 4756"/>
                    <a:gd name="T19" fmla="*/ 134 h 1576"/>
                    <a:gd name="T20" fmla="*/ 131 w 4756"/>
                    <a:gd name="T21" fmla="*/ 118 h 1576"/>
                    <a:gd name="T22" fmla="*/ 149 w 4756"/>
                    <a:gd name="T23" fmla="*/ 103 h 1576"/>
                    <a:gd name="T24" fmla="*/ 168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3 w 4756"/>
                    <a:gd name="T51" fmla="*/ 0 h 1576"/>
                    <a:gd name="T52" fmla="*/ 466 w 4756"/>
                    <a:gd name="T53" fmla="*/ 0 h 1576"/>
                    <a:gd name="T54" fmla="*/ 491 w 4756"/>
                    <a:gd name="T55" fmla="*/ 2 h 1576"/>
                    <a:gd name="T56" fmla="*/ 515 w 4756"/>
                    <a:gd name="T57" fmla="*/ 4 h 1576"/>
                    <a:gd name="T58" fmla="*/ 540 w 4756"/>
                    <a:gd name="T59" fmla="*/ 8 h 1576"/>
                    <a:gd name="T60" fmla="*/ 564 w 4756"/>
                    <a:gd name="T61" fmla="*/ 12 h 1576"/>
                    <a:gd name="T62" fmla="*/ 587 w 4756"/>
                    <a:gd name="T63" fmla="*/ 18 h 1576"/>
                    <a:gd name="T64" fmla="*/ 611 w 4756"/>
                    <a:gd name="T65" fmla="*/ 26 h 1576"/>
                    <a:gd name="T66" fmla="*/ 633 w 4756"/>
                    <a:gd name="T67" fmla="*/ 33 h 1576"/>
                    <a:gd name="T68" fmla="*/ 644 w 4756"/>
                    <a:gd name="T69" fmla="*/ 38 h 1576"/>
                    <a:gd name="T70" fmla="*/ 666 w 4756"/>
                    <a:gd name="T71" fmla="*/ 48 h 1576"/>
                    <a:gd name="T72" fmla="*/ 687 w 4756"/>
                    <a:gd name="T73" fmla="*/ 59 h 1576"/>
                    <a:gd name="T74" fmla="*/ 708 w 4756"/>
                    <a:gd name="T75" fmla="*/ 70 h 1576"/>
                    <a:gd name="T76" fmla="*/ 728 w 4756"/>
                    <a:gd name="T77" fmla="*/ 83 h 1576"/>
                    <a:gd name="T78" fmla="*/ 747 w 4756"/>
                    <a:gd name="T79" fmla="*/ 96 h 1576"/>
                    <a:gd name="T80" fmla="*/ 766 w 4756"/>
                    <a:gd name="T81" fmla="*/ 111 h 1576"/>
                    <a:gd name="T82" fmla="*/ 784 w 4756"/>
                    <a:gd name="T83" fmla="*/ 126 h 1576"/>
                    <a:gd name="T84" fmla="*/ 801 w 4756"/>
                    <a:gd name="T85" fmla="*/ 142 h 1576"/>
                    <a:gd name="T86" fmla="*/ 809 w 4756"/>
                    <a:gd name="T87" fmla="*/ 150 h 1576"/>
                    <a:gd name="T88" fmla="*/ 825 w 4756"/>
                    <a:gd name="T89" fmla="*/ 168 h 1576"/>
                    <a:gd name="T90" fmla="*/ 840 w 4756"/>
                    <a:gd name="T91" fmla="*/ 186 h 1576"/>
                    <a:gd name="T92" fmla="*/ 854 w 4756"/>
                    <a:gd name="T93" fmla="*/ 204 h 1576"/>
                    <a:gd name="T94" fmla="*/ 867 w 4756"/>
                    <a:gd name="T95" fmla="*/ 224 h 1576"/>
                    <a:gd name="T96" fmla="*/ 880 w 4756"/>
                    <a:gd name="T97" fmla="*/ 243 h 1576"/>
                    <a:gd name="T98" fmla="*/ 891 w 4756"/>
                    <a:gd name="T99" fmla="*/ 264 h 1576"/>
                    <a:gd name="T100" fmla="*/ 901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sp>
              <p:nvSpPr>
                <p:cNvPr id="82" name="Oval 82"/>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grpSp>
      </p:grpSp>
      <p:grpSp>
        <p:nvGrpSpPr>
          <p:cNvPr id="83" name="组合 82"/>
          <p:cNvGrpSpPr/>
          <p:nvPr/>
        </p:nvGrpSpPr>
        <p:grpSpPr>
          <a:xfrm>
            <a:off x="5134600" y="1147611"/>
            <a:ext cx="5261171" cy="4827045"/>
            <a:chOff x="3996397" y="1078699"/>
            <a:chExt cx="3945878" cy="3620284"/>
          </a:xfrm>
        </p:grpSpPr>
        <p:grpSp>
          <p:nvGrpSpPr>
            <p:cNvPr id="84" name="Group 10"/>
            <p:cNvGrpSpPr/>
            <p:nvPr/>
          </p:nvGrpSpPr>
          <p:grpSpPr bwMode="auto">
            <a:xfrm>
              <a:off x="5629014" y="1356229"/>
              <a:ext cx="2313261" cy="3181510"/>
              <a:chOff x="0" y="0"/>
              <a:chExt cx="1492" cy="2052"/>
            </a:xfrm>
          </p:grpSpPr>
          <p:sp>
            <p:nvSpPr>
              <p:cNvPr id="127" name="Freeform 11"/>
              <p:cNvSpPr/>
              <p:nvPr/>
            </p:nvSpPr>
            <p:spPr bwMode="auto">
              <a:xfrm>
                <a:off x="0" y="0"/>
                <a:ext cx="1492" cy="2052"/>
              </a:xfrm>
              <a:custGeom>
                <a:avLst/>
                <a:gdLst>
                  <a:gd name="T0" fmla="*/ 1492 w 1492"/>
                  <a:gd name="T1" fmla="*/ 373 h 2052"/>
                  <a:gd name="T2" fmla="*/ 1488 w 1492"/>
                  <a:gd name="T3" fmla="*/ 336 h 2052"/>
                  <a:gd name="T4" fmla="*/ 1476 w 1492"/>
                  <a:gd name="T5" fmla="*/ 298 h 2052"/>
                  <a:gd name="T6" fmla="*/ 1458 w 1492"/>
                  <a:gd name="T7" fmla="*/ 262 h 2052"/>
                  <a:gd name="T8" fmla="*/ 1434 w 1492"/>
                  <a:gd name="T9" fmla="*/ 228 h 2052"/>
                  <a:gd name="T10" fmla="*/ 1401 w 1492"/>
                  <a:gd name="T11" fmla="*/ 196 h 2052"/>
                  <a:gd name="T12" fmla="*/ 1365 w 1492"/>
                  <a:gd name="T13" fmla="*/ 165 h 2052"/>
                  <a:gd name="T14" fmla="*/ 1321 w 1492"/>
                  <a:gd name="T15" fmla="*/ 136 h 2052"/>
                  <a:gd name="T16" fmla="*/ 1273 w 1492"/>
                  <a:gd name="T17" fmla="*/ 109 h 2052"/>
                  <a:gd name="T18" fmla="*/ 1220 w 1492"/>
                  <a:gd name="T19" fmla="*/ 86 h 2052"/>
                  <a:gd name="T20" fmla="*/ 1163 w 1492"/>
                  <a:gd name="T21" fmla="*/ 63 h 2052"/>
                  <a:gd name="T22" fmla="*/ 1102 w 1492"/>
                  <a:gd name="T23" fmla="*/ 45 h 2052"/>
                  <a:gd name="T24" fmla="*/ 1036 w 1492"/>
                  <a:gd name="T25" fmla="*/ 30 h 2052"/>
                  <a:gd name="T26" fmla="*/ 967 w 1492"/>
                  <a:gd name="T27" fmla="*/ 17 h 2052"/>
                  <a:gd name="T28" fmla="*/ 896 w 1492"/>
                  <a:gd name="T29" fmla="*/ 8 h 2052"/>
                  <a:gd name="T30" fmla="*/ 822 w 1492"/>
                  <a:gd name="T31" fmla="*/ 1 h 2052"/>
                  <a:gd name="T32" fmla="*/ 746 w 1492"/>
                  <a:gd name="T33" fmla="*/ 0 h 2052"/>
                  <a:gd name="T34" fmla="*/ 670 w 1492"/>
                  <a:gd name="T35" fmla="*/ 1 h 2052"/>
                  <a:gd name="T36" fmla="*/ 596 w 1492"/>
                  <a:gd name="T37" fmla="*/ 8 h 2052"/>
                  <a:gd name="T38" fmla="*/ 525 w 1492"/>
                  <a:gd name="T39" fmla="*/ 17 h 2052"/>
                  <a:gd name="T40" fmla="*/ 456 w 1492"/>
                  <a:gd name="T41" fmla="*/ 30 h 2052"/>
                  <a:gd name="T42" fmla="*/ 390 w 1492"/>
                  <a:gd name="T43" fmla="*/ 45 h 2052"/>
                  <a:gd name="T44" fmla="*/ 329 w 1492"/>
                  <a:gd name="T45" fmla="*/ 63 h 2052"/>
                  <a:gd name="T46" fmla="*/ 272 w 1492"/>
                  <a:gd name="T47" fmla="*/ 86 h 2052"/>
                  <a:gd name="T48" fmla="*/ 219 w 1492"/>
                  <a:gd name="T49" fmla="*/ 109 h 2052"/>
                  <a:gd name="T50" fmla="*/ 171 w 1492"/>
                  <a:gd name="T51" fmla="*/ 136 h 2052"/>
                  <a:gd name="T52" fmla="*/ 127 w 1492"/>
                  <a:gd name="T53" fmla="*/ 165 h 2052"/>
                  <a:gd name="T54" fmla="*/ 91 w 1492"/>
                  <a:gd name="T55" fmla="*/ 196 h 2052"/>
                  <a:gd name="T56" fmla="*/ 58 w 1492"/>
                  <a:gd name="T57" fmla="*/ 228 h 2052"/>
                  <a:gd name="T58" fmla="*/ 34 w 1492"/>
                  <a:gd name="T59" fmla="*/ 262 h 2052"/>
                  <a:gd name="T60" fmla="*/ 16 w 1492"/>
                  <a:gd name="T61" fmla="*/ 298 h 2052"/>
                  <a:gd name="T62" fmla="*/ 4 w 1492"/>
                  <a:gd name="T63" fmla="*/ 336 h 2052"/>
                  <a:gd name="T64" fmla="*/ 0 w 1492"/>
                  <a:gd name="T65" fmla="*/ 373 h 2052"/>
                  <a:gd name="T66" fmla="*/ 6 w 1492"/>
                  <a:gd name="T67" fmla="*/ 420 h 2052"/>
                  <a:gd name="T68" fmla="*/ 376 w 1492"/>
                  <a:gd name="T69" fmla="*/ 1889 h 2052"/>
                  <a:gd name="T70" fmla="*/ 391 w 1492"/>
                  <a:gd name="T71" fmla="*/ 1922 h 2052"/>
                  <a:gd name="T72" fmla="*/ 417 w 1492"/>
                  <a:gd name="T73" fmla="*/ 1954 h 2052"/>
                  <a:gd name="T74" fmla="*/ 453 w 1492"/>
                  <a:gd name="T75" fmla="*/ 1981 h 2052"/>
                  <a:gd name="T76" fmla="*/ 499 w 1492"/>
                  <a:gd name="T77" fmla="*/ 2005 h 2052"/>
                  <a:gd name="T78" fmla="*/ 552 w 1492"/>
                  <a:gd name="T79" fmla="*/ 2025 h 2052"/>
                  <a:gd name="T80" fmla="*/ 611 w 1492"/>
                  <a:gd name="T81" fmla="*/ 2039 h 2052"/>
                  <a:gd name="T82" fmla="*/ 676 w 1492"/>
                  <a:gd name="T83" fmla="*/ 2048 h 2052"/>
                  <a:gd name="T84" fmla="*/ 746 w 1492"/>
                  <a:gd name="T85" fmla="*/ 2052 h 2052"/>
                  <a:gd name="T86" fmla="*/ 816 w 1492"/>
                  <a:gd name="T87" fmla="*/ 2048 h 2052"/>
                  <a:gd name="T88" fmla="*/ 881 w 1492"/>
                  <a:gd name="T89" fmla="*/ 2039 h 2052"/>
                  <a:gd name="T90" fmla="*/ 940 w 1492"/>
                  <a:gd name="T91" fmla="*/ 2025 h 2052"/>
                  <a:gd name="T92" fmla="*/ 993 w 1492"/>
                  <a:gd name="T93" fmla="*/ 2005 h 2052"/>
                  <a:gd name="T94" fmla="*/ 1039 w 1492"/>
                  <a:gd name="T95" fmla="*/ 1981 h 2052"/>
                  <a:gd name="T96" fmla="*/ 1075 w 1492"/>
                  <a:gd name="T97" fmla="*/ 1954 h 2052"/>
                  <a:gd name="T98" fmla="*/ 1101 w 1492"/>
                  <a:gd name="T99" fmla="*/ 1922 h 2052"/>
                  <a:gd name="T100" fmla="*/ 1116 w 1492"/>
                  <a:gd name="T101" fmla="*/ 1889 h 2052"/>
                  <a:gd name="T102" fmla="*/ 1486 w 1492"/>
                  <a:gd name="T103" fmla="*/ 420 h 2052"/>
                  <a:gd name="T104" fmla="*/ 1492 w 1492"/>
                  <a:gd name="T105" fmla="*/ 373 h 20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2052"/>
                  <a:gd name="T161" fmla="*/ 1492 w 1492"/>
                  <a:gd name="T162" fmla="*/ 2052 h 205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135" kern="0">
                  <a:solidFill>
                    <a:schemeClr val="bg1"/>
                  </a:solidFill>
                </a:endParaRPr>
              </a:p>
            </p:txBody>
          </p:sp>
          <p:sp>
            <p:nvSpPr>
              <p:cNvPr id="128" name="Freeform 12"/>
              <p:cNvSpPr>
                <a:spLocks noEditPoints="1"/>
              </p:cNvSpPr>
              <p:nvPr/>
            </p:nvSpPr>
            <p:spPr bwMode="auto">
              <a:xfrm>
                <a:off x="0" y="0"/>
                <a:ext cx="1492" cy="746"/>
              </a:xfrm>
              <a:custGeom>
                <a:avLst/>
                <a:gdLst>
                  <a:gd name="T0" fmla="*/ 632 w 1492"/>
                  <a:gd name="T1" fmla="*/ 4 h 746"/>
                  <a:gd name="T2" fmla="*/ 456 w 1492"/>
                  <a:gd name="T3" fmla="*/ 30 h 746"/>
                  <a:gd name="T4" fmla="*/ 299 w 1492"/>
                  <a:gd name="T5" fmla="*/ 74 h 746"/>
                  <a:gd name="T6" fmla="*/ 171 w 1492"/>
                  <a:gd name="T7" fmla="*/ 136 h 746"/>
                  <a:gd name="T8" fmla="*/ 74 w 1492"/>
                  <a:gd name="T9" fmla="*/ 211 h 746"/>
                  <a:gd name="T10" fmla="*/ 16 w 1492"/>
                  <a:gd name="T11" fmla="*/ 298 h 746"/>
                  <a:gd name="T12" fmla="*/ 1 w 1492"/>
                  <a:gd name="T13" fmla="*/ 393 h 746"/>
                  <a:gd name="T14" fmla="*/ 34 w 1492"/>
                  <a:gd name="T15" fmla="*/ 485 h 746"/>
                  <a:gd name="T16" fmla="*/ 107 w 1492"/>
                  <a:gd name="T17" fmla="*/ 566 h 746"/>
                  <a:gd name="T18" fmla="*/ 219 w 1492"/>
                  <a:gd name="T19" fmla="*/ 637 h 746"/>
                  <a:gd name="T20" fmla="*/ 359 w 1492"/>
                  <a:gd name="T21" fmla="*/ 692 h 746"/>
                  <a:gd name="T22" fmla="*/ 525 w 1492"/>
                  <a:gd name="T23" fmla="*/ 729 h 746"/>
                  <a:gd name="T24" fmla="*/ 707 w 1492"/>
                  <a:gd name="T25" fmla="*/ 746 h 746"/>
                  <a:gd name="T26" fmla="*/ 896 w 1492"/>
                  <a:gd name="T27" fmla="*/ 738 h 746"/>
                  <a:gd name="T28" fmla="*/ 1070 w 1492"/>
                  <a:gd name="T29" fmla="*/ 710 h 746"/>
                  <a:gd name="T30" fmla="*/ 1220 w 1492"/>
                  <a:gd name="T31" fmla="*/ 661 h 746"/>
                  <a:gd name="T32" fmla="*/ 1344 w 1492"/>
                  <a:gd name="T33" fmla="*/ 596 h 746"/>
                  <a:gd name="T34" fmla="*/ 1434 w 1492"/>
                  <a:gd name="T35" fmla="*/ 518 h 746"/>
                  <a:gd name="T36" fmla="*/ 1483 w 1492"/>
                  <a:gd name="T37" fmla="*/ 430 h 746"/>
                  <a:gd name="T38" fmla="*/ 1488 w 1492"/>
                  <a:gd name="T39" fmla="*/ 336 h 746"/>
                  <a:gd name="T40" fmla="*/ 1447 w 1492"/>
                  <a:gd name="T41" fmla="*/ 245 h 746"/>
                  <a:gd name="T42" fmla="*/ 1365 w 1492"/>
                  <a:gd name="T43" fmla="*/ 165 h 746"/>
                  <a:gd name="T44" fmla="*/ 1247 w 1492"/>
                  <a:gd name="T45" fmla="*/ 97 h 746"/>
                  <a:gd name="T46" fmla="*/ 1102 w 1492"/>
                  <a:gd name="T47" fmla="*/ 45 h 746"/>
                  <a:gd name="T48" fmla="*/ 933 w 1492"/>
                  <a:gd name="T49" fmla="*/ 12 h 746"/>
                  <a:gd name="T50" fmla="*/ 746 w 1492"/>
                  <a:gd name="T51" fmla="*/ 0 h 746"/>
                  <a:gd name="T52" fmla="*/ 640 w 1492"/>
                  <a:gd name="T53" fmla="*/ 719 h 746"/>
                  <a:gd name="T54" fmla="*/ 474 w 1492"/>
                  <a:gd name="T55" fmla="*/ 696 h 746"/>
                  <a:gd name="T56" fmla="*/ 328 w 1492"/>
                  <a:gd name="T57" fmla="*/ 654 h 746"/>
                  <a:gd name="T58" fmla="*/ 206 w 1492"/>
                  <a:gd name="T59" fmla="*/ 596 h 746"/>
                  <a:gd name="T60" fmla="*/ 115 w 1492"/>
                  <a:gd name="T61" fmla="*/ 525 h 746"/>
                  <a:gd name="T62" fmla="*/ 61 w 1492"/>
                  <a:gd name="T63" fmla="*/ 444 h 746"/>
                  <a:gd name="T64" fmla="*/ 48 w 1492"/>
                  <a:gd name="T65" fmla="*/ 355 h 746"/>
                  <a:gd name="T66" fmla="*/ 78 w 1492"/>
                  <a:gd name="T67" fmla="*/ 269 h 746"/>
                  <a:gd name="T68" fmla="*/ 148 w 1492"/>
                  <a:gd name="T69" fmla="*/ 192 h 746"/>
                  <a:gd name="T70" fmla="*/ 251 w 1492"/>
                  <a:gd name="T71" fmla="*/ 126 h 746"/>
                  <a:gd name="T72" fmla="*/ 383 w 1492"/>
                  <a:gd name="T73" fmla="*/ 74 h 746"/>
                  <a:gd name="T74" fmla="*/ 537 w 1492"/>
                  <a:gd name="T75" fmla="*/ 39 h 746"/>
                  <a:gd name="T76" fmla="*/ 710 w 1492"/>
                  <a:gd name="T77" fmla="*/ 23 h 746"/>
                  <a:gd name="T78" fmla="*/ 887 w 1492"/>
                  <a:gd name="T79" fmla="*/ 30 h 746"/>
                  <a:gd name="T80" fmla="*/ 1049 w 1492"/>
                  <a:gd name="T81" fmla="*/ 57 h 746"/>
                  <a:gd name="T82" fmla="*/ 1190 w 1492"/>
                  <a:gd name="T83" fmla="*/ 102 h 746"/>
                  <a:gd name="T84" fmla="*/ 1307 w 1492"/>
                  <a:gd name="T85" fmla="*/ 163 h 746"/>
                  <a:gd name="T86" fmla="*/ 1391 w 1492"/>
                  <a:gd name="T87" fmla="*/ 237 h 746"/>
                  <a:gd name="T88" fmla="*/ 1438 w 1492"/>
                  <a:gd name="T89" fmla="*/ 320 h 746"/>
                  <a:gd name="T90" fmla="*/ 1441 w 1492"/>
                  <a:gd name="T91" fmla="*/ 409 h 746"/>
                  <a:gd name="T92" fmla="*/ 1403 w 1492"/>
                  <a:gd name="T93" fmla="*/ 494 h 746"/>
                  <a:gd name="T94" fmla="*/ 1326 w 1492"/>
                  <a:gd name="T95" fmla="*/ 569 h 746"/>
                  <a:gd name="T96" fmla="*/ 1216 w 1492"/>
                  <a:gd name="T97" fmla="*/ 632 h 746"/>
                  <a:gd name="T98" fmla="*/ 1079 w 1492"/>
                  <a:gd name="T99" fmla="*/ 681 h 746"/>
                  <a:gd name="T100" fmla="*/ 921 w 1492"/>
                  <a:gd name="T101" fmla="*/ 713 h 746"/>
                  <a:gd name="T102" fmla="*/ 746 w 1492"/>
                  <a:gd name="T103" fmla="*/ 723 h 7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492"/>
                  <a:gd name="T157" fmla="*/ 0 h 746"/>
                  <a:gd name="T158" fmla="*/ 1492 w 1492"/>
                  <a:gd name="T159" fmla="*/ 746 h 7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135" kern="0">
                  <a:solidFill>
                    <a:schemeClr val="bg1"/>
                  </a:solidFill>
                </a:endParaRPr>
              </a:p>
            </p:txBody>
          </p:sp>
        </p:grpSp>
        <p:grpSp>
          <p:nvGrpSpPr>
            <p:cNvPr id="85" name="组合 84"/>
            <p:cNvGrpSpPr/>
            <p:nvPr/>
          </p:nvGrpSpPr>
          <p:grpSpPr>
            <a:xfrm>
              <a:off x="3996397" y="1078699"/>
              <a:ext cx="3945878" cy="3620284"/>
              <a:chOff x="3996397" y="1078699"/>
              <a:chExt cx="3945878" cy="3620284"/>
            </a:xfrm>
          </p:grpSpPr>
          <p:grpSp>
            <p:nvGrpSpPr>
              <p:cNvPr id="87" name="Group 14"/>
              <p:cNvGrpSpPr/>
              <p:nvPr/>
            </p:nvGrpSpPr>
            <p:grpSpPr bwMode="auto">
              <a:xfrm>
                <a:off x="6790296" y="1078699"/>
                <a:ext cx="1018642" cy="1018642"/>
                <a:chOff x="0" y="0"/>
                <a:chExt cx="1089" cy="1089"/>
              </a:xfrm>
            </p:grpSpPr>
            <p:sp>
              <p:nvSpPr>
                <p:cNvPr id="123" name="Oval 15"/>
                <p:cNvSpPr>
                  <a:spLocks noChangeArrowheads="1"/>
                </p:cNvSpPr>
                <p:nvPr/>
              </p:nvSpPr>
              <p:spPr bwMode="auto">
                <a:xfrm>
                  <a:off x="0" y="0"/>
                  <a:ext cx="1089" cy="1089"/>
                </a:xfrm>
                <a:prstGeom prst="ellipse">
                  <a:avLst/>
                </a:prstGeom>
                <a:solidFill>
                  <a:schemeClr val="bg1">
                    <a:alpha val="38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124" name="Group 16"/>
                <p:cNvGrpSpPr/>
                <p:nvPr/>
              </p:nvGrpSpPr>
              <p:grpSpPr bwMode="auto">
                <a:xfrm>
                  <a:off x="91" y="30"/>
                  <a:ext cx="908" cy="296"/>
                  <a:chOff x="0" y="0"/>
                  <a:chExt cx="907" cy="295"/>
                </a:xfrm>
              </p:grpSpPr>
              <p:sp>
                <p:nvSpPr>
                  <p:cNvPr id="125" name="Freeform 17"/>
                  <p:cNvSpPr/>
                  <p:nvPr/>
                </p:nvSpPr>
                <p:spPr bwMode="auto">
                  <a:xfrm>
                    <a:off x="0" y="0"/>
                    <a:ext cx="907" cy="296"/>
                  </a:xfrm>
                  <a:custGeom>
                    <a:avLst/>
                    <a:gdLst>
                      <a:gd name="T0" fmla="*/ 0 w 4756"/>
                      <a:gd name="T1" fmla="*/ 296 h 1576"/>
                      <a:gd name="T2" fmla="*/ 10 w 4756"/>
                      <a:gd name="T3" fmla="*/ 275 h 1576"/>
                      <a:gd name="T4" fmla="*/ 21 w 4756"/>
                      <a:gd name="T5" fmla="*/ 254 h 1576"/>
                      <a:gd name="T6" fmla="*/ 32 w 4756"/>
                      <a:gd name="T7" fmla="*/ 233 h 1576"/>
                      <a:gd name="T8" fmla="*/ 45 w 4756"/>
                      <a:gd name="T9" fmla="*/ 214 h 1576"/>
                      <a:gd name="T10" fmla="*/ 59 w 4756"/>
                      <a:gd name="T11" fmla="*/ 195 h 1576"/>
                      <a:gd name="T12" fmla="*/ 74 w 4756"/>
                      <a:gd name="T13" fmla="*/ 177 h 1576"/>
                      <a:gd name="T14" fmla="*/ 89 w 4756"/>
                      <a:gd name="T15" fmla="*/ 159 h 1576"/>
                      <a:gd name="T16" fmla="*/ 105 w 4756"/>
                      <a:gd name="T17" fmla="*/ 142 h 1576"/>
                      <a:gd name="T18" fmla="*/ 114 w 4756"/>
                      <a:gd name="T19" fmla="*/ 134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2 h 1576"/>
                      <a:gd name="T56" fmla="*/ 516 w 4756"/>
                      <a:gd name="T57" fmla="*/ 4 h 1576"/>
                      <a:gd name="T58" fmla="*/ 540 w 4756"/>
                      <a:gd name="T59" fmla="*/ 8 h 1576"/>
                      <a:gd name="T60" fmla="*/ 565 w 4756"/>
                      <a:gd name="T61" fmla="*/ 12 h 1576"/>
                      <a:gd name="T62" fmla="*/ 588 w 4756"/>
                      <a:gd name="T63" fmla="*/ 18 h 1576"/>
                      <a:gd name="T64" fmla="*/ 611 w 4756"/>
                      <a:gd name="T65" fmla="*/ 26 h 1576"/>
                      <a:gd name="T66" fmla="*/ 634 w 4756"/>
                      <a:gd name="T67" fmla="*/ 33 h 1576"/>
                      <a:gd name="T68" fmla="*/ 645 w 4756"/>
                      <a:gd name="T69" fmla="*/ 38 h 1576"/>
                      <a:gd name="T70" fmla="*/ 667 w 4756"/>
                      <a:gd name="T71" fmla="*/ 48 h 1576"/>
                      <a:gd name="T72" fmla="*/ 688 w 4756"/>
                      <a:gd name="T73" fmla="*/ 59 h 1576"/>
                      <a:gd name="T74" fmla="*/ 709 w 4756"/>
                      <a:gd name="T75" fmla="*/ 70 h 1576"/>
                      <a:gd name="T76" fmla="*/ 729 w 4756"/>
                      <a:gd name="T77" fmla="*/ 83 h 1576"/>
                      <a:gd name="T78" fmla="*/ 748 w 4756"/>
                      <a:gd name="T79" fmla="*/ 96 h 1576"/>
                      <a:gd name="T80" fmla="*/ 767 w 4756"/>
                      <a:gd name="T81" fmla="*/ 111 h 1576"/>
                      <a:gd name="T82" fmla="*/ 785 w 4756"/>
                      <a:gd name="T83" fmla="*/ 126 h 1576"/>
                      <a:gd name="T84" fmla="*/ 802 w 4756"/>
                      <a:gd name="T85" fmla="*/ 142 h 1576"/>
                      <a:gd name="T86" fmla="*/ 810 w 4756"/>
                      <a:gd name="T87" fmla="*/ 150 h 1576"/>
                      <a:gd name="T88" fmla="*/ 826 w 4756"/>
                      <a:gd name="T89" fmla="*/ 168 h 1576"/>
                      <a:gd name="T90" fmla="*/ 841 w 4756"/>
                      <a:gd name="T91" fmla="*/ 186 h 1576"/>
                      <a:gd name="T92" fmla="*/ 855 w 4756"/>
                      <a:gd name="T93" fmla="*/ 204 h 1576"/>
                      <a:gd name="T94" fmla="*/ 868 w 4756"/>
                      <a:gd name="T95" fmla="*/ 224 h 1576"/>
                      <a:gd name="T96" fmla="*/ 881 w 4756"/>
                      <a:gd name="T97" fmla="*/ 243 h 1576"/>
                      <a:gd name="T98" fmla="*/ 892 w 4756"/>
                      <a:gd name="T99" fmla="*/ 264 h 1576"/>
                      <a:gd name="T100" fmla="*/ 902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sp>
                <p:nvSpPr>
                  <p:cNvPr id="126" name="Oval 18"/>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grpSp>
          <p:grpSp>
            <p:nvGrpSpPr>
              <p:cNvPr id="88" name="Group 19"/>
              <p:cNvGrpSpPr/>
              <p:nvPr/>
            </p:nvGrpSpPr>
            <p:grpSpPr bwMode="auto">
              <a:xfrm>
                <a:off x="5946855" y="1430650"/>
                <a:ext cx="738011" cy="738011"/>
                <a:chOff x="0" y="0"/>
                <a:chExt cx="1089" cy="1089"/>
              </a:xfrm>
            </p:grpSpPr>
            <p:sp>
              <p:nvSpPr>
                <p:cNvPr id="119" name="Oval 20"/>
                <p:cNvSpPr>
                  <a:spLocks noChangeArrowheads="1"/>
                </p:cNvSpPr>
                <p:nvPr/>
              </p:nvSpPr>
              <p:spPr bwMode="auto">
                <a:xfrm>
                  <a:off x="0" y="0"/>
                  <a:ext cx="1089" cy="1089"/>
                </a:xfrm>
                <a:prstGeom prst="ellipse">
                  <a:avLst/>
                </a:prstGeom>
                <a:solidFill>
                  <a:schemeClr val="bg1">
                    <a:alpha val="32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120" name="Group 21"/>
                <p:cNvGrpSpPr/>
                <p:nvPr/>
              </p:nvGrpSpPr>
              <p:grpSpPr bwMode="auto">
                <a:xfrm>
                  <a:off x="91" y="30"/>
                  <a:ext cx="908" cy="296"/>
                  <a:chOff x="0" y="0"/>
                  <a:chExt cx="907" cy="295"/>
                </a:xfrm>
              </p:grpSpPr>
              <p:sp>
                <p:nvSpPr>
                  <p:cNvPr id="121" name="Freeform 22"/>
                  <p:cNvSpPr/>
                  <p:nvPr/>
                </p:nvSpPr>
                <p:spPr bwMode="auto">
                  <a:xfrm>
                    <a:off x="1" y="0"/>
                    <a:ext cx="907" cy="294"/>
                  </a:xfrm>
                  <a:custGeom>
                    <a:avLst/>
                    <a:gdLst>
                      <a:gd name="T0" fmla="*/ 0 w 4756"/>
                      <a:gd name="T1" fmla="*/ 294 h 1576"/>
                      <a:gd name="T2" fmla="*/ 10 w 4756"/>
                      <a:gd name="T3" fmla="*/ 273 h 1576"/>
                      <a:gd name="T4" fmla="*/ 21 w 4756"/>
                      <a:gd name="T5" fmla="*/ 252 h 1576"/>
                      <a:gd name="T6" fmla="*/ 32 w 4756"/>
                      <a:gd name="T7" fmla="*/ 232 h 1576"/>
                      <a:gd name="T8" fmla="*/ 45 w 4756"/>
                      <a:gd name="T9" fmla="*/ 212 h 1576"/>
                      <a:gd name="T10" fmla="*/ 59 w 4756"/>
                      <a:gd name="T11" fmla="*/ 193 h 1576"/>
                      <a:gd name="T12" fmla="*/ 74 w 4756"/>
                      <a:gd name="T13" fmla="*/ 175 h 1576"/>
                      <a:gd name="T14" fmla="*/ 89 w 4756"/>
                      <a:gd name="T15" fmla="*/ 158 h 1576"/>
                      <a:gd name="T16" fmla="*/ 105 w 4756"/>
                      <a:gd name="T17" fmla="*/ 141 h 1576"/>
                      <a:gd name="T18" fmla="*/ 114 w 4756"/>
                      <a:gd name="T19" fmla="*/ 133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1 h 1576"/>
                      <a:gd name="T56" fmla="*/ 516 w 4756"/>
                      <a:gd name="T57" fmla="*/ 4 h 1576"/>
                      <a:gd name="T58" fmla="*/ 540 w 4756"/>
                      <a:gd name="T59" fmla="*/ 7 h 1576"/>
                      <a:gd name="T60" fmla="*/ 565 w 4756"/>
                      <a:gd name="T61" fmla="*/ 12 h 1576"/>
                      <a:gd name="T62" fmla="*/ 588 w 4756"/>
                      <a:gd name="T63" fmla="*/ 18 h 1576"/>
                      <a:gd name="T64" fmla="*/ 611 w 4756"/>
                      <a:gd name="T65" fmla="*/ 25 h 1576"/>
                      <a:gd name="T66" fmla="*/ 634 w 4756"/>
                      <a:gd name="T67" fmla="*/ 33 h 1576"/>
                      <a:gd name="T68" fmla="*/ 645 w 4756"/>
                      <a:gd name="T69" fmla="*/ 38 h 1576"/>
                      <a:gd name="T70" fmla="*/ 667 w 4756"/>
                      <a:gd name="T71" fmla="*/ 47 h 1576"/>
                      <a:gd name="T72" fmla="*/ 688 w 4756"/>
                      <a:gd name="T73" fmla="*/ 58 h 1576"/>
                      <a:gd name="T74" fmla="*/ 709 w 4756"/>
                      <a:gd name="T75" fmla="*/ 70 h 1576"/>
                      <a:gd name="T76" fmla="*/ 729 w 4756"/>
                      <a:gd name="T77" fmla="*/ 82 h 1576"/>
                      <a:gd name="T78" fmla="*/ 748 w 4756"/>
                      <a:gd name="T79" fmla="*/ 96 h 1576"/>
                      <a:gd name="T80" fmla="*/ 767 w 4756"/>
                      <a:gd name="T81" fmla="*/ 110 h 1576"/>
                      <a:gd name="T82" fmla="*/ 785 w 4756"/>
                      <a:gd name="T83" fmla="*/ 125 h 1576"/>
                      <a:gd name="T84" fmla="*/ 802 w 4756"/>
                      <a:gd name="T85" fmla="*/ 141 h 1576"/>
                      <a:gd name="T86" fmla="*/ 810 w 4756"/>
                      <a:gd name="T87" fmla="*/ 149 h 1576"/>
                      <a:gd name="T88" fmla="*/ 826 w 4756"/>
                      <a:gd name="T89" fmla="*/ 166 h 1576"/>
                      <a:gd name="T90" fmla="*/ 841 w 4756"/>
                      <a:gd name="T91" fmla="*/ 184 h 1576"/>
                      <a:gd name="T92" fmla="*/ 855 w 4756"/>
                      <a:gd name="T93" fmla="*/ 203 h 1576"/>
                      <a:gd name="T94" fmla="*/ 868 w 4756"/>
                      <a:gd name="T95" fmla="*/ 222 h 1576"/>
                      <a:gd name="T96" fmla="*/ 881 w 4756"/>
                      <a:gd name="T97" fmla="*/ 242 h 1576"/>
                      <a:gd name="T98" fmla="*/ 892 w 4756"/>
                      <a:gd name="T99" fmla="*/ 262 h 1576"/>
                      <a:gd name="T100" fmla="*/ 902 w 4756"/>
                      <a:gd name="T101" fmla="*/ 283 h 1576"/>
                      <a:gd name="T102" fmla="*/ 0 w 4756"/>
                      <a:gd name="T103" fmla="*/ 294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sp>
                <p:nvSpPr>
                  <p:cNvPr id="122" name="Oval 23"/>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grpSp>
          <p:grpSp>
            <p:nvGrpSpPr>
              <p:cNvPr id="89" name="Group 24"/>
              <p:cNvGrpSpPr/>
              <p:nvPr/>
            </p:nvGrpSpPr>
            <p:grpSpPr bwMode="auto">
              <a:xfrm>
                <a:off x="6263145" y="1500420"/>
                <a:ext cx="738011" cy="738011"/>
                <a:chOff x="0" y="0"/>
                <a:chExt cx="1089" cy="1089"/>
              </a:xfrm>
            </p:grpSpPr>
            <p:sp>
              <p:nvSpPr>
                <p:cNvPr id="115" name="Oval 25"/>
                <p:cNvSpPr>
                  <a:spLocks noChangeArrowheads="1"/>
                </p:cNvSpPr>
                <p:nvPr/>
              </p:nvSpPr>
              <p:spPr bwMode="auto">
                <a:xfrm>
                  <a:off x="0" y="0"/>
                  <a:ext cx="1089" cy="1089"/>
                </a:xfrm>
                <a:prstGeom prst="ellipse">
                  <a:avLst/>
                </a:prstGeom>
                <a:solidFill>
                  <a:schemeClr val="bg1">
                    <a:alpha val="32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116" name="Group 26"/>
                <p:cNvGrpSpPr/>
                <p:nvPr/>
              </p:nvGrpSpPr>
              <p:grpSpPr bwMode="auto">
                <a:xfrm>
                  <a:off x="91" y="30"/>
                  <a:ext cx="908" cy="296"/>
                  <a:chOff x="0" y="0"/>
                  <a:chExt cx="907" cy="295"/>
                </a:xfrm>
              </p:grpSpPr>
              <p:sp>
                <p:nvSpPr>
                  <p:cNvPr id="117" name="Freeform 27"/>
                  <p:cNvSpPr/>
                  <p:nvPr/>
                </p:nvSpPr>
                <p:spPr bwMode="auto">
                  <a:xfrm>
                    <a:off x="1" y="0"/>
                    <a:ext cx="907" cy="294"/>
                  </a:xfrm>
                  <a:custGeom>
                    <a:avLst/>
                    <a:gdLst>
                      <a:gd name="T0" fmla="*/ 0 w 4756"/>
                      <a:gd name="T1" fmla="*/ 294 h 1576"/>
                      <a:gd name="T2" fmla="*/ 10 w 4756"/>
                      <a:gd name="T3" fmla="*/ 273 h 1576"/>
                      <a:gd name="T4" fmla="*/ 21 w 4756"/>
                      <a:gd name="T5" fmla="*/ 252 h 1576"/>
                      <a:gd name="T6" fmla="*/ 32 w 4756"/>
                      <a:gd name="T7" fmla="*/ 232 h 1576"/>
                      <a:gd name="T8" fmla="*/ 45 w 4756"/>
                      <a:gd name="T9" fmla="*/ 212 h 1576"/>
                      <a:gd name="T10" fmla="*/ 59 w 4756"/>
                      <a:gd name="T11" fmla="*/ 193 h 1576"/>
                      <a:gd name="T12" fmla="*/ 74 w 4756"/>
                      <a:gd name="T13" fmla="*/ 175 h 1576"/>
                      <a:gd name="T14" fmla="*/ 89 w 4756"/>
                      <a:gd name="T15" fmla="*/ 158 h 1576"/>
                      <a:gd name="T16" fmla="*/ 105 w 4756"/>
                      <a:gd name="T17" fmla="*/ 141 h 1576"/>
                      <a:gd name="T18" fmla="*/ 114 w 4756"/>
                      <a:gd name="T19" fmla="*/ 133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1 h 1576"/>
                      <a:gd name="T56" fmla="*/ 516 w 4756"/>
                      <a:gd name="T57" fmla="*/ 4 h 1576"/>
                      <a:gd name="T58" fmla="*/ 540 w 4756"/>
                      <a:gd name="T59" fmla="*/ 7 h 1576"/>
                      <a:gd name="T60" fmla="*/ 565 w 4756"/>
                      <a:gd name="T61" fmla="*/ 12 h 1576"/>
                      <a:gd name="T62" fmla="*/ 588 w 4756"/>
                      <a:gd name="T63" fmla="*/ 18 h 1576"/>
                      <a:gd name="T64" fmla="*/ 611 w 4756"/>
                      <a:gd name="T65" fmla="*/ 25 h 1576"/>
                      <a:gd name="T66" fmla="*/ 634 w 4756"/>
                      <a:gd name="T67" fmla="*/ 33 h 1576"/>
                      <a:gd name="T68" fmla="*/ 645 w 4756"/>
                      <a:gd name="T69" fmla="*/ 38 h 1576"/>
                      <a:gd name="T70" fmla="*/ 667 w 4756"/>
                      <a:gd name="T71" fmla="*/ 47 h 1576"/>
                      <a:gd name="T72" fmla="*/ 688 w 4756"/>
                      <a:gd name="T73" fmla="*/ 58 h 1576"/>
                      <a:gd name="T74" fmla="*/ 709 w 4756"/>
                      <a:gd name="T75" fmla="*/ 70 h 1576"/>
                      <a:gd name="T76" fmla="*/ 729 w 4756"/>
                      <a:gd name="T77" fmla="*/ 82 h 1576"/>
                      <a:gd name="T78" fmla="*/ 748 w 4756"/>
                      <a:gd name="T79" fmla="*/ 96 h 1576"/>
                      <a:gd name="T80" fmla="*/ 767 w 4756"/>
                      <a:gd name="T81" fmla="*/ 110 h 1576"/>
                      <a:gd name="T82" fmla="*/ 785 w 4756"/>
                      <a:gd name="T83" fmla="*/ 125 h 1576"/>
                      <a:gd name="T84" fmla="*/ 802 w 4756"/>
                      <a:gd name="T85" fmla="*/ 141 h 1576"/>
                      <a:gd name="T86" fmla="*/ 810 w 4756"/>
                      <a:gd name="T87" fmla="*/ 149 h 1576"/>
                      <a:gd name="T88" fmla="*/ 826 w 4756"/>
                      <a:gd name="T89" fmla="*/ 166 h 1576"/>
                      <a:gd name="T90" fmla="*/ 841 w 4756"/>
                      <a:gd name="T91" fmla="*/ 184 h 1576"/>
                      <a:gd name="T92" fmla="*/ 855 w 4756"/>
                      <a:gd name="T93" fmla="*/ 203 h 1576"/>
                      <a:gd name="T94" fmla="*/ 868 w 4756"/>
                      <a:gd name="T95" fmla="*/ 222 h 1576"/>
                      <a:gd name="T96" fmla="*/ 881 w 4756"/>
                      <a:gd name="T97" fmla="*/ 242 h 1576"/>
                      <a:gd name="T98" fmla="*/ 892 w 4756"/>
                      <a:gd name="T99" fmla="*/ 262 h 1576"/>
                      <a:gd name="T100" fmla="*/ 902 w 4756"/>
                      <a:gd name="T101" fmla="*/ 283 h 1576"/>
                      <a:gd name="T102" fmla="*/ 0 w 4756"/>
                      <a:gd name="T103" fmla="*/ 294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sp>
                <p:nvSpPr>
                  <p:cNvPr id="118" name="Oval 28"/>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grpSp>
          <p:grpSp>
            <p:nvGrpSpPr>
              <p:cNvPr id="90" name="Group 29"/>
              <p:cNvGrpSpPr/>
              <p:nvPr/>
            </p:nvGrpSpPr>
            <p:grpSpPr bwMode="auto">
              <a:xfrm>
                <a:off x="5700335" y="1711280"/>
                <a:ext cx="738011" cy="738011"/>
                <a:chOff x="0" y="0"/>
                <a:chExt cx="1089" cy="1089"/>
              </a:xfrm>
            </p:grpSpPr>
            <p:sp>
              <p:nvSpPr>
                <p:cNvPr id="111" name="Oval 30"/>
                <p:cNvSpPr>
                  <a:spLocks noChangeArrowheads="1"/>
                </p:cNvSpPr>
                <p:nvPr/>
              </p:nvSpPr>
              <p:spPr bwMode="auto">
                <a:xfrm>
                  <a:off x="0" y="0"/>
                  <a:ext cx="1089" cy="1089"/>
                </a:xfrm>
                <a:prstGeom prst="ellipse">
                  <a:avLst/>
                </a:prstGeom>
                <a:solidFill>
                  <a:schemeClr val="bg1">
                    <a:alpha val="32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112" name="Group 31"/>
                <p:cNvGrpSpPr/>
                <p:nvPr/>
              </p:nvGrpSpPr>
              <p:grpSpPr bwMode="auto">
                <a:xfrm>
                  <a:off x="91" y="30"/>
                  <a:ext cx="908" cy="296"/>
                  <a:chOff x="0" y="0"/>
                  <a:chExt cx="907" cy="295"/>
                </a:xfrm>
              </p:grpSpPr>
              <p:sp>
                <p:nvSpPr>
                  <p:cNvPr id="113" name="Freeform 32"/>
                  <p:cNvSpPr/>
                  <p:nvPr/>
                </p:nvSpPr>
                <p:spPr bwMode="auto">
                  <a:xfrm>
                    <a:off x="1" y="0"/>
                    <a:ext cx="907" cy="294"/>
                  </a:xfrm>
                  <a:custGeom>
                    <a:avLst/>
                    <a:gdLst>
                      <a:gd name="T0" fmla="*/ 0 w 4756"/>
                      <a:gd name="T1" fmla="*/ 294 h 1576"/>
                      <a:gd name="T2" fmla="*/ 10 w 4756"/>
                      <a:gd name="T3" fmla="*/ 273 h 1576"/>
                      <a:gd name="T4" fmla="*/ 21 w 4756"/>
                      <a:gd name="T5" fmla="*/ 252 h 1576"/>
                      <a:gd name="T6" fmla="*/ 32 w 4756"/>
                      <a:gd name="T7" fmla="*/ 232 h 1576"/>
                      <a:gd name="T8" fmla="*/ 45 w 4756"/>
                      <a:gd name="T9" fmla="*/ 212 h 1576"/>
                      <a:gd name="T10" fmla="*/ 59 w 4756"/>
                      <a:gd name="T11" fmla="*/ 193 h 1576"/>
                      <a:gd name="T12" fmla="*/ 74 w 4756"/>
                      <a:gd name="T13" fmla="*/ 175 h 1576"/>
                      <a:gd name="T14" fmla="*/ 89 w 4756"/>
                      <a:gd name="T15" fmla="*/ 158 h 1576"/>
                      <a:gd name="T16" fmla="*/ 105 w 4756"/>
                      <a:gd name="T17" fmla="*/ 141 h 1576"/>
                      <a:gd name="T18" fmla="*/ 114 w 4756"/>
                      <a:gd name="T19" fmla="*/ 133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1 h 1576"/>
                      <a:gd name="T56" fmla="*/ 516 w 4756"/>
                      <a:gd name="T57" fmla="*/ 4 h 1576"/>
                      <a:gd name="T58" fmla="*/ 540 w 4756"/>
                      <a:gd name="T59" fmla="*/ 7 h 1576"/>
                      <a:gd name="T60" fmla="*/ 565 w 4756"/>
                      <a:gd name="T61" fmla="*/ 12 h 1576"/>
                      <a:gd name="T62" fmla="*/ 588 w 4756"/>
                      <a:gd name="T63" fmla="*/ 18 h 1576"/>
                      <a:gd name="T64" fmla="*/ 611 w 4756"/>
                      <a:gd name="T65" fmla="*/ 25 h 1576"/>
                      <a:gd name="T66" fmla="*/ 634 w 4756"/>
                      <a:gd name="T67" fmla="*/ 33 h 1576"/>
                      <a:gd name="T68" fmla="*/ 645 w 4756"/>
                      <a:gd name="T69" fmla="*/ 38 h 1576"/>
                      <a:gd name="T70" fmla="*/ 667 w 4756"/>
                      <a:gd name="T71" fmla="*/ 47 h 1576"/>
                      <a:gd name="T72" fmla="*/ 688 w 4756"/>
                      <a:gd name="T73" fmla="*/ 58 h 1576"/>
                      <a:gd name="T74" fmla="*/ 709 w 4756"/>
                      <a:gd name="T75" fmla="*/ 70 h 1576"/>
                      <a:gd name="T76" fmla="*/ 729 w 4756"/>
                      <a:gd name="T77" fmla="*/ 82 h 1576"/>
                      <a:gd name="T78" fmla="*/ 748 w 4756"/>
                      <a:gd name="T79" fmla="*/ 96 h 1576"/>
                      <a:gd name="T80" fmla="*/ 767 w 4756"/>
                      <a:gd name="T81" fmla="*/ 110 h 1576"/>
                      <a:gd name="T82" fmla="*/ 785 w 4756"/>
                      <a:gd name="T83" fmla="*/ 125 h 1576"/>
                      <a:gd name="T84" fmla="*/ 802 w 4756"/>
                      <a:gd name="T85" fmla="*/ 141 h 1576"/>
                      <a:gd name="T86" fmla="*/ 810 w 4756"/>
                      <a:gd name="T87" fmla="*/ 149 h 1576"/>
                      <a:gd name="T88" fmla="*/ 826 w 4756"/>
                      <a:gd name="T89" fmla="*/ 166 h 1576"/>
                      <a:gd name="T90" fmla="*/ 841 w 4756"/>
                      <a:gd name="T91" fmla="*/ 184 h 1576"/>
                      <a:gd name="T92" fmla="*/ 855 w 4756"/>
                      <a:gd name="T93" fmla="*/ 203 h 1576"/>
                      <a:gd name="T94" fmla="*/ 868 w 4756"/>
                      <a:gd name="T95" fmla="*/ 222 h 1576"/>
                      <a:gd name="T96" fmla="*/ 881 w 4756"/>
                      <a:gd name="T97" fmla="*/ 242 h 1576"/>
                      <a:gd name="T98" fmla="*/ 892 w 4756"/>
                      <a:gd name="T99" fmla="*/ 262 h 1576"/>
                      <a:gd name="T100" fmla="*/ 902 w 4756"/>
                      <a:gd name="T101" fmla="*/ 283 h 1576"/>
                      <a:gd name="T102" fmla="*/ 0 w 4756"/>
                      <a:gd name="T103" fmla="*/ 294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sp>
                <p:nvSpPr>
                  <p:cNvPr id="114" name="Oval 33"/>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grpSp>
          <p:grpSp>
            <p:nvGrpSpPr>
              <p:cNvPr id="91" name="Group 34"/>
              <p:cNvGrpSpPr/>
              <p:nvPr/>
            </p:nvGrpSpPr>
            <p:grpSpPr bwMode="auto">
              <a:xfrm>
                <a:off x="6122055" y="1993461"/>
                <a:ext cx="738011" cy="738011"/>
                <a:chOff x="0" y="0"/>
                <a:chExt cx="1089" cy="1089"/>
              </a:xfrm>
            </p:grpSpPr>
            <p:sp>
              <p:nvSpPr>
                <p:cNvPr id="107" name="Oval 35"/>
                <p:cNvSpPr>
                  <a:spLocks noChangeArrowheads="1"/>
                </p:cNvSpPr>
                <p:nvPr/>
              </p:nvSpPr>
              <p:spPr bwMode="auto">
                <a:xfrm>
                  <a:off x="0" y="0"/>
                  <a:ext cx="1089" cy="1089"/>
                </a:xfrm>
                <a:prstGeom prst="ellipse">
                  <a:avLst/>
                </a:prstGeom>
                <a:solidFill>
                  <a:schemeClr val="bg1">
                    <a:alpha val="32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108" name="Group 36"/>
                <p:cNvGrpSpPr/>
                <p:nvPr/>
              </p:nvGrpSpPr>
              <p:grpSpPr bwMode="auto">
                <a:xfrm>
                  <a:off x="91" y="30"/>
                  <a:ext cx="908" cy="296"/>
                  <a:chOff x="0" y="0"/>
                  <a:chExt cx="907" cy="295"/>
                </a:xfrm>
              </p:grpSpPr>
              <p:sp>
                <p:nvSpPr>
                  <p:cNvPr id="109" name="Freeform 37"/>
                  <p:cNvSpPr/>
                  <p:nvPr/>
                </p:nvSpPr>
                <p:spPr bwMode="auto">
                  <a:xfrm>
                    <a:off x="1" y="0"/>
                    <a:ext cx="907" cy="294"/>
                  </a:xfrm>
                  <a:custGeom>
                    <a:avLst/>
                    <a:gdLst>
                      <a:gd name="T0" fmla="*/ 0 w 4756"/>
                      <a:gd name="T1" fmla="*/ 294 h 1576"/>
                      <a:gd name="T2" fmla="*/ 10 w 4756"/>
                      <a:gd name="T3" fmla="*/ 273 h 1576"/>
                      <a:gd name="T4" fmla="*/ 21 w 4756"/>
                      <a:gd name="T5" fmla="*/ 252 h 1576"/>
                      <a:gd name="T6" fmla="*/ 32 w 4756"/>
                      <a:gd name="T7" fmla="*/ 232 h 1576"/>
                      <a:gd name="T8" fmla="*/ 45 w 4756"/>
                      <a:gd name="T9" fmla="*/ 212 h 1576"/>
                      <a:gd name="T10" fmla="*/ 59 w 4756"/>
                      <a:gd name="T11" fmla="*/ 193 h 1576"/>
                      <a:gd name="T12" fmla="*/ 74 w 4756"/>
                      <a:gd name="T13" fmla="*/ 175 h 1576"/>
                      <a:gd name="T14" fmla="*/ 89 w 4756"/>
                      <a:gd name="T15" fmla="*/ 158 h 1576"/>
                      <a:gd name="T16" fmla="*/ 105 w 4756"/>
                      <a:gd name="T17" fmla="*/ 141 h 1576"/>
                      <a:gd name="T18" fmla="*/ 114 w 4756"/>
                      <a:gd name="T19" fmla="*/ 133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1 h 1576"/>
                      <a:gd name="T56" fmla="*/ 516 w 4756"/>
                      <a:gd name="T57" fmla="*/ 4 h 1576"/>
                      <a:gd name="T58" fmla="*/ 540 w 4756"/>
                      <a:gd name="T59" fmla="*/ 7 h 1576"/>
                      <a:gd name="T60" fmla="*/ 565 w 4756"/>
                      <a:gd name="T61" fmla="*/ 12 h 1576"/>
                      <a:gd name="T62" fmla="*/ 588 w 4756"/>
                      <a:gd name="T63" fmla="*/ 18 h 1576"/>
                      <a:gd name="T64" fmla="*/ 611 w 4756"/>
                      <a:gd name="T65" fmla="*/ 25 h 1576"/>
                      <a:gd name="T66" fmla="*/ 634 w 4756"/>
                      <a:gd name="T67" fmla="*/ 33 h 1576"/>
                      <a:gd name="T68" fmla="*/ 645 w 4756"/>
                      <a:gd name="T69" fmla="*/ 38 h 1576"/>
                      <a:gd name="T70" fmla="*/ 667 w 4756"/>
                      <a:gd name="T71" fmla="*/ 47 h 1576"/>
                      <a:gd name="T72" fmla="*/ 688 w 4756"/>
                      <a:gd name="T73" fmla="*/ 58 h 1576"/>
                      <a:gd name="T74" fmla="*/ 709 w 4756"/>
                      <a:gd name="T75" fmla="*/ 70 h 1576"/>
                      <a:gd name="T76" fmla="*/ 729 w 4756"/>
                      <a:gd name="T77" fmla="*/ 82 h 1576"/>
                      <a:gd name="T78" fmla="*/ 748 w 4756"/>
                      <a:gd name="T79" fmla="*/ 96 h 1576"/>
                      <a:gd name="T80" fmla="*/ 767 w 4756"/>
                      <a:gd name="T81" fmla="*/ 110 h 1576"/>
                      <a:gd name="T82" fmla="*/ 785 w 4756"/>
                      <a:gd name="T83" fmla="*/ 125 h 1576"/>
                      <a:gd name="T84" fmla="*/ 802 w 4756"/>
                      <a:gd name="T85" fmla="*/ 141 h 1576"/>
                      <a:gd name="T86" fmla="*/ 810 w 4756"/>
                      <a:gd name="T87" fmla="*/ 149 h 1576"/>
                      <a:gd name="T88" fmla="*/ 826 w 4756"/>
                      <a:gd name="T89" fmla="*/ 166 h 1576"/>
                      <a:gd name="T90" fmla="*/ 841 w 4756"/>
                      <a:gd name="T91" fmla="*/ 184 h 1576"/>
                      <a:gd name="T92" fmla="*/ 855 w 4756"/>
                      <a:gd name="T93" fmla="*/ 203 h 1576"/>
                      <a:gd name="T94" fmla="*/ 868 w 4756"/>
                      <a:gd name="T95" fmla="*/ 222 h 1576"/>
                      <a:gd name="T96" fmla="*/ 881 w 4756"/>
                      <a:gd name="T97" fmla="*/ 242 h 1576"/>
                      <a:gd name="T98" fmla="*/ 892 w 4756"/>
                      <a:gd name="T99" fmla="*/ 262 h 1576"/>
                      <a:gd name="T100" fmla="*/ 902 w 4756"/>
                      <a:gd name="T101" fmla="*/ 283 h 1576"/>
                      <a:gd name="T102" fmla="*/ 0 w 4756"/>
                      <a:gd name="T103" fmla="*/ 294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sp>
                <p:nvSpPr>
                  <p:cNvPr id="110" name="Oval 38"/>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grpSp>
          <p:grpSp>
            <p:nvGrpSpPr>
              <p:cNvPr id="92" name="Group 39"/>
              <p:cNvGrpSpPr/>
              <p:nvPr/>
            </p:nvGrpSpPr>
            <p:grpSpPr bwMode="auto">
              <a:xfrm>
                <a:off x="7142247" y="1746941"/>
                <a:ext cx="738011" cy="738011"/>
                <a:chOff x="0" y="0"/>
                <a:chExt cx="1089" cy="1089"/>
              </a:xfrm>
            </p:grpSpPr>
            <p:sp>
              <p:nvSpPr>
                <p:cNvPr id="103" name="Oval 40"/>
                <p:cNvSpPr>
                  <a:spLocks noChangeArrowheads="1"/>
                </p:cNvSpPr>
                <p:nvPr/>
              </p:nvSpPr>
              <p:spPr bwMode="auto">
                <a:xfrm>
                  <a:off x="0" y="0"/>
                  <a:ext cx="1089" cy="1089"/>
                </a:xfrm>
                <a:prstGeom prst="ellipse">
                  <a:avLst/>
                </a:prstGeom>
                <a:solidFill>
                  <a:schemeClr val="bg1">
                    <a:alpha val="32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104" name="Group 41"/>
                <p:cNvGrpSpPr/>
                <p:nvPr/>
              </p:nvGrpSpPr>
              <p:grpSpPr bwMode="auto">
                <a:xfrm>
                  <a:off x="91" y="30"/>
                  <a:ext cx="908" cy="296"/>
                  <a:chOff x="0" y="0"/>
                  <a:chExt cx="907" cy="295"/>
                </a:xfrm>
              </p:grpSpPr>
              <p:sp>
                <p:nvSpPr>
                  <p:cNvPr id="105" name="Freeform 42"/>
                  <p:cNvSpPr/>
                  <p:nvPr/>
                </p:nvSpPr>
                <p:spPr bwMode="auto">
                  <a:xfrm>
                    <a:off x="1" y="0"/>
                    <a:ext cx="907" cy="294"/>
                  </a:xfrm>
                  <a:custGeom>
                    <a:avLst/>
                    <a:gdLst>
                      <a:gd name="T0" fmla="*/ 0 w 4756"/>
                      <a:gd name="T1" fmla="*/ 294 h 1576"/>
                      <a:gd name="T2" fmla="*/ 10 w 4756"/>
                      <a:gd name="T3" fmla="*/ 273 h 1576"/>
                      <a:gd name="T4" fmla="*/ 21 w 4756"/>
                      <a:gd name="T5" fmla="*/ 252 h 1576"/>
                      <a:gd name="T6" fmla="*/ 32 w 4756"/>
                      <a:gd name="T7" fmla="*/ 232 h 1576"/>
                      <a:gd name="T8" fmla="*/ 45 w 4756"/>
                      <a:gd name="T9" fmla="*/ 212 h 1576"/>
                      <a:gd name="T10" fmla="*/ 59 w 4756"/>
                      <a:gd name="T11" fmla="*/ 193 h 1576"/>
                      <a:gd name="T12" fmla="*/ 74 w 4756"/>
                      <a:gd name="T13" fmla="*/ 175 h 1576"/>
                      <a:gd name="T14" fmla="*/ 89 w 4756"/>
                      <a:gd name="T15" fmla="*/ 158 h 1576"/>
                      <a:gd name="T16" fmla="*/ 105 w 4756"/>
                      <a:gd name="T17" fmla="*/ 141 h 1576"/>
                      <a:gd name="T18" fmla="*/ 114 w 4756"/>
                      <a:gd name="T19" fmla="*/ 133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1 h 1576"/>
                      <a:gd name="T56" fmla="*/ 516 w 4756"/>
                      <a:gd name="T57" fmla="*/ 4 h 1576"/>
                      <a:gd name="T58" fmla="*/ 540 w 4756"/>
                      <a:gd name="T59" fmla="*/ 7 h 1576"/>
                      <a:gd name="T60" fmla="*/ 565 w 4756"/>
                      <a:gd name="T61" fmla="*/ 12 h 1576"/>
                      <a:gd name="T62" fmla="*/ 588 w 4756"/>
                      <a:gd name="T63" fmla="*/ 18 h 1576"/>
                      <a:gd name="T64" fmla="*/ 611 w 4756"/>
                      <a:gd name="T65" fmla="*/ 25 h 1576"/>
                      <a:gd name="T66" fmla="*/ 634 w 4756"/>
                      <a:gd name="T67" fmla="*/ 33 h 1576"/>
                      <a:gd name="T68" fmla="*/ 645 w 4756"/>
                      <a:gd name="T69" fmla="*/ 38 h 1576"/>
                      <a:gd name="T70" fmla="*/ 667 w 4756"/>
                      <a:gd name="T71" fmla="*/ 47 h 1576"/>
                      <a:gd name="T72" fmla="*/ 688 w 4756"/>
                      <a:gd name="T73" fmla="*/ 58 h 1576"/>
                      <a:gd name="T74" fmla="*/ 709 w 4756"/>
                      <a:gd name="T75" fmla="*/ 70 h 1576"/>
                      <a:gd name="T76" fmla="*/ 729 w 4756"/>
                      <a:gd name="T77" fmla="*/ 82 h 1576"/>
                      <a:gd name="T78" fmla="*/ 748 w 4756"/>
                      <a:gd name="T79" fmla="*/ 96 h 1576"/>
                      <a:gd name="T80" fmla="*/ 767 w 4756"/>
                      <a:gd name="T81" fmla="*/ 110 h 1576"/>
                      <a:gd name="T82" fmla="*/ 785 w 4756"/>
                      <a:gd name="T83" fmla="*/ 125 h 1576"/>
                      <a:gd name="T84" fmla="*/ 802 w 4756"/>
                      <a:gd name="T85" fmla="*/ 141 h 1576"/>
                      <a:gd name="T86" fmla="*/ 810 w 4756"/>
                      <a:gd name="T87" fmla="*/ 149 h 1576"/>
                      <a:gd name="T88" fmla="*/ 826 w 4756"/>
                      <a:gd name="T89" fmla="*/ 166 h 1576"/>
                      <a:gd name="T90" fmla="*/ 841 w 4756"/>
                      <a:gd name="T91" fmla="*/ 184 h 1576"/>
                      <a:gd name="T92" fmla="*/ 855 w 4756"/>
                      <a:gd name="T93" fmla="*/ 203 h 1576"/>
                      <a:gd name="T94" fmla="*/ 868 w 4756"/>
                      <a:gd name="T95" fmla="*/ 222 h 1576"/>
                      <a:gd name="T96" fmla="*/ 881 w 4756"/>
                      <a:gd name="T97" fmla="*/ 242 h 1576"/>
                      <a:gd name="T98" fmla="*/ 892 w 4756"/>
                      <a:gd name="T99" fmla="*/ 262 h 1576"/>
                      <a:gd name="T100" fmla="*/ 902 w 4756"/>
                      <a:gd name="T101" fmla="*/ 283 h 1576"/>
                      <a:gd name="T102" fmla="*/ 0 w 4756"/>
                      <a:gd name="T103" fmla="*/ 294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sp>
                <p:nvSpPr>
                  <p:cNvPr id="106" name="Oval 43"/>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grpSp>
          <p:sp>
            <p:nvSpPr>
              <p:cNvPr id="93" name="Text Box 51"/>
              <p:cNvSpPr txBox="1">
                <a:spLocks noChangeArrowheads="1"/>
              </p:cNvSpPr>
              <p:nvPr/>
            </p:nvSpPr>
            <p:spPr bwMode="auto">
              <a:xfrm>
                <a:off x="6824406" y="1264752"/>
                <a:ext cx="948871" cy="40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ea typeface="微软雅黑" panose="020B0503020204020204" pitchFamily="34" charset="-122"/>
                  </a:defRPr>
                </a:lvl1pPr>
                <a:lvl2pPr marL="742950" indent="-285750" eaLnBrk="0" hangingPunct="0">
                  <a:defRPr b="1">
                    <a:solidFill>
                      <a:schemeClr val="tx1"/>
                    </a:solidFill>
                    <a:latin typeface="Arial" panose="020B0604020202020204" pitchFamily="34" charset="0"/>
                    <a:ea typeface="微软雅黑" panose="020B0503020204020204" pitchFamily="34" charset="-122"/>
                  </a:defRPr>
                </a:lvl2pPr>
                <a:lvl3pPr marL="1143000" indent="-228600" eaLnBrk="0" hangingPunct="0">
                  <a:defRPr b="1">
                    <a:solidFill>
                      <a:schemeClr val="tx1"/>
                    </a:solidFill>
                    <a:latin typeface="Arial" panose="020B0604020202020204" pitchFamily="34" charset="0"/>
                    <a:ea typeface="微软雅黑" panose="020B0503020204020204" pitchFamily="34" charset="-122"/>
                  </a:defRPr>
                </a:lvl3pPr>
                <a:lvl4pPr marL="1600200" indent="-228600" eaLnBrk="0" hangingPunct="0">
                  <a:defRPr b="1">
                    <a:solidFill>
                      <a:schemeClr val="tx1"/>
                    </a:solidFill>
                    <a:latin typeface="Arial" panose="020B0604020202020204" pitchFamily="34" charset="0"/>
                    <a:ea typeface="微软雅黑" panose="020B0503020204020204" pitchFamily="34" charset="-122"/>
                  </a:defRPr>
                </a:lvl4pPr>
                <a:lvl5pPr marL="2057400" indent="-228600" eaLnBrk="0" hangingPunct="0">
                  <a:defRPr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9pPr>
              </a:lstStyle>
              <a:p>
                <a:pPr algn="ctr" defTabSz="1218565" eaLnBrk="1" latinLnBrk="1" hangingPunct="1">
                  <a:defRPr/>
                </a:pPr>
                <a:r>
                  <a:rPr lang="zh-CN" altLang="en-US" sz="1465" kern="0" dirty="0">
                    <a:solidFill>
                      <a:schemeClr val="bg1"/>
                    </a:solidFill>
                  </a:rPr>
                  <a:t>单击此处</a:t>
                </a:r>
              </a:p>
              <a:p>
                <a:pPr algn="ctr" defTabSz="1218565" eaLnBrk="1" latinLnBrk="1" hangingPunct="1">
                  <a:defRPr/>
                </a:pPr>
                <a:r>
                  <a:rPr lang="zh-CN" altLang="en-US" sz="1465" kern="0" dirty="0">
                    <a:solidFill>
                      <a:schemeClr val="bg1"/>
                    </a:solidFill>
                  </a:rPr>
                  <a:t>添加文字</a:t>
                </a:r>
                <a:endParaRPr lang="en-US" sz="1465" kern="0" dirty="0">
                  <a:solidFill>
                    <a:schemeClr val="bg1"/>
                  </a:solidFill>
                </a:endParaRPr>
              </a:p>
            </p:txBody>
          </p:sp>
          <p:grpSp>
            <p:nvGrpSpPr>
              <p:cNvPr id="94" name="Group 83"/>
              <p:cNvGrpSpPr/>
              <p:nvPr/>
            </p:nvGrpSpPr>
            <p:grpSpPr bwMode="auto">
              <a:xfrm>
                <a:off x="6613545" y="1818261"/>
                <a:ext cx="738011" cy="738011"/>
                <a:chOff x="0" y="0"/>
                <a:chExt cx="1089" cy="1089"/>
              </a:xfrm>
            </p:grpSpPr>
            <p:sp>
              <p:nvSpPr>
                <p:cNvPr id="99" name="Oval 84"/>
                <p:cNvSpPr>
                  <a:spLocks noChangeArrowheads="1"/>
                </p:cNvSpPr>
                <p:nvPr/>
              </p:nvSpPr>
              <p:spPr bwMode="auto">
                <a:xfrm>
                  <a:off x="0" y="0"/>
                  <a:ext cx="1089" cy="1089"/>
                </a:xfrm>
                <a:prstGeom prst="ellipse">
                  <a:avLst/>
                </a:prstGeom>
                <a:solidFill>
                  <a:schemeClr val="bg1">
                    <a:alpha val="32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nvGrpSpPr>
                <p:cNvPr id="100" name="Group 85"/>
                <p:cNvGrpSpPr/>
                <p:nvPr/>
              </p:nvGrpSpPr>
              <p:grpSpPr bwMode="auto">
                <a:xfrm>
                  <a:off x="91" y="30"/>
                  <a:ext cx="908" cy="296"/>
                  <a:chOff x="0" y="0"/>
                  <a:chExt cx="907" cy="295"/>
                </a:xfrm>
              </p:grpSpPr>
              <p:sp>
                <p:nvSpPr>
                  <p:cNvPr id="101" name="Freeform 86"/>
                  <p:cNvSpPr/>
                  <p:nvPr/>
                </p:nvSpPr>
                <p:spPr bwMode="auto">
                  <a:xfrm>
                    <a:off x="1" y="0"/>
                    <a:ext cx="907" cy="294"/>
                  </a:xfrm>
                  <a:custGeom>
                    <a:avLst/>
                    <a:gdLst>
                      <a:gd name="T0" fmla="*/ 0 w 4756"/>
                      <a:gd name="T1" fmla="*/ 294 h 1576"/>
                      <a:gd name="T2" fmla="*/ 10 w 4756"/>
                      <a:gd name="T3" fmla="*/ 273 h 1576"/>
                      <a:gd name="T4" fmla="*/ 21 w 4756"/>
                      <a:gd name="T5" fmla="*/ 252 h 1576"/>
                      <a:gd name="T6" fmla="*/ 32 w 4756"/>
                      <a:gd name="T7" fmla="*/ 232 h 1576"/>
                      <a:gd name="T8" fmla="*/ 45 w 4756"/>
                      <a:gd name="T9" fmla="*/ 212 h 1576"/>
                      <a:gd name="T10" fmla="*/ 59 w 4756"/>
                      <a:gd name="T11" fmla="*/ 193 h 1576"/>
                      <a:gd name="T12" fmla="*/ 74 w 4756"/>
                      <a:gd name="T13" fmla="*/ 175 h 1576"/>
                      <a:gd name="T14" fmla="*/ 89 w 4756"/>
                      <a:gd name="T15" fmla="*/ 158 h 1576"/>
                      <a:gd name="T16" fmla="*/ 105 w 4756"/>
                      <a:gd name="T17" fmla="*/ 141 h 1576"/>
                      <a:gd name="T18" fmla="*/ 114 w 4756"/>
                      <a:gd name="T19" fmla="*/ 133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0 w 4756"/>
                      <a:gd name="T41" fmla="*/ 15 h 1576"/>
                      <a:gd name="T42" fmla="*/ 354 w 4756"/>
                      <a:gd name="T43" fmla="*/ 10 h 1576"/>
                      <a:gd name="T44" fmla="*/ 378 w 4756"/>
                      <a:gd name="T45" fmla="*/ 6 h 1576"/>
                      <a:gd name="T46" fmla="*/ 403 w 4756"/>
                      <a:gd name="T47" fmla="*/ 2 h 1576"/>
                      <a:gd name="T48" fmla="*/ 428 w 4756"/>
                      <a:gd name="T49" fmla="*/ 0 h 1576"/>
                      <a:gd name="T50" fmla="*/ 454 w 4756"/>
                      <a:gd name="T51" fmla="*/ 0 h 1576"/>
                      <a:gd name="T52" fmla="*/ 466 w 4756"/>
                      <a:gd name="T53" fmla="*/ 0 h 1576"/>
                      <a:gd name="T54" fmla="*/ 491 w 4756"/>
                      <a:gd name="T55" fmla="*/ 1 h 1576"/>
                      <a:gd name="T56" fmla="*/ 516 w 4756"/>
                      <a:gd name="T57" fmla="*/ 4 h 1576"/>
                      <a:gd name="T58" fmla="*/ 540 w 4756"/>
                      <a:gd name="T59" fmla="*/ 7 h 1576"/>
                      <a:gd name="T60" fmla="*/ 565 w 4756"/>
                      <a:gd name="T61" fmla="*/ 12 h 1576"/>
                      <a:gd name="T62" fmla="*/ 588 w 4756"/>
                      <a:gd name="T63" fmla="*/ 18 h 1576"/>
                      <a:gd name="T64" fmla="*/ 611 w 4756"/>
                      <a:gd name="T65" fmla="*/ 25 h 1576"/>
                      <a:gd name="T66" fmla="*/ 634 w 4756"/>
                      <a:gd name="T67" fmla="*/ 33 h 1576"/>
                      <a:gd name="T68" fmla="*/ 645 w 4756"/>
                      <a:gd name="T69" fmla="*/ 38 h 1576"/>
                      <a:gd name="T70" fmla="*/ 667 w 4756"/>
                      <a:gd name="T71" fmla="*/ 47 h 1576"/>
                      <a:gd name="T72" fmla="*/ 688 w 4756"/>
                      <a:gd name="T73" fmla="*/ 58 h 1576"/>
                      <a:gd name="T74" fmla="*/ 709 w 4756"/>
                      <a:gd name="T75" fmla="*/ 70 h 1576"/>
                      <a:gd name="T76" fmla="*/ 729 w 4756"/>
                      <a:gd name="T77" fmla="*/ 82 h 1576"/>
                      <a:gd name="T78" fmla="*/ 748 w 4756"/>
                      <a:gd name="T79" fmla="*/ 96 h 1576"/>
                      <a:gd name="T80" fmla="*/ 767 w 4756"/>
                      <a:gd name="T81" fmla="*/ 110 h 1576"/>
                      <a:gd name="T82" fmla="*/ 785 w 4756"/>
                      <a:gd name="T83" fmla="*/ 125 h 1576"/>
                      <a:gd name="T84" fmla="*/ 802 w 4756"/>
                      <a:gd name="T85" fmla="*/ 141 h 1576"/>
                      <a:gd name="T86" fmla="*/ 810 w 4756"/>
                      <a:gd name="T87" fmla="*/ 149 h 1576"/>
                      <a:gd name="T88" fmla="*/ 826 w 4756"/>
                      <a:gd name="T89" fmla="*/ 166 h 1576"/>
                      <a:gd name="T90" fmla="*/ 841 w 4756"/>
                      <a:gd name="T91" fmla="*/ 184 h 1576"/>
                      <a:gd name="T92" fmla="*/ 855 w 4756"/>
                      <a:gd name="T93" fmla="*/ 203 h 1576"/>
                      <a:gd name="T94" fmla="*/ 868 w 4756"/>
                      <a:gd name="T95" fmla="*/ 222 h 1576"/>
                      <a:gd name="T96" fmla="*/ 881 w 4756"/>
                      <a:gd name="T97" fmla="*/ 242 h 1576"/>
                      <a:gd name="T98" fmla="*/ 892 w 4756"/>
                      <a:gd name="T99" fmla="*/ 262 h 1576"/>
                      <a:gd name="T100" fmla="*/ 902 w 4756"/>
                      <a:gd name="T101" fmla="*/ 283 h 1576"/>
                      <a:gd name="T102" fmla="*/ 0 w 4756"/>
                      <a:gd name="T103" fmla="*/ 294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sp>
                <p:nvSpPr>
                  <p:cNvPr id="102" name="Oval 87"/>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grpSp>
          <p:grpSp>
            <p:nvGrpSpPr>
              <p:cNvPr id="95" name="Group 88"/>
              <p:cNvGrpSpPr/>
              <p:nvPr/>
            </p:nvGrpSpPr>
            <p:grpSpPr bwMode="auto">
              <a:xfrm>
                <a:off x="3996397" y="1934544"/>
                <a:ext cx="3945878" cy="2764439"/>
                <a:chOff x="-1053" y="0"/>
                <a:chExt cx="2545" cy="1783"/>
              </a:xfrm>
            </p:grpSpPr>
            <p:sp>
              <p:nvSpPr>
                <p:cNvPr id="97" name="Freeform 89"/>
                <p:cNvSpPr/>
                <p:nvPr/>
              </p:nvSpPr>
              <p:spPr bwMode="auto">
                <a:xfrm>
                  <a:off x="0" y="0"/>
                  <a:ext cx="1492" cy="373"/>
                </a:xfrm>
                <a:custGeom>
                  <a:avLst/>
                  <a:gdLst>
                    <a:gd name="T0" fmla="*/ 710 w 1492"/>
                    <a:gd name="T1" fmla="*/ 350 h 373"/>
                    <a:gd name="T2" fmla="*/ 605 w 1492"/>
                    <a:gd name="T3" fmla="*/ 343 h 373"/>
                    <a:gd name="T4" fmla="*/ 505 w 1492"/>
                    <a:gd name="T5" fmla="*/ 329 h 373"/>
                    <a:gd name="T6" fmla="*/ 413 w 1492"/>
                    <a:gd name="T7" fmla="*/ 308 h 373"/>
                    <a:gd name="T8" fmla="*/ 328 w 1492"/>
                    <a:gd name="T9" fmla="*/ 281 h 373"/>
                    <a:gd name="T10" fmla="*/ 251 w 1492"/>
                    <a:gd name="T11" fmla="*/ 248 h 373"/>
                    <a:gd name="T12" fmla="*/ 185 w 1492"/>
                    <a:gd name="T13" fmla="*/ 210 h 373"/>
                    <a:gd name="T14" fmla="*/ 131 w 1492"/>
                    <a:gd name="T15" fmla="*/ 167 h 373"/>
                    <a:gd name="T16" fmla="*/ 89 w 1492"/>
                    <a:gd name="T17" fmla="*/ 121 h 373"/>
                    <a:gd name="T18" fmla="*/ 61 w 1492"/>
                    <a:gd name="T19" fmla="*/ 71 h 373"/>
                    <a:gd name="T20" fmla="*/ 48 w 1492"/>
                    <a:gd name="T21" fmla="*/ 18 h 373"/>
                    <a:gd name="T22" fmla="*/ 1 w 1492"/>
                    <a:gd name="T23" fmla="*/ 20 h 373"/>
                    <a:gd name="T24" fmla="*/ 16 w 1492"/>
                    <a:gd name="T25" fmla="*/ 75 h 373"/>
                    <a:gd name="T26" fmla="*/ 45 w 1492"/>
                    <a:gd name="T27" fmla="*/ 128 h 373"/>
                    <a:gd name="T28" fmla="*/ 91 w 1492"/>
                    <a:gd name="T29" fmla="*/ 178 h 373"/>
                    <a:gd name="T30" fmla="*/ 148 w 1492"/>
                    <a:gd name="T31" fmla="*/ 223 h 373"/>
                    <a:gd name="T32" fmla="*/ 219 w 1492"/>
                    <a:gd name="T33" fmla="*/ 264 h 373"/>
                    <a:gd name="T34" fmla="*/ 299 w 1492"/>
                    <a:gd name="T35" fmla="*/ 299 h 373"/>
                    <a:gd name="T36" fmla="*/ 390 w 1492"/>
                    <a:gd name="T37" fmla="*/ 328 h 373"/>
                    <a:gd name="T38" fmla="*/ 490 w 1492"/>
                    <a:gd name="T39" fmla="*/ 351 h 373"/>
                    <a:gd name="T40" fmla="*/ 596 w 1492"/>
                    <a:gd name="T41" fmla="*/ 365 h 373"/>
                    <a:gd name="T42" fmla="*/ 707 w 1492"/>
                    <a:gd name="T43" fmla="*/ 373 h 373"/>
                    <a:gd name="T44" fmla="*/ 822 w 1492"/>
                    <a:gd name="T45" fmla="*/ 372 h 373"/>
                    <a:gd name="T46" fmla="*/ 933 w 1492"/>
                    <a:gd name="T47" fmla="*/ 362 h 373"/>
                    <a:gd name="T48" fmla="*/ 1036 w 1492"/>
                    <a:gd name="T49" fmla="*/ 343 h 373"/>
                    <a:gd name="T50" fmla="*/ 1133 w 1492"/>
                    <a:gd name="T51" fmla="*/ 319 h 373"/>
                    <a:gd name="T52" fmla="*/ 1220 w 1492"/>
                    <a:gd name="T53" fmla="*/ 288 h 373"/>
                    <a:gd name="T54" fmla="*/ 1298 w 1492"/>
                    <a:gd name="T55" fmla="*/ 251 h 373"/>
                    <a:gd name="T56" fmla="*/ 1365 w 1492"/>
                    <a:gd name="T57" fmla="*/ 209 h 373"/>
                    <a:gd name="T58" fmla="*/ 1418 w 1492"/>
                    <a:gd name="T59" fmla="*/ 162 h 373"/>
                    <a:gd name="T60" fmla="*/ 1458 w 1492"/>
                    <a:gd name="T61" fmla="*/ 112 h 373"/>
                    <a:gd name="T62" fmla="*/ 1483 w 1492"/>
                    <a:gd name="T63" fmla="*/ 57 h 373"/>
                    <a:gd name="T64" fmla="*/ 1492 w 1492"/>
                    <a:gd name="T65" fmla="*/ 0 h 373"/>
                    <a:gd name="T66" fmla="*/ 1441 w 1492"/>
                    <a:gd name="T67" fmla="*/ 36 h 373"/>
                    <a:gd name="T68" fmla="*/ 1423 w 1492"/>
                    <a:gd name="T69" fmla="*/ 88 h 373"/>
                    <a:gd name="T70" fmla="*/ 1391 w 1492"/>
                    <a:gd name="T71" fmla="*/ 136 h 373"/>
                    <a:gd name="T72" fmla="*/ 1344 w 1492"/>
                    <a:gd name="T73" fmla="*/ 181 h 373"/>
                    <a:gd name="T74" fmla="*/ 1286 w 1492"/>
                    <a:gd name="T75" fmla="*/ 223 h 373"/>
                    <a:gd name="T76" fmla="*/ 1216 w 1492"/>
                    <a:gd name="T77" fmla="*/ 259 h 373"/>
                    <a:gd name="T78" fmla="*/ 1137 w 1492"/>
                    <a:gd name="T79" fmla="*/ 290 h 373"/>
                    <a:gd name="T80" fmla="*/ 1049 w 1492"/>
                    <a:gd name="T81" fmla="*/ 316 h 373"/>
                    <a:gd name="T82" fmla="*/ 955 w 1492"/>
                    <a:gd name="T83" fmla="*/ 334 h 373"/>
                    <a:gd name="T84" fmla="*/ 852 w 1492"/>
                    <a:gd name="T85" fmla="*/ 346 h 373"/>
                    <a:gd name="T86" fmla="*/ 746 w 1492"/>
                    <a:gd name="T87" fmla="*/ 350 h 3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92"/>
                    <a:gd name="T133" fmla="*/ 0 h 373"/>
                    <a:gd name="T134" fmla="*/ 1492 w 1492"/>
                    <a:gd name="T135" fmla="*/ 373 h 37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92" h="373">
                      <a:moveTo>
                        <a:pt x="746" y="350"/>
                      </a:moveTo>
                      <a:lnTo>
                        <a:pt x="746" y="350"/>
                      </a:lnTo>
                      <a:lnTo>
                        <a:pt x="710" y="350"/>
                      </a:lnTo>
                      <a:lnTo>
                        <a:pt x="675" y="349"/>
                      </a:lnTo>
                      <a:lnTo>
                        <a:pt x="640" y="346"/>
                      </a:lnTo>
                      <a:lnTo>
                        <a:pt x="605" y="343"/>
                      </a:lnTo>
                      <a:lnTo>
                        <a:pt x="571" y="340"/>
                      </a:lnTo>
                      <a:lnTo>
                        <a:pt x="537" y="334"/>
                      </a:lnTo>
                      <a:lnTo>
                        <a:pt x="505" y="329"/>
                      </a:lnTo>
                      <a:lnTo>
                        <a:pt x="474" y="323"/>
                      </a:lnTo>
                      <a:lnTo>
                        <a:pt x="443" y="316"/>
                      </a:lnTo>
                      <a:lnTo>
                        <a:pt x="413" y="308"/>
                      </a:lnTo>
                      <a:lnTo>
                        <a:pt x="383" y="299"/>
                      </a:lnTo>
                      <a:lnTo>
                        <a:pt x="355" y="290"/>
                      </a:lnTo>
                      <a:lnTo>
                        <a:pt x="328" y="281"/>
                      </a:lnTo>
                      <a:lnTo>
                        <a:pt x="302" y="271"/>
                      </a:lnTo>
                      <a:lnTo>
                        <a:pt x="276" y="259"/>
                      </a:lnTo>
                      <a:lnTo>
                        <a:pt x="251" y="248"/>
                      </a:lnTo>
                      <a:lnTo>
                        <a:pt x="228" y="236"/>
                      </a:lnTo>
                      <a:lnTo>
                        <a:pt x="206" y="223"/>
                      </a:lnTo>
                      <a:lnTo>
                        <a:pt x="185" y="210"/>
                      </a:lnTo>
                      <a:lnTo>
                        <a:pt x="166" y="196"/>
                      </a:lnTo>
                      <a:lnTo>
                        <a:pt x="148" y="181"/>
                      </a:lnTo>
                      <a:lnTo>
                        <a:pt x="131" y="167"/>
                      </a:lnTo>
                      <a:lnTo>
                        <a:pt x="115" y="152"/>
                      </a:lnTo>
                      <a:lnTo>
                        <a:pt x="101" y="136"/>
                      </a:lnTo>
                      <a:lnTo>
                        <a:pt x="89" y="121"/>
                      </a:lnTo>
                      <a:lnTo>
                        <a:pt x="78" y="104"/>
                      </a:lnTo>
                      <a:lnTo>
                        <a:pt x="69" y="88"/>
                      </a:lnTo>
                      <a:lnTo>
                        <a:pt x="61" y="71"/>
                      </a:lnTo>
                      <a:lnTo>
                        <a:pt x="54" y="53"/>
                      </a:lnTo>
                      <a:lnTo>
                        <a:pt x="51" y="36"/>
                      </a:lnTo>
                      <a:lnTo>
                        <a:pt x="48" y="18"/>
                      </a:lnTo>
                      <a:lnTo>
                        <a:pt x="47" y="0"/>
                      </a:lnTo>
                      <a:lnTo>
                        <a:pt x="0" y="0"/>
                      </a:lnTo>
                      <a:lnTo>
                        <a:pt x="1" y="20"/>
                      </a:lnTo>
                      <a:lnTo>
                        <a:pt x="4" y="38"/>
                      </a:lnTo>
                      <a:lnTo>
                        <a:pt x="9" y="57"/>
                      </a:lnTo>
                      <a:lnTo>
                        <a:pt x="16" y="75"/>
                      </a:lnTo>
                      <a:lnTo>
                        <a:pt x="23" y="93"/>
                      </a:lnTo>
                      <a:lnTo>
                        <a:pt x="34" y="112"/>
                      </a:lnTo>
                      <a:lnTo>
                        <a:pt x="45" y="128"/>
                      </a:lnTo>
                      <a:lnTo>
                        <a:pt x="58" y="145"/>
                      </a:lnTo>
                      <a:lnTo>
                        <a:pt x="74" y="162"/>
                      </a:lnTo>
                      <a:lnTo>
                        <a:pt x="91" y="178"/>
                      </a:lnTo>
                      <a:lnTo>
                        <a:pt x="107" y="193"/>
                      </a:lnTo>
                      <a:lnTo>
                        <a:pt x="127" y="209"/>
                      </a:lnTo>
                      <a:lnTo>
                        <a:pt x="148" y="223"/>
                      </a:lnTo>
                      <a:lnTo>
                        <a:pt x="171" y="237"/>
                      </a:lnTo>
                      <a:lnTo>
                        <a:pt x="194" y="251"/>
                      </a:lnTo>
                      <a:lnTo>
                        <a:pt x="219" y="264"/>
                      </a:lnTo>
                      <a:lnTo>
                        <a:pt x="245" y="276"/>
                      </a:lnTo>
                      <a:lnTo>
                        <a:pt x="272" y="288"/>
                      </a:lnTo>
                      <a:lnTo>
                        <a:pt x="299" y="299"/>
                      </a:lnTo>
                      <a:lnTo>
                        <a:pt x="329" y="310"/>
                      </a:lnTo>
                      <a:lnTo>
                        <a:pt x="359" y="319"/>
                      </a:lnTo>
                      <a:lnTo>
                        <a:pt x="390" y="328"/>
                      </a:lnTo>
                      <a:lnTo>
                        <a:pt x="422" y="337"/>
                      </a:lnTo>
                      <a:lnTo>
                        <a:pt x="456" y="343"/>
                      </a:lnTo>
                      <a:lnTo>
                        <a:pt x="490" y="351"/>
                      </a:lnTo>
                      <a:lnTo>
                        <a:pt x="525" y="356"/>
                      </a:lnTo>
                      <a:lnTo>
                        <a:pt x="560" y="362"/>
                      </a:lnTo>
                      <a:lnTo>
                        <a:pt x="596" y="365"/>
                      </a:lnTo>
                      <a:lnTo>
                        <a:pt x="632" y="369"/>
                      </a:lnTo>
                      <a:lnTo>
                        <a:pt x="670" y="372"/>
                      </a:lnTo>
                      <a:lnTo>
                        <a:pt x="707" y="373"/>
                      </a:lnTo>
                      <a:lnTo>
                        <a:pt x="746" y="373"/>
                      </a:lnTo>
                      <a:lnTo>
                        <a:pt x="785" y="373"/>
                      </a:lnTo>
                      <a:lnTo>
                        <a:pt x="822" y="372"/>
                      </a:lnTo>
                      <a:lnTo>
                        <a:pt x="860" y="369"/>
                      </a:lnTo>
                      <a:lnTo>
                        <a:pt x="896" y="365"/>
                      </a:lnTo>
                      <a:lnTo>
                        <a:pt x="933" y="362"/>
                      </a:lnTo>
                      <a:lnTo>
                        <a:pt x="967" y="356"/>
                      </a:lnTo>
                      <a:lnTo>
                        <a:pt x="1002" y="351"/>
                      </a:lnTo>
                      <a:lnTo>
                        <a:pt x="1036" y="343"/>
                      </a:lnTo>
                      <a:lnTo>
                        <a:pt x="1070" y="337"/>
                      </a:lnTo>
                      <a:lnTo>
                        <a:pt x="1102" y="328"/>
                      </a:lnTo>
                      <a:lnTo>
                        <a:pt x="1133" y="319"/>
                      </a:lnTo>
                      <a:lnTo>
                        <a:pt x="1163" y="310"/>
                      </a:lnTo>
                      <a:lnTo>
                        <a:pt x="1193" y="299"/>
                      </a:lnTo>
                      <a:lnTo>
                        <a:pt x="1220" y="288"/>
                      </a:lnTo>
                      <a:lnTo>
                        <a:pt x="1247" y="276"/>
                      </a:lnTo>
                      <a:lnTo>
                        <a:pt x="1273" y="264"/>
                      </a:lnTo>
                      <a:lnTo>
                        <a:pt x="1298" y="251"/>
                      </a:lnTo>
                      <a:lnTo>
                        <a:pt x="1321" y="237"/>
                      </a:lnTo>
                      <a:lnTo>
                        <a:pt x="1344" y="223"/>
                      </a:lnTo>
                      <a:lnTo>
                        <a:pt x="1365" y="209"/>
                      </a:lnTo>
                      <a:lnTo>
                        <a:pt x="1385" y="193"/>
                      </a:lnTo>
                      <a:lnTo>
                        <a:pt x="1401" y="178"/>
                      </a:lnTo>
                      <a:lnTo>
                        <a:pt x="1418" y="162"/>
                      </a:lnTo>
                      <a:lnTo>
                        <a:pt x="1434" y="145"/>
                      </a:lnTo>
                      <a:lnTo>
                        <a:pt x="1447" y="128"/>
                      </a:lnTo>
                      <a:lnTo>
                        <a:pt x="1458" y="112"/>
                      </a:lnTo>
                      <a:lnTo>
                        <a:pt x="1469" y="93"/>
                      </a:lnTo>
                      <a:lnTo>
                        <a:pt x="1476" y="75"/>
                      </a:lnTo>
                      <a:lnTo>
                        <a:pt x="1483" y="57"/>
                      </a:lnTo>
                      <a:lnTo>
                        <a:pt x="1488" y="38"/>
                      </a:lnTo>
                      <a:lnTo>
                        <a:pt x="1491" y="20"/>
                      </a:lnTo>
                      <a:lnTo>
                        <a:pt x="1492" y="0"/>
                      </a:lnTo>
                      <a:lnTo>
                        <a:pt x="1445" y="0"/>
                      </a:lnTo>
                      <a:lnTo>
                        <a:pt x="1444" y="18"/>
                      </a:lnTo>
                      <a:lnTo>
                        <a:pt x="1441" y="36"/>
                      </a:lnTo>
                      <a:lnTo>
                        <a:pt x="1438" y="53"/>
                      </a:lnTo>
                      <a:lnTo>
                        <a:pt x="1431" y="71"/>
                      </a:lnTo>
                      <a:lnTo>
                        <a:pt x="1423" y="88"/>
                      </a:lnTo>
                      <a:lnTo>
                        <a:pt x="1414" y="104"/>
                      </a:lnTo>
                      <a:lnTo>
                        <a:pt x="1403" y="121"/>
                      </a:lnTo>
                      <a:lnTo>
                        <a:pt x="1391" y="136"/>
                      </a:lnTo>
                      <a:lnTo>
                        <a:pt x="1377" y="152"/>
                      </a:lnTo>
                      <a:lnTo>
                        <a:pt x="1361" y="167"/>
                      </a:lnTo>
                      <a:lnTo>
                        <a:pt x="1344" y="181"/>
                      </a:lnTo>
                      <a:lnTo>
                        <a:pt x="1326" y="196"/>
                      </a:lnTo>
                      <a:lnTo>
                        <a:pt x="1307" y="210"/>
                      </a:lnTo>
                      <a:lnTo>
                        <a:pt x="1286" y="223"/>
                      </a:lnTo>
                      <a:lnTo>
                        <a:pt x="1264" y="236"/>
                      </a:lnTo>
                      <a:lnTo>
                        <a:pt x="1241" y="248"/>
                      </a:lnTo>
                      <a:lnTo>
                        <a:pt x="1216" y="259"/>
                      </a:lnTo>
                      <a:lnTo>
                        <a:pt x="1190" y="271"/>
                      </a:lnTo>
                      <a:lnTo>
                        <a:pt x="1164" y="281"/>
                      </a:lnTo>
                      <a:lnTo>
                        <a:pt x="1137" y="290"/>
                      </a:lnTo>
                      <a:lnTo>
                        <a:pt x="1109" y="299"/>
                      </a:lnTo>
                      <a:lnTo>
                        <a:pt x="1079" y="308"/>
                      </a:lnTo>
                      <a:lnTo>
                        <a:pt x="1049" y="316"/>
                      </a:lnTo>
                      <a:lnTo>
                        <a:pt x="1018" y="323"/>
                      </a:lnTo>
                      <a:lnTo>
                        <a:pt x="987" y="329"/>
                      </a:lnTo>
                      <a:lnTo>
                        <a:pt x="955" y="334"/>
                      </a:lnTo>
                      <a:lnTo>
                        <a:pt x="921" y="340"/>
                      </a:lnTo>
                      <a:lnTo>
                        <a:pt x="887" y="343"/>
                      </a:lnTo>
                      <a:lnTo>
                        <a:pt x="852" y="346"/>
                      </a:lnTo>
                      <a:lnTo>
                        <a:pt x="817" y="349"/>
                      </a:lnTo>
                      <a:lnTo>
                        <a:pt x="782" y="350"/>
                      </a:lnTo>
                      <a:lnTo>
                        <a:pt x="746" y="350"/>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135" kern="0">
                    <a:solidFill>
                      <a:schemeClr val="bg1"/>
                    </a:solidFill>
                  </a:endParaRPr>
                </a:p>
              </p:txBody>
            </p:sp>
            <p:sp>
              <p:nvSpPr>
                <p:cNvPr id="98" name="Freeform 90"/>
                <p:cNvSpPr/>
                <p:nvPr/>
              </p:nvSpPr>
              <p:spPr bwMode="auto">
                <a:xfrm>
                  <a:off x="-1053" y="151"/>
                  <a:ext cx="1482" cy="1632"/>
                </a:xfrm>
                <a:custGeom>
                  <a:avLst/>
                  <a:gdLst>
                    <a:gd name="T0" fmla="*/ 1481 w 1482"/>
                    <a:gd name="T1" fmla="*/ 0 h 1632"/>
                    <a:gd name="T2" fmla="*/ 1469 w 1482"/>
                    <a:gd name="T3" fmla="*/ 35 h 1632"/>
                    <a:gd name="T4" fmla="*/ 1452 w 1482"/>
                    <a:gd name="T5" fmla="*/ 67 h 1632"/>
                    <a:gd name="T6" fmla="*/ 1429 w 1482"/>
                    <a:gd name="T7" fmla="*/ 98 h 1632"/>
                    <a:gd name="T8" fmla="*/ 1399 w 1482"/>
                    <a:gd name="T9" fmla="*/ 129 h 1632"/>
                    <a:gd name="T10" fmla="*/ 1365 w 1482"/>
                    <a:gd name="T11" fmla="*/ 158 h 1632"/>
                    <a:gd name="T12" fmla="*/ 1326 w 1482"/>
                    <a:gd name="T13" fmla="*/ 184 h 1632"/>
                    <a:gd name="T14" fmla="*/ 1284 w 1482"/>
                    <a:gd name="T15" fmla="*/ 210 h 1632"/>
                    <a:gd name="T16" fmla="*/ 1236 w 1482"/>
                    <a:gd name="T17" fmla="*/ 232 h 1632"/>
                    <a:gd name="T18" fmla="*/ 1185 w 1482"/>
                    <a:gd name="T19" fmla="*/ 252 h 1632"/>
                    <a:gd name="T20" fmla="*/ 1130 w 1482"/>
                    <a:gd name="T21" fmla="*/ 272 h 1632"/>
                    <a:gd name="T22" fmla="*/ 1071 w 1482"/>
                    <a:gd name="T23" fmla="*/ 287 h 1632"/>
                    <a:gd name="T24" fmla="*/ 1010 w 1482"/>
                    <a:gd name="T25" fmla="*/ 302 h 1632"/>
                    <a:gd name="T26" fmla="*/ 947 w 1482"/>
                    <a:gd name="T27" fmla="*/ 312 h 1632"/>
                    <a:gd name="T28" fmla="*/ 880 w 1482"/>
                    <a:gd name="T29" fmla="*/ 320 h 1632"/>
                    <a:gd name="T30" fmla="*/ 811 w 1482"/>
                    <a:gd name="T31" fmla="*/ 325 h 1632"/>
                    <a:gd name="T32" fmla="*/ 741 w 1482"/>
                    <a:gd name="T33" fmla="*/ 326 h 1632"/>
                    <a:gd name="T34" fmla="*/ 671 w 1482"/>
                    <a:gd name="T35" fmla="*/ 325 h 1632"/>
                    <a:gd name="T36" fmla="*/ 602 w 1482"/>
                    <a:gd name="T37" fmla="*/ 320 h 1632"/>
                    <a:gd name="T38" fmla="*/ 535 w 1482"/>
                    <a:gd name="T39" fmla="*/ 312 h 1632"/>
                    <a:gd name="T40" fmla="*/ 472 w 1482"/>
                    <a:gd name="T41" fmla="*/ 302 h 1632"/>
                    <a:gd name="T42" fmla="*/ 411 w 1482"/>
                    <a:gd name="T43" fmla="*/ 287 h 1632"/>
                    <a:gd name="T44" fmla="*/ 352 w 1482"/>
                    <a:gd name="T45" fmla="*/ 272 h 1632"/>
                    <a:gd name="T46" fmla="*/ 297 w 1482"/>
                    <a:gd name="T47" fmla="*/ 252 h 1632"/>
                    <a:gd name="T48" fmla="*/ 246 w 1482"/>
                    <a:gd name="T49" fmla="*/ 232 h 1632"/>
                    <a:gd name="T50" fmla="*/ 198 w 1482"/>
                    <a:gd name="T51" fmla="*/ 210 h 1632"/>
                    <a:gd name="T52" fmla="*/ 156 w 1482"/>
                    <a:gd name="T53" fmla="*/ 184 h 1632"/>
                    <a:gd name="T54" fmla="*/ 117 w 1482"/>
                    <a:gd name="T55" fmla="*/ 158 h 1632"/>
                    <a:gd name="T56" fmla="*/ 83 w 1482"/>
                    <a:gd name="T57" fmla="*/ 129 h 1632"/>
                    <a:gd name="T58" fmla="*/ 53 w 1482"/>
                    <a:gd name="T59" fmla="*/ 98 h 1632"/>
                    <a:gd name="T60" fmla="*/ 30 w 1482"/>
                    <a:gd name="T61" fmla="*/ 67 h 1632"/>
                    <a:gd name="T62" fmla="*/ 13 w 1482"/>
                    <a:gd name="T63" fmla="*/ 35 h 1632"/>
                    <a:gd name="T64" fmla="*/ 1 w 1482"/>
                    <a:gd name="T65" fmla="*/ 0 h 1632"/>
                    <a:gd name="T66" fmla="*/ 371 w 1482"/>
                    <a:gd name="T67" fmla="*/ 1469 h 1632"/>
                    <a:gd name="T68" fmla="*/ 386 w 1482"/>
                    <a:gd name="T69" fmla="*/ 1502 h 1632"/>
                    <a:gd name="T70" fmla="*/ 412 w 1482"/>
                    <a:gd name="T71" fmla="*/ 1534 h 1632"/>
                    <a:gd name="T72" fmla="*/ 448 w 1482"/>
                    <a:gd name="T73" fmla="*/ 1561 h 1632"/>
                    <a:gd name="T74" fmla="*/ 494 w 1482"/>
                    <a:gd name="T75" fmla="*/ 1585 h 1632"/>
                    <a:gd name="T76" fmla="*/ 547 w 1482"/>
                    <a:gd name="T77" fmla="*/ 1605 h 1632"/>
                    <a:gd name="T78" fmla="*/ 606 w 1482"/>
                    <a:gd name="T79" fmla="*/ 1619 h 1632"/>
                    <a:gd name="T80" fmla="*/ 671 w 1482"/>
                    <a:gd name="T81" fmla="*/ 1628 h 1632"/>
                    <a:gd name="T82" fmla="*/ 741 w 1482"/>
                    <a:gd name="T83" fmla="*/ 1632 h 1632"/>
                    <a:gd name="T84" fmla="*/ 811 w 1482"/>
                    <a:gd name="T85" fmla="*/ 1628 h 1632"/>
                    <a:gd name="T86" fmla="*/ 876 w 1482"/>
                    <a:gd name="T87" fmla="*/ 1619 h 1632"/>
                    <a:gd name="T88" fmla="*/ 935 w 1482"/>
                    <a:gd name="T89" fmla="*/ 1605 h 1632"/>
                    <a:gd name="T90" fmla="*/ 988 w 1482"/>
                    <a:gd name="T91" fmla="*/ 1585 h 1632"/>
                    <a:gd name="T92" fmla="*/ 1034 w 1482"/>
                    <a:gd name="T93" fmla="*/ 1561 h 1632"/>
                    <a:gd name="T94" fmla="*/ 1070 w 1482"/>
                    <a:gd name="T95" fmla="*/ 1534 h 1632"/>
                    <a:gd name="T96" fmla="*/ 1096 w 1482"/>
                    <a:gd name="T97" fmla="*/ 1502 h 1632"/>
                    <a:gd name="T98" fmla="*/ 1111 w 1482"/>
                    <a:gd name="T99" fmla="*/ 1469 h 1632"/>
                    <a:gd name="T100" fmla="*/ 1481 w 1482"/>
                    <a:gd name="T101" fmla="*/ 0 h 16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82"/>
                    <a:gd name="T154" fmla="*/ 0 h 1632"/>
                    <a:gd name="T155" fmla="*/ 1482 w 1482"/>
                    <a:gd name="T156" fmla="*/ 1632 h 16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82" h="1632">
                      <a:moveTo>
                        <a:pt x="1481" y="0"/>
                      </a:moveTo>
                      <a:lnTo>
                        <a:pt x="1481" y="0"/>
                      </a:lnTo>
                      <a:lnTo>
                        <a:pt x="1477" y="18"/>
                      </a:lnTo>
                      <a:lnTo>
                        <a:pt x="1469" y="35"/>
                      </a:lnTo>
                      <a:lnTo>
                        <a:pt x="1461" y="50"/>
                      </a:lnTo>
                      <a:lnTo>
                        <a:pt x="1452" y="67"/>
                      </a:lnTo>
                      <a:lnTo>
                        <a:pt x="1440" y="83"/>
                      </a:lnTo>
                      <a:lnTo>
                        <a:pt x="1429" y="98"/>
                      </a:lnTo>
                      <a:lnTo>
                        <a:pt x="1414" y="114"/>
                      </a:lnTo>
                      <a:lnTo>
                        <a:pt x="1399" y="129"/>
                      </a:lnTo>
                      <a:lnTo>
                        <a:pt x="1383" y="144"/>
                      </a:lnTo>
                      <a:lnTo>
                        <a:pt x="1365" y="158"/>
                      </a:lnTo>
                      <a:lnTo>
                        <a:pt x="1347" y="171"/>
                      </a:lnTo>
                      <a:lnTo>
                        <a:pt x="1326" y="184"/>
                      </a:lnTo>
                      <a:lnTo>
                        <a:pt x="1306" y="197"/>
                      </a:lnTo>
                      <a:lnTo>
                        <a:pt x="1284" y="210"/>
                      </a:lnTo>
                      <a:lnTo>
                        <a:pt x="1260" y="221"/>
                      </a:lnTo>
                      <a:lnTo>
                        <a:pt x="1236" y="232"/>
                      </a:lnTo>
                      <a:lnTo>
                        <a:pt x="1211" y="243"/>
                      </a:lnTo>
                      <a:lnTo>
                        <a:pt x="1185" y="252"/>
                      </a:lnTo>
                      <a:lnTo>
                        <a:pt x="1158" y="263"/>
                      </a:lnTo>
                      <a:lnTo>
                        <a:pt x="1130" y="272"/>
                      </a:lnTo>
                      <a:lnTo>
                        <a:pt x="1101" y="280"/>
                      </a:lnTo>
                      <a:lnTo>
                        <a:pt x="1071" y="287"/>
                      </a:lnTo>
                      <a:lnTo>
                        <a:pt x="1041" y="295"/>
                      </a:lnTo>
                      <a:lnTo>
                        <a:pt x="1010" y="302"/>
                      </a:lnTo>
                      <a:lnTo>
                        <a:pt x="979" y="307"/>
                      </a:lnTo>
                      <a:lnTo>
                        <a:pt x="947" y="312"/>
                      </a:lnTo>
                      <a:lnTo>
                        <a:pt x="913" y="316"/>
                      </a:lnTo>
                      <a:lnTo>
                        <a:pt x="880" y="320"/>
                      </a:lnTo>
                      <a:lnTo>
                        <a:pt x="846" y="322"/>
                      </a:lnTo>
                      <a:lnTo>
                        <a:pt x="811" y="325"/>
                      </a:lnTo>
                      <a:lnTo>
                        <a:pt x="776" y="326"/>
                      </a:lnTo>
                      <a:lnTo>
                        <a:pt x="741" y="326"/>
                      </a:lnTo>
                      <a:lnTo>
                        <a:pt x="706" y="326"/>
                      </a:lnTo>
                      <a:lnTo>
                        <a:pt x="671" y="325"/>
                      </a:lnTo>
                      <a:lnTo>
                        <a:pt x="636" y="322"/>
                      </a:lnTo>
                      <a:lnTo>
                        <a:pt x="602" y="320"/>
                      </a:lnTo>
                      <a:lnTo>
                        <a:pt x="569" y="316"/>
                      </a:lnTo>
                      <a:lnTo>
                        <a:pt x="535" y="312"/>
                      </a:lnTo>
                      <a:lnTo>
                        <a:pt x="503" y="307"/>
                      </a:lnTo>
                      <a:lnTo>
                        <a:pt x="472" y="302"/>
                      </a:lnTo>
                      <a:lnTo>
                        <a:pt x="441" y="295"/>
                      </a:lnTo>
                      <a:lnTo>
                        <a:pt x="411" y="287"/>
                      </a:lnTo>
                      <a:lnTo>
                        <a:pt x="381" y="280"/>
                      </a:lnTo>
                      <a:lnTo>
                        <a:pt x="352" y="272"/>
                      </a:lnTo>
                      <a:lnTo>
                        <a:pt x="324" y="263"/>
                      </a:lnTo>
                      <a:lnTo>
                        <a:pt x="297" y="252"/>
                      </a:lnTo>
                      <a:lnTo>
                        <a:pt x="271" y="243"/>
                      </a:lnTo>
                      <a:lnTo>
                        <a:pt x="246" y="232"/>
                      </a:lnTo>
                      <a:lnTo>
                        <a:pt x="222" y="221"/>
                      </a:lnTo>
                      <a:lnTo>
                        <a:pt x="198" y="210"/>
                      </a:lnTo>
                      <a:lnTo>
                        <a:pt x="176" y="197"/>
                      </a:lnTo>
                      <a:lnTo>
                        <a:pt x="156" y="184"/>
                      </a:lnTo>
                      <a:lnTo>
                        <a:pt x="135" y="171"/>
                      </a:lnTo>
                      <a:lnTo>
                        <a:pt x="117" y="158"/>
                      </a:lnTo>
                      <a:lnTo>
                        <a:pt x="99" y="144"/>
                      </a:lnTo>
                      <a:lnTo>
                        <a:pt x="83" y="129"/>
                      </a:lnTo>
                      <a:lnTo>
                        <a:pt x="68" y="114"/>
                      </a:lnTo>
                      <a:lnTo>
                        <a:pt x="53" y="98"/>
                      </a:lnTo>
                      <a:lnTo>
                        <a:pt x="42" y="83"/>
                      </a:lnTo>
                      <a:lnTo>
                        <a:pt x="30" y="67"/>
                      </a:lnTo>
                      <a:lnTo>
                        <a:pt x="21" y="50"/>
                      </a:lnTo>
                      <a:lnTo>
                        <a:pt x="13" y="35"/>
                      </a:lnTo>
                      <a:lnTo>
                        <a:pt x="5" y="18"/>
                      </a:lnTo>
                      <a:lnTo>
                        <a:pt x="1" y="0"/>
                      </a:lnTo>
                      <a:lnTo>
                        <a:pt x="0" y="0"/>
                      </a:lnTo>
                      <a:lnTo>
                        <a:pt x="371" y="1469"/>
                      </a:lnTo>
                      <a:lnTo>
                        <a:pt x="377" y="1486"/>
                      </a:lnTo>
                      <a:lnTo>
                        <a:pt x="386" y="1502"/>
                      </a:lnTo>
                      <a:lnTo>
                        <a:pt x="398" y="1518"/>
                      </a:lnTo>
                      <a:lnTo>
                        <a:pt x="412" y="1534"/>
                      </a:lnTo>
                      <a:lnTo>
                        <a:pt x="429" y="1548"/>
                      </a:lnTo>
                      <a:lnTo>
                        <a:pt x="448" y="1561"/>
                      </a:lnTo>
                      <a:lnTo>
                        <a:pt x="469" y="1574"/>
                      </a:lnTo>
                      <a:lnTo>
                        <a:pt x="494" y="1585"/>
                      </a:lnTo>
                      <a:lnTo>
                        <a:pt x="520" y="1596"/>
                      </a:lnTo>
                      <a:lnTo>
                        <a:pt x="547" y="1605"/>
                      </a:lnTo>
                      <a:lnTo>
                        <a:pt x="575" y="1613"/>
                      </a:lnTo>
                      <a:lnTo>
                        <a:pt x="606" y="1619"/>
                      </a:lnTo>
                      <a:lnTo>
                        <a:pt x="639" y="1624"/>
                      </a:lnTo>
                      <a:lnTo>
                        <a:pt x="671" y="1628"/>
                      </a:lnTo>
                      <a:lnTo>
                        <a:pt x="706" y="1631"/>
                      </a:lnTo>
                      <a:lnTo>
                        <a:pt x="741" y="1632"/>
                      </a:lnTo>
                      <a:lnTo>
                        <a:pt x="776" y="1631"/>
                      </a:lnTo>
                      <a:lnTo>
                        <a:pt x="811" y="1628"/>
                      </a:lnTo>
                      <a:lnTo>
                        <a:pt x="843" y="1624"/>
                      </a:lnTo>
                      <a:lnTo>
                        <a:pt x="876" y="1619"/>
                      </a:lnTo>
                      <a:lnTo>
                        <a:pt x="907" y="1613"/>
                      </a:lnTo>
                      <a:lnTo>
                        <a:pt x="935" y="1605"/>
                      </a:lnTo>
                      <a:lnTo>
                        <a:pt x="962" y="1596"/>
                      </a:lnTo>
                      <a:lnTo>
                        <a:pt x="988" y="1585"/>
                      </a:lnTo>
                      <a:lnTo>
                        <a:pt x="1013" y="1574"/>
                      </a:lnTo>
                      <a:lnTo>
                        <a:pt x="1034" y="1561"/>
                      </a:lnTo>
                      <a:lnTo>
                        <a:pt x="1053" y="1548"/>
                      </a:lnTo>
                      <a:lnTo>
                        <a:pt x="1070" y="1534"/>
                      </a:lnTo>
                      <a:lnTo>
                        <a:pt x="1084" y="1518"/>
                      </a:lnTo>
                      <a:lnTo>
                        <a:pt x="1096" y="1502"/>
                      </a:lnTo>
                      <a:lnTo>
                        <a:pt x="1105" y="1486"/>
                      </a:lnTo>
                      <a:lnTo>
                        <a:pt x="1111" y="1469"/>
                      </a:lnTo>
                      <a:lnTo>
                        <a:pt x="1482" y="0"/>
                      </a:lnTo>
                      <a:lnTo>
                        <a:pt x="1481" y="0"/>
                      </a:lnTo>
                      <a:close/>
                    </a:path>
                  </a:pathLst>
                </a:custGeom>
                <a:solidFill>
                  <a:schemeClr val="bg1">
                    <a:alpha val="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135" kern="0">
                    <a:solidFill>
                      <a:schemeClr val="bg1"/>
                    </a:solidFill>
                  </a:endParaRPr>
                </a:p>
              </p:txBody>
            </p:sp>
          </p:grpSp>
          <p:sp>
            <p:nvSpPr>
              <p:cNvPr id="96" name="Text Box 91"/>
              <p:cNvSpPr txBox="1">
                <a:spLocks noChangeArrowheads="1"/>
              </p:cNvSpPr>
              <p:nvPr/>
            </p:nvSpPr>
            <p:spPr bwMode="auto">
              <a:xfrm>
                <a:off x="5701885" y="2815994"/>
                <a:ext cx="2184575" cy="684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ea typeface="微软雅黑" panose="020B0503020204020204" pitchFamily="34" charset="-122"/>
                  </a:defRPr>
                </a:lvl1pPr>
                <a:lvl2pPr marL="742950" indent="-285750" eaLnBrk="0" hangingPunct="0">
                  <a:defRPr b="1">
                    <a:solidFill>
                      <a:schemeClr val="tx1"/>
                    </a:solidFill>
                    <a:latin typeface="Arial" panose="020B0604020202020204" pitchFamily="34" charset="0"/>
                    <a:ea typeface="微软雅黑" panose="020B0503020204020204" pitchFamily="34" charset="-122"/>
                  </a:defRPr>
                </a:lvl2pPr>
                <a:lvl3pPr marL="1143000" indent="-228600" eaLnBrk="0" hangingPunct="0">
                  <a:defRPr b="1">
                    <a:solidFill>
                      <a:schemeClr val="tx1"/>
                    </a:solidFill>
                    <a:latin typeface="Arial" panose="020B0604020202020204" pitchFamily="34" charset="0"/>
                    <a:ea typeface="微软雅黑" panose="020B0503020204020204" pitchFamily="34" charset="-122"/>
                  </a:defRPr>
                </a:lvl3pPr>
                <a:lvl4pPr marL="1600200" indent="-228600" eaLnBrk="0" hangingPunct="0">
                  <a:defRPr b="1">
                    <a:solidFill>
                      <a:schemeClr val="tx1"/>
                    </a:solidFill>
                    <a:latin typeface="Arial" panose="020B0604020202020204" pitchFamily="34" charset="0"/>
                    <a:ea typeface="微软雅黑" panose="020B0503020204020204" pitchFamily="34" charset="-122"/>
                  </a:defRPr>
                </a:lvl4pPr>
                <a:lvl5pPr marL="2057400" indent="-228600" eaLnBrk="0" hangingPunct="0">
                  <a:defRPr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9pPr>
              </a:lstStyle>
              <a:p>
                <a:pPr algn="ctr" defTabSz="1218565" eaLnBrk="1" latinLnBrk="1" hangingPunct="1">
                  <a:defRPr/>
                </a:pPr>
                <a:r>
                  <a:rPr lang="zh-CN" altLang="en-US" sz="2665" kern="0" dirty="0">
                    <a:solidFill>
                      <a:schemeClr val="bg1"/>
                    </a:solidFill>
                  </a:rPr>
                  <a:t>双击此处添加</a:t>
                </a:r>
              </a:p>
              <a:p>
                <a:pPr algn="ctr" defTabSz="1218565" eaLnBrk="1" latinLnBrk="1" hangingPunct="1">
                  <a:defRPr/>
                </a:pPr>
                <a:r>
                  <a:rPr lang="zh-CN" altLang="en-US" sz="2665" kern="0" dirty="0">
                    <a:solidFill>
                      <a:schemeClr val="bg1"/>
                    </a:solidFill>
                  </a:rPr>
                  <a:t>标题文字</a:t>
                </a:r>
                <a:endParaRPr lang="en-US" sz="2665" kern="0" dirty="0">
                  <a:solidFill>
                    <a:schemeClr val="bg1"/>
                  </a:solidFill>
                </a:endParaRPr>
              </a:p>
            </p:txBody>
          </p:sp>
        </p:grpSp>
      </p:grpSp>
      <p:grpSp>
        <p:nvGrpSpPr>
          <p:cNvPr id="131" name="组合 130"/>
          <p:cNvGrpSpPr/>
          <p:nvPr/>
        </p:nvGrpSpPr>
        <p:grpSpPr>
          <a:xfrm>
            <a:off x="1003759" y="3073598"/>
            <a:ext cx="531284" cy="715271"/>
            <a:chOff x="1065312" y="2098918"/>
            <a:chExt cx="398463" cy="536453"/>
          </a:xfrm>
        </p:grpSpPr>
        <p:grpSp>
          <p:nvGrpSpPr>
            <p:cNvPr id="132" name="Group 60"/>
            <p:cNvGrpSpPr/>
            <p:nvPr/>
          </p:nvGrpSpPr>
          <p:grpSpPr bwMode="auto">
            <a:xfrm>
              <a:off x="1065312" y="2098918"/>
              <a:ext cx="398463" cy="398463"/>
              <a:chOff x="0" y="0"/>
              <a:chExt cx="1089" cy="1089"/>
            </a:xfrm>
          </p:grpSpPr>
          <p:sp>
            <p:nvSpPr>
              <p:cNvPr id="134" name="Oval 61"/>
              <p:cNvSpPr>
                <a:spLocks noChangeArrowheads="1"/>
              </p:cNvSpPr>
              <p:nvPr/>
            </p:nvSpPr>
            <p:spPr bwMode="auto">
              <a:xfrm>
                <a:off x="0" y="0"/>
                <a:ext cx="1089" cy="1089"/>
              </a:xfrm>
              <a:prstGeom prst="ellipse">
                <a:avLst/>
              </a:prstGeom>
              <a:solidFill>
                <a:schemeClr val="bg1">
                  <a:alpha val="54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1218565">
                  <a:defRPr/>
                </a:pPr>
                <a:endParaRPr lang="zh-CN" altLang="en-US" sz="2135" kern="0">
                  <a:solidFill>
                    <a:schemeClr val="bg1"/>
                  </a:solidFill>
                </a:endParaRPr>
              </a:p>
            </p:txBody>
          </p:sp>
          <p:grpSp>
            <p:nvGrpSpPr>
              <p:cNvPr id="135" name="Group 62"/>
              <p:cNvGrpSpPr/>
              <p:nvPr/>
            </p:nvGrpSpPr>
            <p:grpSpPr bwMode="auto">
              <a:xfrm>
                <a:off x="91" y="30"/>
                <a:ext cx="908" cy="296"/>
                <a:chOff x="0" y="0"/>
                <a:chExt cx="907" cy="295"/>
              </a:xfrm>
            </p:grpSpPr>
            <p:sp>
              <p:nvSpPr>
                <p:cNvPr id="136" name="Freeform 63"/>
                <p:cNvSpPr/>
                <p:nvPr/>
              </p:nvSpPr>
              <p:spPr bwMode="auto">
                <a:xfrm>
                  <a:off x="-2" y="0"/>
                  <a:ext cx="910" cy="296"/>
                </a:xfrm>
                <a:custGeom>
                  <a:avLst/>
                  <a:gdLst>
                    <a:gd name="T0" fmla="*/ 0 w 4756"/>
                    <a:gd name="T1" fmla="*/ 296 h 1576"/>
                    <a:gd name="T2" fmla="*/ 10 w 4756"/>
                    <a:gd name="T3" fmla="*/ 275 h 1576"/>
                    <a:gd name="T4" fmla="*/ 21 w 4756"/>
                    <a:gd name="T5" fmla="*/ 254 h 1576"/>
                    <a:gd name="T6" fmla="*/ 33 w 4756"/>
                    <a:gd name="T7" fmla="*/ 233 h 1576"/>
                    <a:gd name="T8" fmla="*/ 46 w 4756"/>
                    <a:gd name="T9" fmla="*/ 214 h 1576"/>
                    <a:gd name="T10" fmla="*/ 59 w 4756"/>
                    <a:gd name="T11" fmla="*/ 195 h 1576"/>
                    <a:gd name="T12" fmla="*/ 74 w 4756"/>
                    <a:gd name="T13" fmla="*/ 177 h 1576"/>
                    <a:gd name="T14" fmla="*/ 90 w 4756"/>
                    <a:gd name="T15" fmla="*/ 159 h 1576"/>
                    <a:gd name="T16" fmla="*/ 106 w 4756"/>
                    <a:gd name="T17" fmla="*/ 142 h 1576"/>
                    <a:gd name="T18" fmla="*/ 114 w 4756"/>
                    <a:gd name="T19" fmla="*/ 134 h 1576"/>
                    <a:gd name="T20" fmla="*/ 132 w 4756"/>
                    <a:gd name="T21" fmla="*/ 118 h 1576"/>
                    <a:gd name="T22" fmla="*/ 150 w 4756"/>
                    <a:gd name="T23" fmla="*/ 103 h 1576"/>
                    <a:gd name="T24" fmla="*/ 169 w 4756"/>
                    <a:gd name="T25" fmla="*/ 89 h 1576"/>
                    <a:gd name="T26" fmla="*/ 189 w 4756"/>
                    <a:gd name="T27" fmla="*/ 76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6 w 4756"/>
                    <a:gd name="T43" fmla="*/ 10 h 1576"/>
                    <a:gd name="T44" fmla="*/ 380 w 4756"/>
                    <a:gd name="T45" fmla="*/ 6 h 1576"/>
                    <a:gd name="T46" fmla="*/ 404 w 4756"/>
                    <a:gd name="T47" fmla="*/ 2 h 1576"/>
                    <a:gd name="T48" fmla="*/ 430 w 4756"/>
                    <a:gd name="T49" fmla="*/ 0 h 1576"/>
                    <a:gd name="T50" fmla="*/ 455 w 4756"/>
                    <a:gd name="T51" fmla="*/ 0 h 1576"/>
                    <a:gd name="T52" fmla="*/ 468 w 4756"/>
                    <a:gd name="T53" fmla="*/ 0 h 1576"/>
                    <a:gd name="T54" fmla="*/ 493 w 4756"/>
                    <a:gd name="T55" fmla="*/ 2 h 1576"/>
                    <a:gd name="T56" fmla="*/ 518 w 4756"/>
                    <a:gd name="T57" fmla="*/ 4 h 1576"/>
                    <a:gd name="T58" fmla="*/ 542 w 4756"/>
                    <a:gd name="T59" fmla="*/ 8 h 1576"/>
                    <a:gd name="T60" fmla="*/ 567 w 4756"/>
                    <a:gd name="T61" fmla="*/ 12 h 1576"/>
                    <a:gd name="T62" fmla="*/ 590 w 4756"/>
                    <a:gd name="T63" fmla="*/ 18 h 1576"/>
                    <a:gd name="T64" fmla="*/ 613 w 4756"/>
                    <a:gd name="T65" fmla="*/ 26 h 1576"/>
                    <a:gd name="T66" fmla="*/ 636 w 4756"/>
                    <a:gd name="T67" fmla="*/ 33 h 1576"/>
                    <a:gd name="T68" fmla="*/ 647 w 4756"/>
                    <a:gd name="T69" fmla="*/ 38 h 1576"/>
                    <a:gd name="T70" fmla="*/ 669 w 4756"/>
                    <a:gd name="T71" fmla="*/ 48 h 1576"/>
                    <a:gd name="T72" fmla="*/ 690 w 4756"/>
                    <a:gd name="T73" fmla="*/ 59 h 1576"/>
                    <a:gd name="T74" fmla="*/ 711 w 4756"/>
                    <a:gd name="T75" fmla="*/ 70 h 1576"/>
                    <a:gd name="T76" fmla="*/ 731 w 4756"/>
                    <a:gd name="T77" fmla="*/ 83 h 1576"/>
                    <a:gd name="T78" fmla="*/ 750 w 4756"/>
                    <a:gd name="T79" fmla="*/ 96 h 1576"/>
                    <a:gd name="T80" fmla="*/ 769 w 4756"/>
                    <a:gd name="T81" fmla="*/ 111 h 1576"/>
                    <a:gd name="T82" fmla="*/ 787 w 4756"/>
                    <a:gd name="T83" fmla="*/ 126 h 1576"/>
                    <a:gd name="T84" fmla="*/ 804 w 4756"/>
                    <a:gd name="T85" fmla="*/ 142 h 1576"/>
                    <a:gd name="T86" fmla="*/ 812 w 4756"/>
                    <a:gd name="T87" fmla="*/ 150 h 1576"/>
                    <a:gd name="T88" fmla="*/ 828 w 4756"/>
                    <a:gd name="T89" fmla="*/ 168 h 1576"/>
                    <a:gd name="T90" fmla="*/ 844 w 4756"/>
                    <a:gd name="T91" fmla="*/ 186 h 1576"/>
                    <a:gd name="T92" fmla="*/ 858 w 4756"/>
                    <a:gd name="T93" fmla="*/ 204 h 1576"/>
                    <a:gd name="T94" fmla="*/ 871 w 4756"/>
                    <a:gd name="T95" fmla="*/ 224 h 1576"/>
                    <a:gd name="T96" fmla="*/ 884 w 4756"/>
                    <a:gd name="T97" fmla="*/ 243 h 1576"/>
                    <a:gd name="T98" fmla="*/ 895 w 4756"/>
                    <a:gd name="T99" fmla="*/ 264 h 1576"/>
                    <a:gd name="T100" fmla="*/ 905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sp>
              <p:nvSpPr>
                <p:cNvPr id="137" name="Oval 64"/>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grpSp>
        <p:sp>
          <p:nvSpPr>
            <p:cNvPr id="133" name="Oval 94"/>
            <p:cNvSpPr>
              <a:spLocks noChangeArrowheads="1"/>
            </p:cNvSpPr>
            <p:nvPr/>
          </p:nvSpPr>
          <p:spPr bwMode="auto">
            <a:xfrm>
              <a:off x="1076165" y="2503583"/>
              <a:ext cx="382960" cy="131788"/>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8565">
                <a:defRPr/>
              </a:pPr>
              <a:endParaRPr lang="zh-CN" altLang="en-US" sz="2135" kern="0">
                <a:solidFill>
                  <a:schemeClr val="bg1"/>
                </a:solidFill>
              </a:endParaRPr>
            </a:p>
          </p:txBody>
        </p:sp>
      </p:grpSp>
      <p:grpSp>
        <p:nvGrpSpPr>
          <p:cNvPr id="141" name="组合 140"/>
          <p:cNvGrpSpPr/>
          <p:nvPr/>
        </p:nvGrpSpPr>
        <p:grpSpPr>
          <a:xfrm>
            <a:off x="637804" y="297886"/>
            <a:ext cx="2230495" cy="547045"/>
            <a:chOff x="478353" y="223414"/>
            <a:chExt cx="1672871" cy="410284"/>
          </a:xfrm>
        </p:grpSpPr>
        <p:grpSp>
          <p:nvGrpSpPr>
            <p:cNvPr id="142" name="组合 141"/>
            <p:cNvGrpSpPr/>
            <p:nvPr/>
          </p:nvGrpSpPr>
          <p:grpSpPr>
            <a:xfrm>
              <a:off x="884819" y="243682"/>
              <a:ext cx="1266405" cy="374793"/>
              <a:chOff x="2140743" y="1400813"/>
              <a:chExt cx="1728192" cy="511459"/>
            </a:xfrm>
          </p:grpSpPr>
          <p:sp>
            <p:nvSpPr>
              <p:cNvPr id="144" name="TextBox 143"/>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145" name="矩形 144"/>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143"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p:cTn id="11" dur="500" fill="hold"/>
                                        <p:tgtEl>
                                          <p:spTgt spid="55"/>
                                        </p:tgtEl>
                                        <p:attrNameLst>
                                          <p:attrName>ppt_w</p:attrName>
                                        </p:attrNameLst>
                                      </p:cBhvr>
                                      <p:tavLst>
                                        <p:tav tm="0">
                                          <p:val>
                                            <p:fltVal val="0"/>
                                          </p:val>
                                        </p:tav>
                                        <p:tav tm="100000">
                                          <p:val>
                                            <p:strVal val="#ppt_w"/>
                                          </p:val>
                                        </p:tav>
                                      </p:tavLst>
                                    </p:anim>
                                    <p:anim calcmode="lin" valueType="num">
                                      <p:cBhvr>
                                        <p:cTn id="12" dur="500" fill="hold"/>
                                        <p:tgtEl>
                                          <p:spTgt spid="55"/>
                                        </p:tgtEl>
                                        <p:attrNameLst>
                                          <p:attrName>ppt_h</p:attrName>
                                        </p:attrNameLst>
                                      </p:cBhvr>
                                      <p:tavLst>
                                        <p:tav tm="0">
                                          <p:val>
                                            <p:fltVal val="0"/>
                                          </p:val>
                                        </p:tav>
                                        <p:tav tm="100000">
                                          <p:val>
                                            <p:strVal val="#ppt_h"/>
                                          </p:val>
                                        </p:tav>
                                      </p:tavLst>
                                    </p:anim>
                                    <p:animEffect transition="in" filter="fade">
                                      <p:cBhvr>
                                        <p:cTn id="13" dur="500"/>
                                        <p:tgtEl>
                                          <p:spTgt spid="5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31"/>
                                        </p:tgtEl>
                                        <p:attrNameLst>
                                          <p:attrName>style.visibility</p:attrName>
                                        </p:attrNameLst>
                                      </p:cBhvr>
                                      <p:to>
                                        <p:strVal val="visible"/>
                                      </p:to>
                                    </p:set>
                                    <p:anim calcmode="lin" valueType="num">
                                      <p:cBhvr>
                                        <p:cTn id="17" dur="500" fill="hold"/>
                                        <p:tgtEl>
                                          <p:spTgt spid="131"/>
                                        </p:tgtEl>
                                        <p:attrNameLst>
                                          <p:attrName>ppt_w</p:attrName>
                                        </p:attrNameLst>
                                      </p:cBhvr>
                                      <p:tavLst>
                                        <p:tav tm="0">
                                          <p:val>
                                            <p:fltVal val="0"/>
                                          </p:val>
                                        </p:tav>
                                        <p:tav tm="100000">
                                          <p:val>
                                            <p:strVal val="#ppt_w"/>
                                          </p:val>
                                        </p:tav>
                                      </p:tavLst>
                                    </p:anim>
                                    <p:anim calcmode="lin" valueType="num">
                                      <p:cBhvr>
                                        <p:cTn id="18" dur="500" fill="hold"/>
                                        <p:tgtEl>
                                          <p:spTgt spid="131"/>
                                        </p:tgtEl>
                                        <p:attrNameLst>
                                          <p:attrName>ppt_h</p:attrName>
                                        </p:attrNameLst>
                                      </p:cBhvr>
                                      <p:tavLst>
                                        <p:tav tm="0">
                                          <p:val>
                                            <p:fltVal val="0"/>
                                          </p:val>
                                        </p:tav>
                                        <p:tav tm="100000">
                                          <p:val>
                                            <p:strVal val="#ppt_h"/>
                                          </p:val>
                                        </p:tav>
                                      </p:tavLst>
                                    </p:anim>
                                    <p:animEffect transition="in" filter="fade">
                                      <p:cBhvr>
                                        <p:cTn id="19" dur="500"/>
                                        <p:tgtEl>
                                          <p:spTgt spid="131"/>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62"/>
                                        </p:tgtEl>
                                        <p:attrNameLst>
                                          <p:attrName>style.visibility</p:attrName>
                                        </p:attrNameLst>
                                      </p:cBhvr>
                                      <p:to>
                                        <p:strVal val="visible"/>
                                      </p:to>
                                    </p:set>
                                    <p:anim calcmode="lin" valueType="num">
                                      <p:cBhvr>
                                        <p:cTn id="23" dur="500" fill="hold"/>
                                        <p:tgtEl>
                                          <p:spTgt spid="62"/>
                                        </p:tgtEl>
                                        <p:attrNameLst>
                                          <p:attrName>ppt_w</p:attrName>
                                        </p:attrNameLst>
                                      </p:cBhvr>
                                      <p:tavLst>
                                        <p:tav tm="0">
                                          <p:val>
                                            <p:fltVal val="0"/>
                                          </p:val>
                                        </p:tav>
                                        <p:tav tm="100000">
                                          <p:val>
                                            <p:strVal val="#ppt_w"/>
                                          </p:val>
                                        </p:tav>
                                      </p:tavLst>
                                    </p:anim>
                                    <p:anim calcmode="lin" valueType="num">
                                      <p:cBhvr>
                                        <p:cTn id="24" dur="500" fill="hold"/>
                                        <p:tgtEl>
                                          <p:spTgt spid="62"/>
                                        </p:tgtEl>
                                        <p:attrNameLst>
                                          <p:attrName>ppt_h</p:attrName>
                                        </p:attrNameLst>
                                      </p:cBhvr>
                                      <p:tavLst>
                                        <p:tav tm="0">
                                          <p:val>
                                            <p:fltVal val="0"/>
                                          </p:val>
                                        </p:tav>
                                        <p:tav tm="100000">
                                          <p:val>
                                            <p:strVal val="#ppt_h"/>
                                          </p:val>
                                        </p:tav>
                                      </p:tavLst>
                                    </p:anim>
                                    <p:animEffect transition="in" filter="fade">
                                      <p:cBhvr>
                                        <p:cTn id="25" dur="500"/>
                                        <p:tgtEl>
                                          <p:spTgt spid="62"/>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up)">
                                      <p:cBhvr>
                                        <p:cTn id="29" dur="250"/>
                                        <p:tgtEl>
                                          <p:spTgt spid="54"/>
                                        </p:tgtEl>
                                      </p:cBhvr>
                                    </p:animEffect>
                                  </p:childTnLst>
                                </p:cTn>
                              </p:par>
                            </p:childTnLst>
                          </p:cTn>
                        </p:par>
                        <p:par>
                          <p:cTn id="30" fill="hold">
                            <p:stCondLst>
                              <p:cond delay="2500"/>
                            </p:stCondLst>
                            <p:childTnLst>
                              <p:par>
                                <p:cTn id="31" presetID="22" presetClass="entr" presetSubtype="4" fill="hold" nodeType="after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wipe(down)">
                                      <p:cBhvr>
                                        <p:cTn id="33" dur="1000"/>
                                        <p:tgtEl>
                                          <p:spTgt spid="83"/>
                                        </p:tgtEl>
                                      </p:cBhvr>
                                    </p:animEffect>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65"/>
          <p:cNvSpPr txBox="1">
            <a:spLocks noChangeArrowheads="1"/>
          </p:cNvSpPr>
          <p:nvPr/>
        </p:nvSpPr>
        <p:spPr bwMode="auto">
          <a:xfrm>
            <a:off x="1007435" y="2909260"/>
            <a:ext cx="4366683" cy="1123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r" eaLnBrk="1" hangingPunct="1"/>
            <a:r>
              <a:rPr lang="zh-CN" altLang="en-US" sz="3735" b="1" dirty="0">
                <a:solidFill>
                  <a:schemeClr val="bg1">
                    <a:lumMod val="85000"/>
                  </a:schemeClr>
                </a:solidFill>
                <a:latin typeface="微软雅黑" panose="020B0503020204020204" pitchFamily="34" charset="-122"/>
              </a:rPr>
              <a:t>安全生产十大法则</a:t>
            </a:r>
            <a:endParaRPr lang="en-US" altLang="zh-CN" sz="3735" b="1" dirty="0">
              <a:solidFill>
                <a:schemeClr val="bg1">
                  <a:lumMod val="85000"/>
                </a:schemeClr>
              </a:solidFill>
              <a:latin typeface="微软雅黑" panose="020B0503020204020204" pitchFamily="34" charset="-122"/>
            </a:endParaRPr>
          </a:p>
          <a:p>
            <a:pPr algn="r" eaLnBrk="1" hangingPunct="1"/>
            <a:r>
              <a:rPr lang="en-US" altLang="zh-CN" sz="2265" dirty="0">
                <a:solidFill>
                  <a:schemeClr val="bg1">
                    <a:lumMod val="85000"/>
                  </a:schemeClr>
                </a:solidFill>
                <a:latin typeface="Berlin Sans FB" pitchFamily="34" charset="0"/>
              </a:rPr>
              <a:t>The ten rules of safe production</a:t>
            </a:r>
            <a:endParaRPr lang="zh-CN" altLang="en-US" sz="2265" dirty="0">
              <a:solidFill>
                <a:schemeClr val="bg1">
                  <a:lumMod val="85000"/>
                </a:schemeClr>
              </a:solidFill>
              <a:latin typeface="Berlin Sans FB" pitchFamily="34" charset="0"/>
            </a:endParaRPr>
          </a:p>
        </p:txBody>
      </p:sp>
      <p:grpSp>
        <p:nvGrpSpPr>
          <p:cNvPr id="3" name="组合 2"/>
          <p:cNvGrpSpPr/>
          <p:nvPr/>
        </p:nvGrpSpPr>
        <p:grpSpPr>
          <a:xfrm>
            <a:off x="2594935" y="1226509"/>
            <a:ext cx="1509183" cy="1432984"/>
            <a:chOff x="1762919" y="1203598"/>
            <a:chExt cx="1131887" cy="1074738"/>
          </a:xfrm>
          <a:effectLst/>
        </p:grpSpPr>
        <p:sp>
          <p:nvSpPr>
            <p:cNvPr id="4" name="矩形 3"/>
            <p:cNvSpPr/>
            <p:nvPr/>
          </p:nvSpPr>
          <p:spPr>
            <a:xfrm>
              <a:off x="1762919" y="1203598"/>
              <a:ext cx="1131887" cy="1074738"/>
            </a:xfrm>
            <a:prstGeom prst="rect">
              <a:avLst/>
            </a:prstGeom>
            <a:solidFill>
              <a:schemeClr val="bg1">
                <a:alpha val="39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a:solidFill>
                    <a:schemeClr val="bg1">
                      <a:lumMod val="95000"/>
                    </a:schemeClr>
                  </a:solidFill>
                  <a:latin typeface="微软雅黑" panose="020B0503020204020204" pitchFamily="34" charset="-122"/>
                </a:rPr>
                <a:t>墨菲法则</a:t>
              </a:r>
            </a:p>
          </p:txBody>
        </p:sp>
        <p:sp>
          <p:nvSpPr>
            <p:cNvPr id="5" name="矩形 4"/>
            <p:cNvSpPr/>
            <p:nvPr/>
          </p:nvSpPr>
          <p:spPr>
            <a:xfrm>
              <a:off x="2639219" y="2017986"/>
              <a:ext cx="255587" cy="255587"/>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1600" b="1" dirty="0">
                  <a:solidFill>
                    <a:schemeClr val="tx1">
                      <a:lumMod val="50000"/>
                      <a:lumOff val="50000"/>
                    </a:schemeClr>
                  </a:solidFill>
                  <a:latin typeface="Impact" pitchFamily="34" charset="0"/>
                </a:rPr>
                <a:t>1</a:t>
              </a:r>
              <a:endParaRPr lang="zh-CN" altLang="en-US" sz="1600" b="1" dirty="0">
                <a:solidFill>
                  <a:schemeClr val="tx1">
                    <a:lumMod val="50000"/>
                    <a:lumOff val="50000"/>
                  </a:schemeClr>
                </a:solidFill>
                <a:latin typeface="Impact" pitchFamily="34" charset="0"/>
              </a:endParaRPr>
            </a:p>
          </p:txBody>
        </p:sp>
      </p:grpSp>
      <p:grpSp>
        <p:nvGrpSpPr>
          <p:cNvPr id="6" name="组合 5"/>
          <p:cNvGrpSpPr/>
          <p:nvPr/>
        </p:nvGrpSpPr>
        <p:grpSpPr>
          <a:xfrm>
            <a:off x="4212069" y="1226509"/>
            <a:ext cx="1511300" cy="1432984"/>
            <a:chOff x="2975769" y="1203598"/>
            <a:chExt cx="1133475" cy="1074738"/>
          </a:xfrm>
          <a:effectLst/>
        </p:grpSpPr>
        <p:sp>
          <p:nvSpPr>
            <p:cNvPr id="7" name="矩形 6"/>
            <p:cNvSpPr/>
            <p:nvPr/>
          </p:nvSpPr>
          <p:spPr>
            <a:xfrm>
              <a:off x="2975769" y="1203598"/>
              <a:ext cx="1133475" cy="1074738"/>
            </a:xfrm>
            <a:prstGeom prst="rect">
              <a:avLst/>
            </a:pr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bg1">
                      <a:lumMod val="95000"/>
                    </a:schemeClr>
                  </a:solidFill>
                  <a:latin typeface="微软雅黑" panose="020B0503020204020204" pitchFamily="34" charset="-122"/>
                </a:rPr>
                <a:t>海因里</a:t>
              </a:r>
              <a:endParaRPr lang="en-US" altLang="zh-CN" sz="2400" b="1" dirty="0">
                <a:solidFill>
                  <a:schemeClr val="bg1">
                    <a:lumMod val="95000"/>
                  </a:schemeClr>
                </a:solidFill>
                <a:latin typeface="微软雅黑" panose="020B0503020204020204" pitchFamily="34" charset="-122"/>
              </a:endParaRPr>
            </a:p>
            <a:p>
              <a:pPr algn="ctr">
                <a:defRPr/>
              </a:pPr>
              <a:r>
                <a:rPr lang="zh-CN" altLang="en-US" sz="2400" b="1" dirty="0">
                  <a:solidFill>
                    <a:schemeClr val="bg1">
                      <a:lumMod val="95000"/>
                    </a:schemeClr>
                  </a:solidFill>
                  <a:latin typeface="微软雅黑" panose="020B0503020204020204" pitchFamily="34" charset="-122"/>
                </a:rPr>
                <a:t>希法则</a:t>
              </a:r>
            </a:p>
          </p:txBody>
        </p:sp>
        <p:sp>
          <p:nvSpPr>
            <p:cNvPr id="8" name="矩形 7"/>
            <p:cNvSpPr/>
            <p:nvPr/>
          </p:nvSpPr>
          <p:spPr>
            <a:xfrm>
              <a:off x="3847306" y="2017986"/>
              <a:ext cx="255588" cy="255587"/>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1600" b="1" dirty="0">
                  <a:solidFill>
                    <a:schemeClr val="tx1">
                      <a:lumMod val="50000"/>
                      <a:lumOff val="50000"/>
                    </a:schemeClr>
                  </a:solidFill>
                  <a:latin typeface="Impact" pitchFamily="34" charset="0"/>
                </a:rPr>
                <a:t>2</a:t>
              </a:r>
              <a:endParaRPr lang="zh-CN" altLang="en-US" sz="1600" b="1" dirty="0">
                <a:solidFill>
                  <a:schemeClr val="tx1">
                    <a:lumMod val="50000"/>
                    <a:lumOff val="50000"/>
                  </a:schemeClr>
                </a:solidFill>
                <a:latin typeface="Impact" pitchFamily="34" charset="0"/>
              </a:endParaRPr>
            </a:p>
          </p:txBody>
        </p:sp>
      </p:grpSp>
      <p:grpSp>
        <p:nvGrpSpPr>
          <p:cNvPr id="9" name="组合 8"/>
          <p:cNvGrpSpPr/>
          <p:nvPr/>
        </p:nvGrpSpPr>
        <p:grpSpPr>
          <a:xfrm>
            <a:off x="5831317" y="1226509"/>
            <a:ext cx="1509184" cy="1432984"/>
            <a:chOff x="4190206" y="1203598"/>
            <a:chExt cx="1131888" cy="1074738"/>
          </a:xfrm>
          <a:effectLst/>
        </p:grpSpPr>
        <p:sp>
          <p:nvSpPr>
            <p:cNvPr id="10" name="矩形 9"/>
            <p:cNvSpPr/>
            <p:nvPr/>
          </p:nvSpPr>
          <p:spPr>
            <a:xfrm>
              <a:off x="4190206" y="1203598"/>
              <a:ext cx="1131888" cy="1074738"/>
            </a:xfrm>
            <a:prstGeom prst="rect">
              <a:avLst/>
            </a:prstGeom>
            <a:solidFill>
              <a:schemeClr val="bg1">
                <a:alpha val="3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bg1">
                      <a:lumMod val="95000"/>
                    </a:schemeClr>
                  </a:solidFill>
                  <a:latin typeface="微软雅黑" panose="020B0503020204020204" pitchFamily="34" charset="-122"/>
                </a:rPr>
                <a:t>不等式</a:t>
              </a:r>
              <a:endParaRPr lang="en-US" altLang="zh-CN" sz="2400" b="1" dirty="0">
                <a:solidFill>
                  <a:schemeClr val="bg1">
                    <a:lumMod val="95000"/>
                  </a:schemeClr>
                </a:solidFill>
                <a:latin typeface="微软雅黑" panose="020B0503020204020204" pitchFamily="34" charset="-122"/>
              </a:endParaRPr>
            </a:p>
            <a:p>
              <a:pPr algn="ctr">
                <a:defRPr/>
              </a:pPr>
              <a:r>
                <a:rPr lang="zh-CN" altLang="en-US" sz="2400" b="1" dirty="0">
                  <a:solidFill>
                    <a:schemeClr val="bg1">
                      <a:lumMod val="95000"/>
                    </a:schemeClr>
                  </a:solidFill>
                  <a:latin typeface="微软雅黑" panose="020B0503020204020204" pitchFamily="34" charset="-122"/>
                </a:rPr>
                <a:t>法则</a:t>
              </a:r>
            </a:p>
          </p:txBody>
        </p:sp>
        <p:sp>
          <p:nvSpPr>
            <p:cNvPr id="11" name="矩形 10"/>
            <p:cNvSpPr/>
            <p:nvPr/>
          </p:nvSpPr>
          <p:spPr>
            <a:xfrm>
              <a:off x="5063331" y="2017986"/>
              <a:ext cx="255588" cy="255587"/>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1600" b="1" dirty="0">
                  <a:solidFill>
                    <a:schemeClr val="tx1">
                      <a:lumMod val="50000"/>
                      <a:lumOff val="50000"/>
                    </a:schemeClr>
                  </a:solidFill>
                  <a:latin typeface="Impact" pitchFamily="34" charset="0"/>
                </a:rPr>
                <a:t>3</a:t>
              </a:r>
              <a:endParaRPr lang="zh-CN" altLang="en-US" sz="1600" b="1" dirty="0">
                <a:solidFill>
                  <a:schemeClr val="tx1">
                    <a:lumMod val="50000"/>
                    <a:lumOff val="50000"/>
                  </a:schemeClr>
                </a:solidFill>
                <a:latin typeface="Impact" pitchFamily="34" charset="0"/>
              </a:endParaRPr>
            </a:p>
          </p:txBody>
        </p:sp>
      </p:grpSp>
      <p:grpSp>
        <p:nvGrpSpPr>
          <p:cNvPr id="12" name="组合 11"/>
          <p:cNvGrpSpPr/>
          <p:nvPr/>
        </p:nvGrpSpPr>
        <p:grpSpPr>
          <a:xfrm>
            <a:off x="7448451" y="1226509"/>
            <a:ext cx="1511300" cy="1432984"/>
            <a:chOff x="5403056" y="1203598"/>
            <a:chExt cx="1133475" cy="1074738"/>
          </a:xfrm>
          <a:effectLst/>
        </p:grpSpPr>
        <p:sp>
          <p:nvSpPr>
            <p:cNvPr id="13" name="矩形 12"/>
            <p:cNvSpPr/>
            <p:nvPr/>
          </p:nvSpPr>
          <p:spPr>
            <a:xfrm>
              <a:off x="5403056" y="1203598"/>
              <a:ext cx="1133475" cy="1074738"/>
            </a:xfrm>
            <a:prstGeom prst="rect">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bg1">
                      <a:lumMod val="95000"/>
                    </a:schemeClr>
                  </a:solidFill>
                  <a:latin typeface="微软雅黑" panose="020B0503020204020204" pitchFamily="34" charset="-122"/>
                </a:rPr>
                <a:t>慧眼法则</a:t>
              </a:r>
            </a:p>
          </p:txBody>
        </p:sp>
        <p:sp>
          <p:nvSpPr>
            <p:cNvPr id="14" name="矩形 13"/>
            <p:cNvSpPr/>
            <p:nvPr/>
          </p:nvSpPr>
          <p:spPr>
            <a:xfrm>
              <a:off x="6279356" y="2017986"/>
              <a:ext cx="255588" cy="255587"/>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1600" b="1" dirty="0">
                  <a:solidFill>
                    <a:schemeClr val="tx1">
                      <a:lumMod val="50000"/>
                      <a:lumOff val="50000"/>
                    </a:schemeClr>
                  </a:solidFill>
                  <a:latin typeface="Impact" pitchFamily="34" charset="0"/>
                </a:rPr>
                <a:t>4</a:t>
              </a:r>
              <a:endParaRPr lang="zh-CN" altLang="en-US" sz="1600" b="1" dirty="0">
                <a:solidFill>
                  <a:schemeClr val="tx1">
                    <a:lumMod val="50000"/>
                    <a:lumOff val="50000"/>
                  </a:schemeClr>
                </a:solidFill>
                <a:latin typeface="Impact" pitchFamily="34" charset="0"/>
              </a:endParaRPr>
            </a:p>
          </p:txBody>
        </p:sp>
      </p:grpSp>
      <p:grpSp>
        <p:nvGrpSpPr>
          <p:cNvPr id="15" name="组合 14"/>
          <p:cNvGrpSpPr/>
          <p:nvPr/>
        </p:nvGrpSpPr>
        <p:grpSpPr>
          <a:xfrm>
            <a:off x="5831317" y="2754743"/>
            <a:ext cx="1509184" cy="1432984"/>
            <a:chOff x="4190206" y="2349773"/>
            <a:chExt cx="1131888" cy="1074738"/>
          </a:xfrm>
          <a:effectLst/>
        </p:grpSpPr>
        <p:sp>
          <p:nvSpPr>
            <p:cNvPr id="16" name="矩形 15"/>
            <p:cNvSpPr/>
            <p:nvPr/>
          </p:nvSpPr>
          <p:spPr>
            <a:xfrm>
              <a:off x="4190206" y="2349773"/>
              <a:ext cx="1131888" cy="1074738"/>
            </a:xfrm>
            <a:prstGeom prst="rect">
              <a:avLst/>
            </a:prstGeom>
            <a:solidFill>
              <a:schemeClr val="bg1">
                <a:alpha val="5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a:solidFill>
                    <a:schemeClr val="bg1">
                      <a:lumMod val="95000"/>
                    </a:schemeClr>
                  </a:solidFill>
                  <a:latin typeface="微软雅黑" panose="020B0503020204020204" pitchFamily="34" charset="-122"/>
                </a:rPr>
                <a:t>罗氏法则</a:t>
              </a:r>
            </a:p>
          </p:txBody>
        </p:sp>
        <p:sp>
          <p:nvSpPr>
            <p:cNvPr id="17" name="矩形 16"/>
            <p:cNvSpPr/>
            <p:nvPr/>
          </p:nvSpPr>
          <p:spPr>
            <a:xfrm>
              <a:off x="5063331" y="3168923"/>
              <a:ext cx="255588" cy="255588"/>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1600" b="1" dirty="0">
                  <a:solidFill>
                    <a:schemeClr val="tx1">
                      <a:lumMod val="50000"/>
                      <a:lumOff val="50000"/>
                    </a:schemeClr>
                  </a:solidFill>
                  <a:latin typeface="Impact" pitchFamily="34" charset="0"/>
                </a:rPr>
                <a:t>5</a:t>
              </a:r>
              <a:endParaRPr lang="zh-CN" altLang="en-US" sz="1600" b="1" dirty="0">
                <a:solidFill>
                  <a:schemeClr val="tx1">
                    <a:lumMod val="50000"/>
                    <a:lumOff val="50000"/>
                  </a:schemeClr>
                </a:solidFill>
                <a:latin typeface="Impact" pitchFamily="34" charset="0"/>
              </a:endParaRPr>
            </a:p>
          </p:txBody>
        </p:sp>
      </p:grpSp>
      <p:grpSp>
        <p:nvGrpSpPr>
          <p:cNvPr id="18" name="组合 17"/>
          <p:cNvGrpSpPr/>
          <p:nvPr/>
        </p:nvGrpSpPr>
        <p:grpSpPr>
          <a:xfrm>
            <a:off x="7448451" y="2754743"/>
            <a:ext cx="1511300" cy="1432984"/>
            <a:chOff x="5403056" y="2349773"/>
            <a:chExt cx="1133475" cy="1074738"/>
          </a:xfrm>
          <a:effectLst/>
        </p:grpSpPr>
        <p:sp>
          <p:nvSpPr>
            <p:cNvPr id="19" name="矩形 18"/>
            <p:cNvSpPr/>
            <p:nvPr/>
          </p:nvSpPr>
          <p:spPr>
            <a:xfrm>
              <a:off x="5403056" y="2349773"/>
              <a:ext cx="1133475" cy="1074738"/>
            </a:xfrm>
            <a:prstGeom prst="rect">
              <a:avLst/>
            </a:prstGeom>
            <a:solidFill>
              <a:schemeClr val="bg1">
                <a:alpha val="3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bg1">
                      <a:lumMod val="95000"/>
                    </a:schemeClr>
                  </a:solidFill>
                  <a:latin typeface="微软雅黑" panose="020B0503020204020204" pitchFamily="34" charset="-122"/>
                </a:rPr>
                <a:t>九</a:t>
              </a:r>
              <a:r>
                <a:rPr lang="en-US" altLang="zh-CN" sz="2400" b="1" dirty="0">
                  <a:solidFill>
                    <a:schemeClr val="bg1">
                      <a:lumMod val="95000"/>
                    </a:schemeClr>
                  </a:solidFill>
                  <a:latin typeface="微软雅黑" panose="020B0503020204020204" pitchFamily="34" charset="-122"/>
                </a:rPr>
                <a:t>0</a:t>
              </a:r>
              <a:r>
                <a:rPr lang="zh-CN" altLang="en-US" sz="2400" b="1" dirty="0">
                  <a:solidFill>
                    <a:schemeClr val="bg1">
                      <a:lumMod val="95000"/>
                    </a:schemeClr>
                  </a:solidFill>
                  <a:latin typeface="微软雅黑" panose="020B0503020204020204" pitchFamily="34" charset="-122"/>
                </a:rPr>
                <a:t>法则</a:t>
              </a:r>
            </a:p>
          </p:txBody>
        </p:sp>
        <p:sp>
          <p:nvSpPr>
            <p:cNvPr id="20" name="矩形 19"/>
            <p:cNvSpPr/>
            <p:nvPr/>
          </p:nvSpPr>
          <p:spPr>
            <a:xfrm>
              <a:off x="6279356" y="3168923"/>
              <a:ext cx="255588" cy="255588"/>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1600" b="1" dirty="0">
                  <a:solidFill>
                    <a:schemeClr val="tx1">
                      <a:lumMod val="50000"/>
                      <a:lumOff val="50000"/>
                    </a:schemeClr>
                  </a:solidFill>
                  <a:latin typeface="Impact" pitchFamily="34" charset="0"/>
                </a:rPr>
                <a:t>6</a:t>
              </a:r>
              <a:endParaRPr lang="zh-CN" altLang="en-US" sz="1600" b="1" dirty="0">
                <a:solidFill>
                  <a:schemeClr val="tx1">
                    <a:lumMod val="50000"/>
                    <a:lumOff val="50000"/>
                  </a:schemeClr>
                </a:solidFill>
                <a:latin typeface="Impact" pitchFamily="34" charset="0"/>
              </a:endParaRPr>
            </a:p>
          </p:txBody>
        </p:sp>
      </p:grpSp>
      <p:grpSp>
        <p:nvGrpSpPr>
          <p:cNvPr id="21" name="组合 20"/>
          <p:cNvGrpSpPr/>
          <p:nvPr/>
        </p:nvGrpSpPr>
        <p:grpSpPr>
          <a:xfrm>
            <a:off x="9067702" y="2754743"/>
            <a:ext cx="1509183" cy="1432984"/>
            <a:chOff x="6617494" y="2349773"/>
            <a:chExt cx="1131887" cy="1074738"/>
          </a:xfrm>
          <a:effectLst/>
        </p:grpSpPr>
        <p:sp>
          <p:nvSpPr>
            <p:cNvPr id="22" name="矩形 21"/>
            <p:cNvSpPr/>
            <p:nvPr/>
          </p:nvSpPr>
          <p:spPr>
            <a:xfrm>
              <a:off x="6617494" y="2349773"/>
              <a:ext cx="1131887" cy="1074738"/>
            </a:xfrm>
            <a:prstGeom prst="rect">
              <a:avLst/>
            </a:prstGeom>
            <a:solidFill>
              <a:schemeClr val="bg1">
                <a:alpha val="1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a:solidFill>
                    <a:schemeClr val="bg1">
                      <a:lumMod val="95000"/>
                    </a:schemeClr>
                  </a:solidFill>
                  <a:latin typeface="微软雅黑" panose="020B0503020204020204" pitchFamily="34" charset="-122"/>
                </a:rPr>
                <a:t>南风法则</a:t>
              </a:r>
            </a:p>
          </p:txBody>
        </p:sp>
        <p:sp>
          <p:nvSpPr>
            <p:cNvPr id="23" name="矩形 22"/>
            <p:cNvSpPr/>
            <p:nvPr/>
          </p:nvSpPr>
          <p:spPr>
            <a:xfrm>
              <a:off x="7482681" y="3168923"/>
              <a:ext cx="255588" cy="255588"/>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1600" b="1" dirty="0">
                  <a:solidFill>
                    <a:schemeClr val="tx1">
                      <a:lumMod val="50000"/>
                      <a:lumOff val="50000"/>
                    </a:schemeClr>
                  </a:solidFill>
                  <a:latin typeface="Impact" pitchFamily="34" charset="0"/>
                </a:rPr>
                <a:t>7</a:t>
              </a:r>
              <a:endParaRPr lang="zh-CN" altLang="en-US" sz="1600" b="1" dirty="0">
                <a:solidFill>
                  <a:schemeClr val="tx1">
                    <a:lumMod val="50000"/>
                    <a:lumOff val="50000"/>
                  </a:schemeClr>
                </a:solidFill>
                <a:latin typeface="Impact" pitchFamily="34" charset="0"/>
              </a:endParaRPr>
            </a:p>
          </p:txBody>
        </p:sp>
      </p:grpSp>
      <p:grpSp>
        <p:nvGrpSpPr>
          <p:cNvPr id="24" name="组合 23"/>
          <p:cNvGrpSpPr/>
          <p:nvPr/>
        </p:nvGrpSpPr>
        <p:grpSpPr>
          <a:xfrm>
            <a:off x="4237370" y="4318500"/>
            <a:ext cx="1509183" cy="1432984"/>
            <a:chOff x="6617494" y="2349773"/>
            <a:chExt cx="1131887" cy="1074738"/>
          </a:xfrm>
          <a:effectLst/>
        </p:grpSpPr>
        <p:sp>
          <p:nvSpPr>
            <p:cNvPr id="25" name="矩形 24"/>
            <p:cNvSpPr/>
            <p:nvPr/>
          </p:nvSpPr>
          <p:spPr>
            <a:xfrm>
              <a:off x="6617494" y="2349773"/>
              <a:ext cx="1131887" cy="1074738"/>
            </a:xfrm>
            <a:prstGeom prst="rect">
              <a:avLst/>
            </a:prstGeom>
            <a:solidFill>
              <a:schemeClr val="bg1">
                <a:alpha val="1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a:solidFill>
                    <a:schemeClr val="bg1">
                      <a:lumMod val="95000"/>
                    </a:schemeClr>
                  </a:solidFill>
                  <a:latin typeface="微软雅黑" panose="020B0503020204020204" pitchFamily="34" charset="-122"/>
                </a:rPr>
                <a:t>南风法则</a:t>
              </a:r>
            </a:p>
          </p:txBody>
        </p:sp>
        <p:sp>
          <p:nvSpPr>
            <p:cNvPr id="26" name="矩形 25"/>
            <p:cNvSpPr/>
            <p:nvPr/>
          </p:nvSpPr>
          <p:spPr>
            <a:xfrm>
              <a:off x="7482681" y="3168923"/>
              <a:ext cx="255588" cy="255588"/>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1600" b="1" dirty="0">
                  <a:solidFill>
                    <a:schemeClr val="tx1">
                      <a:lumMod val="50000"/>
                      <a:lumOff val="50000"/>
                    </a:schemeClr>
                  </a:solidFill>
                  <a:latin typeface="Impact" pitchFamily="34" charset="0"/>
                </a:rPr>
                <a:t>8</a:t>
              </a:r>
              <a:endParaRPr lang="zh-CN" altLang="en-US" sz="1600" b="1" dirty="0">
                <a:solidFill>
                  <a:schemeClr val="tx1">
                    <a:lumMod val="50000"/>
                    <a:lumOff val="50000"/>
                  </a:schemeClr>
                </a:solidFill>
                <a:latin typeface="Impact" pitchFamily="34" charset="0"/>
              </a:endParaRPr>
            </a:p>
          </p:txBody>
        </p:sp>
      </p:grpSp>
      <p:grpSp>
        <p:nvGrpSpPr>
          <p:cNvPr id="27" name="组合 26"/>
          <p:cNvGrpSpPr/>
          <p:nvPr/>
        </p:nvGrpSpPr>
        <p:grpSpPr>
          <a:xfrm>
            <a:off x="5871805" y="4336171"/>
            <a:ext cx="1509183" cy="1432984"/>
            <a:chOff x="6617494" y="2349773"/>
            <a:chExt cx="1131887" cy="1074738"/>
          </a:xfrm>
          <a:effectLst/>
        </p:grpSpPr>
        <p:sp>
          <p:nvSpPr>
            <p:cNvPr id="28" name="矩形 27"/>
            <p:cNvSpPr/>
            <p:nvPr/>
          </p:nvSpPr>
          <p:spPr>
            <a:xfrm>
              <a:off x="6617494" y="2349773"/>
              <a:ext cx="1131887" cy="1074738"/>
            </a:xfrm>
            <a:prstGeom prst="rect">
              <a:avLst/>
            </a:prstGeom>
            <a:solidFill>
              <a:schemeClr val="bg1">
                <a:alpha val="1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a:solidFill>
                    <a:schemeClr val="bg1">
                      <a:lumMod val="95000"/>
                    </a:schemeClr>
                  </a:solidFill>
                  <a:latin typeface="微软雅黑" panose="020B0503020204020204" pitchFamily="34" charset="-122"/>
                </a:rPr>
                <a:t>南风法则</a:t>
              </a:r>
            </a:p>
          </p:txBody>
        </p:sp>
        <p:sp>
          <p:nvSpPr>
            <p:cNvPr id="29" name="矩形 28"/>
            <p:cNvSpPr/>
            <p:nvPr/>
          </p:nvSpPr>
          <p:spPr>
            <a:xfrm>
              <a:off x="7482681" y="3168923"/>
              <a:ext cx="255588" cy="255588"/>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1600" b="1" dirty="0">
                  <a:solidFill>
                    <a:schemeClr val="tx1">
                      <a:lumMod val="50000"/>
                      <a:lumOff val="50000"/>
                    </a:schemeClr>
                  </a:solidFill>
                  <a:latin typeface="Impact" pitchFamily="34" charset="0"/>
                </a:rPr>
                <a:t>9</a:t>
              </a:r>
              <a:endParaRPr lang="zh-CN" altLang="en-US" sz="1600" b="1" dirty="0">
                <a:solidFill>
                  <a:schemeClr val="tx1">
                    <a:lumMod val="50000"/>
                    <a:lumOff val="50000"/>
                  </a:schemeClr>
                </a:solidFill>
                <a:latin typeface="Impact" pitchFamily="34" charset="0"/>
              </a:endParaRPr>
            </a:p>
          </p:txBody>
        </p:sp>
      </p:grpSp>
      <p:grpSp>
        <p:nvGrpSpPr>
          <p:cNvPr id="30" name="组合 29"/>
          <p:cNvGrpSpPr/>
          <p:nvPr/>
        </p:nvGrpSpPr>
        <p:grpSpPr>
          <a:xfrm>
            <a:off x="7487010" y="4318500"/>
            <a:ext cx="1509183" cy="1432984"/>
            <a:chOff x="6617494" y="2349773"/>
            <a:chExt cx="1131887" cy="1074738"/>
          </a:xfrm>
          <a:effectLst/>
        </p:grpSpPr>
        <p:sp>
          <p:nvSpPr>
            <p:cNvPr id="31" name="矩形 30"/>
            <p:cNvSpPr/>
            <p:nvPr/>
          </p:nvSpPr>
          <p:spPr>
            <a:xfrm>
              <a:off x="6617494" y="2349773"/>
              <a:ext cx="1131887" cy="1074738"/>
            </a:xfrm>
            <a:prstGeom prst="rect">
              <a:avLst/>
            </a:prstGeom>
            <a:solidFill>
              <a:schemeClr val="bg1">
                <a:alpha val="1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a:solidFill>
                    <a:schemeClr val="bg1">
                      <a:lumMod val="95000"/>
                    </a:schemeClr>
                  </a:solidFill>
                  <a:latin typeface="微软雅黑" panose="020B0503020204020204" pitchFamily="34" charset="-122"/>
                </a:rPr>
                <a:t>南风法则</a:t>
              </a:r>
            </a:p>
          </p:txBody>
        </p:sp>
        <p:sp>
          <p:nvSpPr>
            <p:cNvPr id="32" name="矩形 31"/>
            <p:cNvSpPr/>
            <p:nvPr/>
          </p:nvSpPr>
          <p:spPr>
            <a:xfrm>
              <a:off x="7482681" y="3168923"/>
              <a:ext cx="255588" cy="255588"/>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r>
                <a:rPr lang="en-US" altLang="zh-CN" sz="800" b="1" dirty="0">
                  <a:solidFill>
                    <a:schemeClr val="tx1">
                      <a:lumMod val="50000"/>
                      <a:lumOff val="50000"/>
                    </a:schemeClr>
                  </a:solidFill>
                  <a:latin typeface="Impact" pitchFamily="34" charset="0"/>
                </a:rPr>
                <a:t>10</a:t>
              </a:r>
              <a:endParaRPr lang="zh-CN" altLang="en-US" sz="800" b="1" dirty="0">
                <a:solidFill>
                  <a:schemeClr val="tx1">
                    <a:lumMod val="50000"/>
                    <a:lumOff val="50000"/>
                  </a:schemeClr>
                </a:solidFill>
                <a:latin typeface="Impact" pitchFamily="34" charset="0"/>
              </a:endParaRPr>
            </a:p>
          </p:txBody>
        </p:sp>
      </p:grpSp>
      <p:grpSp>
        <p:nvGrpSpPr>
          <p:cNvPr id="33" name="组合 32"/>
          <p:cNvGrpSpPr/>
          <p:nvPr/>
        </p:nvGrpSpPr>
        <p:grpSpPr>
          <a:xfrm>
            <a:off x="637804" y="297886"/>
            <a:ext cx="2230495" cy="547045"/>
            <a:chOff x="478353" y="223414"/>
            <a:chExt cx="1672871" cy="410284"/>
          </a:xfrm>
        </p:grpSpPr>
        <p:grpSp>
          <p:nvGrpSpPr>
            <p:cNvPr id="34" name="组合 33"/>
            <p:cNvGrpSpPr/>
            <p:nvPr/>
          </p:nvGrpSpPr>
          <p:grpSpPr>
            <a:xfrm>
              <a:off x="884819" y="243682"/>
              <a:ext cx="1266405" cy="374793"/>
              <a:chOff x="2140743" y="1400813"/>
              <a:chExt cx="1728192" cy="511459"/>
            </a:xfrm>
          </p:grpSpPr>
          <p:sp>
            <p:nvSpPr>
              <p:cNvPr id="36" name="TextBox 35"/>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37" name="矩形 36"/>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35"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ppt_w</p:attrName>
                                        </p:attrNameLst>
                                      </p:cBhvr>
                                      <p:tavLst>
                                        <p:tav tm="0" fmla="#ppt_w*sin(2.5*pi*$)">
                                          <p:val>
                                            <p:fltVal val="0"/>
                                          </p:val>
                                        </p:tav>
                                        <p:tav tm="100000">
                                          <p:val>
                                            <p:fltVal val="1"/>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45"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ppt_w</p:attrName>
                                        </p:attrNameLst>
                                      </p:cBhvr>
                                      <p:tavLst>
                                        <p:tav tm="0" fmla="#ppt_w*sin(2.5*pi*$)">
                                          <p:val>
                                            <p:fltVal val="0"/>
                                          </p:val>
                                        </p:tav>
                                        <p:tav tm="100000">
                                          <p:val>
                                            <p:fltVal val="1"/>
                                          </p:val>
                                        </p:tav>
                                      </p:tavLst>
                                    </p:anim>
                                    <p:anim calcmode="lin" valueType="num">
                                      <p:cBhvr>
                                        <p:cTn id="19" dur="500" fill="hold"/>
                                        <p:tgtEl>
                                          <p:spTgt spid="6"/>
                                        </p:tgtEl>
                                        <p:attrNameLst>
                                          <p:attrName>ppt_h</p:attrName>
                                        </p:attrNameLst>
                                      </p:cBhvr>
                                      <p:tavLst>
                                        <p:tav tm="0">
                                          <p:val>
                                            <p:strVal val="#ppt_h"/>
                                          </p:val>
                                        </p:tav>
                                        <p:tav tm="100000">
                                          <p:val>
                                            <p:strVal val="#ppt_h"/>
                                          </p:val>
                                        </p:tav>
                                      </p:tavLst>
                                    </p:anim>
                                  </p:childTnLst>
                                </p:cTn>
                              </p:par>
                            </p:childTnLst>
                          </p:cTn>
                        </p:par>
                        <p:par>
                          <p:cTn id="20" fill="hold">
                            <p:stCondLst>
                              <p:cond delay="1500"/>
                            </p:stCondLst>
                            <p:childTnLst>
                              <p:par>
                                <p:cTn id="21" presetID="45"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anim calcmode="lin" valueType="num">
                                      <p:cBhvr>
                                        <p:cTn id="24" dur="500" fill="hold"/>
                                        <p:tgtEl>
                                          <p:spTgt spid="9"/>
                                        </p:tgtEl>
                                        <p:attrNameLst>
                                          <p:attrName>ppt_w</p:attrName>
                                        </p:attrNameLst>
                                      </p:cBhvr>
                                      <p:tavLst>
                                        <p:tav tm="0" fmla="#ppt_w*sin(2.5*pi*$)">
                                          <p:val>
                                            <p:fltVal val="0"/>
                                          </p:val>
                                        </p:tav>
                                        <p:tav tm="100000">
                                          <p:val>
                                            <p:fltVal val="1"/>
                                          </p:val>
                                        </p:tav>
                                      </p:tavLst>
                                    </p:anim>
                                    <p:anim calcmode="lin" valueType="num">
                                      <p:cBhvr>
                                        <p:cTn id="25" dur="500" fill="hold"/>
                                        <p:tgtEl>
                                          <p:spTgt spid="9"/>
                                        </p:tgtEl>
                                        <p:attrNameLst>
                                          <p:attrName>ppt_h</p:attrName>
                                        </p:attrNameLst>
                                      </p:cBhvr>
                                      <p:tavLst>
                                        <p:tav tm="0">
                                          <p:val>
                                            <p:strVal val="#ppt_h"/>
                                          </p:val>
                                        </p:tav>
                                        <p:tav tm="100000">
                                          <p:val>
                                            <p:strVal val="#ppt_h"/>
                                          </p:val>
                                        </p:tav>
                                      </p:tavLst>
                                    </p:anim>
                                  </p:childTnLst>
                                </p:cTn>
                              </p:par>
                            </p:childTnLst>
                          </p:cTn>
                        </p:par>
                        <p:par>
                          <p:cTn id="26" fill="hold">
                            <p:stCondLst>
                              <p:cond delay="2000"/>
                            </p:stCondLst>
                            <p:childTnLst>
                              <p:par>
                                <p:cTn id="27" presetID="45" presetClass="entr" presetSubtype="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anim calcmode="lin" valueType="num">
                                      <p:cBhvr>
                                        <p:cTn id="30" dur="500" fill="hold"/>
                                        <p:tgtEl>
                                          <p:spTgt spid="12"/>
                                        </p:tgtEl>
                                        <p:attrNameLst>
                                          <p:attrName>ppt_w</p:attrName>
                                        </p:attrNameLst>
                                      </p:cBhvr>
                                      <p:tavLst>
                                        <p:tav tm="0" fmla="#ppt_w*sin(2.5*pi*$)">
                                          <p:val>
                                            <p:fltVal val="0"/>
                                          </p:val>
                                        </p:tav>
                                        <p:tav tm="100000">
                                          <p:val>
                                            <p:fltVal val="1"/>
                                          </p:val>
                                        </p:tav>
                                      </p:tavLst>
                                    </p:anim>
                                    <p:anim calcmode="lin" valueType="num">
                                      <p:cBhvr>
                                        <p:cTn id="31" dur="500" fill="hold"/>
                                        <p:tgtEl>
                                          <p:spTgt spid="12"/>
                                        </p:tgtEl>
                                        <p:attrNameLst>
                                          <p:attrName>ppt_h</p:attrName>
                                        </p:attrNameLst>
                                      </p:cBhvr>
                                      <p:tavLst>
                                        <p:tav tm="0">
                                          <p:val>
                                            <p:strVal val="#ppt_h"/>
                                          </p:val>
                                        </p:tav>
                                        <p:tav tm="100000">
                                          <p:val>
                                            <p:strVal val="#ppt_h"/>
                                          </p:val>
                                        </p:tav>
                                      </p:tavLst>
                                    </p:anim>
                                  </p:childTnLst>
                                </p:cTn>
                              </p:par>
                            </p:childTnLst>
                          </p:cTn>
                        </p:par>
                        <p:par>
                          <p:cTn id="32" fill="hold">
                            <p:stCondLst>
                              <p:cond delay="2500"/>
                            </p:stCondLst>
                            <p:childTnLst>
                              <p:par>
                                <p:cTn id="33" presetID="45"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anim calcmode="lin" valueType="num">
                                      <p:cBhvr>
                                        <p:cTn id="36" dur="500" fill="hold"/>
                                        <p:tgtEl>
                                          <p:spTgt spid="15"/>
                                        </p:tgtEl>
                                        <p:attrNameLst>
                                          <p:attrName>ppt_w</p:attrName>
                                        </p:attrNameLst>
                                      </p:cBhvr>
                                      <p:tavLst>
                                        <p:tav tm="0" fmla="#ppt_w*sin(2.5*pi*$)">
                                          <p:val>
                                            <p:fltVal val="0"/>
                                          </p:val>
                                        </p:tav>
                                        <p:tav tm="100000">
                                          <p:val>
                                            <p:fltVal val="1"/>
                                          </p:val>
                                        </p:tav>
                                      </p:tavLst>
                                    </p:anim>
                                    <p:anim calcmode="lin" valueType="num">
                                      <p:cBhvr>
                                        <p:cTn id="37" dur="500" fill="hold"/>
                                        <p:tgtEl>
                                          <p:spTgt spid="15"/>
                                        </p:tgtEl>
                                        <p:attrNameLst>
                                          <p:attrName>ppt_h</p:attrName>
                                        </p:attrNameLst>
                                      </p:cBhvr>
                                      <p:tavLst>
                                        <p:tav tm="0">
                                          <p:val>
                                            <p:strVal val="#ppt_h"/>
                                          </p:val>
                                        </p:tav>
                                        <p:tav tm="100000">
                                          <p:val>
                                            <p:strVal val="#ppt_h"/>
                                          </p:val>
                                        </p:tav>
                                      </p:tavLst>
                                    </p:anim>
                                  </p:childTnLst>
                                </p:cTn>
                              </p:par>
                            </p:childTnLst>
                          </p:cTn>
                        </p:par>
                        <p:par>
                          <p:cTn id="38" fill="hold">
                            <p:stCondLst>
                              <p:cond delay="3000"/>
                            </p:stCondLst>
                            <p:childTnLst>
                              <p:par>
                                <p:cTn id="39" presetID="45"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anim calcmode="lin" valueType="num">
                                      <p:cBhvr>
                                        <p:cTn id="42" dur="500" fill="hold"/>
                                        <p:tgtEl>
                                          <p:spTgt spid="18"/>
                                        </p:tgtEl>
                                        <p:attrNameLst>
                                          <p:attrName>ppt_w</p:attrName>
                                        </p:attrNameLst>
                                      </p:cBhvr>
                                      <p:tavLst>
                                        <p:tav tm="0" fmla="#ppt_w*sin(2.5*pi*$)">
                                          <p:val>
                                            <p:fltVal val="0"/>
                                          </p:val>
                                        </p:tav>
                                        <p:tav tm="100000">
                                          <p:val>
                                            <p:fltVal val="1"/>
                                          </p:val>
                                        </p:tav>
                                      </p:tavLst>
                                    </p:anim>
                                    <p:anim calcmode="lin" valueType="num">
                                      <p:cBhvr>
                                        <p:cTn id="43" dur="500" fill="hold"/>
                                        <p:tgtEl>
                                          <p:spTgt spid="18"/>
                                        </p:tgtEl>
                                        <p:attrNameLst>
                                          <p:attrName>ppt_h</p:attrName>
                                        </p:attrNameLst>
                                      </p:cBhvr>
                                      <p:tavLst>
                                        <p:tav tm="0">
                                          <p:val>
                                            <p:strVal val="#ppt_h"/>
                                          </p:val>
                                        </p:tav>
                                        <p:tav tm="100000">
                                          <p:val>
                                            <p:strVal val="#ppt_h"/>
                                          </p:val>
                                        </p:tav>
                                      </p:tavLst>
                                    </p:anim>
                                  </p:childTnLst>
                                </p:cTn>
                              </p:par>
                            </p:childTnLst>
                          </p:cTn>
                        </p:par>
                        <p:par>
                          <p:cTn id="44" fill="hold">
                            <p:stCondLst>
                              <p:cond delay="3500"/>
                            </p:stCondLst>
                            <p:childTnLst>
                              <p:par>
                                <p:cTn id="45" presetID="45" presetClass="entr" presetSubtype="0"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anim calcmode="lin" valueType="num">
                                      <p:cBhvr>
                                        <p:cTn id="48" dur="500" fill="hold"/>
                                        <p:tgtEl>
                                          <p:spTgt spid="21"/>
                                        </p:tgtEl>
                                        <p:attrNameLst>
                                          <p:attrName>ppt_w</p:attrName>
                                        </p:attrNameLst>
                                      </p:cBhvr>
                                      <p:tavLst>
                                        <p:tav tm="0" fmla="#ppt_w*sin(2.5*pi*$)">
                                          <p:val>
                                            <p:fltVal val="0"/>
                                          </p:val>
                                        </p:tav>
                                        <p:tav tm="100000">
                                          <p:val>
                                            <p:fltVal val="1"/>
                                          </p:val>
                                        </p:tav>
                                      </p:tavLst>
                                    </p:anim>
                                    <p:anim calcmode="lin" valueType="num">
                                      <p:cBhvr>
                                        <p:cTn id="49" dur="500" fill="hold"/>
                                        <p:tgtEl>
                                          <p:spTgt spid="21"/>
                                        </p:tgtEl>
                                        <p:attrNameLst>
                                          <p:attrName>ppt_h</p:attrName>
                                        </p:attrNameLst>
                                      </p:cBhvr>
                                      <p:tavLst>
                                        <p:tav tm="0">
                                          <p:val>
                                            <p:strVal val="#ppt_h"/>
                                          </p:val>
                                        </p:tav>
                                        <p:tav tm="100000">
                                          <p:val>
                                            <p:strVal val="#ppt_h"/>
                                          </p:val>
                                        </p:tav>
                                      </p:tavLst>
                                    </p:anim>
                                  </p:childTnLst>
                                </p:cTn>
                              </p:par>
                            </p:childTnLst>
                          </p:cTn>
                        </p:par>
                        <p:par>
                          <p:cTn id="50" fill="hold">
                            <p:stCondLst>
                              <p:cond delay="4000"/>
                            </p:stCondLst>
                            <p:childTnLst>
                              <p:par>
                                <p:cTn id="51" presetID="45" presetClass="entr" presetSubtype="0" fill="hold"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anim calcmode="lin" valueType="num">
                                      <p:cBhvr>
                                        <p:cTn id="54" dur="500" fill="hold"/>
                                        <p:tgtEl>
                                          <p:spTgt spid="24"/>
                                        </p:tgtEl>
                                        <p:attrNameLst>
                                          <p:attrName>ppt_w</p:attrName>
                                        </p:attrNameLst>
                                      </p:cBhvr>
                                      <p:tavLst>
                                        <p:tav tm="0" fmla="#ppt_w*sin(2.5*pi*$)">
                                          <p:val>
                                            <p:fltVal val="0"/>
                                          </p:val>
                                        </p:tav>
                                        <p:tav tm="100000">
                                          <p:val>
                                            <p:fltVal val="1"/>
                                          </p:val>
                                        </p:tav>
                                      </p:tavLst>
                                    </p:anim>
                                    <p:anim calcmode="lin" valueType="num">
                                      <p:cBhvr>
                                        <p:cTn id="55" dur="500" fill="hold"/>
                                        <p:tgtEl>
                                          <p:spTgt spid="24"/>
                                        </p:tgtEl>
                                        <p:attrNameLst>
                                          <p:attrName>ppt_h</p:attrName>
                                        </p:attrNameLst>
                                      </p:cBhvr>
                                      <p:tavLst>
                                        <p:tav tm="0">
                                          <p:val>
                                            <p:strVal val="#ppt_h"/>
                                          </p:val>
                                        </p:tav>
                                        <p:tav tm="100000">
                                          <p:val>
                                            <p:strVal val="#ppt_h"/>
                                          </p:val>
                                        </p:tav>
                                      </p:tavLst>
                                    </p:anim>
                                  </p:childTnLst>
                                </p:cTn>
                              </p:par>
                            </p:childTnLst>
                          </p:cTn>
                        </p:par>
                        <p:par>
                          <p:cTn id="56" fill="hold">
                            <p:stCondLst>
                              <p:cond delay="4500"/>
                            </p:stCondLst>
                            <p:childTnLst>
                              <p:par>
                                <p:cTn id="57" presetID="45" presetClass="entr" presetSubtype="0"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anim calcmode="lin" valueType="num">
                                      <p:cBhvr>
                                        <p:cTn id="60" dur="500" fill="hold"/>
                                        <p:tgtEl>
                                          <p:spTgt spid="27"/>
                                        </p:tgtEl>
                                        <p:attrNameLst>
                                          <p:attrName>ppt_w</p:attrName>
                                        </p:attrNameLst>
                                      </p:cBhvr>
                                      <p:tavLst>
                                        <p:tav tm="0" fmla="#ppt_w*sin(2.5*pi*$)">
                                          <p:val>
                                            <p:fltVal val="0"/>
                                          </p:val>
                                        </p:tav>
                                        <p:tav tm="100000">
                                          <p:val>
                                            <p:fltVal val="1"/>
                                          </p:val>
                                        </p:tav>
                                      </p:tavLst>
                                    </p:anim>
                                    <p:anim calcmode="lin" valueType="num">
                                      <p:cBhvr>
                                        <p:cTn id="61" dur="500" fill="hold"/>
                                        <p:tgtEl>
                                          <p:spTgt spid="27"/>
                                        </p:tgtEl>
                                        <p:attrNameLst>
                                          <p:attrName>ppt_h</p:attrName>
                                        </p:attrNameLst>
                                      </p:cBhvr>
                                      <p:tavLst>
                                        <p:tav tm="0">
                                          <p:val>
                                            <p:strVal val="#ppt_h"/>
                                          </p:val>
                                        </p:tav>
                                        <p:tav tm="100000">
                                          <p:val>
                                            <p:strVal val="#ppt_h"/>
                                          </p:val>
                                        </p:tav>
                                      </p:tavLst>
                                    </p:anim>
                                  </p:childTnLst>
                                </p:cTn>
                              </p:par>
                            </p:childTnLst>
                          </p:cTn>
                        </p:par>
                        <p:par>
                          <p:cTn id="62" fill="hold">
                            <p:stCondLst>
                              <p:cond delay="5000"/>
                            </p:stCondLst>
                            <p:childTnLst>
                              <p:par>
                                <p:cTn id="63" presetID="45" presetClass="entr" presetSubtype="0" fill="hold" nodeType="after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anim calcmode="lin" valueType="num">
                                      <p:cBhvr>
                                        <p:cTn id="66" dur="500" fill="hold"/>
                                        <p:tgtEl>
                                          <p:spTgt spid="30"/>
                                        </p:tgtEl>
                                        <p:attrNameLst>
                                          <p:attrName>ppt_w</p:attrName>
                                        </p:attrNameLst>
                                      </p:cBhvr>
                                      <p:tavLst>
                                        <p:tav tm="0" fmla="#ppt_w*sin(2.5*pi*$)">
                                          <p:val>
                                            <p:fltVal val="0"/>
                                          </p:val>
                                        </p:tav>
                                        <p:tav tm="100000">
                                          <p:val>
                                            <p:fltVal val="1"/>
                                          </p:val>
                                        </p:tav>
                                      </p:tavLst>
                                    </p:anim>
                                    <p:anim calcmode="lin" valueType="num">
                                      <p:cBhvr>
                                        <p:cTn id="67" dur="500" fill="hold"/>
                                        <p:tgtEl>
                                          <p:spTgt spid="3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3"/>
          <p:cNvGrpSpPr/>
          <p:nvPr/>
        </p:nvGrpSpPr>
        <p:grpSpPr bwMode="auto">
          <a:xfrm>
            <a:off x="1605099" y="1764857"/>
            <a:ext cx="4835175" cy="4426495"/>
            <a:chOff x="685803" y="1197246"/>
            <a:chExt cx="4876798" cy="4463512"/>
          </a:xfrm>
        </p:grpSpPr>
        <p:grpSp>
          <p:nvGrpSpPr>
            <p:cNvPr id="5" name="Group 62"/>
            <p:cNvGrpSpPr/>
            <p:nvPr/>
          </p:nvGrpSpPr>
          <p:grpSpPr bwMode="auto">
            <a:xfrm>
              <a:off x="685804" y="4589308"/>
              <a:ext cx="4876797" cy="1071450"/>
              <a:chOff x="685804" y="4589308"/>
              <a:chExt cx="4876797" cy="1071450"/>
            </a:xfrm>
          </p:grpSpPr>
          <p:grpSp>
            <p:nvGrpSpPr>
              <p:cNvPr id="53" name="Group 42"/>
              <p:cNvGrpSpPr/>
              <p:nvPr/>
            </p:nvGrpSpPr>
            <p:grpSpPr bwMode="auto">
              <a:xfrm>
                <a:off x="685804" y="4589308"/>
                <a:ext cx="4876797" cy="1071450"/>
                <a:chOff x="825502" y="5211763"/>
                <a:chExt cx="7492999" cy="1646238"/>
              </a:xfrm>
            </p:grpSpPr>
            <p:sp>
              <p:nvSpPr>
                <p:cNvPr id="55" name="Freeform 5"/>
                <p:cNvSpPr/>
                <p:nvPr/>
              </p:nvSpPr>
              <p:spPr bwMode="auto">
                <a:xfrm>
                  <a:off x="2747963" y="5656263"/>
                  <a:ext cx="5570538" cy="1201738"/>
                </a:xfrm>
                <a:custGeom>
                  <a:avLst/>
                  <a:gdLst>
                    <a:gd name="T0" fmla="*/ 10527 w 10527"/>
                    <a:gd name="T1" fmla="*/ 0 h 2271"/>
                    <a:gd name="T2" fmla="*/ 10527 w 10527"/>
                    <a:gd name="T3" fmla="*/ 1099 h 2271"/>
                    <a:gd name="T4" fmla="*/ 0 w 10527"/>
                    <a:gd name="T5" fmla="*/ 2271 h 2271"/>
                    <a:gd name="T6" fmla="*/ 0 w 10527"/>
                    <a:gd name="T7" fmla="*/ 929 h 2271"/>
                    <a:gd name="T8" fmla="*/ 10527 w 10527"/>
                    <a:gd name="T9" fmla="*/ 0 h 2271"/>
                    <a:gd name="T10" fmla="*/ 0 60000 65536"/>
                    <a:gd name="T11" fmla="*/ 0 60000 65536"/>
                    <a:gd name="T12" fmla="*/ 0 60000 65536"/>
                    <a:gd name="T13" fmla="*/ 0 60000 65536"/>
                    <a:gd name="T14" fmla="*/ 0 60000 65536"/>
                    <a:gd name="T15" fmla="*/ 0 w 10527"/>
                    <a:gd name="T16" fmla="*/ 0 h 2271"/>
                    <a:gd name="T17" fmla="*/ 10527 w 10527"/>
                    <a:gd name="T18" fmla="*/ 2271 h 2271"/>
                  </a:gdLst>
                  <a:ahLst/>
                  <a:cxnLst>
                    <a:cxn ang="T10">
                      <a:pos x="T0" y="T1"/>
                    </a:cxn>
                    <a:cxn ang="T11">
                      <a:pos x="T2" y="T3"/>
                    </a:cxn>
                    <a:cxn ang="T12">
                      <a:pos x="T4" y="T5"/>
                    </a:cxn>
                    <a:cxn ang="T13">
                      <a:pos x="T6" y="T7"/>
                    </a:cxn>
                    <a:cxn ang="T14">
                      <a:pos x="T8" y="T9"/>
                    </a:cxn>
                  </a:cxnLst>
                  <a:rect l="T15" t="T16" r="T17" b="T18"/>
                  <a:pathLst>
                    <a:path w="10527" h="2271">
                      <a:moveTo>
                        <a:pt x="10527" y="0"/>
                      </a:moveTo>
                      <a:lnTo>
                        <a:pt x="10527" y="1099"/>
                      </a:lnTo>
                      <a:lnTo>
                        <a:pt x="0" y="2271"/>
                      </a:lnTo>
                      <a:lnTo>
                        <a:pt x="0" y="929"/>
                      </a:lnTo>
                      <a:lnTo>
                        <a:pt x="10527" y="0"/>
                      </a:lnTo>
                      <a:close/>
                    </a:path>
                  </a:pathLst>
                </a:custGeom>
                <a:solidFill>
                  <a:srgbClr val="EAEAEA">
                    <a:alpha val="47000"/>
                  </a:srgb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sp>
              <p:nvSpPr>
                <p:cNvPr id="56" name="Freeform 6"/>
                <p:cNvSpPr/>
                <p:nvPr/>
              </p:nvSpPr>
              <p:spPr bwMode="auto">
                <a:xfrm>
                  <a:off x="825502" y="5211763"/>
                  <a:ext cx="1922463" cy="1646238"/>
                </a:xfrm>
                <a:custGeom>
                  <a:avLst/>
                  <a:gdLst>
                    <a:gd name="T0" fmla="*/ 3633 w 3633"/>
                    <a:gd name="T1" fmla="*/ 3111 h 3111"/>
                    <a:gd name="T2" fmla="*/ 0 w 3633"/>
                    <a:gd name="T3" fmla="*/ 881 h 3111"/>
                    <a:gd name="T4" fmla="*/ 0 w 3633"/>
                    <a:gd name="T5" fmla="*/ 0 h 3111"/>
                    <a:gd name="T6" fmla="*/ 3633 w 3633"/>
                    <a:gd name="T7" fmla="*/ 1769 h 3111"/>
                    <a:gd name="T8" fmla="*/ 3633 w 3633"/>
                    <a:gd name="T9" fmla="*/ 3111 h 3111"/>
                    <a:gd name="T10" fmla="*/ 0 60000 65536"/>
                    <a:gd name="T11" fmla="*/ 0 60000 65536"/>
                    <a:gd name="T12" fmla="*/ 0 60000 65536"/>
                    <a:gd name="T13" fmla="*/ 0 60000 65536"/>
                    <a:gd name="T14" fmla="*/ 0 60000 65536"/>
                    <a:gd name="T15" fmla="*/ 0 w 3633"/>
                    <a:gd name="T16" fmla="*/ 0 h 3111"/>
                    <a:gd name="T17" fmla="*/ 3633 w 3633"/>
                    <a:gd name="T18" fmla="*/ 3111 h 3111"/>
                  </a:gdLst>
                  <a:ahLst/>
                  <a:cxnLst>
                    <a:cxn ang="T10">
                      <a:pos x="T0" y="T1"/>
                    </a:cxn>
                    <a:cxn ang="T11">
                      <a:pos x="T2" y="T3"/>
                    </a:cxn>
                    <a:cxn ang="T12">
                      <a:pos x="T4" y="T5"/>
                    </a:cxn>
                    <a:cxn ang="T13">
                      <a:pos x="T6" y="T7"/>
                    </a:cxn>
                    <a:cxn ang="T14">
                      <a:pos x="T8" y="T9"/>
                    </a:cxn>
                  </a:cxnLst>
                  <a:rect l="T15" t="T16" r="T17" b="T18"/>
                  <a:pathLst>
                    <a:path w="3633" h="3111">
                      <a:moveTo>
                        <a:pt x="3633" y="3111"/>
                      </a:moveTo>
                      <a:lnTo>
                        <a:pt x="0" y="881"/>
                      </a:lnTo>
                      <a:lnTo>
                        <a:pt x="0" y="0"/>
                      </a:lnTo>
                      <a:lnTo>
                        <a:pt x="3633" y="1769"/>
                      </a:lnTo>
                      <a:lnTo>
                        <a:pt x="3633" y="3111"/>
                      </a:lnTo>
                      <a:close/>
                    </a:path>
                  </a:pathLst>
                </a:custGeom>
                <a:solidFill>
                  <a:schemeClr val="bg1">
                    <a:alpha val="71000"/>
                  </a:scheme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grpSp>
          <p:sp>
            <p:nvSpPr>
              <p:cNvPr id="54" name="TextBox 53"/>
              <p:cNvSpPr txBox="1"/>
              <p:nvPr/>
            </p:nvSpPr>
            <p:spPr>
              <a:xfrm>
                <a:off x="2113094" y="5044332"/>
                <a:ext cx="3352617" cy="409663"/>
              </a:xfrm>
              <a:prstGeom prst="rect">
                <a:avLst/>
              </a:prstGeom>
              <a:noFill/>
              <a:scene3d>
                <a:camera prst="orthographicFront">
                  <a:rot lat="816000" lon="20081884" rev="21593909"/>
                </a:camera>
                <a:lightRig rig="threePt" dir="t"/>
              </a:scene3d>
            </p:spPr>
            <p:txBody>
              <a:bodyPr>
                <a:spAutoFit/>
              </a:bodyPr>
              <a:lstStyle/>
              <a:p>
                <a:pPr algn="ctr">
                  <a:lnSpc>
                    <a:spcPct val="85000"/>
                  </a:lnSpc>
                  <a:defRPr/>
                </a:pPr>
                <a:r>
                  <a:rPr lang="en-US" sz="2400" b="1" dirty="0">
                    <a:solidFill>
                      <a:schemeClr val="bg1"/>
                    </a:solidFill>
                    <a:latin typeface="Arial Narrow"/>
                    <a:cs typeface="Arial Narrow"/>
                  </a:rPr>
                  <a:t>Level 1 Content</a:t>
                </a:r>
              </a:p>
            </p:txBody>
          </p:sp>
        </p:grpSp>
        <p:grpSp>
          <p:nvGrpSpPr>
            <p:cNvPr id="6" name="Group 61"/>
            <p:cNvGrpSpPr/>
            <p:nvPr/>
          </p:nvGrpSpPr>
          <p:grpSpPr bwMode="auto">
            <a:xfrm>
              <a:off x="685803" y="4253117"/>
              <a:ext cx="4876798" cy="907559"/>
              <a:chOff x="685803" y="4253117"/>
              <a:chExt cx="4876798" cy="907559"/>
            </a:xfrm>
          </p:grpSpPr>
          <p:grpSp>
            <p:nvGrpSpPr>
              <p:cNvPr id="48" name="Group 41"/>
              <p:cNvGrpSpPr/>
              <p:nvPr/>
            </p:nvGrpSpPr>
            <p:grpSpPr bwMode="auto">
              <a:xfrm>
                <a:off x="685803" y="4253117"/>
                <a:ext cx="4876798" cy="907559"/>
                <a:chOff x="825501" y="4695222"/>
                <a:chExt cx="7493000" cy="1394428"/>
              </a:xfrm>
            </p:grpSpPr>
            <p:sp>
              <p:nvSpPr>
                <p:cNvPr id="50" name="Freeform 8"/>
                <p:cNvSpPr/>
                <p:nvPr/>
              </p:nvSpPr>
              <p:spPr bwMode="auto">
                <a:xfrm>
                  <a:off x="2747963" y="5026025"/>
                  <a:ext cx="5570538" cy="1063625"/>
                </a:xfrm>
                <a:custGeom>
                  <a:avLst/>
                  <a:gdLst>
                    <a:gd name="T0" fmla="*/ 10527 w 10527"/>
                    <a:gd name="T1" fmla="*/ 0 h 2009"/>
                    <a:gd name="T2" fmla="*/ 10527 w 10527"/>
                    <a:gd name="T3" fmla="*/ 1100 h 2009"/>
                    <a:gd name="T4" fmla="*/ 0 w 10527"/>
                    <a:gd name="T5" fmla="*/ 2009 h 2009"/>
                    <a:gd name="T6" fmla="*/ 0 w 10527"/>
                    <a:gd name="T7" fmla="*/ 666 h 2009"/>
                    <a:gd name="T8" fmla="*/ 10527 w 10527"/>
                    <a:gd name="T9" fmla="*/ 0 h 2009"/>
                    <a:gd name="T10" fmla="*/ 0 60000 65536"/>
                    <a:gd name="T11" fmla="*/ 0 60000 65536"/>
                    <a:gd name="T12" fmla="*/ 0 60000 65536"/>
                    <a:gd name="T13" fmla="*/ 0 60000 65536"/>
                    <a:gd name="T14" fmla="*/ 0 60000 65536"/>
                    <a:gd name="T15" fmla="*/ 0 w 10527"/>
                    <a:gd name="T16" fmla="*/ 0 h 2009"/>
                    <a:gd name="T17" fmla="*/ 10527 w 10527"/>
                    <a:gd name="T18" fmla="*/ 2009 h 2009"/>
                  </a:gdLst>
                  <a:ahLst/>
                  <a:cxnLst>
                    <a:cxn ang="T10">
                      <a:pos x="T0" y="T1"/>
                    </a:cxn>
                    <a:cxn ang="T11">
                      <a:pos x="T2" y="T3"/>
                    </a:cxn>
                    <a:cxn ang="T12">
                      <a:pos x="T4" y="T5"/>
                    </a:cxn>
                    <a:cxn ang="T13">
                      <a:pos x="T6" y="T7"/>
                    </a:cxn>
                    <a:cxn ang="T14">
                      <a:pos x="T8" y="T9"/>
                    </a:cxn>
                  </a:cxnLst>
                  <a:rect l="T15" t="T16" r="T17" b="T18"/>
                  <a:pathLst>
                    <a:path w="10527" h="2009">
                      <a:moveTo>
                        <a:pt x="10527" y="0"/>
                      </a:moveTo>
                      <a:lnTo>
                        <a:pt x="10527" y="1100"/>
                      </a:lnTo>
                      <a:lnTo>
                        <a:pt x="0" y="2009"/>
                      </a:lnTo>
                      <a:lnTo>
                        <a:pt x="0" y="666"/>
                      </a:lnTo>
                      <a:lnTo>
                        <a:pt x="10527" y="0"/>
                      </a:lnTo>
                      <a:close/>
                    </a:path>
                  </a:pathLst>
                </a:custGeom>
                <a:solidFill>
                  <a:srgbClr val="EAEAEA">
                    <a:alpha val="47000"/>
                  </a:srgb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sp>
              <p:nvSpPr>
                <p:cNvPr id="51" name="Freeform 9"/>
                <p:cNvSpPr/>
                <p:nvPr/>
              </p:nvSpPr>
              <p:spPr bwMode="auto">
                <a:xfrm>
                  <a:off x="825501" y="4695222"/>
                  <a:ext cx="1922461" cy="1381125"/>
                </a:xfrm>
                <a:custGeom>
                  <a:avLst/>
                  <a:gdLst>
                    <a:gd name="T0" fmla="*/ 3633 w 3633"/>
                    <a:gd name="T1" fmla="*/ 2611 h 2611"/>
                    <a:gd name="T2" fmla="*/ 0 w 3633"/>
                    <a:gd name="T3" fmla="*/ 881 h 2611"/>
                    <a:gd name="T4" fmla="*/ 0 w 3633"/>
                    <a:gd name="T5" fmla="*/ 0 h 2611"/>
                    <a:gd name="T6" fmla="*/ 3633 w 3633"/>
                    <a:gd name="T7" fmla="*/ 1268 h 2611"/>
                    <a:gd name="T8" fmla="*/ 3633 w 3633"/>
                    <a:gd name="T9" fmla="*/ 2611 h 2611"/>
                    <a:gd name="T10" fmla="*/ 0 60000 65536"/>
                    <a:gd name="T11" fmla="*/ 0 60000 65536"/>
                    <a:gd name="T12" fmla="*/ 0 60000 65536"/>
                    <a:gd name="T13" fmla="*/ 0 60000 65536"/>
                    <a:gd name="T14" fmla="*/ 0 60000 65536"/>
                    <a:gd name="T15" fmla="*/ 0 w 3633"/>
                    <a:gd name="T16" fmla="*/ 0 h 2611"/>
                    <a:gd name="T17" fmla="*/ 3633 w 3633"/>
                    <a:gd name="T18" fmla="*/ 2611 h 2611"/>
                  </a:gdLst>
                  <a:ahLst/>
                  <a:cxnLst>
                    <a:cxn ang="T10">
                      <a:pos x="T0" y="T1"/>
                    </a:cxn>
                    <a:cxn ang="T11">
                      <a:pos x="T2" y="T3"/>
                    </a:cxn>
                    <a:cxn ang="T12">
                      <a:pos x="T4" y="T5"/>
                    </a:cxn>
                    <a:cxn ang="T13">
                      <a:pos x="T6" y="T7"/>
                    </a:cxn>
                    <a:cxn ang="T14">
                      <a:pos x="T8" y="T9"/>
                    </a:cxn>
                  </a:cxnLst>
                  <a:rect l="T15" t="T16" r="T17" b="T18"/>
                  <a:pathLst>
                    <a:path w="3633" h="2611">
                      <a:moveTo>
                        <a:pt x="3633" y="2611"/>
                      </a:moveTo>
                      <a:lnTo>
                        <a:pt x="0" y="881"/>
                      </a:lnTo>
                      <a:lnTo>
                        <a:pt x="0" y="0"/>
                      </a:lnTo>
                      <a:lnTo>
                        <a:pt x="3633" y="1268"/>
                      </a:lnTo>
                      <a:lnTo>
                        <a:pt x="3633" y="2611"/>
                      </a:lnTo>
                      <a:close/>
                    </a:path>
                  </a:pathLst>
                </a:custGeom>
                <a:solidFill>
                  <a:schemeClr val="bg1">
                    <a:alpha val="71000"/>
                  </a:scheme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grpSp>
          <p:sp>
            <p:nvSpPr>
              <p:cNvPr id="49" name="TextBox 48"/>
              <p:cNvSpPr txBox="1"/>
              <p:nvPr/>
            </p:nvSpPr>
            <p:spPr>
              <a:xfrm>
                <a:off x="2113094" y="4597538"/>
                <a:ext cx="3352617" cy="409663"/>
              </a:xfrm>
              <a:prstGeom prst="rect">
                <a:avLst/>
              </a:prstGeom>
              <a:noFill/>
              <a:scene3d>
                <a:camera prst="orthographicFront">
                  <a:rot lat="576000" lon="20081884" rev="21593909"/>
                </a:camera>
                <a:lightRig rig="threePt" dir="t"/>
              </a:scene3d>
            </p:spPr>
            <p:txBody>
              <a:bodyPr>
                <a:spAutoFit/>
              </a:bodyPr>
              <a:lstStyle/>
              <a:p>
                <a:pPr algn="ctr">
                  <a:lnSpc>
                    <a:spcPct val="85000"/>
                  </a:lnSpc>
                  <a:defRPr/>
                </a:pPr>
                <a:r>
                  <a:rPr lang="en-US" sz="2400" b="1" dirty="0">
                    <a:solidFill>
                      <a:schemeClr val="bg1"/>
                    </a:solidFill>
                    <a:latin typeface="Arial Narrow"/>
                    <a:cs typeface="Arial Narrow"/>
                  </a:rPr>
                  <a:t>Level 2 Content</a:t>
                </a:r>
              </a:p>
            </p:txBody>
          </p:sp>
        </p:grpSp>
        <p:grpSp>
          <p:nvGrpSpPr>
            <p:cNvPr id="7" name="Group 58"/>
            <p:cNvGrpSpPr/>
            <p:nvPr/>
          </p:nvGrpSpPr>
          <p:grpSpPr bwMode="auto">
            <a:xfrm>
              <a:off x="685804" y="1197246"/>
              <a:ext cx="4876797" cy="1071449"/>
              <a:chOff x="685804" y="1197246"/>
              <a:chExt cx="4876797" cy="1071449"/>
            </a:xfrm>
          </p:grpSpPr>
          <p:grpSp>
            <p:nvGrpSpPr>
              <p:cNvPr id="43" name="Group 33"/>
              <p:cNvGrpSpPr/>
              <p:nvPr/>
            </p:nvGrpSpPr>
            <p:grpSpPr bwMode="auto">
              <a:xfrm>
                <a:off x="685804" y="1197246"/>
                <a:ext cx="4876797" cy="1071449"/>
                <a:chOff x="825502" y="0"/>
                <a:chExt cx="7492999" cy="1646238"/>
              </a:xfrm>
            </p:grpSpPr>
            <p:sp>
              <p:nvSpPr>
                <p:cNvPr id="45" name="Freeform 17"/>
                <p:cNvSpPr/>
                <p:nvPr/>
              </p:nvSpPr>
              <p:spPr bwMode="auto">
                <a:xfrm>
                  <a:off x="2747963" y="0"/>
                  <a:ext cx="5570538" cy="1201738"/>
                </a:xfrm>
                <a:custGeom>
                  <a:avLst/>
                  <a:gdLst>
                    <a:gd name="T0" fmla="*/ 10527 w 10527"/>
                    <a:gd name="T1" fmla="*/ 1172 h 2271"/>
                    <a:gd name="T2" fmla="*/ 10527 w 10527"/>
                    <a:gd name="T3" fmla="*/ 2271 h 2271"/>
                    <a:gd name="T4" fmla="*/ 0 w 10527"/>
                    <a:gd name="T5" fmla="*/ 1342 h 2271"/>
                    <a:gd name="T6" fmla="*/ 0 w 10527"/>
                    <a:gd name="T7" fmla="*/ 0 h 2271"/>
                    <a:gd name="T8" fmla="*/ 10527 w 10527"/>
                    <a:gd name="T9" fmla="*/ 1172 h 2271"/>
                    <a:gd name="T10" fmla="*/ 0 60000 65536"/>
                    <a:gd name="T11" fmla="*/ 0 60000 65536"/>
                    <a:gd name="T12" fmla="*/ 0 60000 65536"/>
                    <a:gd name="T13" fmla="*/ 0 60000 65536"/>
                    <a:gd name="T14" fmla="*/ 0 60000 65536"/>
                    <a:gd name="T15" fmla="*/ 0 w 10527"/>
                    <a:gd name="T16" fmla="*/ 0 h 2271"/>
                    <a:gd name="T17" fmla="*/ 10527 w 10527"/>
                    <a:gd name="T18" fmla="*/ 2271 h 2271"/>
                  </a:gdLst>
                  <a:ahLst/>
                  <a:cxnLst>
                    <a:cxn ang="T10">
                      <a:pos x="T0" y="T1"/>
                    </a:cxn>
                    <a:cxn ang="T11">
                      <a:pos x="T2" y="T3"/>
                    </a:cxn>
                    <a:cxn ang="T12">
                      <a:pos x="T4" y="T5"/>
                    </a:cxn>
                    <a:cxn ang="T13">
                      <a:pos x="T6" y="T7"/>
                    </a:cxn>
                    <a:cxn ang="T14">
                      <a:pos x="T8" y="T9"/>
                    </a:cxn>
                  </a:cxnLst>
                  <a:rect l="T15" t="T16" r="T17" b="T18"/>
                  <a:pathLst>
                    <a:path w="10527" h="2271">
                      <a:moveTo>
                        <a:pt x="10527" y="1172"/>
                      </a:moveTo>
                      <a:lnTo>
                        <a:pt x="10527" y="2271"/>
                      </a:lnTo>
                      <a:lnTo>
                        <a:pt x="0" y="1342"/>
                      </a:lnTo>
                      <a:lnTo>
                        <a:pt x="0" y="0"/>
                      </a:lnTo>
                      <a:lnTo>
                        <a:pt x="10527" y="1172"/>
                      </a:lnTo>
                      <a:close/>
                    </a:path>
                  </a:pathLst>
                </a:custGeom>
                <a:solidFill>
                  <a:srgbClr val="EAEAEA">
                    <a:alpha val="47000"/>
                  </a:srgb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sp>
              <p:nvSpPr>
                <p:cNvPr id="47" name="Freeform 19"/>
                <p:cNvSpPr/>
                <p:nvPr/>
              </p:nvSpPr>
              <p:spPr bwMode="auto">
                <a:xfrm>
                  <a:off x="825502" y="0"/>
                  <a:ext cx="1922461" cy="1646238"/>
                </a:xfrm>
                <a:custGeom>
                  <a:avLst/>
                  <a:gdLst>
                    <a:gd name="T0" fmla="*/ 3633 w 3633"/>
                    <a:gd name="T1" fmla="*/ 1342 h 3111"/>
                    <a:gd name="T2" fmla="*/ 0 w 3633"/>
                    <a:gd name="T3" fmla="*/ 3111 h 3111"/>
                    <a:gd name="T4" fmla="*/ 0 w 3633"/>
                    <a:gd name="T5" fmla="*/ 2230 h 3111"/>
                    <a:gd name="T6" fmla="*/ 3633 w 3633"/>
                    <a:gd name="T7" fmla="*/ 0 h 3111"/>
                    <a:gd name="T8" fmla="*/ 3633 w 3633"/>
                    <a:gd name="T9" fmla="*/ 1342 h 3111"/>
                    <a:gd name="T10" fmla="*/ 0 60000 65536"/>
                    <a:gd name="T11" fmla="*/ 0 60000 65536"/>
                    <a:gd name="T12" fmla="*/ 0 60000 65536"/>
                    <a:gd name="T13" fmla="*/ 0 60000 65536"/>
                    <a:gd name="T14" fmla="*/ 0 60000 65536"/>
                    <a:gd name="T15" fmla="*/ 0 w 3633"/>
                    <a:gd name="T16" fmla="*/ 0 h 3111"/>
                    <a:gd name="T17" fmla="*/ 3633 w 3633"/>
                    <a:gd name="T18" fmla="*/ 3111 h 3111"/>
                  </a:gdLst>
                  <a:ahLst/>
                  <a:cxnLst>
                    <a:cxn ang="T10">
                      <a:pos x="T0" y="T1"/>
                    </a:cxn>
                    <a:cxn ang="T11">
                      <a:pos x="T2" y="T3"/>
                    </a:cxn>
                    <a:cxn ang="T12">
                      <a:pos x="T4" y="T5"/>
                    </a:cxn>
                    <a:cxn ang="T13">
                      <a:pos x="T6" y="T7"/>
                    </a:cxn>
                    <a:cxn ang="T14">
                      <a:pos x="T8" y="T9"/>
                    </a:cxn>
                  </a:cxnLst>
                  <a:rect l="T15" t="T16" r="T17" b="T18"/>
                  <a:pathLst>
                    <a:path w="3633" h="3111">
                      <a:moveTo>
                        <a:pt x="3633" y="1342"/>
                      </a:moveTo>
                      <a:lnTo>
                        <a:pt x="0" y="3111"/>
                      </a:lnTo>
                      <a:lnTo>
                        <a:pt x="0" y="2230"/>
                      </a:lnTo>
                      <a:lnTo>
                        <a:pt x="3633" y="0"/>
                      </a:lnTo>
                      <a:lnTo>
                        <a:pt x="3633" y="1342"/>
                      </a:lnTo>
                      <a:close/>
                    </a:path>
                  </a:pathLst>
                </a:custGeom>
                <a:solidFill>
                  <a:schemeClr val="bg1">
                    <a:alpha val="71000"/>
                  </a:scheme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grpSp>
          <p:sp>
            <p:nvSpPr>
              <p:cNvPr id="44" name="TextBox 43"/>
              <p:cNvSpPr txBox="1"/>
              <p:nvPr/>
            </p:nvSpPr>
            <p:spPr>
              <a:xfrm>
                <a:off x="2113094" y="1420221"/>
                <a:ext cx="3352617" cy="409663"/>
              </a:xfrm>
              <a:prstGeom prst="rect">
                <a:avLst/>
              </a:prstGeom>
              <a:noFill/>
              <a:scene3d>
                <a:camera prst="orthographicFront">
                  <a:rot lat="20874000" lon="20082946" rev="21593975"/>
                </a:camera>
                <a:lightRig rig="threePt" dir="t"/>
              </a:scene3d>
            </p:spPr>
            <p:txBody>
              <a:bodyPr>
                <a:spAutoFit/>
              </a:bodyPr>
              <a:lstStyle/>
              <a:p>
                <a:pPr algn="ctr">
                  <a:lnSpc>
                    <a:spcPct val="85000"/>
                  </a:lnSpc>
                  <a:defRPr/>
                </a:pPr>
                <a:r>
                  <a:rPr lang="en-US" sz="2400" b="1" dirty="0">
                    <a:solidFill>
                      <a:schemeClr val="bg1"/>
                    </a:solidFill>
                    <a:latin typeface="Arial Narrow"/>
                    <a:cs typeface="Arial Narrow"/>
                  </a:rPr>
                  <a:t>Level 9 Content</a:t>
                </a:r>
              </a:p>
            </p:txBody>
          </p:sp>
        </p:grpSp>
        <p:grpSp>
          <p:nvGrpSpPr>
            <p:cNvPr id="8" name="Group 57"/>
            <p:cNvGrpSpPr/>
            <p:nvPr/>
          </p:nvGrpSpPr>
          <p:grpSpPr bwMode="auto">
            <a:xfrm>
              <a:off x="685804" y="1697324"/>
              <a:ext cx="4876797" cy="913729"/>
              <a:chOff x="685804" y="1697324"/>
              <a:chExt cx="4876797" cy="913729"/>
            </a:xfrm>
          </p:grpSpPr>
          <p:grpSp>
            <p:nvGrpSpPr>
              <p:cNvPr id="38" name="Group 34"/>
              <p:cNvGrpSpPr/>
              <p:nvPr/>
            </p:nvGrpSpPr>
            <p:grpSpPr bwMode="auto">
              <a:xfrm>
                <a:off x="685804" y="1697324"/>
                <a:ext cx="4876797" cy="913729"/>
                <a:chOff x="825501" y="768350"/>
                <a:chExt cx="7493000" cy="1403908"/>
              </a:xfrm>
            </p:grpSpPr>
            <p:sp>
              <p:nvSpPr>
                <p:cNvPr id="40" name="Freeform 20"/>
                <p:cNvSpPr/>
                <p:nvPr/>
              </p:nvSpPr>
              <p:spPr bwMode="auto">
                <a:xfrm>
                  <a:off x="2747963" y="768350"/>
                  <a:ext cx="5570538" cy="1063625"/>
                </a:xfrm>
                <a:custGeom>
                  <a:avLst/>
                  <a:gdLst>
                    <a:gd name="T0" fmla="*/ 10527 w 10527"/>
                    <a:gd name="T1" fmla="*/ 909 h 2009"/>
                    <a:gd name="T2" fmla="*/ 10527 w 10527"/>
                    <a:gd name="T3" fmla="*/ 2009 h 2009"/>
                    <a:gd name="T4" fmla="*/ 0 w 10527"/>
                    <a:gd name="T5" fmla="*/ 1343 h 2009"/>
                    <a:gd name="T6" fmla="*/ 0 w 10527"/>
                    <a:gd name="T7" fmla="*/ 0 h 2009"/>
                    <a:gd name="T8" fmla="*/ 10527 w 10527"/>
                    <a:gd name="T9" fmla="*/ 909 h 2009"/>
                    <a:gd name="T10" fmla="*/ 0 60000 65536"/>
                    <a:gd name="T11" fmla="*/ 0 60000 65536"/>
                    <a:gd name="T12" fmla="*/ 0 60000 65536"/>
                    <a:gd name="T13" fmla="*/ 0 60000 65536"/>
                    <a:gd name="T14" fmla="*/ 0 60000 65536"/>
                    <a:gd name="T15" fmla="*/ 0 w 10527"/>
                    <a:gd name="T16" fmla="*/ 0 h 2009"/>
                    <a:gd name="T17" fmla="*/ 10527 w 10527"/>
                    <a:gd name="T18" fmla="*/ 2009 h 2009"/>
                  </a:gdLst>
                  <a:ahLst/>
                  <a:cxnLst>
                    <a:cxn ang="T10">
                      <a:pos x="T0" y="T1"/>
                    </a:cxn>
                    <a:cxn ang="T11">
                      <a:pos x="T2" y="T3"/>
                    </a:cxn>
                    <a:cxn ang="T12">
                      <a:pos x="T4" y="T5"/>
                    </a:cxn>
                    <a:cxn ang="T13">
                      <a:pos x="T6" y="T7"/>
                    </a:cxn>
                    <a:cxn ang="T14">
                      <a:pos x="T8" y="T9"/>
                    </a:cxn>
                  </a:cxnLst>
                  <a:rect l="T15" t="T16" r="T17" b="T18"/>
                  <a:pathLst>
                    <a:path w="10527" h="2009">
                      <a:moveTo>
                        <a:pt x="10527" y="909"/>
                      </a:moveTo>
                      <a:lnTo>
                        <a:pt x="10527" y="2009"/>
                      </a:lnTo>
                      <a:lnTo>
                        <a:pt x="0" y="1343"/>
                      </a:lnTo>
                      <a:lnTo>
                        <a:pt x="0" y="0"/>
                      </a:lnTo>
                      <a:lnTo>
                        <a:pt x="10527" y="909"/>
                      </a:lnTo>
                      <a:close/>
                    </a:path>
                  </a:pathLst>
                </a:custGeom>
                <a:solidFill>
                  <a:srgbClr val="EAEAEA">
                    <a:alpha val="47000"/>
                  </a:srgb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sp>
              <p:nvSpPr>
                <p:cNvPr id="42" name="Freeform 22"/>
                <p:cNvSpPr/>
                <p:nvPr/>
              </p:nvSpPr>
              <p:spPr bwMode="auto">
                <a:xfrm>
                  <a:off x="825501" y="791133"/>
                  <a:ext cx="1922461" cy="1381125"/>
                </a:xfrm>
                <a:custGeom>
                  <a:avLst/>
                  <a:gdLst>
                    <a:gd name="T0" fmla="*/ 3633 w 3633"/>
                    <a:gd name="T1" fmla="*/ 1343 h 2611"/>
                    <a:gd name="T2" fmla="*/ 0 w 3633"/>
                    <a:gd name="T3" fmla="*/ 2611 h 2611"/>
                    <a:gd name="T4" fmla="*/ 0 w 3633"/>
                    <a:gd name="T5" fmla="*/ 1730 h 2611"/>
                    <a:gd name="T6" fmla="*/ 3633 w 3633"/>
                    <a:gd name="T7" fmla="*/ 0 h 2611"/>
                    <a:gd name="T8" fmla="*/ 3633 w 3633"/>
                    <a:gd name="T9" fmla="*/ 1343 h 2611"/>
                    <a:gd name="T10" fmla="*/ 0 60000 65536"/>
                    <a:gd name="T11" fmla="*/ 0 60000 65536"/>
                    <a:gd name="T12" fmla="*/ 0 60000 65536"/>
                    <a:gd name="T13" fmla="*/ 0 60000 65536"/>
                    <a:gd name="T14" fmla="*/ 0 60000 65536"/>
                    <a:gd name="T15" fmla="*/ 0 w 3633"/>
                    <a:gd name="T16" fmla="*/ 0 h 2611"/>
                    <a:gd name="T17" fmla="*/ 3633 w 3633"/>
                    <a:gd name="T18" fmla="*/ 2611 h 2611"/>
                  </a:gdLst>
                  <a:ahLst/>
                  <a:cxnLst>
                    <a:cxn ang="T10">
                      <a:pos x="T0" y="T1"/>
                    </a:cxn>
                    <a:cxn ang="T11">
                      <a:pos x="T2" y="T3"/>
                    </a:cxn>
                    <a:cxn ang="T12">
                      <a:pos x="T4" y="T5"/>
                    </a:cxn>
                    <a:cxn ang="T13">
                      <a:pos x="T6" y="T7"/>
                    </a:cxn>
                    <a:cxn ang="T14">
                      <a:pos x="T8" y="T9"/>
                    </a:cxn>
                  </a:cxnLst>
                  <a:rect l="T15" t="T16" r="T17" b="T18"/>
                  <a:pathLst>
                    <a:path w="3633" h="2611">
                      <a:moveTo>
                        <a:pt x="3633" y="1343"/>
                      </a:moveTo>
                      <a:lnTo>
                        <a:pt x="0" y="2611"/>
                      </a:lnTo>
                      <a:lnTo>
                        <a:pt x="0" y="1730"/>
                      </a:lnTo>
                      <a:lnTo>
                        <a:pt x="3633" y="0"/>
                      </a:lnTo>
                      <a:lnTo>
                        <a:pt x="3633" y="1343"/>
                      </a:lnTo>
                      <a:close/>
                    </a:path>
                  </a:pathLst>
                </a:custGeom>
                <a:solidFill>
                  <a:schemeClr val="bg1">
                    <a:alpha val="71000"/>
                  </a:scheme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grpSp>
          <p:sp>
            <p:nvSpPr>
              <p:cNvPr id="39" name="TextBox 38"/>
              <p:cNvSpPr txBox="1"/>
              <p:nvPr/>
            </p:nvSpPr>
            <p:spPr>
              <a:xfrm>
                <a:off x="2113094" y="1855796"/>
                <a:ext cx="3352617" cy="409663"/>
              </a:xfrm>
              <a:prstGeom prst="rect">
                <a:avLst/>
              </a:prstGeom>
              <a:noFill/>
              <a:scene3d>
                <a:camera prst="orthographicFront">
                  <a:rot lat="21054000" lon="20082946" rev="21593975"/>
                </a:camera>
                <a:lightRig rig="threePt" dir="t"/>
              </a:scene3d>
            </p:spPr>
            <p:txBody>
              <a:bodyPr>
                <a:spAutoFit/>
              </a:bodyPr>
              <a:lstStyle/>
              <a:p>
                <a:pPr algn="ctr">
                  <a:lnSpc>
                    <a:spcPct val="85000"/>
                  </a:lnSpc>
                  <a:defRPr/>
                </a:pPr>
                <a:r>
                  <a:rPr lang="en-US" sz="2400" b="1" dirty="0">
                    <a:solidFill>
                      <a:schemeClr val="bg1"/>
                    </a:solidFill>
                    <a:latin typeface="Arial Narrow"/>
                    <a:cs typeface="Arial Narrow"/>
                  </a:rPr>
                  <a:t>Level 8 Content</a:t>
                </a:r>
              </a:p>
            </p:txBody>
          </p:sp>
        </p:grpSp>
        <p:grpSp>
          <p:nvGrpSpPr>
            <p:cNvPr id="9" name="Group 56"/>
            <p:cNvGrpSpPr/>
            <p:nvPr/>
          </p:nvGrpSpPr>
          <p:grpSpPr bwMode="auto">
            <a:xfrm>
              <a:off x="685804" y="2197404"/>
              <a:ext cx="4876797" cy="736275"/>
              <a:chOff x="685804" y="2197404"/>
              <a:chExt cx="4876797" cy="736275"/>
            </a:xfrm>
          </p:grpSpPr>
          <p:grpSp>
            <p:nvGrpSpPr>
              <p:cNvPr id="33" name="Group 35"/>
              <p:cNvGrpSpPr/>
              <p:nvPr/>
            </p:nvGrpSpPr>
            <p:grpSpPr bwMode="auto">
              <a:xfrm>
                <a:off x="685804" y="2197404"/>
                <a:ext cx="4876797" cy="736275"/>
                <a:chOff x="825501" y="1536700"/>
                <a:chExt cx="7493000" cy="1131255"/>
              </a:xfrm>
            </p:grpSpPr>
            <p:sp>
              <p:nvSpPr>
                <p:cNvPr id="35" name="Freeform 23"/>
                <p:cNvSpPr/>
                <p:nvPr/>
              </p:nvSpPr>
              <p:spPr bwMode="auto">
                <a:xfrm>
                  <a:off x="2747963" y="1536700"/>
                  <a:ext cx="5570538" cy="923925"/>
                </a:xfrm>
                <a:custGeom>
                  <a:avLst/>
                  <a:gdLst>
                    <a:gd name="T0" fmla="*/ 10527 w 10527"/>
                    <a:gd name="T1" fmla="*/ 647 h 1746"/>
                    <a:gd name="T2" fmla="*/ 10527 w 10527"/>
                    <a:gd name="T3" fmla="*/ 1746 h 1746"/>
                    <a:gd name="T4" fmla="*/ 0 w 10527"/>
                    <a:gd name="T5" fmla="*/ 1343 h 1746"/>
                    <a:gd name="T6" fmla="*/ 0 w 10527"/>
                    <a:gd name="T7" fmla="*/ 0 h 1746"/>
                    <a:gd name="T8" fmla="*/ 10527 w 10527"/>
                    <a:gd name="T9" fmla="*/ 647 h 1746"/>
                    <a:gd name="T10" fmla="*/ 0 60000 65536"/>
                    <a:gd name="T11" fmla="*/ 0 60000 65536"/>
                    <a:gd name="T12" fmla="*/ 0 60000 65536"/>
                    <a:gd name="T13" fmla="*/ 0 60000 65536"/>
                    <a:gd name="T14" fmla="*/ 0 60000 65536"/>
                    <a:gd name="T15" fmla="*/ 0 w 10527"/>
                    <a:gd name="T16" fmla="*/ 0 h 1746"/>
                    <a:gd name="T17" fmla="*/ 10527 w 10527"/>
                    <a:gd name="T18" fmla="*/ 1746 h 1746"/>
                  </a:gdLst>
                  <a:ahLst/>
                  <a:cxnLst>
                    <a:cxn ang="T10">
                      <a:pos x="T0" y="T1"/>
                    </a:cxn>
                    <a:cxn ang="T11">
                      <a:pos x="T2" y="T3"/>
                    </a:cxn>
                    <a:cxn ang="T12">
                      <a:pos x="T4" y="T5"/>
                    </a:cxn>
                    <a:cxn ang="T13">
                      <a:pos x="T6" y="T7"/>
                    </a:cxn>
                    <a:cxn ang="T14">
                      <a:pos x="T8" y="T9"/>
                    </a:cxn>
                  </a:cxnLst>
                  <a:rect l="T15" t="T16" r="T17" b="T18"/>
                  <a:pathLst>
                    <a:path w="10527" h="1746">
                      <a:moveTo>
                        <a:pt x="10527" y="647"/>
                      </a:moveTo>
                      <a:lnTo>
                        <a:pt x="10527" y="1746"/>
                      </a:lnTo>
                      <a:lnTo>
                        <a:pt x="0" y="1343"/>
                      </a:lnTo>
                      <a:lnTo>
                        <a:pt x="0" y="0"/>
                      </a:lnTo>
                      <a:lnTo>
                        <a:pt x="10527" y="647"/>
                      </a:lnTo>
                      <a:close/>
                    </a:path>
                  </a:pathLst>
                </a:custGeom>
                <a:solidFill>
                  <a:srgbClr val="EAEAEA">
                    <a:alpha val="47000"/>
                  </a:srgb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sp>
              <p:nvSpPr>
                <p:cNvPr id="37" name="Freeform 25"/>
                <p:cNvSpPr/>
                <p:nvPr/>
              </p:nvSpPr>
              <p:spPr bwMode="auto">
                <a:xfrm>
                  <a:off x="825501" y="1550355"/>
                  <a:ext cx="1922461" cy="1117600"/>
                </a:xfrm>
                <a:custGeom>
                  <a:avLst/>
                  <a:gdLst>
                    <a:gd name="T0" fmla="*/ 3633 w 3633"/>
                    <a:gd name="T1" fmla="*/ 1343 h 2112"/>
                    <a:gd name="T2" fmla="*/ 0 w 3633"/>
                    <a:gd name="T3" fmla="*/ 2112 h 2112"/>
                    <a:gd name="T4" fmla="*/ 0 w 3633"/>
                    <a:gd name="T5" fmla="*/ 1231 h 2112"/>
                    <a:gd name="T6" fmla="*/ 3633 w 3633"/>
                    <a:gd name="T7" fmla="*/ 0 h 2112"/>
                    <a:gd name="T8" fmla="*/ 3633 w 3633"/>
                    <a:gd name="T9" fmla="*/ 1343 h 2112"/>
                    <a:gd name="T10" fmla="*/ 0 60000 65536"/>
                    <a:gd name="T11" fmla="*/ 0 60000 65536"/>
                    <a:gd name="T12" fmla="*/ 0 60000 65536"/>
                    <a:gd name="T13" fmla="*/ 0 60000 65536"/>
                    <a:gd name="T14" fmla="*/ 0 60000 65536"/>
                    <a:gd name="T15" fmla="*/ 0 w 3633"/>
                    <a:gd name="T16" fmla="*/ 0 h 2112"/>
                    <a:gd name="T17" fmla="*/ 3633 w 3633"/>
                    <a:gd name="T18" fmla="*/ 2112 h 2112"/>
                  </a:gdLst>
                  <a:ahLst/>
                  <a:cxnLst>
                    <a:cxn ang="T10">
                      <a:pos x="T0" y="T1"/>
                    </a:cxn>
                    <a:cxn ang="T11">
                      <a:pos x="T2" y="T3"/>
                    </a:cxn>
                    <a:cxn ang="T12">
                      <a:pos x="T4" y="T5"/>
                    </a:cxn>
                    <a:cxn ang="T13">
                      <a:pos x="T6" y="T7"/>
                    </a:cxn>
                    <a:cxn ang="T14">
                      <a:pos x="T8" y="T9"/>
                    </a:cxn>
                  </a:cxnLst>
                  <a:rect l="T15" t="T16" r="T17" b="T18"/>
                  <a:pathLst>
                    <a:path w="3633" h="2112">
                      <a:moveTo>
                        <a:pt x="3633" y="1343"/>
                      </a:moveTo>
                      <a:lnTo>
                        <a:pt x="0" y="2112"/>
                      </a:lnTo>
                      <a:lnTo>
                        <a:pt x="0" y="1231"/>
                      </a:lnTo>
                      <a:lnTo>
                        <a:pt x="3633" y="0"/>
                      </a:lnTo>
                      <a:lnTo>
                        <a:pt x="3633" y="1343"/>
                      </a:lnTo>
                      <a:close/>
                    </a:path>
                  </a:pathLst>
                </a:custGeom>
                <a:solidFill>
                  <a:schemeClr val="bg1">
                    <a:alpha val="71000"/>
                  </a:scheme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grpSp>
          <p:sp>
            <p:nvSpPr>
              <p:cNvPr id="34" name="TextBox 33"/>
              <p:cNvSpPr txBox="1"/>
              <p:nvPr/>
            </p:nvSpPr>
            <p:spPr>
              <a:xfrm>
                <a:off x="2113094" y="2319220"/>
                <a:ext cx="3352617" cy="409662"/>
              </a:xfrm>
              <a:prstGeom prst="rect">
                <a:avLst/>
              </a:prstGeom>
              <a:noFill/>
              <a:scene3d>
                <a:camera prst="orthographicFront">
                  <a:rot lat="21294000" lon="20082946" rev="21593975"/>
                </a:camera>
                <a:lightRig rig="threePt" dir="t"/>
              </a:scene3d>
            </p:spPr>
            <p:txBody>
              <a:bodyPr>
                <a:spAutoFit/>
              </a:bodyPr>
              <a:lstStyle/>
              <a:p>
                <a:pPr algn="ctr">
                  <a:lnSpc>
                    <a:spcPct val="85000"/>
                  </a:lnSpc>
                  <a:defRPr/>
                </a:pPr>
                <a:r>
                  <a:rPr lang="en-US" sz="2400" b="1" dirty="0">
                    <a:solidFill>
                      <a:schemeClr val="bg1"/>
                    </a:solidFill>
                    <a:latin typeface="Arial Narrow"/>
                    <a:cs typeface="Arial Narrow"/>
                  </a:rPr>
                  <a:t>Level 7 Content</a:t>
                </a:r>
              </a:p>
            </p:txBody>
          </p:sp>
        </p:grpSp>
        <p:grpSp>
          <p:nvGrpSpPr>
            <p:cNvPr id="10" name="Group 55"/>
            <p:cNvGrpSpPr/>
            <p:nvPr/>
          </p:nvGrpSpPr>
          <p:grpSpPr bwMode="auto">
            <a:xfrm>
              <a:off x="685804" y="2697479"/>
              <a:ext cx="4876797" cy="574106"/>
              <a:chOff x="685804" y="2697479"/>
              <a:chExt cx="4876797" cy="574106"/>
            </a:xfrm>
          </p:grpSpPr>
          <p:grpSp>
            <p:nvGrpSpPr>
              <p:cNvPr id="28" name="Group 36"/>
              <p:cNvGrpSpPr/>
              <p:nvPr/>
            </p:nvGrpSpPr>
            <p:grpSpPr bwMode="auto">
              <a:xfrm>
                <a:off x="685804" y="2697479"/>
                <a:ext cx="4876797" cy="574106"/>
                <a:chOff x="825502" y="2305050"/>
                <a:chExt cx="7492999" cy="882091"/>
              </a:xfrm>
            </p:grpSpPr>
            <p:sp>
              <p:nvSpPr>
                <p:cNvPr id="30" name="Freeform 26"/>
                <p:cNvSpPr/>
                <p:nvPr/>
              </p:nvSpPr>
              <p:spPr bwMode="auto">
                <a:xfrm>
                  <a:off x="2747963" y="2305050"/>
                  <a:ext cx="5570538" cy="785813"/>
                </a:xfrm>
                <a:custGeom>
                  <a:avLst/>
                  <a:gdLst>
                    <a:gd name="T0" fmla="*/ 10527 w 10527"/>
                    <a:gd name="T1" fmla="*/ 383 h 1483"/>
                    <a:gd name="T2" fmla="*/ 10527 w 10527"/>
                    <a:gd name="T3" fmla="*/ 1483 h 1483"/>
                    <a:gd name="T4" fmla="*/ 0 w 10527"/>
                    <a:gd name="T5" fmla="*/ 1342 h 1483"/>
                    <a:gd name="T6" fmla="*/ 0 w 10527"/>
                    <a:gd name="T7" fmla="*/ 0 h 1483"/>
                    <a:gd name="T8" fmla="*/ 10527 w 10527"/>
                    <a:gd name="T9" fmla="*/ 383 h 1483"/>
                    <a:gd name="T10" fmla="*/ 0 60000 65536"/>
                    <a:gd name="T11" fmla="*/ 0 60000 65536"/>
                    <a:gd name="T12" fmla="*/ 0 60000 65536"/>
                    <a:gd name="T13" fmla="*/ 0 60000 65536"/>
                    <a:gd name="T14" fmla="*/ 0 60000 65536"/>
                    <a:gd name="T15" fmla="*/ 0 w 10527"/>
                    <a:gd name="T16" fmla="*/ 0 h 1483"/>
                    <a:gd name="T17" fmla="*/ 10527 w 10527"/>
                    <a:gd name="T18" fmla="*/ 1483 h 1483"/>
                  </a:gdLst>
                  <a:ahLst/>
                  <a:cxnLst>
                    <a:cxn ang="T10">
                      <a:pos x="T0" y="T1"/>
                    </a:cxn>
                    <a:cxn ang="T11">
                      <a:pos x="T2" y="T3"/>
                    </a:cxn>
                    <a:cxn ang="T12">
                      <a:pos x="T4" y="T5"/>
                    </a:cxn>
                    <a:cxn ang="T13">
                      <a:pos x="T6" y="T7"/>
                    </a:cxn>
                    <a:cxn ang="T14">
                      <a:pos x="T8" y="T9"/>
                    </a:cxn>
                  </a:cxnLst>
                  <a:rect l="T15" t="T16" r="T17" b="T18"/>
                  <a:pathLst>
                    <a:path w="10527" h="1483">
                      <a:moveTo>
                        <a:pt x="10527" y="383"/>
                      </a:moveTo>
                      <a:lnTo>
                        <a:pt x="10527" y="1483"/>
                      </a:lnTo>
                      <a:lnTo>
                        <a:pt x="0" y="1342"/>
                      </a:lnTo>
                      <a:lnTo>
                        <a:pt x="0" y="0"/>
                      </a:lnTo>
                      <a:lnTo>
                        <a:pt x="10527" y="383"/>
                      </a:lnTo>
                      <a:close/>
                    </a:path>
                  </a:pathLst>
                </a:custGeom>
                <a:solidFill>
                  <a:srgbClr val="EAEAEA">
                    <a:alpha val="47000"/>
                  </a:srgb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sp>
              <p:nvSpPr>
                <p:cNvPr id="32" name="Freeform 28"/>
                <p:cNvSpPr/>
                <p:nvPr/>
              </p:nvSpPr>
              <p:spPr bwMode="auto">
                <a:xfrm>
                  <a:off x="825502" y="2334652"/>
                  <a:ext cx="1922461" cy="852489"/>
                </a:xfrm>
                <a:custGeom>
                  <a:avLst/>
                  <a:gdLst>
                    <a:gd name="T0" fmla="*/ 3633 w 3633"/>
                    <a:gd name="T1" fmla="*/ 1342 h 1611"/>
                    <a:gd name="T2" fmla="*/ 0 w 3633"/>
                    <a:gd name="T3" fmla="*/ 1611 h 1611"/>
                    <a:gd name="T4" fmla="*/ 0 w 3633"/>
                    <a:gd name="T5" fmla="*/ 730 h 1611"/>
                    <a:gd name="T6" fmla="*/ 3633 w 3633"/>
                    <a:gd name="T7" fmla="*/ 0 h 1611"/>
                    <a:gd name="T8" fmla="*/ 3633 w 3633"/>
                    <a:gd name="T9" fmla="*/ 1342 h 1611"/>
                    <a:gd name="T10" fmla="*/ 0 60000 65536"/>
                    <a:gd name="T11" fmla="*/ 0 60000 65536"/>
                    <a:gd name="T12" fmla="*/ 0 60000 65536"/>
                    <a:gd name="T13" fmla="*/ 0 60000 65536"/>
                    <a:gd name="T14" fmla="*/ 0 60000 65536"/>
                    <a:gd name="T15" fmla="*/ 0 w 3633"/>
                    <a:gd name="T16" fmla="*/ 0 h 1611"/>
                    <a:gd name="T17" fmla="*/ 3633 w 3633"/>
                    <a:gd name="T18" fmla="*/ 1611 h 1611"/>
                  </a:gdLst>
                  <a:ahLst/>
                  <a:cxnLst>
                    <a:cxn ang="T10">
                      <a:pos x="T0" y="T1"/>
                    </a:cxn>
                    <a:cxn ang="T11">
                      <a:pos x="T2" y="T3"/>
                    </a:cxn>
                    <a:cxn ang="T12">
                      <a:pos x="T4" y="T5"/>
                    </a:cxn>
                    <a:cxn ang="T13">
                      <a:pos x="T6" y="T7"/>
                    </a:cxn>
                    <a:cxn ang="T14">
                      <a:pos x="T8" y="T9"/>
                    </a:cxn>
                  </a:cxnLst>
                  <a:rect l="T15" t="T16" r="T17" b="T18"/>
                  <a:pathLst>
                    <a:path w="3633" h="1611">
                      <a:moveTo>
                        <a:pt x="3633" y="1342"/>
                      </a:moveTo>
                      <a:lnTo>
                        <a:pt x="0" y="1611"/>
                      </a:lnTo>
                      <a:lnTo>
                        <a:pt x="0" y="730"/>
                      </a:lnTo>
                      <a:lnTo>
                        <a:pt x="3633" y="0"/>
                      </a:lnTo>
                      <a:lnTo>
                        <a:pt x="3633" y="1342"/>
                      </a:lnTo>
                      <a:close/>
                    </a:path>
                  </a:pathLst>
                </a:custGeom>
                <a:solidFill>
                  <a:schemeClr val="bg1">
                    <a:alpha val="71000"/>
                  </a:scheme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grpSp>
          <p:sp>
            <p:nvSpPr>
              <p:cNvPr id="29" name="TextBox 28"/>
              <p:cNvSpPr txBox="1"/>
              <p:nvPr/>
            </p:nvSpPr>
            <p:spPr>
              <a:xfrm>
                <a:off x="2113094" y="2782645"/>
                <a:ext cx="3352617" cy="409662"/>
              </a:xfrm>
              <a:prstGeom prst="rect">
                <a:avLst/>
              </a:prstGeom>
              <a:noFill/>
              <a:scene3d>
                <a:camera prst="orthographicFront">
                  <a:rot lat="21354000" lon="20082946" rev="21593975"/>
                </a:camera>
                <a:lightRig rig="threePt" dir="t"/>
              </a:scene3d>
            </p:spPr>
            <p:txBody>
              <a:bodyPr>
                <a:spAutoFit/>
              </a:bodyPr>
              <a:lstStyle/>
              <a:p>
                <a:pPr algn="ctr">
                  <a:lnSpc>
                    <a:spcPct val="85000"/>
                  </a:lnSpc>
                  <a:defRPr/>
                </a:pPr>
                <a:r>
                  <a:rPr lang="en-US" sz="2400" b="1" dirty="0">
                    <a:solidFill>
                      <a:schemeClr val="bg1"/>
                    </a:solidFill>
                    <a:latin typeface="Arial Narrow"/>
                    <a:cs typeface="Arial Narrow"/>
                  </a:rPr>
                  <a:t>Level 6 Content</a:t>
                </a:r>
              </a:p>
            </p:txBody>
          </p:sp>
        </p:grpSp>
        <p:grpSp>
          <p:nvGrpSpPr>
            <p:cNvPr id="11" name="Group 60"/>
            <p:cNvGrpSpPr/>
            <p:nvPr/>
          </p:nvGrpSpPr>
          <p:grpSpPr bwMode="auto">
            <a:xfrm>
              <a:off x="685803" y="3933217"/>
              <a:ext cx="4876798" cy="727387"/>
              <a:chOff x="685803" y="3933217"/>
              <a:chExt cx="4876798" cy="727387"/>
            </a:xfrm>
          </p:grpSpPr>
          <p:grpSp>
            <p:nvGrpSpPr>
              <p:cNvPr id="23" name="Group 40"/>
              <p:cNvGrpSpPr/>
              <p:nvPr/>
            </p:nvGrpSpPr>
            <p:grpSpPr bwMode="auto">
              <a:xfrm>
                <a:off x="685803" y="3933217"/>
                <a:ext cx="4876798" cy="727387"/>
                <a:chOff x="825502" y="4203701"/>
                <a:chExt cx="7492999" cy="1117599"/>
              </a:xfrm>
            </p:grpSpPr>
            <p:sp>
              <p:nvSpPr>
                <p:cNvPr id="25" name="Freeform 11"/>
                <p:cNvSpPr/>
                <p:nvPr/>
              </p:nvSpPr>
              <p:spPr bwMode="auto">
                <a:xfrm>
                  <a:off x="2747963" y="4397375"/>
                  <a:ext cx="5570538" cy="923925"/>
                </a:xfrm>
                <a:custGeom>
                  <a:avLst/>
                  <a:gdLst>
                    <a:gd name="T0" fmla="*/ 10527 w 10527"/>
                    <a:gd name="T1" fmla="*/ 0 h 1746"/>
                    <a:gd name="T2" fmla="*/ 10527 w 10527"/>
                    <a:gd name="T3" fmla="*/ 1099 h 1746"/>
                    <a:gd name="T4" fmla="*/ 0 w 10527"/>
                    <a:gd name="T5" fmla="*/ 1746 h 1746"/>
                    <a:gd name="T6" fmla="*/ 0 w 10527"/>
                    <a:gd name="T7" fmla="*/ 403 h 1746"/>
                    <a:gd name="T8" fmla="*/ 10527 w 10527"/>
                    <a:gd name="T9" fmla="*/ 0 h 1746"/>
                    <a:gd name="T10" fmla="*/ 0 60000 65536"/>
                    <a:gd name="T11" fmla="*/ 0 60000 65536"/>
                    <a:gd name="T12" fmla="*/ 0 60000 65536"/>
                    <a:gd name="T13" fmla="*/ 0 60000 65536"/>
                    <a:gd name="T14" fmla="*/ 0 60000 65536"/>
                    <a:gd name="T15" fmla="*/ 0 w 10527"/>
                    <a:gd name="T16" fmla="*/ 0 h 1746"/>
                    <a:gd name="T17" fmla="*/ 10527 w 10527"/>
                    <a:gd name="T18" fmla="*/ 1746 h 1746"/>
                  </a:gdLst>
                  <a:ahLst/>
                  <a:cxnLst>
                    <a:cxn ang="T10">
                      <a:pos x="T0" y="T1"/>
                    </a:cxn>
                    <a:cxn ang="T11">
                      <a:pos x="T2" y="T3"/>
                    </a:cxn>
                    <a:cxn ang="T12">
                      <a:pos x="T4" y="T5"/>
                    </a:cxn>
                    <a:cxn ang="T13">
                      <a:pos x="T6" y="T7"/>
                    </a:cxn>
                    <a:cxn ang="T14">
                      <a:pos x="T8" y="T9"/>
                    </a:cxn>
                  </a:cxnLst>
                  <a:rect l="T15" t="T16" r="T17" b="T18"/>
                  <a:pathLst>
                    <a:path w="10527" h="1746">
                      <a:moveTo>
                        <a:pt x="10527" y="0"/>
                      </a:moveTo>
                      <a:lnTo>
                        <a:pt x="10527" y="1099"/>
                      </a:lnTo>
                      <a:lnTo>
                        <a:pt x="0" y="1746"/>
                      </a:lnTo>
                      <a:lnTo>
                        <a:pt x="0" y="403"/>
                      </a:lnTo>
                      <a:lnTo>
                        <a:pt x="10527" y="0"/>
                      </a:lnTo>
                      <a:close/>
                    </a:path>
                  </a:pathLst>
                </a:custGeom>
                <a:solidFill>
                  <a:srgbClr val="EAEAEA">
                    <a:alpha val="47000"/>
                  </a:srgb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sp>
              <p:nvSpPr>
                <p:cNvPr id="26" name="Freeform 12"/>
                <p:cNvSpPr/>
                <p:nvPr/>
              </p:nvSpPr>
              <p:spPr bwMode="auto">
                <a:xfrm>
                  <a:off x="825502" y="4203701"/>
                  <a:ext cx="1922463" cy="1117599"/>
                </a:xfrm>
                <a:custGeom>
                  <a:avLst/>
                  <a:gdLst>
                    <a:gd name="T0" fmla="*/ 3633 w 3633"/>
                    <a:gd name="T1" fmla="*/ 2112 h 2112"/>
                    <a:gd name="T2" fmla="*/ 0 w 3633"/>
                    <a:gd name="T3" fmla="*/ 881 h 2112"/>
                    <a:gd name="T4" fmla="*/ 0 w 3633"/>
                    <a:gd name="T5" fmla="*/ 0 h 2112"/>
                    <a:gd name="T6" fmla="*/ 3633 w 3633"/>
                    <a:gd name="T7" fmla="*/ 769 h 2112"/>
                    <a:gd name="T8" fmla="*/ 3633 w 3633"/>
                    <a:gd name="T9" fmla="*/ 2112 h 2112"/>
                    <a:gd name="T10" fmla="*/ 0 60000 65536"/>
                    <a:gd name="T11" fmla="*/ 0 60000 65536"/>
                    <a:gd name="T12" fmla="*/ 0 60000 65536"/>
                    <a:gd name="T13" fmla="*/ 0 60000 65536"/>
                    <a:gd name="T14" fmla="*/ 0 60000 65536"/>
                    <a:gd name="T15" fmla="*/ 0 w 3633"/>
                    <a:gd name="T16" fmla="*/ 0 h 2112"/>
                    <a:gd name="T17" fmla="*/ 3633 w 3633"/>
                    <a:gd name="T18" fmla="*/ 2112 h 2112"/>
                  </a:gdLst>
                  <a:ahLst/>
                  <a:cxnLst>
                    <a:cxn ang="T10">
                      <a:pos x="T0" y="T1"/>
                    </a:cxn>
                    <a:cxn ang="T11">
                      <a:pos x="T2" y="T3"/>
                    </a:cxn>
                    <a:cxn ang="T12">
                      <a:pos x="T4" y="T5"/>
                    </a:cxn>
                    <a:cxn ang="T13">
                      <a:pos x="T6" y="T7"/>
                    </a:cxn>
                    <a:cxn ang="T14">
                      <a:pos x="T8" y="T9"/>
                    </a:cxn>
                  </a:cxnLst>
                  <a:rect l="T15" t="T16" r="T17" b="T18"/>
                  <a:pathLst>
                    <a:path w="3633" h="2112">
                      <a:moveTo>
                        <a:pt x="3633" y="2112"/>
                      </a:moveTo>
                      <a:lnTo>
                        <a:pt x="0" y="881"/>
                      </a:lnTo>
                      <a:lnTo>
                        <a:pt x="0" y="0"/>
                      </a:lnTo>
                      <a:lnTo>
                        <a:pt x="3633" y="769"/>
                      </a:lnTo>
                      <a:lnTo>
                        <a:pt x="3633" y="2112"/>
                      </a:lnTo>
                      <a:close/>
                    </a:path>
                  </a:pathLst>
                </a:custGeom>
                <a:solidFill>
                  <a:schemeClr val="bg1">
                    <a:alpha val="71000"/>
                  </a:scheme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grpSp>
          <p:sp>
            <p:nvSpPr>
              <p:cNvPr id="24" name="TextBox 23"/>
              <p:cNvSpPr txBox="1"/>
              <p:nvPr/>
            </p:nvSpPr>
            <p:spPr>
              <a:xfrm>
                <a:off x="2113094" y="4150744"/>
                <a:ext cx="3352617" cy="409662"/>
              </a:xfrm>
              <a:prstGeom prst="rect">
                <a:avLst/>
              </a:prstGeom>
              <a:noFill/>
              <a:scene3d>
                <a:camera prst="orthographicFront">
                  <a:rot lat="395000" lon="20082422" rev="21594000"/>
                </a:camera>
                <a:lightRig rig="threePt" dir="t"/>
              </a:scene3d>
            </p:spPr>
            <p:txBody>
              <a:bodyPr>
                <a:spAutoFit/>
              </a:bodyPr>
              <a:lstStyle/>
              <a:p>
                <a:pPr algn="ctr">
                  <a:lnSpc>
                    <a:spcPct val="85000"/>
                  </a:lnSpc>
                  <a:defRPr/>
                </a:pPr>
                <a:r>
                  <a:rPr lang="en-US" sz="2400" b="1" dirty="0">
                    <a:solidFill>
                      <a:schemeClr val="bg1"/>
                    </a:solidFill>
                    <a:latin typeface="Arial Narrow"/>
                    <a:cs typeface="Arial Narrow"/>
                  </a:rPr>
                  <a:t>Level 3 Content</a:t>
                </a:r>
              </a:p>
            </p:txBody>
          </p:sp>
        </p:grpSp>
        <p:grpSp>
          <p:nvGrpSpPr>
            <p:cNvPr id="12" name="Group 59"/>
            <p:cNvGrpSpPr/>
            <p:nvPr/>
          </p:nvGrpSpPr>
          <p:grpSpPr bwMode="auto">
            <a:xfrm>
              <a:off x="685803" y="3605197"/>
              <a:ext cx="4876798" cy="555323"/>
              <a:chOff x="685803" y="3605197"/>
              <a:chExt cx="4876798" cy="555323"/>
            </a:xfrm>
          </p:grpSpPr>
          <p:grpSp>
            <p:nvGrpSpPr>
              <p:cNvPr id="18" name="Group 39"/>
              <p:cNvGrpSpPr/>
              <p:nvPr/>
            </p:nvGrpSpPr>
            <p:grpSpPr bwMode="auto">
              <a:xfrm>
                <a:off x="685803" y="3605197"/>
                <a:ext cx="4876798" cy="555323"/>
                <a:chOff x="825502" y="3699720"/>
                <a:chExt cx="7492999" cy="853231"/>
              </a:xfrm>
            </p:grpSpPr>
            <p:sp>
              <p:nvSpPr>
                <p:cNvPr id="20" name="Freeform 14"/>
                <p:cNvSpPr/>
                <p:nvPr/>
              </p:nvSpPr>
              <p:spPr bwMode="auto">
                <a:xfrm>
                  <a:off x="2747963" y="3767138"/>
                  <a:ext cx="5570538" cy="785813"/>
                </a:xfrm>
                <a:custGeom>
                  <a:avLst/>
                  <a:gdLst>
                    <a:gd name="T0" fmla="*/ 10527 w 10527"/>
                    <a:gd name="T1" fmla="*/ 0 h 1483"/>
                    <a:gd name="T2" fmla="*/ 10527 w 10527"/>
                    <a:gd name="T3" fmla="*/ 1100 h 1483"/>
                    <a:gd name="T4" fmla="*/ 0 w 10527"/>
                    <a:gd name="T5" fmla="*/ 1483 h 1483"/>
                    <a:gd name="T6" fmla="*/ 0 w 10527"/>
                    <a:gd name="T7" fmla="*/ 141 h 1483"/>
                    <a:gd name="T8" fmla="*/ 10527 w 10527"/>
                    <a:gd name="T9" fmla="*/ 0 h 1483"/>
                    <a:gd name="T10" fmla="*/ 0 60000 65536"/>
                    <a:gd name="T11" fmla="*/ 0 60000 65536"/>
                    <a:gd name="T12" fmla="*/ 0 60000 65536"/>
                    <a:gd name="T13" fmla="*/ 0 60000 65536"/>
                    <a:gd name="T14" fmla="*/ 0 60000 65536"/>
                    <a:gd name="T15" fmla="*/ 0 w 10527"/>
                    <a:gd name="T16" fmla="*/ 0 h 1483"/>
                    <a:gd name="T17" fmla="*/ 10527 w 10527"/>
                    <a:gd name="T18" fmla="*/ 1483 h 1483"/>
                  </a:gdLst>
                  <a:ahLst/>
                  <a:cxnLst>
                    <a:cxn ang="T10">
                      <a:pos x="T0" y="T1"/>
                    </a:cxn>
                    <a:cxn ang="T11">
                      <a:pos x="T2" y="T3"/>
                    </a:cxn>
                    <a:cxn ang="T12">
                      <a:pos x="T4" y="T5"/>
                    </a:cxn>
                    <a:cxn ang="T13">
                      <a:pos x="T6" y="T7"/>
                    </a:cxn>
                    <a:cxn ang="T14">
                      <a:pos x="T8" y="T9"/>
                    </a:cxn>
                  </a:cxnLst>
                  <a:rect l="T15" t="T16" r="T17" b="T18"/>
                  <a:pathLst>
                    <a:path w="10527" h="1483">
                      <a:moveTo>
                        <a:pt x="10527" y="0"/>
                      </a:moveTo>
                      <a:lnTo>
                        <a:pt x="10527" y="1100"/>
                      </a:lnTo>
                      <a:lnTo>
                        <a:pt x="0" y="1483"/>
                      </a:lnTo>
                      <a:lnTo>
                        <a:pt x="0" y="141"/>
                      </a:lnTo>
                      <a:lnTo>
                        <a:pt x="10527" y="0"/>
                      </a:lnTo>
                      <a:close/>
                    </a:path>
                  </a:pathLst>
                </a:custGeom>
                <a:solidFill>
                  <a:srgbClr val="EAEAEA">
                    <a:alpha val="47000"/>
                  </a:srgb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sp>
              <p:nvSpPr>
                <p:cNvPr id="21" name="Freeform 15"/>
                <p:cNvSpPr/>
                <p:nvPr/>
              </p:nvSpPr>
              <p:spPr bwMode="auto">
                <a:xfrm>
                  <a:off x="825502" y="3699720"/>
                  <a:ext cx="1922463" cy="852489"/>
                </a:xfrm>
                <a:custGeom>
                  <a:avLst/>
                  <a:gdLst>
                    <a:gd name="T0" fmla="*/ 3633 w 3633"/>
                    <a:gd name="T1" fmla="*/ 1611 h 1611"/>
                    <a:gd name="T2" fmla="*/ 0 w 3633"/>
                    <a:gd name="T3" fmla="*/ 881 h 1611"/>
                    <a:gd name="T4" fmla="*/ 0 w 3633"/>
                    <a:gd name="T5" fmla="*/ 0 h 1611"/>
                    <a:gd name="T6" fmla="*/ 3633 w 3633"/>
                    <a:gd name="T7" fmla="*/ 269 h 1611"/>
                    <a:gd name="T8" fmla="*/ 3633 w 3633"/>
                    <a:gd name="T9" fmla="*/ 1611 h 1611"/>
                    <a:gd name="T10" fmla="*/ 0 60000 65536"/>
                    <a:gd name="T11" fmla="*/ 0 60000 65536"/>
                    <a:gd name="T12" fmla="*/ 0 60000 65536"/>
                    <a:gd name="T13" fmla="*/ 0 60000 65536"/>
                    <a:gd name="T14" fmla="*/ 0 60000 65536"/>
                    <a:gd name="T15" fmla="*/ 0 w 3633"/>
                    <a:gd name="T16" fmla="*/ 0 h 1611"/>
                    <a:gd name="T17" fmla="*/ 3633 w 3633"/>
                    <a:gd name="T18" fmla="*/ 1611 h 1611"/>
                  </a:gdLst>
                  <a:ahLst/>
                  <a:cxnLst>
                    <a:cxn ang="T10">
                      <a:pos x="T0" y="T1"/>
                    </a:cxn>
                    <a:cxn ang="T11">
                      <a:pos x="T2" y="T3"/>
                    </a:cxn>
                    <a:cxn ang="T12">
                      <a:pos x="T4" y="T5"/>
                    </a:cxn>
                    <a:cxn ang="T13">
                      <a:pos x="T6" y="T7"/>
                    </a:cxn>
                    <a:cxn ang="T14">
                      <a:pos x="T8" y="T9"/>
                    </a:cxn>
                  </a:cxnLst>
                  <a:rect l="T15" t="T16" r="T17" b="T18"/>
                  <a:pathLst>
                    <a:path w="3633" h="1611">
                      <a:moveTo>
                        <a:pt x="3633" y="1611"/>
                      </a:moveTo>
                      <a:lnTo>
                        <a:pt x="0" y="881"/>
                      </a:lnTo>
                      <a:lnTo>
                        <a:pt x="0" y="0"/>
                      </a:lnTo>
                      <a:lnTo>
                        <a:pt x="3633" y="269"/>
                      </a:lnTo>
                      <a:lnTo>
                        <a:pt x="3633" y="1611"/>
                      </a:lnTo>
                      <a:close/>
                    </a:path>
                  </a:pathLst>
                </a:custGeom>
                <a:solidFill>
                  <a:schemeClr val="bg1">
                    <a:alpha val="71000"/>
                  </a:scheme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grpSp>
          <p:sp>
            <p:nvSpPr>
              <p:cNvPr id="19" name="TextBox 18"/>
              <p:cNvSpPr txBox="1"/>
              <p:nvPr/>
            </p:nvSpPr>
            <p:spPr>
              <a:xfrm>
                <a:off x="2113094" y="3697300"/>
                <a:ext cx="3352617" cy="409663"/>
              </a:xfrm>
              <a:prstGeom prst="rect">
                <a:avLst/>
              </a:prstGeom>
              <a:noFill/>
              <a:scene3d>
                <a:camera prst="orthographicFront">
                  <a:rot lat="216000" lon="20082422" rev="21594000"/>
                </a:camera>
                <a:lightRig rig="threePt" dir="t"/>
              </a:scene3d>
            </p:spPr>
            <p:txBody>
              <a:bodyPr>
                <a:spAutoFit/>
              </a:bodyPr>
              <a:lstStyle/>
              <a:p>
                <a:pPr algn="ctr">
                  <a:lnSpc>
                    <a:spcPct val="85000"/>
                  </a:lnSpc>
                  <a:defRPr/>
                </a:pPr>
                <a:r>
                  <a:rPr lang="en-US" sz="2400" b="1" dirty="0">
                    <a:solidFill>
                      <a:schemeClr val="bg1"/>
                    </a:solidFill>
                    <a:latin typeface="Arial Narrow"/>
                    <a:cs typeface="Arial Narrow"/>
                  </a:rPr>
                  <a:t>Level 4 Content</a:t>
                </a:r>
              </a:p>
            </p:txBody>
          </p:sp>
        </p:grpSp>
        <p:grpSp>
          <p:nvGrpSpPr>
            <p:cNvPr id="13" name="Group 54"/>
            <p:cNvGrpSpPr/>
            <p:nvPr/>
          </p:nvGrpSpPr>
          <p:grpSpPr bwMode="auto">
            <a:xfrm>
              <a:off x="695077" y="3197558"/>
              <a:ext cx="4867524" cy="469486"/>
              <a:chOff x="695077" y="3197558"/>
              <a:chExt cx="4867524" cy="469486"/>
            </a:xfrm>
          </p:grpSpPr>
          <p:grpSp>
            <p:nvGrpSpPr>
              <p:cNvPr id="14" name="Group 37"/>
              <p:cNvGrpSpPr/>
              <p:nvPr/>
            </p:nvGrpSpPr>
            <p:grpSpPr bwMode="auto">
              <a:xfrm>
                <a:off x="695077" y="3197558"/>
                <a:ext cx="4867524" cy="469486"/>
                <a:chOff x="839749" y="3073400"/>
                <a:chExt cx="7478752" cy="721347"/>
              </a:xfrm>
            </p:grpSpPr>
            <p:sp>
              <p:nvSpPr>
                <p:cNvPr id="16" name="Freeform 29"/>
                <p:cNvSpPr/>
                <p:nvPr/>
              </p:nvSpPr>
              <p:spPr bwMode="auto">
                <a:xfrm>
                  <a:off x="2747963" y="3073400"/>
                  <a:ext cx="5570538" cy="711200"/>
                </a:xfrm>
                <a:custGeom>
                  <a:avLst/>
                  <a:gdLst>
                    <a:gd name="T0" fmla="*/ 10527 w 10527"/>
                    <a:gd name="T1" fmla="*/ 121 h 1342"/>
                    <a:gd name="T2" fmla="*/ 10527 w 10527"/>
                    <a:gd name="T3" fmla="*/ 1221 h 1342"/>
                    <a:gd name="T4" fmla="*/ 0 w 10527"/>
                    <a:gd name="T5" fmla="*/ 1342 h 1342"/>
                    <a:gd name="T6" fmla="*/ 0 w 10527"/>
                    <a:gd name="T7" fmla="*/ 0 h 1342"/>
                    <a:gd name="T8" fmla="*/ 10527 w 10527"/>
                    <a:gd name="T9" fmla="*/ 121 h 1342"/>
                    <a:gd name="T10" fmla="*/ 0 60000 65536"/>
                    <a:gd name="T11" fmla="*/ 0 60000 65536"/>
                    <a:gd name="T12" fmla="*/ 0 60000 65536"/>
                    <a:gd name="T13" fmla="*/ 0 60000 65536"/>
                    <a:gd name="T14" fmla="*/ 0 60000 65536"/>
                    <a:gd name="T15" fmla="*/ 0 w 10527"/>
                    <a:gd name="T16" fmla="*/ 0 h 1342"/>
                    <a:gd name="T17" fmla="*/ 10527 w 10527"/>
                    <a:gd name="T18" fmla="*/ 1342 h 1342"/>
                  </a:gdLst>
                  <a:ahLst/>
                  <a:cxnLst>
                    <a:cxn ang="T10">
                      <a:pos x="T0" y="T1"/>
                    </a:cxn>
                    <a:cxn ang="T11">
                      <a:pos x="T2" y="T3"/>
                    </a:cxn>
                    <a:cxn ang="T12">
                      <a:pos x="T4" y="T5"/>
                    </a:cxn>
                    <a:cxn ang="T13">
                      <a:pos x="T6" y="T7"/>
                    </a:cxn>
                    <a:cxn ang="T14">
                      <a:pos x="T8" y="T9"/>
                    </a:cxn>
                  </a:cxnLst>
                  <a:rect l="T15" t="T16" r="T17" b="T18"/>
                  <a:pathLst>
                    <a:path w="10527" h="1342">
                      <a:moveTo>
                        <a:pt x="10527" y="121"/>
                      </a:moveTo>
                      <a:lnTo>
                        <a:pt x="10527" y="1221"/>
                      </a:lnTo>
                      <a:lnTo>
                        <a:pt x="0" y="1342"/>
                      </a:lnTo>
                      <a:lnTo>
                        <a:pt x="0" y="0"/>
                      </a:lnTo>
                      <a:lnTo>
                        <a:pt x="10527" y="121"/>
                      </a:lnTo>
                      <a:close/>
                    </a:path>
                  </a:pathLst>
                </a:custGeom>
                <a:solidFill>
                  <a:srgbClr val="EAEAEA">
                    <a:alpha val="47000"/>
                  </a:srgb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sp>
              <p:nvSpPr>
                <p:cNvPr id="17" name="Freeform 30"/>
                <p:cNvSpPr/>
                <p:nvPr/>
              </p:nvSpPr>
              <p:spPr bwMode="auto">
                <a:xfrm>
                  <a:off x="839749" y="3083547"/>
                  <a:ext cx="1922462" cy="711200"/>
                </a:xfrm>
                <a:custGeom>
                  <a:avLst/>
                  <a:gdLst>
                    <a:gd name="T0" fmla="*/ 3633 w 3633"/>
                    <a:gd name="T1" fmla="*/ 1342 h 1342"/>
                    <a:gd name="T2" fmla="*/ 0 w 3633"/>
                    <a:gd name="T3" fmla="*/ 1111 h 1342"/>
                    <a:gd name="T4" fmla="*/ 0 w 3633"/>
                    <a:gd name="T5" fmla="*/ 231 h 1342"/>
                    <a:gd name="T6" fmla="*/ 3633 w 3633"/>
                    <a:gd name="T7" fmla="*/ 0 h 1342"/>
                    <a:gd name="T8" fmla="*/ 3633 w 3633"/>
                    <a:gd name="T9" fmla="*/ 1342 h 1342"/>
                    <a:gd name="T10" fmla="*/ 0 60000 65536"/>
                    <a:gd name="T11" fmla="*/ 0 60000 65536"/>
                    <a:gd name="T12" fmla="*/ 0 60000 65536"/>
                    <a:gd name="T13" fmla="*/ 0 60000 65536"/>
                    <a:gd name="T14" fmla="*/ 0 60000 65536"/>
                    <a:gd name="T15" fmla="*/ 0 w 3633"/>
                    <a:gd name="T16" fmla="*/ 0 h 1342"/>
                    <a:gd name="T17" fmla="*/ 3633 w 3633"/>
                    <a:gd name="T18" fmla="*/ 1342 h 1342"/>
                  </a:gdLst>
                  <a:ahLst/>
                  <a:cxnLst>
                    <a:cxn ang="T10">
                      <a:pos x="T0" y="T1"/>
                    </a:cxn>
                    <a:cxn ang="T11">
                      <a:pos x="T2" y="T3"/>
                    </a:cxn>
                    <a:cxn ang="T12">
                      <a:pos x="T4" y="T5"/>
                    </a:cxn>
                    <a:cxn ang="T13">
                      <a:pos x="T6" y="T7"/>
                    </a:cxn>
                    <a:cxn ang="T14">
                      <a:pos x="T8" y="T9"/>
                    </a:cxn>
                  </a:cxnLst>
                  <a:rect l="T15" t="T16" r="T17" b="T18"/>
                  <a:pathLst>
                    <a:path w="3633" h="1342">
                      <a:moveTo>
                        <a:pt x="3633" y="1342"/>
                      </a:moveTo>
                      <a:lnTo>
                        <a:pt x="0" y="1111"/>
                      </a:lnTo>
                      <a:lnTo>
                        <a:pt x="0" y="231"/>
                      </a:lnTo>
                      <a:lnTo>
                        <a:pt x="3633" y="0"/>
                      </a:lnTo>
                      <a:lnTo>
                        <a:pt x="3633" y="1342"/>
                      </a:lnTo>
                      <a:close/>
                    </a:path>
                  </a:pathLst>
                </a:custGeom>
                <a:solidFill>
                  <a:schemeClr val="bg1">
                    <a:alpha val="71000"/>
                  </a:schemeClr>
                </a:solidFill>
                <a:ln w="9525">
                  <a:noFill/>
                  <a:prstDash val="sysDash"/>
                  <a:miter lim="800000"/>
                </a:ln>
              </p:spPr>
              <p:txBody>
                <a:bodyPr lIns="24384" tIns="24384" rIns="24384" bIns="24384" anchor="ctr" anchorCtr="1"/>
                <a:lstStyle/>
                <a:p>
                  <a:endParaRPr lang="zh-CN" altLang="en-US" sz="2400" b="1">
                    <a:solidFill>
                      <a:schemeClr val="bg1"/>
                    </a:solidFill>
                  </a:endParaRPr>
                </a:p>
              </p:txBody>
            </p:sp>
          </p:grpSp>
          <p:sp>
            <p:nvSpPr>
              <p:cNvPr id="15" name="TextBox 14"/>
              <p:cNvSpPr txBox="1"/>
              <p:nvPr/>
            </p:nvSpPr>
            <p:spPr>
              <a:xfrm>
                <a:off x="2113092" y="3233874"/>
                <a:ext cx="3352617" cy="409662"/>
              </a:xfrm>
              <a:prstGeom prst="rect">
                <a:avLst/>
              </a:prstGeom>
              <a:noFill/>
              <a:scene3d>
                <a:camera prst="orthographicFront">
                  <a:rot lat="36000" lon="20082422" rev="21594000"/>
                </a:camera>
                <a:lightRig rig="threePt" dir="t"/>
              </a:scene3d>
            </p:spPr>
            <p:txBody>
              <a:bodyPr>
                <a:spAutoFit/>
              </a:bodyPr>
              <a:lstStyle/>
              <a:p>
                <a:pPr algn="ctr">
                  <a:lnSpc>
                    <a:spcPct val="85000"/>
                  </a:lnSpc>
                  <a:defRPr/>
                </a:pPr>
                <a:r>
                  <a:rPr lang="en-US" sz="2400" b="1" dirty="0">
                    <a:solidFill>
                      <a:schemeClr val="bg1"/>
                    </a:solidFill>
                    <a:latin typeface="Arial Narrow"/>
                    <a:cs typeface="Arial Narrow"/>
                  </a:rPr>
                  <a:t>Level 5 Content</a:t>
                </a:r>
              </a:p>
            </p:txBody>
          </p:sp>
        </p:grpSp>
      </p:grpSp>
      <p:grpSp>
        <p:nvGrpSpPr>
          <p:cNvPr id="58" name="组合 57"/>
          <p:cNvGrpSpPr/>
          <p:nvPr/>
        </p:nvGrpSpPr>
        <p:grpSpPr>
          <a:xfrm>
            <a:off x="8064641" y="2079701"/>
            <a:ext cx="3215217" cy="903816"/>
            <a:chOff x="5523086" y="1841512"/>
            <a:chExt cx="2411413" cy="677862"/>
          </a:xfrm>
        </p:grpSpPr>
        <p:sp>
          <p:nvSpPr>
            <p:cNvPr id="59" name="文本框 4"/>
            <p:cNvSpPr txBox="1">
              <a:spLocks noChangeArrowheads="1"/>
            </p:cNvSpPr>
            <p:nvPr/>
          </p:nvSpPr>
          <p:spPr bwMode="auto">
            <a:xfrm>
              <a:off x="5523086" y="1841512"/>
              <a:ext cx="2411413"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eaLnBrk="1" hangingPunct="1">
                <a:lnSpc>
                  <a:spcPct val="130000"/>
                </a:lnSpc>
              </a:pPr>
              <a:r>
                <a:rPr lang="zh-CN" altLang="en-US" sz="1865" dirty="0">
                  <a:solidFill>
                    <a:schemeClr val="bg1">
                      <a:lumMod val="85000"/>
                    </a:schemeClr>
                  </a:solidFill>
                  <a:latin typeface="Arial" panose="020B0604020202020204" pitchFamily="34" charset="0"/>
                </a:rPr>
                <a:t>标题：</a:t>
              </a:r>
            </a:p>
          </p:txBody>
        </p:sp>
        <p:sp>
          <p:nvSpPr>
            <p:cNvPr id="60" name="文本框 5"/>
            <p:cNvSpPr txBox="1"/>
            <p:nvPr/>
          </p:nvSpPr>
          <p:spPr>
            <a:xfrm>
              <a:off x="5523086" y="2135199"/>
              <a:ext cx="2411413" cy="384175"/>
            </a:xfrm>
            <a:prstGeom prst="rect">
              <a:avLst/>
            </a:prstGeom>
          </p:spPr>
          <p:txBody>
            <a:bodyPr/>
            <a:lstStyle>
              <a:defPPr>
                <a:defRPr lang="zh-CN"/>
              </a:defPPr>
              <a:lvl1pPr>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30000"/>
                </a:lnSpc>
                <a:defRPr/>
              </a:pPr>
              <a:r>
                <a:rPr lang="zh-CN" altLang="en-US" sz="1400" dirty="0">
                  <a:solidFill>
                    <a:schemeClr val="bg1">
                      <a:lumMod val="85000"/>
                    </a:schemeClr>
                  </a:solidFill>
                  <a:latin typeface="Arial" panose="020B0604020202020204" pitchFamily="34" charset="0"/>
                </a:rPr>
                <a:t>添加内容添加内容添加内容添加内容</a:t>
              </a:r>
            </a:p>
          </p:txBody>
        </p:sp>
      </p:grpSp>
      <p:grpSp>
        <p:nvGrpSpPr>
          <p:cNvPr id="61" name="组合 60"/>
          <p:cNvGrpSpPr/>
          <p:nvPr/>
        </p:nvGrpSpPr>
        <p:grpSpPr>
          <a:xfrm>
            <a:off x="8064641" y="2983518"/>
            <a:ext cx="3215217" cy="905933"/>
            <a:chOff x="5523086" y="2519374"/>
            <a:chExt cx="2411413" cy="679450"/>
          </a:xfrm>
        </p:grpSpPr>
        <p:sp>
          <p:nvSpPr>
            <p:cNvPr id="62" name="文本框 6"/>
            <p:cNvSpPr txBox="1">
              <a:spLocks noChangeArrowheads="1"/>
            </p:cNvSpPr>
            <p:nvPr/>
          </p:nvSpPr>
          <p:spPr bwMode="auto">
            <a:xfrm>
              <a:off x="5523086" y="2519374"/>
              <a:ext cx="2411413"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eaLnBrk="1" hangingPunct="1">
                <a:lnSpc>
                  <a:spcPct val="130000"/>
                </a:lnSpc>
              </a:pPr>
              <a:r>
                <a:rPr lang="zh-CN" altLang="en-US" sz="1865" dirty="0">
                  <a:solidFill>
                    <a:schemeClr val="bg1">
                      <a:lumMod val="85000"/>
                    </a:schemeClr>
                  </a:solidFill>
                  <a:latin typeface="Arial" panose="020B0604020202020204" pitchFamily="34" charset="0"/>
                </a:rPr>
                <a:t>标题：</a:t>
              </a:r>
            </a:p>
          </p:txBody>
        </p:sp>
        <p:sp>
          <p:nvSpPr>
            <p:cNvPr id="63" name="文本框 7"/>
            <p:cNvSpPr txBox="1"/>
            <p:nvPr/>
          </p:nvSpPr>
          <p:spPr>
            <a:xfrm>
              <a:off x="5523086" y="2814649"/>
              <a:ext cx="2411413" cy="384175"/>
            </a:xfrm>
            <a:prstGeom prst="rect">
              <a:avLst/>
            </a:prstGeom>
          </p:spPr>
          <p:txBody>
            <a:bodyPr/>
            <a:lstStyle>
              <a:defPPr>
                <a:defRPr lang="zh-CN"/>
              </a:defPPr>
              <a:lvl1pPr>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30000"/>
                </a:lnSpc>
                <a:defRPr/>
              </a:pPr>
              <a:r>
                <a:rPr lang="zh-CN" altLang="en-US" sz="1400" dirty="0">
                  <a:solidFill>
                    <a:schemeClr val="bg1">
                      <a:lumMod val="85000"/>
                    </a:schemeClr>
                  </a:solidFill>
                  <a:latin typeface="Arial" panose="020B0604020202020204" pitchFamily="34" charset="0"/>
                </a:rPr>
                <a:t>添加内容添加内容添加内容添加内容</a:t>
              </a:r>
            </a:p>
          </p:txBody>
        </p:sp>
      </p:grpSp>
      <p:grpSp>
        <p:nvGrpSpPr>
          <p:cNvPr id="64" name="组合 63"/>
          <p:cNvGrpSpPr/>
          <p:nvPr/>
        </p:nvGrpSpPr>
        <p:grpSpPr>
          <a:xfrm>
            <a:off x="8064641" y="3889451"/>
            <a:ext cx="3215217" cy="905933"/>
            <a:chOff x="5523086" y="3198824"/>
            <a:chExt cx="2411413" cy="679450"/>
          </a:xfrm>
        </p:grpSpPr>
        <p:sp>
          <p:nvSpPr>
            <p:cNvPr id="65" name="文本框 8"/>
            <p:cNvSpPr txBox="1">
              <a:spLocks noChangeArrowheads="1"/>
            </p:cNvSpPr>
            <p:nvPr/>
          </p:nvSpPr>
          <p:spPr bwMode="auto">
            <a:xfrm>
              <a:off x="5523086" y="3198824"/>
              <a:ext cx="241141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eaLnBrk="1" hangingPunct="1">
                <a:lnSpc>
                  <a:spcPct val="130000"/>
                </a:lnSpc>
              </a:pPr>
              <a:r>
                <a:rPr lang="zh-CN" altLang="en-US" sz="1865" dirty="0">
                  <a:solidFill>
                    <a:schemeClr val="bg1">
                      <a:lumMod val="85000"/>
                    </a:schemeClr>
                  </a:solidFill>
                  <a:latin typeface="Arial" panose="020B0604020202020204" pitchFamily="34" charset="0"/>
                </a:rPr>
                <a:t>标题：</a:t>
              </a:r>
            </a:p>
          </p:txBody>
        </p:sp>
        <p:sp>
          <p:nvSpPr>
            <p:cNvPr id="66" name="文本框 9"/>
            <p:cNvSpPr txBox="1"/>
            <p:nvPr/>
          </p:nvSpPr>
          <p:spPr>
            <a:xfrm>
              <a:off x="5523086" y="3492512"/>
              <a:ext cx="2411413" cy="385762"/>
            </a:xfrm>
            <a:prstGeom prst="rect">
              <a:avLst/>
            </a:prstGeom>
          </p:spPr>
          <p:txBody>
            <a:bodyPr/>
            <a:lstStyle>
              <a:defPPr>
                <a:defRPr lang="zh-CN"/>
              </a:defPPr>
              <a:lvl1pPr>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30000"/>
                </a:lnSpc>
                <a:defRPr/>
              </a:pPr>
              <a:r>
                <a:rPr lang="zh-CN" altLang="en-US" sz="1400" dirty="0">
                  <a:solidFill>
                    <a:schemeClr val="bg1">
                      <a:lumMod val="85000"/>
                    </a:schemeClr>
                  </a:solidFill>
                  <a:latin typeface="Arial" panose="020B0604020202020204" pitchFamily="34" charset="0"/>
                </a:rPr>
                <a:t>添加内容添加内容添加内容添加内容</a:t>
              </a:r>
            </a:p>
          </p:txBody>
        </p:sp>
      </p:grpSp>
      <p:grpSp>
        <p:nvGrpSpPr>
          <p:cNvPr id="67" name="组合 66"/>
          <p:cNvGrpSpPr/>
          <p:nvPr/>
        </p:nvGrpSpPr>
        <p:grpSpPr>
          <a:xfrm>
            <a:off x="8065360" y="4735060"/>
            <a:ext cx="3215217" cy="903817"/>
            <a:chOff x="5523086" y="3878274"/>
            <a:chExt cx="2411413" cy="677863"/>
          </a:xfrm>
        </p:grpSpPr>
        <p:sp>
          <p:nvSpPr>
            <p:cNvPr id="68" name="文本框 10"/>
            <p:cNvSpPr txBox="1">
              <a:spLocks noChangeArrowheads="1"/>
            </p:cNvSpPr>
            <p:nvPr/>
          </p:nvSpPr>
          <p:spPr bwMode="auto">
            <a:xfrm>
              <a:off x="5523086" y="3878274"/>
              <a:ext cx="241141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eaLnBrk="1" hangingPunct="1">
                <a:lnSpc>
                  <a:spcPct val="130000"/>
                </a:lnSpc>
              </a:pPr>
              <a:r>
                <a:rPr lang="zh-CN" altLang="en-US" sz="1865" dirty="0">
                  <a:solidFill>
                    <a:schemeClr val="bg1">
                      <a:lumMod val="85000"/>
                    </a:schemeClr>
                  </a:solidFill>
                  <a:latin typeface="Arial" panose="020B0604020202020204" pitchFamily="34" charset="0"/>
                </a:rPr>
                <a:t>标题：</a:t>
              </a:r>
            </a:p>
          </p:txBody>
        </p:sp>
        <p:sp>
          <p:nvSpPr>
            <p:cNvPr id="69" name="文本框 11"/>
            <p:cNvSpPr txBox="1"/>
            <p:nvPr/>
          </p:nvSpPr>
          <p:spPr>
            <a:xfrm>
              <a:off x="5523086" y="4171962"/>
              <a:ext cx="2411413" cy="384175"/>
            </a:xfrm>
            <a:prstGeom prst="rect">
              <a:avLst/>
            </a:prstGeom>
          </p:spPr>
          <p:txBody>
            <a:bodyPr/>
            <a:lstStyle>
              <a:defPPr>
                <a:defRPr lang="zh-CN"/>
              </a:defPPr>
              <a:lvl1pPr>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30000"/>
                </a:lnSpc>
                <a:defRPr/>
              </a:pPr>
              <a:r>
                <a:rPr lang="zh-CN" altLang="en-US" sz="1400" dirty="0">
                  <a:solidFill>
                    <a:schemeClr val="bg1">
                      <a:lumMod val="85000"/>
                    </a:schemeClr>
                  </a:solidFill>
                  <a:latin typeface="Arial" panose="020B0604020202020204" pitchFamily="34" charset="0"/>
                </a:rPr>
                <a:t>添加内容添加内容添加内容添加内容</a:t>
              </a:r>
            </a:p>
          </p:txBody>
        </p:sp>
      </p:grpSp>
      <p:grpSp>
        <p:nvGrpSpPr>
          <p:cNvPr id="70" name="组合 69"/>
          <p:cNvGrpSpPr/>
          <p:nvPr/>
        </p:nvGrpSpPr>
        <p:grpSpPr>
          <a:xfrm>
            <a:off x="7222207" y="3034318"/>
            <a:ext cx="654051" cy="656167"/>
            <a:chOff x="4891261" y="2557474"/>
            <a:chExt cx="490538" cy="492125"/>
          </a:xfrm>
        </p:grpSpPr>
        <p:sp>
          <p:nvSpPr>
            <p:cNvPr id="71" name="椭圆 70"/>
            <p:cNvSpPr/>
            <p:nvPr/>
          </p:nvSpPr>
          <p:spPr>
            <a:xfrm>
              <a:off x="4891261" y="2557474"/>
              <a:ext cx="490538" cy="492125"/>
            </a:xfrm>
            <a:prstGeom prst="ellipse">
              <a:avLst/>
            </a:prstGeom>
            <a:solidFill>
              <a:schemeClr val="bg1">
                <a:alpha val="49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lumMod val="85000"/>
                  </a:schemeClr>
                </a:solidFill>
              </a:endParaRPr>
            </a:p>
          </p:txBody>
        </p:sp>
        <p:sp>
          <p:nvSpPr>
            <p:cNvPr id="72" name="任意多边形 71"/>
            <p:cNvSpPr/>
            <p:nvPr/>
          </p:nvSpPr>
          <p:spPr>
            <a:xfrm>
              <a:off x="5003974" y="2684474"/>
              <a:ext cx="265112" cy="238125"/>
            </a:xfrm>
            <a:custGeom>
              <a:avLst/>
              <a:gdLst>
                <a:gd name="connsiteX0" fmla="*/ 0 w 264714"/>
                <a:gd name="connsiteY0" fmla="*/ 50792 h 238243"/>
                <a:gd name="connsiteX1" fmla="*/ 2265 w 264714"/>
                <a:gd name="connsiteY1" fmla="*/ 50792 h 238243"/>
                <a:gd name="connsiteX2" fmla="*/ 32565 w 264714"/>
                <a:gd name="connsiteY2" fmla="*/ 171993 h 238243"/>
                <a:gd name="connsiteX3" fmla="*/ 232151 w 264714"/>
                <a:gd name="connsiteY3" fmla="*/ 171993 h 238243"/>
                <a:gd name="connsiteX4" fmla="*/ 262451 w 264714"/>
                <a:gd name="connsiteY4" fmla="*/ 50792 h 238243"/>
                <a:gd name="connsiteX5" fmla="*/ 264714 w 264714"/>
                <a:gd name="connsiteY5" fmla="*/ 50792 h 238243"/>
                <a:gd name="connsiteX6" fmla="*/ 264714 w 264714"/>
                <a:gd name="connsiteY6" fmla="*/ 238243 h 238243"/>
                <a:gd name="connsiteX7" fmla="*/ 0 w 264714"/>
                <a:gd name="connsiteY7" fmla="*/ 238243 h 238243"/>
                <a:gd name="connsiteX8" fmla="*/ 26472 w 264714"/>
                <a:gd name="connsiteY8" fmla="*/ 0 h 238243"/>
                <a:gd name="connsiteX9" fmla="*/ 238243 w 264714"/>
                <a:gd name="connsiteY9" fmla="*/ 0 h 238243"/>
                <a:gd name="connsiteX10" fmla="*/ 205154 w 264714"/>
                <a:gd name="connsiteY10" fmla="*/ 132357 h 238243"/>
                <a:gd name="connsiteX11" fmla="*/ 59561 w 264714"/>
                <a:gd name="connsiteY11" fmla="*/ 132357 h 238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714" h="238243">
                  <a:moveTo>
                    <a:pt x="0" y="50792"/>
                  </a:moveTo>
                  <a:lnTo>
                    <a:pt x="2265" y="50792"/>
                  </a:lnTo>
                  <a:lnTo>
                    <a:pt x="32565" y="171993"/>
                  </a:lnTo>
                  <a:lnTo>
                    <a:pt x="232151" y="171993"/>
                  </a:lnTo>
                  <a:lnTo>
                    <a:pt x="262451" y="50792"/>
                  </a:lnTo>
                  <a:lnTo>
                    <a:pt x="264714" y="50792"/>
                  </a:lnTo>
                  <a:lnTo>
                    <a:pt x="264714" y="238243"/>
                  </a:lnTo>
                  <a:lnTo>
                    <a:pt x="0" y="238243"/>
                  </a:lnTo>
                  <a:close/>
                  <a:moveTo>
                    <a:pt x="26472" y="0"/>
                  </a:moveTo>
                  <a:lnTo>
                    <a:pt x="238243" y="0"/>
                  </a:lnTo>
                  <a:lnTo>
                    <a:pt x="205154" y="132357"/>
                  </a:lnTo>
                  <a:lnTo>
                    <a:pt x="59561" y="13235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lumMod val="85000"/>
                  </a:schemeClr>
                </a:solidFill>
              </a:endParaRPr>
            </a:p>
          </p:txBody>
        </p:sp>
      </p:grpSp>
      <p:grpSp>
        <p:nvGrpSpPr>
          <p:cNvPr id="73" name="组合 72"/>
          <p:cNvGrpSpPr/>
          <p:nvPr/>
        </p:nvGrpSpPr>
        <p:grpSpPr>
          <a:xfrm>
            <a:off x="7222207" y="3925436"/>
            <a:ext cx="654051" cy="654049"/>
            <a:chOff x="4891261" y="3225812"/>
            <a:chExt cx="490538" cy="490537"/>
          </a:xfrm>
        </p:grpSpPr>
        <p:sp>
          <p:nvSpPr>
            <p:cNvPr id="74" name="椭圆 73"/>
            <p:cNvSpPr/>
            <p:nvPr/>
          </p:nvSpPr>
          <p:spPr>
            <a:xfrm>
              <a:off x="4891261" y="3225812"/>
              <a:ext cx="490538" cy="490537"/>
            </a:xfrm>
            <a:prstGeom prst="ellipse">
              <a:avLst/>
            </a:prstGeom>
            <a:solidFill>
              <a:schemeClr val="bg1">
                <a:alpha val="3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lumMod val="85000"/>
                  </a:schemeClr>
                </a:solidFill>
              </a:endParaRPr>
            </a:p>
          </p:txBody>
        </p:sp>
        <p:sp>
          <p:nvSpPr>
            <p:cNvPr id="75" name="任意多边形 74"/>
            <p:cNvSpPr/>
            <p:nvPr/>
          </p:nvSpPr>
          <p:spPr>
            <a:xfrm>
              <a:off x="5002386" y="3360749"/>
              <a:ext cx="268288" cy="220663"/>
            </a:xfrm>
            <a:custGeom>
              <a:avLst/>
              <a:gdLst>
                <a:gd name="connsiteX0" fmla="*/ 226044 w 267903"/>
                <a:gd name="connsiteY0" fmla="*/ 31075 h 219795"/>
                <a:gd name="connsiteX1" fmla="*/ 242835 w 267903"/>
                <a:gd name="connsiteY1" fmla="*/ 31075 h 219795"/>
                <a:gd name="connsiteX2" fmla="*/ 267903 w 267903"/>
                <a:gd name="connsiteY2" fmla="*/ 56143 h 219795"/>
                <a:gd name="connsiteX3" fmla="*/ 267903 w 267903"/>
                <a:gd name="connsiteY3" fmla="*/ 118810 h 219795"/>
                <a:gd name="connsiteX4" fmla="*/ 267903 w 267903"/>
                <a:gd name="connsiteY4" fmla="*/ 156410 h 219795"/>
                <a:gd name="connsiteX5" fmla="*/ 242835 w 267903"/>
                <a:gd name="connsiteY5" fmla="*/ 181478 h 219795"/>
                <a:gd name="connsiteX6" fmla="*/ 223253 w 267903"/>
                <a:gd name="connsiteY6" fmla="*/ 181478 h 219795"/>
                <a:gd name="connsiteX7" fmla="*/ 174775 w 267903"/>
                <a:gd name="connsiteY7" fmla="*/ 219795 h 219795"/>
                <a:gd name="connsiteX8" fmla="*/ 156277 w 267903"/>
                <a:gd name="connsiteY8" fmla="*/ 181478 h 219795"/>
                <a:gd name="connsiteX9" fmla="*/ 25068 w 267903"/>
                <a:gd name="connsiteY9" fmla="*/ 181478 h 219795"/>
                <a:gd name="connsiteX10" fmla="*/ 0 w 267903"/>
                <a:gd name="connsiteY10" fmla="*/ 156410 h 219795"/>
                <a:gd name="connsiteX11" fmla="*/ 0 w 267903"/>
                <a:gd name="connsiteY11" fmla="*/ 138206 h 219795"/>
                <a:gd name="connsiteX12" fmla="*/ 419 w 267903"/>
                <a:gd name="connsiteY12" fmla="*/ 138379 h 219795"/>
                <a:gd name="connsiteX13" fmla="*/ 202343 w 267903"/>
                <a:gd name="connsiteY13" fmla="*/ 138379 h 219795"/>
                <a:gd name="connsiteX14" fmla="*/ 226044 w 267903"/>
                <a:gd name="connsiteY14" fmla="*/ 114678 h 219795"/>
                <a:gd name="connsiteX15" fmla="*/ 19087 w 267903"/>
                <a:gd name="connsiteY15" fmla="*/ 0 h 219795"/>
                <a:gd name="connsiteX16" fmla="*/ 181703 w 267903"/>
                <a:gd name="connsiteY16" fmla="*/ 0 h 219795"/>
                <a:gd name="connsiteX17" fmla="*/ 200790 w 267903"/>
                <a:gd name="connsiteY17" fmla="*/ 19087 h 219795"/>
                <a:gd name="connsiteX18" fmla="*/ 200790 w 267903"/>
                <a:gd name="connsiteY18" fmla="*/ 95432 h 219795"/>
                <a:gd name="connsiteX19" fmla="*/ 181703 w 267903"/>
                <a:gd name="connsiteY19" fmla="*/ 114519 h 219795"/>
                <a:gd name="connsiteX20" fmla="*/ 19087 w 267903"/>
                <a:gd name="connsiteY20" fmla="*/ 114519 h 219795"/>
                <a:gd name="connsiteX21" fmla="*/ 0 w 267903"/>
                <a:gd name="connsiteY21" fmla="*/ 95432 h 219795"/>
                <a:gd name="connsiteX22" fmla="*/ 0 w 267903"/>
                <a:gd name="connsiteY22" fmla="*/ 19087 h 219795"/>
                <a:gd name="connsiteX23" fmla="*/ 19087 w 267903"/>
                <a:gd name="connsiteY23" fmla="*/ 0 h 21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7903" h="219795">
                  <a:moveTo>
                    <a:pt x="226044" y="31075"/>
                  </a:moveTo>
                  <a:lnTo>
                    <a:pt x="242835" y="31075"/>
                  </a:lnTo>
                  <a:cubicBezTo>
                    <a:pt x="256680" y="31075"/>
                    <a:pt x="267903" y="42298"/>
                    <a:pt x="267903" y="56143"/>
                  </a:cubicBezTo>
                  <a:lnTo>
                    <a:pt x="267903" y="118810"/>
                  </a:lnTo>
                  <a:lnTo>
                    <a:pt x="267903" y="156410"/>
                  </a:lnTo>
                  <a:cubicBezTo>
                    <a:pt x="267903" y="170255"/>
                    <a:pt x="256680" y="181478"/>
                    <a:pt x="242835" y="181478"/>
                  </a:cubicBezTo>
                  <a:lnTo>
                    <a:pt x="223253" y="181478"/>
                  </a:lnTo>
                  <a:lnTo>
                    <a:pt x="174775" y="219795"/>
                  </a:lnTo>
                  <a:lnTo>
                    <a:pt x="156277" y="181478"/>
                  </a:lnTo>
                  <a:lnTo>
                    <a:pt x="25068" y="181478"/>
                  </a:lnTo>
                  <a:cubicBezTo>
                    <a:pt x="11223" y="181478"/>
                    <a:pt x="0" y="170255"/>
                    <a:pt x="0" y="156410"/>
                  </a:cubicBezTo>
                  <a:lnTo>
                    <a:pt x="0" y="138206"/>
                  </a:lnTo>
                  <a:lnTo>
                    <a:pt x="419" y="138379"/>
                  </a:lnTo>
                  <a:lnTo>
                    <a:pt x="202343" y="138379"/>
                  </a:lnTo>
                  <a:cubicBezTo>
                    <a:pt x="215433" y="138379"/>
                    <a:pt x="226044" y="127768"/>
                    <a:pt x="226044" y="114678"/>
                  </a:cubicBezTo>
                  <a:close/>
                  <a:moveTo>
                    <a:pt x="19087" y="0"/>
                  </a:moveTo>
                  <a:lnTo>
                    <a:pt x="181703" y="0"/>
                  </a:lnTo>
                  <a:cubicBezTo>
                    <a:pt x="192244" y="0"/>
                    <a:pt x="200790" y="8546"/>
                    <a:pt x="200790" y="19087"/>
                  </a:cubicBezTo>
                  <a:lnTo>
                    <a:pt x="200790" y="95432"/>
                  </a:lnTo>
                  <a:cubicBezTo>
                    <a:pt x="200790" y="105973"/>
                    <a:pt x="192244" y="114519"/>
                    <a:pt x="181703" y="114519"/>
                  </a:cubicBezTo>
                  <a:lnTo>
                    <a:pt x="19087" y="114519"/>
                  </a:lnTo>
                  <a:cubicBezTo>
                    <a:pt x="8546" y="114519"/>
                    <a:pt x="0" y="105973"/>
                    <a:pt x="0" y="95432"/>
                  </a:cubicBezTo>
                  <a:lnTo>
                    <a:pt x="0" y="19087"/>
                  </a:lnTo>
                  <a:cubicBezTo>
                    <a:pt x="0" y="8546"/>
                    <a:pt x="8546" y="0"/>
                    <a:pt x="19087" y="0"/>
                  </a:cubicBezTo>
                  <a:close/>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lumMod val="85000"/>
                  </a:schemeClr>
                </a:solidFill>
              </a:endParaRPr>
            </a:p>
          </p:txBody>
        </p:sp>
      </p:grpSp>
      <p:grpSp>
        <p:nvGrpSpPr>
          <p:cNvPr id="76" name="组合 75"/>
          <p:cNvGrpSpPr/>
          <p:nvPr/>
        </p:nvGrpSpPr>
        <p:grpSpPr>
          <a:xfrm>
            <a:off x="7222207" y="2145317"/>
            <a:ext cx="654051" cy="654051"/>
            <a:chOff x="4891261" y="1890724"/>
            <a:chExt cx="490538" cy="490538"/>
          </a:xfrm>
        </p:grpSpPr>
        <p:sp>
          <p:nvSpPr>
            <p:cNvPr id="77" name="椭圆 76"/>
            <p:cNvSpPr/>
            <p:nvPr/>
          </p:nvSpPr>
          <p:spPr>
            <a:xfrm>
              <a:off x="4891261" y="1890724"/>
              <a:ext cx="490538" cy="490538"/>
            </a:xfrm>
            <a:prstGeom prst="ellipse">
              <a:avLst/>
            </a:prstGeom>
            <a:solidFill>
              <a:schemeClr val="bg1">
                <a:alpha val="37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lumMod val="85000"/>
                  </a:schemeClr>
                </a:solidFill>
              </a:endParaRPr>
            </a:p>
          </p:txBody>
        </p:sp>
        <p:sp>
          <p:nvSpPr>
            <p:cNvPr id="78" name="Freeform 106"/>
            <p:cNvSpPr>
              <a:spLocks noEditPoints="1"/>
            </p:cNvSpPr>
            <p:nvPr/>
          </p:nvSpPr>
          <p:spPr bwMode="auto">
            <a:xfrm>
              <a:off x="4987291" y="1985960"/>
              <a:ext cx="298477" cy="298477"/>
            </a:xfrm>
            <a:custGeom>
              <a:avLst/>
              <a:gdLst>
                <a:gd name="T0" fmla="*/ 43 w 104"/>
                <a:gd name="T1" fmla="*/ 27 h 104"/>
                <a:gd name="T2" fmla="*/ 63 w 104"/>
                <a:gd name="T3" fmla="*/ 56 h 104"/>
                <a:gd name="T4" fmla="*/ 43 w 104"/>
                <a:gd name="T5" fmla="*/ 56 h 104"/>
                <a:gd name="T6" fmla="*/ 52 w 104"/>
                <a:gd name="T7" fmla="*/ 0 h 104"/>
                <a:gd name="T8" fmla="*/ 0 w 104"/>
                <a:gd name="T9" fmla="*/ 52 h 104"/>
                <a:gd name="T10" fmla="*/ 52 w 104"/>
                <a:gd name="T11" fmla="*/ 104 h 104"/>
                <a:gd name="T12" fmla="*/ 104 w 104"/>
                <a:gd name="T13" fmla="*/ 52 h 104"/>
                <a:gd name="T14" fmla="*/ 52 w 104"/>
                <a:gd name="T15" fmla="*/ 0 h 104"/>
                <a:gd name="T16" fmla="*/ 52 w 104"/>
                <a:gd name="T17" fmla="*/ 9 h 104"/>
                <a:gd name="T18" fmla="*/ 9 w 104"/>
                <a:gd name="T19" fmla="*/ 52 h 104"/>
                <a:gd name="T20" fmla="*/ 52 w 104"/>
                <a:gd name="T21" fmla="*/ 95 h 104"/>
                <a:gd name="T22" fmla="*/ 95 w 104"/>
                <a:gd name="T23" fmla="*/ 52 h 104"/>
                <a:gd name="T24" fmla="*/ 24 w 104"/>
                <a:gd name="T25" fmla="*/ 64 h 104"/>
                <a:gd name="T26" fmla="*/ 28 w 104"/>
                <a:gd name="T27" fmla="*/ 55 h 104"/>
                <a:gd name="T28" fmla="*/ 22 w 104"/>
                <a:gd name="T29" fmla="*/ 49 h 104"/>
                <a:gd name="T30" fmla="*/ 28 w 104"/>
                <a:gd name="T31" fmla="*/ 43 h 104"/>
                <a:gd name="T32" fmla="*/ 27 w 104"/>
                <a:gd name="T33" fmla="*/ 34 h 104"/>
                <a:gd name="T34" fmla="*/ 33 w 104"/>
                <a:gd name="T35" fmla="*/ 28 h 104"/>
                <a:gd name="T36" fmla="*/ 41 w 104"/>
                <a:gd name="T37" fmla="*/ 29 h 104"/>
                <a:gd name="T38" fmla="*/ 47 w 104"/>
                <a:gd name="T39" fmla="*/ 22 h 104"/>
                <a:gd name="T40" fmla="*/ 54 w 104"/>
                <a:gd name="T41" fmla="*/ 26 h 104"/>
                <a:gd name="T42" fmla="*/ 62 w 104"/>
                <a:gd name="T43" fmla="*/ 23 h 104"/>
                <a:gd name="T44" fmla="*/ 66 w 104"/>
                <a:gd name="T45" fmla="*/ 30 h 104"/>
                <a:gd name="T46" fmla="*/ 74 w 104"/>
                <a:gd name="T47" fmla="*/ 30 h 104"/>
                <a:gd name="T48" fmla="*/ 70 w 104"/>
                <a:gd name="T49" fmla="*/ 34 h 104"/>
                <a:gd name="T50" fmla="*/ 79 w 104"/>
                <a:gd name="T51" fmla="*/ 37 h 104"/>
                <a:gd name="T52" fmla="*/ 76 w 104"/>
                <a:gd name="T53" fmla="*/ 46 h 104"/>
                <a:gd name="T54" fmla="*/ 83 w 104"/>
                <a:gd name="T55" fmla="*/ 52 h 104"/>
                <a:gd name="T56" fmla="*/ 75 w 104"/>
                <a:gd name="T57" fmla="*/ 58 h 104"/>
                <a:gd name="T58" fmla="*/ 78 w 104"/>
                <a:gd name="T59" fmla="*/ 68 h 104"/>
                <a:gd name="T60" fmla="*/ 90 w 104"/>
                <a:gd name="T61" fmla="*/ 52 h 104"/>
                <a:gd name="T62" fmla="*/ 52 w 104"/>
                <a:gd name="T63" fmla="*/ 15 h 104"/>
                <a:gd name="T64" fmla="*/ 15 w 104"/>
                <a:gd name="T65" fmla="*/ 52 h 104"/>
                <a:gd name="T66" fmla="*/ 27 w 104"/>
                <a:gd name="T67" fmla="*/ 70 h 104"/>
                <a:gd name="T68" fmla="*/ 33 w 104"/>
                <a:gd name="T69" fmla="*/ 67 h 104"/>
                <a:gd name="T70" fmla="*/ 24 w 104"/>
                <a:gd name="T71" fmla="*/ 64 h 104"/>
                <a:gd name="T72" fmla="*/ 48 w 104"/>
                <a:gd name="T73" fmla="*/ 56 h 104"/>
                <a:gd name="T74" fmla="*/ 58 w 104"/>
                <a:gd name="T75" fmla="*/ 5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bg1"/>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solidFill>
                  <a:schemeClr val="bg1">
                    <a:lumMod val="85000"/>
                  </a:schemeClr>
                </a:solidFill>
              </a:endParaRPr>
            </a:p>
          </p:txBody>
        </p:sp>
      </p:grpSp>
      <p:grpSp>
        <p:nvGrpSpPr>
          <p:cNvPr id="79" name="组合 78"/>
          <p:cNvGrpSpPr/>
          <p:nvPr/>
        </p:nvGrpSpPr>
        <p:grpSpPr>
          <a:xfrm>
            <a:off x="7222207" y="4814435"/>
            <a:ext cx="654051" cy="656167"/>
            <a:chOff x="4891261" y="3892562"/>
            <a:chExt cx="490538" cy="492125"/>
          </a:xfrm>
        </p:grpSpPr>
        <p:sp>
          <p:nvSpPr>
            <p:cNvPr id="80" name="椭圆 79"/>
            <p:cNvSpPr/>
            <p:nvPr/>
          </p:nvSpPr>
          <p:spPr>
            <a:xfrm>
              <a:off x="4891261" y="3892562"/>
              <a:ext cx="490538" cy="492125"/>
            </a:xfrm>
            <a:prstGeom prst="ellipse">
              <a:avLst/>
            </a:prstGeom>
            <a:solidFill>
              <a:schemeClr val="bg1">
                <a:alpha val="36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lumMod val="85000"/>
                  </a:schemeClr>
                </a:solidFill>
              </a:endParaRPr>
            </a:p>
          </p:txBody>
        </p:sp>
        <p:sp>
          <p:nvSpPr>
            <p:cNvPr id="81" name="Freeform 134"/>
            <p:cNvSpPr>
              <a:spLocks noEditPoints="1"/>
            </p:cNvSpPr>
            <p:nvPr/>
          </p:nvSpPr>
          <p:spPr bwMode="auto">
            <a:xfrm>
              <a:off x="4995227" y="4025118"/>
              <a:ext cx="290541" cy="256621"/>
            </a:xfrm>
            <a:custGeom>
              <a:avLst/>
              <a:gdLst>
                <a:gd name="T0" fmla="*/ 91 w 91"/>
                <a:gd name="T1" fmla="*/ 17 h 81"/>
                <a:gd name="T2" fmla="*/ 91 w 91"/>
                <a:gd name="T3" fmla="*/ 63 h 81"/>
                <a:gd name="T4" fmla="*/ 86 w 91"/>
                <a:gd name="T5" fmla="*/ 76 h 81"/>
                <a:gd name="T6" fmla="*/ 74 w 91"/>
                <a:gd name="T7" fmla="*/ 81 h 81"/>
                <a:gd name="T8" fmla="*/ 17 w 91"/>
                <a:gd name="T9" fmla="*/ 81 h 81"/>
                <a:gd name="T10" fmla="*/ 5 w 91"/>
                <a:gd name="T11" fmla="*/ 76 h 81"/>
                <a:gd name="T12" fmla="*/ 0 w 91"/>
                <a:gd name="T13" fmla="*/ 63 h 81"/>
                <a:gd name="T14" fmla="*/ 0 w 91"/>
                <a:gd name="T15" fmla="*/ 17 h 81"/>
                <a:gd name="T16" fmla="*/ 0 w 91"/>
                <a:gd name="T17" fmla="*/ 12 h 81"/>
                <a:gd name="T18" fmla="*/ 5 w 91"/>
                <a:gd name="T19" fmla="*/ 12 h 81"/>
                <a:gd name="T20" fmla="*/ 15 w 91"/>
                <a:gd name="T21" fmla="*/ 12 h 81"/>
                <a:gd name="T22" fmla="*/ 15 w 91"/>
                <a:gd name="T23" fmla="*/ 24 h 81"/>
                <a:gd name="T24" fmla="*/ 21 w 91"/>
                <a:gd name="T25" fmla="*/ 30 h 81"/>
                <a:gd name="T26" fmla="*/ 21 w 91"/>
                <a:gd name="T27" fmla="*/ 30 h 81"/>
                <a:gd name="T28" fmla="*/ 24 w 91"/>
                <a:gd name="T29" fmla="*/ 30 h 81"/>
                <a:gd name="T30" fmla="*/ 21 w 91"/>
                <a:gd name="T31" fmla="*/ 24 h 81"/>
                <a:gd name="T32" fmla="*/ 21 w 91"/>
                <a:gd name="T33" fmla="*/ 6 h 81"/>
                <a:gd name="T34" fmla="*/ 27 w 91"/>
                <a:gd name="T35" fmla="*/ 0 h 81"/>
                <a:gd name="T36" fmla="*/ 27 w 91"/>
                <a:gd name="T37" fmla="*/ 0 h 81"/>
                <a:gd name="T38" fmla="*/ 33 w 91"/>
                <a:gd name="T39" fmla="*/ 6 h 81"/>
                <a:gd name="T40" fmla="*/ 33 w 91"/>
                <a:gd name="T41" fmla="*/ 12 h 81"/>
                <a:gd name="T42" fmla="*/ 59 w 91"/>
                <a:gd name="T43" fmla="*/ 12 h 81"/>
                <a:gd name="T44" fmla="*/ 59 w 91"/>
                <a:gd name="T45" fmla="*/ 24 h 81"/>
                <a:gd name="T46" fmla="*/ 64 w 91"/>
                <a:gd name="T47" fmla="*/ 30 h 81"/>
                <a:gd name="T48" fmla="*/ 64 w 91"/>
                <a:gd name="T49" fmla="*/ 30 h 81"/>
                <a:gd name="T50" fmla="*/ 67 w 91"/>
                <a:gd name="T51" fmla="*/ 30 h 81"/>
                <a:gd name="T52" fmla="*/ 64 w 91"/>
                <a:gd name="T53" fmla="*/ 24 h 81"/>
                <a:gd name="T54" fmla="*/ 64 w 91"/>
                <a:gd name="T55" fmla="*/ 6 h 81"/>
                <a:gd name="T56" fmla="*/ 70 w 91"/>
                <a:gd name="T57" fmla="*/ 0 h 81"/>
                <a:gd name="T58" fmla="*/ 70 w 91"/>
                <a:gd name="T59" fmla="*/ 0 h 81"/>
                <a:gd name="T60" fmla="*/ 76 w 91"/>
                <a:gd name="T61" fmla="*/ 6 h 81"/>
                <a:gd name="T62" fmla="*/ 76 w 91"/>
                <a:gd name="T63" fmla="*/ 12 h 81"/>
                <a:gd name="T64" fmla="*/ 86 w 91"/>
                <a:gd name="T65" fmla="*/ 12 h 81"/>
                <a:gd name="T66" fmla="*/ 91 w 91"/>
                <a:gd name="T67" fmla="*/ 12 h 81"/>
                <a:gd name="T68" fmla="*/ 91 w 91"/>
                <a:gd name="T69" fmla="*/ 17 h 81"/>
                <a:gd name="T70" fmla="*/ 44 w 91"/>
                <a:gd name="T71" fmla="*/ 68 h 81"/>
                <a:gd name="T72" fmla="*/ 44 w 91"/>
                <a:gd name="T73" fmla="*/ 40 h 81"/>
                <a:gd name="T74" fmla="*/ 39 w 91"/>
                <a:gd name="T75" fmla="*/ 40 h 81"/>
                <a:gd name="T76" fmla="*/ 38 w 91"/>
                <a:gd name="T77" fmla="*/ 42 h 81"/>
                <a:gd name="T78" fmla="*/ 36 w 91"/>
                <a:gd name="T79" fmla="*/ 43 h 81"/>
                <a:gd name="T80" fmla="*/ 36 w 91"/>
                <a:gd name="T81" fmla="*/ 47 h 81"/>
                <a:gd name="T82" fmla="*/ 38 w 91"/>
                <a:gd name="T83" fmla="*/ 47 h 81"/>
                <a:gd name="T84" fmla="*/ 38 w 91"/>
                <a:gd name="T85" fmla="*/ 68 h 81"/>
                <a:gd name="T86" fmla="*/ 44 w 91"/>
                <a:gd name="T87" fmla="*/ 68 h 81"/>
                <a:gd name="T88" fmla="*/ 54 w 91"/>
                <a:gd name="T89" fmla="*/ 68 h 81"/>
                <a:gd name="T90" fmla="*/ 54 w 91"/>
                <a:gd name="T91" fmla="*/ 40 h 81"/>
                <a:gd name="T92" fmla="*/ 49 w 91"/>
                <a:gd name="T93" fmla="*/ 40 h 81"/>
                <a:gd name="T94" fmla="*/ 48 w 91"/>
                <a:gd name="T95" fmla="*/ 42 h 81"/>
                <a:gd name="T96" fmla="*/ 46 w 91"/>
                <a:gd name="T97" fmla="*/ 43 h 81"/>
                <a:gd name="T98" fmla="*/ 46 w 91"/>
                <a:gd name="T99" fmla="*/ 47 h 81"/>
                <a:gd name="T100" fmla="*/ 48 w 91"/>
                <a:gd name="T101" fmla="*/ 47 h 81"/>
                <a:gd name="T102" fmla="*/ 48 w 91"/>
                <a:gd name="T103" fmla="*/ 68 h 81"/>
                <a:gd name="T104" fmla="*/ 54 w 91"/>
                <a:gd name="T105" fmla="*/ 68 h 81"/>
                <a:gd name="T106" fmla="*/ 81 w 91"/>
                <a:gd name="T107" fmla="*/ 36 h 81"/>
                <a:gd name="T108" fmla="*/ 10 w 91"/>
                <a:gd name="T109" fmla="*/ 36 h 81"/>
                <a:gd name="T110" fmla="*/ 10 w 91"/>
                <a:gd name="T111" fmla="*/ 63 h 81"/>
                <a:gd name="T112" fmla="*/ 12 w 91"/>
                <a:gd name="T113" fmla="*/ 69 h 81"/>
                <a:gd name="T114" fmla="*/ 17 w 91"/>
                <a:gd name="T115" fmla="*/ 71 h 81"/>
                <a:gd name="T116" fmla="*/ 74 w 91"/>
                <a:gd name="T117" fmla="*/ 71 h 81"/>
                <a:gd name="T118" fmla="*/ 79 w 91"/>
                <a:gd name="T119" fmla="*/ 69 h 81"/>
                <a:gd name="T120" fmla="*/ 81 w 91"/>
                <a:gd name="T121" fmla="*/ 63 h 81"/>
                <a:gd name="T122" fmla="*/ 81 w 91"/>
                <a:gd name="T123" fmla="*/ 3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 h="81">
                  <a:moveTo>
                    <a:pt x="91" y="17"/>
                  </a:moveTo>
                  <a:cubicBezTo>
                    <a:pt x="91" y="63"/>
                    <a:pt x="91" y="63"/>
                    <a:pt x="91" y="63"/>
                  </a:cubicBezTo>
                  <a:cubicBezTo>
                    <a:pt x="91" y="68"/>
                    <a:pt x="89" y="72"/>
                    <a:pt x="86" y="76"/>
                  </a:cubicBezTo>
                  <a:cubicBezTo>
                    <a:pt x="83" y="79"/>
                    <a:pt x="78" y="81"/>
                    <a:pt x="74" y="81"/>
                  </a:cubicBezTo>
                  <a:cubicBezTo>
                    <a:pt x="17" y="81"/>
                    <a:pt x="17" y="81"/>
                    <a:pt x="17" y="81"/>
                  </a:cubicBezTo>
                  <a:cubicBezTo>
                    <a:pt x="13" y="81"/>
                    <a:pt x="8" y="79"/>
                    <a:pt x="5" y="76"/>
                  </a:cubicBezTo>
                  <a:cubicBezTo>
                    <a:pt x="2" y="72"/>
                    <a:pt x="0" y="68"/>
                    <a:pt x="0" y="63"/>
                  </a:cubicBezTo>
                  <a:cubicBezTo>
                    <a:pt x="0" y="17"/>
                    <a:pt x="0" y="17"/>
                    <a:pt x="0" y="17"/>
                  </a:cubicBezTo>
                  <a:cubicBezTo>
                    <a:pt x="0" y="12"/>
                    <a:pt x="0" y="12"/>
                    <a:pt x="0" y="12"/>
                  </a:cubicBezTo>
                  <a:cubicBezTo>
                    <a:pt x="5" y="12"/>
                    <a:pt x="5" y="12"/>
                    <a:pt x="5" y="12"/>
                  </a:cubicBezTo>
                  <a:cubicBezTo>
                    <a:pt x="15" y="12"/>
                    <a:pt x="15" y="12"/>
                    <a:pt x="15" y="12"/>
                  </a:cubicBezTo>
                  <a:cubicBezTo>
                    <a:pt x="15" y="24"/>
                    <a:pt x="15" y="24"/>
                    <a:pt x="15" y="24"/>
                  </a:cubicBezTo>
                  <a:cubicBezTo>
                    <a:pt x="15" y="28"/>
                    <a:pt x="18" y="30"/>
                    <a:pt x="21" y="30"/>
                  </a:cubicBezTo>
                  <a:cubicBezTo>
                    <a:pt x="21" y="30"/>
                    <a:pt x="21" y="30"/>
                    <a:pt x="21" y="30"/>
                  </a:cubicBezTo>
                  <a:cubicBezTo>
                    <a:pt x="22" y="30"/>
                    <a:pt x="23" y="30"/>
                    <a:pt x="24" y="30"/>
                  </a:cubicBezTo>
                  <a:cubicBezTo>
                    <a:pt x="22" y="28"/>
                    <a:pt x="21" y="27"/>
                    <a:pt x="21" y="24"/>
                  </a:cubicBezTo>
                  <a:cubicBezTo>
                    <a:pt x="21" y="6"/>
                    <a:pt x="21" y="6"/>
                    <a:pt x="21" y="6"/>
                  </a:cubicBezTo>
                  <a:cubicBezTo>
                    <a:pt x="21" y="3"/>
                    <a:pt x="24" y="0"/>
                    <a:pt x="27" y="0"/>
                  </a:cubicBezTo>
                  <a:cubicBezTo>
                    <a:pt x="27" y="0"/>
                    <a:pt x="27" y="0"/>
                    <a:pt x="27" y="0"/>
                  </a:cubicBezTo>
                  <a:cubicBezTo>
                    <a:pt x="30" y="0"/>
                    <a:pt x="33" y="3"/>
                    <a:pt x="33" y="6"/>
                  </a:cubicBezTo>
                  <a:cubicBezTo>
                    <a:pt x="33" y="12"/>
                    <a:pt x="33" y="12"/>
                    <a:pt x="33" y="12"/>
                  </a:cubicBezTo>
                  <a:cubicBezTo>
                    <a:pt x="59" y="12"/>
                    <a:pt x="59" y="12"/>
                    <a:pt x="59" y="12"/>
                  </a:cubicBezTo>
                  <a:cubicBezTo>
                    <a:pt x="59" y="24"/>
                    <a:pt x="59" y="24"/>
                    <a:pt x="59" y="24"/>
                  </a:cubicBezTo>
                  <a:cubicBezTo>
                    <a:pt x="59" y="28"/>
                    <a:pt x="61" y="30"/>
                    <a:pt x="64" y="30"/>
                  </a:cubicBezTo>
                  <a:cubicBezTo>
                    <a:pt x="64" y="30"/>
                    <a:pt x="64" y="30"/>
                    <a:pt x="64" y="30"/>
                  </a:cubicBezTo>
                  <a:cubicBezTo>
                    <a:pt x="66" y="30"/>
                    <a:pt x="67" y="30"/>
                    <a:pt x="67" y="30"/>
                  </a:cubicBezTo>
                  <a:cubicBezTo>
                    <a:pt x="66" y="28"/>
                    <a:pt x="64" y="27"/>
                    <a:pt x="64" y="24"/>
                  </a:cubicBezTo>
                  <a:cubicBezTo>
                    <a:pt x="64" y="6"/>
                    <a:pt x="64" y="6"/>
                    <a:pt x="64" y="6"/>
                  </a:cubicBezTo>
                  <a:cubicBezTo>
                    <a:pt x="64" y="3"/>
                    <a:pt x="67" y="0"/>
                    <a:pt x="70" y="0"/>
                  </a:cubicBezTo>
                  <a:cubicBezTo>
                    <a:pt x="70" y="0"/>
                    <a:pt x="70" y="0"/>
                    <a:pt x="70" y="0"/>
                  </a:cubicBezTo>
                  <a:cubicBezTo>
                    <a:pt x="74" y="0"/>
                    <a:pt x="76" y="3"/>
                    <a:pt x="76" y="6"/>
                  </a:cubicBezTo>
                  <a:cubicBezTo>
                    <a:pt x="76" y="12"/>
                    <a:pt x="76" y="12"/>
                    <a:pt x="76" y="12"/>
                  </a:cubicBezTo>
                  <a:cubicBezTo>
                    <a:pt x="86" y="12"/>
                    <a:pt x="86" y="12"/>
                    <a:pt x="86" y="12"/>
                  </a:cubicBezTo>
                  <a:cubicBezTo>
                    <a:pt x="91" y="12"/>
                    <a:pt x="91" y="12"/>
                    <a:pt x="91" y="12"/>
                  </a:cubicBezTo>
                  <a:cubicBezTo>
                    <a:pt x="91" y="17"/>
                    <a:pt x="91" y="17"/>
                    <a:pt x="91" y="17"/>
                  </a:cubicBezTo>
                  <a:close/>
                  <a:moveTo>
                    <a:pt x="44" y="68"/>
                  </a:moveTo>
                  <a:cubicBezTo>
                    <a:pt x="44" y="40"/>
                    <a:pt x="44" y="40"/>
                    <a:pt x="44" y="40"/>
                  </a:cubicBezTo>
                  <a:cubicBezTo>
                    <a:pt x="39" y="40"/>
                    <a:pt x="39" y="40"/>
                    <a:pt x="39" y="40"/>
                  </a:cubicBezTo>
                  <a:cubicBezTo>
                    <a:pt x="39" y="40"/>
                    <a:pt x="39" y="41"/>
                    <a:pt x="38" y="42"/>
                  </a:cubicBezTo>
                  <a:cubicBezTo>
                    <a:pt x="37" y="43"/>
                    <a:pt x="37" y="43"/>
                    <a:pt x="36" y="43"/>
                  </a:cubicBezTo>
                  <a:cubicBezTo>
                    <a:pt x="36" y="47"/>
                    <a:pt x="36" y="47"/>
                    <a:pt x="36" y="47"/>
                  </a:cubicBezTo>
                  <a:cubicBezTo>
                    <a:pt x="38" y="47"/>
                    <a:pt x="38" y="47"/>
                    <a:pt x="38" y="47"/>
                  </a:cubicBezTo>
                  <a:cubicBezTo>
                    <a:pt x="38" y="68"/>
                    <a:pt x="38" y="68"/>
                    <a:pt x="38" y="68"/>
                  </a:cubicBezTo>
                  <a:cubicBezTo>
                    <a:pt x="44" y="68"/>
                    <a:pt x="44" y="68"/>
                    <a:pt x="44" y="68"/>
                  </a:cubicBezTo>
                  <a:close/>
                  <a:moveTo>
                    <a:pt x="54" y="68"/>
                  </a:moveTo>
                  <a:cubicBezTo>
                    <a:pt x="54" y="40"/>
                    <a:pt x="54" y="40"/>
                    <a:pt x="54" y="40"/>
                  </a:cubicBezTo>
                  <a:cubicBezTo>
                    <a:pt x="49" y="40"/>
                    <a:pt x="49" y="40"/>
                    <a:pt x="49" y="40"/>
                  </a:cubicBezTo>
                  <a:cubicBezTo>
                    <a:pt x="49" y="40"/>
                    <a:pt x="49" y="41"/>
                    <a:pt x="48" y="42"/>
                  </a:cubicBezTo>
                  <a:cubicBezTo>
                    <a:pt x="47" y="43"/>
                    <a:pt x="47" y="43"/>
                    <a:pt x="46" y="43"/>
                  </a:cubicBezTo>
                  <a:cubicBezTo>
                    <a:pt x="46" y="47"/>
                    <a:pt x="46" y="47"/>
                    <a:pt x="46" y="47"/>
                  </a:cubicBezTo>
                  <a:cubicBezTo>
                    <a:pt x="48" y="47"/>
                    <a:pt x="48" y="47"/>
                    <a:pt x="48" y="47"/>
                  </a:cubicBezTo>
                  <a:cubicBezTo>
                    <a:pt x="48" y="68"/>
                    <a:pt x="48" y="68"/>
                    <a:pt x="48" y="68"/>
                  </a:cubicBezTo>
                  <a:cubicBezTo>
                    <a:pt x="54" y="68"/>
                    <a:pt x="54" y="68"/>
                    <a:pt x="54" y="68"/>
                  </a:cubicBezTo>
                  <a:close/>
                  <a:moveTo>
                    <a:pt x="81" y="36"/>
                  </a:moveTo>
                  <a:cubicBezTo>
                    <a:pt x="10" y="36"/>
                    <a:pt x="10" y="36"/>
                    <a:pt x="10" y="36"/>
                  </a:cubicBezTo>
                  <a:cubicBezTo>
                    <a:pt x="10" y="63"/>
                    <a:pt x="10" y="63"/>
                    <a:pt x="10" y="63"/>
                  </a:cubicBezTo>
                  <a:cubicBezTo>
                    <a:pt x="10" y="65"/>
                    <a:pt x="11" y="67"/>
                    <a:pt x="12" y="69"/>
                  </a:cubicBezTo>
                  <a:cubicBezTo>
                    <a:pt x="13" y="70"/>
                    <a:pt x="15" y="71"/>
                    <a:pt x="17" y="71"/>
                  </a:cubicBezTo>
                  <a:cubicBezTo>
                    <a:pt x="74" y="71"/>
                    <a:pt x="74" y="71"/>
                    <a:pt x="74" y="71"/>
                  </a:cubicBezTo>
                  <a:cubicBezTo>
                    <a:pt x="76" y="71"/>
                    <a:pt x="78" y="70"/>
                    <a:pt x="79" y="69"/>
                  </a:cubicBezTo>
                  <a:cubicBezTo>
                    <a:pt x="80" y="67"/>
                    <a:pt x="81" y="65"/>
                    <a:pt x="81" y="63"/>
                  </a:cubicBezTo>
                  <a:lnTo>
                    <a:pt x="81" y="36"/>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solidFill>
                  <a:schemeClr val="bg1">
                    <a:lumMod val="85000"/>
                  </a:schemeClr>
                </a:solidFill>
              </a:endParaRPr>
            </a:p>
          </p:txBody>
        </p:sp>
      </p:grpSp>
      <p:grpSp>
        <p:nvGrpSpPr>
          <p:cNvPr id="90" name="组合 89"/>
          <p:cNvGrpSpPr/>
          <p:nvPr/>
        </p:nvGrpSpPr>
        <p:grpSpPr>
          <a:xfrm>
            <a:off x="637804" y="297886"/>
            <a:ext cx="2230495" cy="547045"/>
            <a:chOff x="478353" y="223414"/>
            <a:chExt cx="1672871" cy="410284"/>
          </a:xfrm>
        </p:grpSpPr>
        <p:grpSp>
          <p:nvGrpSpPr>
            <p:cNvPr id="91" name="组合 90"/>
            <p:cNvGrpSpPr/>
            <p:nvPr/>
          </p:nvGrpSpPr>
          <p:grpSpPr>
            <a:xfrm>
              <a:off x="884819" y="243682"/>
              <a:ext cx="1266405" cy="374793"/>
              <a:chOff x="2140743" y="1400813"/>
              <a:chExt cx="1728192" cy="511459"/>
            </a:xfrm>
          </p:grpSpPr>
          <p:sp>
            <p:nvSpPr>
              <p:cNvPr id="93" name="TextBox 92"/>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94" name="矩形 93"/>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92"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300" fill="hold"/>
                                        <p:tgtEl>
                                          <p:spTgt spid="76"/>
                                        </p:tgtEl>
                                        <p:attrNameLst>
                                          <p:attrName>ppt_x</p:attrName>
                                        </p:attrNameLst>
                                      </p:cBhvr>
                                      <p:tavLst>
                                        <p:tav tm="0">
                                          <p:val>
                                            <p:strVal val="#ppt_x"/>
                                          </p:val>
                                        </p:tav>
                                        <p:tav tm="100000">
                                          <p:val>
                                            <p:strVal val="#ppt_x"/>
                                          </p:val>
                                        </p:tav>
                                      </p:tavLst>
                                    </p:anim>
                                    <p:anim calcmode="lin" valueType="num">
                                      <p:cBhvr additive="base">
                                        <p:cTn id="8" dur="300" fill="hold"/>
                                        <p:tgtEl>
                                          <p:spTgt spid="7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 calcmode="lin" valueType="num">
                                      <p:cBhvr additive="base">
                                        <p:cTn id="12" dur="300" fill="hold"/>
                                        <p:tgtEl>
                                          <p:spTgt spid="70"/>
                                        </p:tgtEl>
                                        <p:attrNameLst>
                                          <p:attrName>ppt_x</p:attrName>
                                        </p:attrNameLst>
                                      </p:cBhvr>
                                      <p:tavLst>
                                        <p:tav tm="0">
                                          <p:val>
                                            <p:strVal val="#ppt_x"/>
                                          </p:val>
                                        </p:tav>
                                        <p:tav tm="100000">
                                          <p:val>
                                            <p:strVal val="#ppt_x"/>
                                          </p:val>
                                        </p:tav>
                                      </p:tavLst>
                                    </p:anim>
                                    <p:anim calcmode="lin" valueType="num">
                                      <p:cBhvr additive="base">
                                        <p:cTn id="13" dur="300" fill="hold"/>
                                        <p:tgtEl>
                                          <p:spTgt spid="7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73"/>
                                        </p:tgtEl>
                                        <p:attrNameLst>
                                          <p:attrName>style.visibility</p:attrName>
                                        </p:attrNameLst>
                                      </p:cBhvr>
                                      <p:to>
                                        <p:strVal val="visible"/>
                                      </p:to>
                                    </p:set>
                                    <p:anim calcmode="lin" valueType="num">
                                      <p:cBhvr additive="base">
                                        <p:cTn id="17" dur="300" fill="hold"/>
                                        <p:tgtEl>
                                          <p:spTgt spid="73"/>
                                        </p:tgtEl>
                                        <p:attrNameLst>
                                          <p:attrName>ppt_x</p:attrName>
                                        </p:attrNameLst>
                                      </p:cBhvr>
                                      <p:tavLst>
                                        <p:tav tm="0">
                                          <p:val>
                                            <p:strVal val="#ppt_x"/>
                                          </p:val>
                                        </p:tav>
                                        <p:tav tm="100000">
                                          <p:val>
                                            <p:strVal val="#ppt_x"/>
                                          </p:val>
                                        </p:tav>
                                      </p:tavLst>
                                    </p:anim>
                                    <p:anim calcmode="lin" valueType="num">
                                      <p:cBhvr additive="base">
                                        <p:cTn id="18" dur="300" fill="hold"/>
                                        <p:tgtEl>
                                          <p:spTgt spid="7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additive="base">
                                        <p:cTn id="22" dur="300" fill="hold"/>
                                        <p:tgtEl>
                                          <p:spTgt spid="79"/>
                                        </p:tgtEl>
                                        <p:attrNameLst>
                                          <p:attrName>ppt_x</p:attrName>
                                        </p:attrNameLst>
                                      </p:cBhvr>
                                      <p:tavLst>
                                        <p:tav tm="0">
                                          <p:val>
                                            <p:strVal val="#ppt_x"/>
                                          </p:val>
                                        </p:tav>
                                        <p:tav tm="100000">
                                          <p:val>
                                            <p:strVal val="#ppt_x"/>
                                          </p:val>
                                        </p:tav>
                                      </p:tavLst>
                                    </p:anim>
                                    <p:anim calcmode="lin" valueType="num">
                                      <p:cBhvr additive="base">
                                        <p:cTn id="23" dur="300" fill="hold"/>
                                        <p:tgtEl>
                                          <p:spTgt spid="7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250" fill="hold"/>
                                        <p:tgtEl>
                                          <p:spTgt spid="58"/>
                                        </p:tgtEl>
                                        <p:attrNameLst>
                                          <p:attrName>ppt_x</p:attrName>
                                        </p:attrNameLst>
                                      </p:cBhvr>
                                      <p:tavLst>
                                        <p:tav tm="0">
                                          <p:val>
                                            <p:strVal val="1+#ppt_w/2"/>
                                          </p:val>
                                        </p:tav>
                                        <p:tav tm="100000">
                                          <p:val>
                                            <p:strVal val="#ppt_x"/>
                                          </p:val>
                                        </p:tav>
                                      </p:tavLst>
                                    </p:anim>
                                    <p:anim calcmode="lin" valueType="num">
                                      <p:cBhvr additive="base">
                                        <p:cTn id="28" dur="250" fill="hold"/>
                                        <p:tgtEl>
                                          <p:spTgt spid="5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61"/>
                                        </p:tgtEl>
                                        <p:attrNameLst>
                                          <p:attrName>style.visibility</p:attrName>
                                        </p:attrNameLst>
                                      </p:cBhvr>
                                      <p:to>
                                        <p:strVal val="visible"/>
                                      </p:to>
                                    </p:set>
                                    <p:anim calcmode="lin" valueType="num">
                                      <p:cBhvr additive="base">
                                        <p:cTn id="32" dur="250" fill="hold"/>
                                        <p:tgtEl>
                                          <p:spTgt spid="61"/>
                                        </p:tgtEl>
                                        <p:attrNameLst>
                                          <p:attrName>ppt_x</p:attrName>
                                        </p:attrNameLst>
                                      </p:cBhvr>
                                      <p:tavLst>
                                        <p:tav tm="0">
                                          <p:val>
                                            <p:strVal val="1+#ppt_w/2"/>
                                          </p:val>
                                        </p:tav>
                                        <p:tav tm="100000">
                                          <p:val>
                                            <p:strVal val="#ppt_x"/>
                                          </p:val>
                                        </p:tav>
                                      </p:tavLst>
                                    </p:anim>
                                    <p:anim calcmode="lin" valueType="num">
                                      <p:cBhvr additive="base">
                                        <p:cTn id="33" dur="250" fill="hold"/>
                                        <p:tgtEl>
                                          <p:spTgt spid="61"/>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250" fill="hold"/>
                                        <p:tgtEl>
                                          <p:spTgt spid="64"/>
                                        </p:tgtEl>
                                        <p:attrNameLst>
                                          <p:attrName>ppt_x</p:attrName>
                                        </p:attrNameLst>
                                      </p:cBhvr>
                                      <p:tavLst>
                                        <p:tav tm="0">
                                          <p:val>
                                            <p:strVal val="1+#ppt_w/2"/>
                                          </p:val>
                                        </p:tav>
                                        <p:tav tm="100000">
                                          <p:val>
                                            <p:strVal val="#ppt_x"/>
                                          </p:val>
                                        </p:tav>
                                      </p:tavLst>
                                    </p:anim>
                                    <p:anim calcmode="lin" valueType="num">
                                      <p:cBhvr additive="base">
                                        <p:cTn id="38" dur="250" fill="hold"/>
                                        <p:tgtEl>
                                          <p:spTgt spid="6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67"/>
                                        </p:tgtEl>
                                        <p:attrNameLst>
                                          <p:attrName>style.visibility</p:attrName>
                                        </p:attrNameLst>
                                      </p:cBhvr>
                                      <p:to>
                                        <p:strVal val="visible"/>
                                      </p:to>
                                    </p:set>
                                    <p:anim calcmode="lin" valueType="num">
                                      <p:cBhvr additive="base">
                                        <p:cTn id="42" dur="250" fill="hold"/>
                                        <p:tgtEl>
                                          <p:spTgt spid="67"/>
                                        </p:tgtEl>
                                        <p:attrNameLst>
                                          <p:attrName>ppt_x</p:attrName>
                                        </p:attrNameLst>
                                      </p:cBhvr>
                                      <p:tavLst>
                                        <p:tav tm="0">
                                          <p:val>
                                            <p:strVal val="1+#ppt_w/2"/>
                                          </p:val>
                                        </p:tav>
                                        <p:tav tm="100000">
                                          <p:val>
                                            <p:strVal val="#ppt_x"/>
                                          </p:val>
                                        </p:tav>
                                      </p:tavLst>
                                    </p:anim>
                                    <p:anim calcmode="lin" valueType="num">
                                      <p:cBhvr additive="base">
                                        <p:cTn id="43" dur="25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 y="1708118"/>
            <a:ext cx="5345271" cy="524047"/>
          </a:xfrm>
          <a:prstGeom prst="rect">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6" tIns="60957" rIns="121916" bIns="60957" spcCol="0" rtlCol="0" anchor="ctr"/>
          <a:lstStyle/>
          <a:p>
            <a:pPr algn="ctr"/>
            <a:r>
              <a:rPr lang="zh-CN" altLang="en-US" sz="2135" b="1" dirty="0">
                <a:solidFill>
                  <a:schemeClr val="bg1"/>
                </a:solidFill>
                <a:latin typeface="微软雅黑" panose="020B0503020204020204" pitchFamily="34" charset="-122"/>
                <a:ea typeface="微软雅黑" panose="020B0503020204020204" pitchFamily="34" charset="-122"/>
              </a:rPr>
              <a:t>输入您的文字内容</a:t>
            </a:r>
          </a:p>
        </p:txBody>
      </p:sp>
      <p:sp>
        <p:nvSpPr>
          <p:cNvPr id="12" name="Rectangle 42"/>
          <p:cNvSpPr/>
          <p:nvPr/>
        </p:nvSpPr>
        <p:spPr>
          <a:xfrm>
            <a:off x="448727" y="2441053"/>
            <a:ext cx="4320480" cy="1789763"/>
          </a:xfrm>
          <a:prstGeom prst="rect">
            <a:avLst/>
          </a:prstGeom>
          <a:noFill/>
          <a:ln w="12700" cap="flat" cmpd="sng" algn="ctr">
            <a:noFill/>
            <a:prstDash val="solid"/>
          </a:ln>
          <a:effectLst/>
        </p:spPr>
        <p:txBody>
          <a:bodyPr lIns="121916" tIns="0" rIns="121916" bIns="0" rtlCol="0" anchor="t"/>
          <a:lstStyle/>
          <a:p>
            <a:pPr marL="228600" indent="-228600">
              <a:buFont typeface="Wingdings" panose="05000000000000000000" pitchFamily="2" charset="2"/>
              <a:buChar char="l"/>
              <a:defRPr/>
            </a:pPr>
            <a:r>
              <a:rPr lang="zh-CN" altLang="en-US" sz="1465" b="1" kern="0" dirty="0">
                <a:solidFill>
                  <a:schemeClr val="bg1">
                    <a:lumMod val="85000"/>
                  </a:schemeClr>
                </a:solidFill>
                <a:latin typeface="+mn-ea"/>
                <a:cs typeface="Arial" panose="020B0604020202020204" pitchFamily="34" charset="0"/>
              </a:rPr>
              <a:t>输入您的文字内容，输入您的文字内容，输入您的 文字内容，输入您的文字内容，输入您的文字内容，输入您的 文字内容。</a:t>
            </a:r>
            <a:endParaRPr lang="en-US" altLang="zh-CN" sz="1465" b="1" kern="0" dirty="0">
              <a:solidFill>
                <a:schemeClr val="bg1">
                  <a:lumMod val="85000"/>
                </a:schemeClr>
              </a:solidFill>
              <a:latin typeface="+mn-ea"/>
              <a:cs typeface="Arial" panose="020B0604020202020204" pitchFamily="34" charset="0"/>
            </a:endParaRPr>
          </a:p>
          <a:p>
            <a:pPr marL="228600" indent="-228600">
              <a:buFont typeface="Wingdings" panose="05000000000000000000" pitchFamily="2" charset="2"/>
              <a:buChar char="l"/>
              <a:defRPr/>
            </a:pPr>
            <a:endParaRPr lang="en-US" altLang="zh-CN" sz="1465" b="1" kern="0" dirty="0">
              <a:solidFill>
                <a:schemeClr val="bg1">
                  <a:lumMod val="85000"/>
                </a:schemeClr>
              </a:solidFill>
              <a:latin typeface="+mn-ea"/>
              <a:cs typeface="Arial" panose="020B0604020202020204" pitchFamily="34" charset="0"/>
            </a:endParaRPr>
          </a:p>
          <a:p>
            <a:pPr marL="228600" indent="-228600">
              <a:buFont typeface="Wingdings" panose="05000000000000000000" pitchFamily="2" charset="2"/>
              <a:buChar char="l"/>
              <a:defRPr/>
            </a:pPr>
            <a:r>
              <a:rPr lang="zh-CN" altLang="en-US" sz="1465" b="1" kern="0" dirty="0">
                <a:solidFill>
                  <a:schemeClr val="bg1">
                    <a:lumMod val="85000"/>
                  </a:schemeClr>
                </a:solidFill>
                <a:latin typeface="+mn-ea"/>
                <a:cs typeface="Arial" panose="020B0604020202020204" pitchFamily="34" charset="0"/>
              </a:rPr>
              <a:t>输入您的文字内容，输入您的文字内容，输入您的 文字内容，输入您的文字内容，输入您的文字内容，输入您的 文字内容。</a:t>
            </a:r>
            <a:endParaRPr lang="en-US" altLang="zh-CN" sz="1465" b="1" kern="0" dirty="0">
              <a:solidFill>
                <a:schemeClr val="bg1">
                  <a:lumMod val="85000"/>
                </a:schemeClr>
              </a:solidFill>
              <a:latin typeface="+mn-ea"/>
              <a:cs typeface="Arial" panose="020B0604020202020204" pitchFamily="34" charset="0"/>
            </a:endParaRPr>
          </a:p>
          <a:p>
            <a:pPr marL="228600" indent="-228600">
              <a:buFont typeface="Wingdings" panose="05000000000000000000" pitchFamily="2" charset="2"/>
              <a:buChar char="l"/>
              <a:defRPr/>
            </a:pPr>
            <a:endParaRPr lang="en-US" altLang="zh-CN" sz="1465" b="1" kern="0" dirty="0">
              <a:solidFill>
                <a:schemeClr val="bg1">
                  <a:lumMod val="85000"/>
                </a:schemeClr>
              </a:solidFill>
              <a:latin typeface="+mn-ea"/>
              <a:cs typeface="Arial" panose="020B0604020202020204" pitchFamily="34" charset="0"/>
            </a:endParaRPr>
          </a:p>
        </p:txBody>
      </p:sp>
      <p:grpSp>
        <p:nvGrpSpPr>
          <p:cNvPr id="13" name="组合 12"/>
          <p:cNvGrpSpPr/>
          <p:nvPr/>
        </p:nvGrpSpPr>
        <p:grpSpPr>
          <a:xfrm>
            <a:off x="4140021" y="1743299"/>
            <a:ext cx="3675548" cy="4280523"/>
            <a:chOff x="2864721" y="1401097"/>
            <a:chExt cx="2756661" cy="3210392"/>
          </a:xfrm>
        </p:grpSpPr>
        <p:sp>
          <p:nvSpPr>
            <p:cNvPr id="14" name="等腰三角形 6"/>
            <p:cNvSpPr/>
            <p:nvPr/>
          </p:nvSpPr>
          <p:spPr>
            <a:xfrm rot="13762873">
              <a:off x="3608165" y="1238000"/>
              <a:ext cx="1850120" cy="2176314"/>
            </a:xfrm>
            <a:custGeom>
              <a:avLst/>
              <a:gdLst/>
              <a:ahLst/>
              <a:cxnLst/>
              <a:rect l="l" t="t" r="r" b="b"/>
              <a:pathLst>
                <a:path w="1850120" h="2176314">
                  <a:moveTo>
                    <a:pt x="1627222" y="1853479"/>
                  </a:moveTo>
                  <a:cubicBezTo>
                    <a:pt x="1294622" y="2241273"/>
                    <a:pt x="710628" y="2286016"/>
                    <a:pt x="322835" y="1953416"/>
                  </a:cubicBezTo>
                  <a:cubicBezTo>
                    <a:pt x="-64959" y="1620816"/>
                    <a:pt x="-109702" y="1036823"/>
                    <a:pt x="222898" y="649029"/>
                  </a:cubicBezTo>
                  <a:cubicBezTo>
                    <a:pt x="276734" y="586259"/>
                    <a:pt x="337157" y="532476"/>
                    <a:pt x="402892" y="488737"/>
                  </a:cubicBezTo>
                  <a:lnTo>
                    <a:pt x="515678" y="0"/>
                  </a:lnTo>
                  <a:lnTo>
                    <a:pt x="604269" y="383895"/>
                  </a:lnTo>
                  <a:cubicBezTo>
                    <a:pt x="908669" y="271168"/>
                    <a:pt x="1263402" y="322767"/>
                    <a:pt x="1527285" y="549092"/>
                  </a:cubicBezTo>
                  <a:cubicBezTo>
                    <a:pt x="1915078" y="881692"/>
                    <a:pt x="1959822" y="1465686"/>
                    <a:pt x="1627222" y="1853479"/>
                  </a:cubicBezTo>
                  <a:close/>
                </a:path>
              </a:pathLst>
            </a:custGeom>
            <a:solidFill>
              <a:schemeClr val="bg1">
                <a:alpha val="20000"/>
              </a:schemeClr>
            </a:solidFill>
            <a:ln w="1905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6" tIns="60957" rIns="121916" bIns="60957" rtlCol="0" anchor="ctr"/>
            <a:lstStyle/>
            <a:p>
              <a:pPr algn="ctr"/>
              <a:endParaRPr lang="zh-CN" altLang="en-US" sz="2400">
                <a:solidFill>
                  <a:schemeClr val="bg1">
                    <a:lumMod val="85000"/>
                  </a:schemeClr>
                </a:solidFill>
              </a:endParaRPr>
            </a:p>
          </p:txBody>
        </p:sp>
        <p:sp>
          <p:nvSpPr>
            <p:cNvPr id="15" name="菱形 10"/>
            <p:cNvSpPr/>
            <p:nvPr/>
          </p:nvSpPr>
          <p:spPr>
            <a:xfrm>
              <a:off x="3504897" y="3412712"/>
              <a:ext cx="504056" cy="648071"/>
            </a:xfrm>
            <a:custGeom>
              <a:avLst/>
              <a:gdLst/>
              <a:ahLst/>
              <a:cxnLst/>
              <a:rect l="l" t="t" r="r" b="b"/>
              <a:pathLst>
                <a:path w="504056" h="648071">
                  <a:moveTo>
                    <a:pt x="243887" y="298102"/>
                  </a:moveTo>
                  <a:lnTo>
                    <a:pt x="288553" y="437083"/>
                  </a:lnTo>
                  <a:lnTo>
                    <a:pt x="243887" y="576063"/>
                  </a:lnTo>
                  <a:lnTo>
                    <a:pt x="199220" y="437083"/>
                  </a:lnTo>
                  <a:close/>
                  <a:moveTo>
                    <a:pt x="363536" y="288032"/>
                  </a:moveTo>
                  <a:lnTo>
                    <a:pt x="413092" y="288032"/>
                  </a:lnTo>
                  <a:cubicBezTo>
                    <a:pt x="463330" y="288032"/>
                    <a:pt x="504056" y="328758"/>
                    <a:pt x="504056" y="378996"/>
                  </a:cubicBezTo>
                  <a:lnTo>
                    <a:pt x="504056" y="557107"/>
                  </a:lnTo>
                  <a:cubicBezTo>
                    <a:pt x="504056" y="607345"/>
                    <a:pt x="463330" y="648071"/>
                    <a:pt x="413092" y="648071"/>
                  </a:cubicBezTo>
                  <a:lnTo>
                    <a:pt x="267792" y="648071"/>
                  </a:lnTo>
                  <a:close/>
                  <a:moveTo>
                    <a:pt x="90964" y="288032"/>
                  </a:moveTo>
                  <a:lnTo>
                    <a:pt x="124237" y="288032"/>
                  </a:lnTo>
                  <a:lnTo>
                    <a:pt x="219982" y="648071"/>
                  </a:lnTo>
                  <a:lnTo>
                    <a:pt x="90964" y="648071"/>
                  </a:lnTo>
                  <a:cubicBezTo>
                    <a:pt x="40726" y="648071"/>
                    <a:pt x="0" y="607345"/>
                    <a:pt x="0" y="557107"/>
                  </a:cubicBezTo>
                  <a:lnTo>
                    <a:pt x="0" y="378996"/>
                  </a:lnTo>
                  <a:cubicBezTo>
                    <a:pt x="0" y="328758"/>
                    <a:pt x="40726" y="288032"/>
                    <a:pt x="90964" y="288032"/>
                  </a:cubicBezTo>
                  <a:close/>
                  <a:moveTo>
                    <a:pt x="243887" y="0"/>
                  </a:moveTo>
                  <a:cubicBezTo>
                    <a:pt x="323425" y="0"/>
                    <a:pt x="387903" y="64478"/>
                    <a:pt x="387903" y="144016"/>
                  </a:cubicBezTo>
                  <a:cubicBezTo>
                    <a:pt x="387903" y="223554"/>
                    <a:pt x="323425" y="288032"/>
                    <a:pt x="243887" y="288032"/>
                  </a:cubicBezTo>
                  <a:cubicBezTo>
                    <a:pt x="164349" y="288032"/>
                    <a:pt x="99871" y="223554"/>
                    <a:pt x="99871" y="144016"/>
                  </a:cubicBezTo>
                  <a:cubicBezTo>
                    <a:pt x="99871" y="64478"/>
                    <a:pt x="164349" y="0"/>
                    <a:pt x="243887" y="0"/>
                  </a:cubicBezTo>
                  <a:close/>
                </a:path>
              </a:pathLst>
            </a:custGeom>
            <a:solidFill>
              <a:schemeClr val="bg1">
                <a:alpha val="47000"/>
              </a:schemeClr>
            </a:solidFill>
            <a:ln w="9525">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6" tIns="60957" rIns="121916" bIns="60957" rtlCol="0" anchor="ctr"/>
            <a:lstStyle/>
            <a:p>
              <a:pPr algn="ctr"/>
              <a:endParaRPr lang="zh-CN" altLang="en-US" sz="2400">
                <a:solidFill>
                  <a:schemeClr val="bg1">
                    <a:lumMod val="85000"/>
                  </a:schemeClr>
                </a:solidFill>
              </a:endParaRPr>
            </a:p>
          </p:txBody>
        </p:sp>
        <p:grpSp>
          <p:nvGrpSpPr>
            <p:cNvPr id="16" name="组合 15"/>
            <p:cNvGrpSpPr/>
            <p:nvPr/>
          </p:nvGrpSpPr>
          <p:grpSpPr>
            <a:xfrm>
              <a:off x="2864721" y="4150898"/>
              <a:ext cx="2100934" cy="460591"/>
              <a:chOff x="4455926" y="1403585"/>
              <a:chExt cx="2100934" cy="460591"/>
            </a:xfrm>
          </p:grpSpPr>
          <p:sp>
            <p:nvSpPr>
              <p:cNvPr id="18" name="TextBox 17"/>
              <p:cNvSpPr txBox="1"/>
              <p:nvPr/>
            </p:nvSpPr>
            <p:spPr>
              <a:xfrm>
                <a:off x="4455926" y="1403585"/>
                <a:ext cx="1784408" cy="284742"/>
              </a:xfrm>
              <a:prstGeom prst="rect">
                <a:avLst/>
              </a:prstGeom>
              <a:noFill/>
            </p:spPr>
            <p:txBody>
              <a:bodyPr wrap="square" rtlCol="0">
                <a:spAutoFit/>
              </a:bodyPr>
              <a:lstStyle/>
              <a:p>
                <a:r>
                  <a:rPr lang="zh-CN" altLang="en-US" sz="1865" b="1" dirty="0">
                    <a:solidFill>
                      <a:schemeClr val="bg1">
                        <a:lumMod val="85000"/>
                      </a:schemeClr>
                    </a:solidFill>
                  </a:rPr>
                  <a:t>输入重点文字内容</a:t>
                </a:r>
              </a:p>
            </p:txBody>
          </p:sp>
          <p:sp>
            <p:nvSpPr>
              <p:cNvPr id="19" name="Rectangle 42"/>
              <p:cNvSpPr/>
              <p:nvPr/>
            </p:nvSpPr>
            <p:spPr>
              <a:xfrm>
                <a:off x="4772452" y="1660380"/>
                <a:ext cx="1784408" cy="203796"/>
              </a:xfrm>
              <a:prstGeom prst="rect">
                <a:avLst/>
              </a:prstGeom>
              <a:noFill/>
              <a:ln w="12700" cap="flat" cmpd="sng" algn="ctr">
                <a:noFill/>
                <a:prstDash val="solid"/>
              </a:ln>
              <a:effectLst/>
            </p:spPr>
            <p:txBody>
              <a:bodyPr lIns="121920" tIns="0" rIns="121920" bIns="0" rtlCol="0" anchor="t"/>
              <a:lstStyle/>
              <a:p>
                <a:pPr>
                  <a:defRPr/>
                </a:pPr>
                <a:endParaRPr lang="en-US" sz="1465" kern="0" dirty="0">
                  <a:solidFill>
                    <a:schemeClr val="bg1">
                      <a:lumMod val="85000"/>
                    </a:schemeClr>
                  </a:solidFill>
                  <a:latin typeface="Arial" panose="020B0604020202020204" pitchFamily="34" charset="0"/>
                  <a:cs typeface="Arial" panose="020B0604020202020204" pitchFamily="34" charset="0"/>
                </a:endParaRPr>
              </a:p>
            </p:txBody>
          </p:sp>
        </p:grpSp>
        <p:sp>
          <p:nvSpPr>
            <p:cNvPr id="17" name="KSO_Shape"/>
            <p:cNvSpPr/>
            <p:nvPr/>
          </p:nvSpPr>
          <p:spPr bwMode="auto">
            <a:xfrm>
              <a:off x="4214572" y="1857684"/>
              <a:ext cx="807357" cy="678180"/>
            </a:xfrm>
            <a:custGeom>
              <a:avLst/>
              <a:gdLst>
                <a:gd name="T0" fmla="*/ 2147483646 w 232"/>
                <a:gd name="T1" fmla="*/ 2147483646 h 195"/>
                <a:gd name="T2" fmla="*/ 2147483646 w 232"/>
                <a:gd name="T3" fmla="*/ 0 h 195"/>
                <a:gd name="T4" fmla="*/ 2147483646 w 232"/>
                <a:gd name="T5" fmla="*/ 0 h 195"/>
                <a:gd name="T6" fmla="*/ 2147483646 w 232"/>
                <a:gd name="T7" fmla="*/ 2147483646 h 195"/>
                <a:gd name="T8" fmla="*/ 2147483646 w 232"/>
                <a:gd name="T9" fmla="*/ 2147483646 h 195"/>
                <a:gd name="T10" fmla="*/ 2147483646 w 232"/>
                <a:gd name="T11" fmla="*/ 2147483646 h 195"/>
                <a:gd name="T12" fmla="*/ 2147483646 w 232"/>
                <a:gd name="T13" fmla="*/ 2147483646 h 195"/>
                <a:gd name="T14" fmla="*/ 2147483646 w 232"/>
                <a:gd name="T15" fmla="*/ 2147483646 h 195"/>
                <a:gd name="T16" fmla="*/ 2147483646 w 232"/>
                <a:gd name="T17" fmla="*/ 2147483646 h 195"/>
                <a:gd name="T18" fmla="*/ 2147483646 w 232"/>
                <a:gd name="T19" fmla="*/ 2147483646 h 195"/>
                <a:gd name="T20" fmla="*/ 2147483646 w 232"/>
                <a:gd name="T21" fmla="*/ 2147483646 h 195"/>
                <a:gd name="T22" fmla="*/ 2147483646 w 232"/>
                <a:gd name="T23" fmla="*/ 2147483646 h 195"/>
                <a:gd name="T24" fmla="*/ 2147483646 w 232"/>
                <a:gd name="T25" fmla="*/ 2147483646 h 195"/>
                <a:gd name="T26" fmla="*/ 2147483646 w 232"/>
                <a:gd name="T27" fmla="*/ 2147483646 h 195"/>
                <a:gd name="T28" fmla="*/ 2147483646 w 232"/>
                <a:gd name="T29" fmla="*/ 2147483646 h 195"/>
                <a:gd name="T30" fmla="*/ 2147483646 w 232"/>
                <a:gd name="T31" fmla="*/ 2147483646 h 195"/>
                <a:gd name="T32" fmla="*/ 0 w 232"/>
                <a:gd name="T33" fmla="*/ 2147483646 h 195"/>
                <a:gd name="T34" fmla="*/ 0 w 232"/>
                <a:gd name="T35" fmla="*/ 2147483646 h 195"/>
                <a:gd name="T36" fmla="*/ 2147483646 w 232"/>
                <a:gd name="T37" fmla="*/ 2147483646 h 195"/>
                <a:gd name="T38" fmla="*/ 2147483646 w 232"/>
                <a:gd name="T39" fmla="*/ 2147483646 h 195"/>
                <a:gd name="T40" fmla="*/ 2147483646 w 232"/>
                <a:gd name="T41" fmla="*/ 2147483646 h 195"/>
                <a:gd name="T42" fmla="*/ 2147483646 w 232"/>
                <a:gd name="T43" fmla="*/ 2147483646 h 195"/>
                <a:gd name="T44" fmla="*/ 2147483646 w 232"/>
                <a:gd name="T45" fmla="*/ 2147483646 h 195"/>
                <a:gd name="T46" fmla="*/ 2147483646 w 232"/>
                <a:gd name="T47" fmla="*/ 2147483646 h 195"/>
                <a:gd name="T48" fmla="*/ 2147483646 w 232"/>
                <a:gd name="T49" fmla="*/ 2147483646 h 195"/>
                <a:gd name="T50" fmla="*/ 2147483646 w 232"/>
                <a:gd name="T51" fmla="*/ 2147483646 h 195"/>
                <a:gd name="T52" fmla="*/ 2147483646 w 232"/>
                <a:gd name="T53" fmla="*/ 2147483646 h 195"/>
                <a:gd name="T54" fmla="*/ 2147483646 w 232"/>
                <a:gd name="T55" fmla="*/ 2147483646 h 195"/>
                <a:gd name="T56" fmla="*/ 2147483646 w 232"/>
                <a:gd name="T57" fmla="*/ 2147483646 h 195"/>
                <a:gd name="T58" fmla="*/ 2147483646 w 232"/>
                <a:gd name="T59" fmla="*/ 2147483646 h 195"/>
                <a:gd name="T60" fmla="*/ 2147483646 w 232"/>
                <a:gd name="T61" fmla="*/ 2147483646 h 195"/>
                <a:gd name="T62" fmla="*/ 2147483646 w 232"/>
                <a:gd name="T63" fmla="*/ 2147483646 h 195"/>
                <a:gd name="T64" fmla="*/ 2147483646 w 232"/>
                <a:gd name="T65" fmla="*/ 2147483646 h 195"/>
                <a:gd name="T66" fmla="*/ 2147483646 w 232"/>
                <a:gd name="T67" fmla="*/ 2147483646 h 195"/>
                <a:gd name="T68" fmla="*/ 2147483646 w 232"/>
                <a:gd name="T69" fmla="*/ 2147483646 h 195"/>
                <a:gd name="T70" fmla="*/ 2147483646 w 232"/>
                <a:gd name="T71" fmla="*/ 2147483646 h 195"/>
                <a:gd name="T72" fmla="*/ 2147483646 w 232"/>
                <a:gd name="T73" fmla="*/ 2147483646 h 195"/>
                <a:gd name="T74" fmla="*/ 2147483646 w 232"/>
                <a:gd name="T75" fmla="*/ 2147483646 h 195"/>
                <a:gd name="T76" fmla="*/ 2147483646 w 232"/>
                <a:gd name="T77" fmla="*/ 2147483646 h 195"/>
                <a:gd name="T78" fmla="*/ 2147483646 w 232"/>
                <a:gd name="T79" fmla="*/ 2147483646 h 195"/>
                <a:gd name="T80" fmla="*/ 2147483646 w 232"/>
                <a:gd name="T81" fmla="*/ 2147483646 h 195"/>
                <a:gd name="T82" fmla="*/ 2147483646 w 232"/>
                <a:gd name="T83" fmla="*/ 2147483646 h 195"/>
                <a:gd name="T84" fmla="*/ 2147483646 w 232"/>
                <a:gd name="T85" fmla="*/ 2147483646 h 195"/>
                <a:gd name="T86" fmla="*/ 2147483646 w 232"/>
                <a:gd name="T87" fmla="*/ 2147483646 h 195"/>
                <a:gd name="T88" fmla="*/ 2147483646 w 232"/>
                <a:gd name="T89" fmla="*/ 2147483646 h 195"/>
                <a:gd name="T90" fmla="*/ 2147483646 w 232"/>
                <a:gd name="T91" fmla="*/ 2147483646 h 195"/>
                <a:gd name="T92" fmla="*/ 2147483646 w 232"/>
                <a:gd name="T93" fmla="*/ 2147483646 h 195"/>
                <a:gd name="T94" fmla="*/ 2147483646 w 232"/>
                <a:gd name="T95" fmla="*/ 2147483646 h 195"/>
                <a:gd name="T96" fmla="*/ 2147483646 w 232"/>
                <a:gd name="T97" fmla="*/ 2147483646 h 1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2" h="195">
                  <a:moveTo>
                    <a:pt x="155" y="27"/>
                  </a:moveTo>
                  <a:cubicBezTo>
                    <a:pt x="153" y="10"/>
                    <a:pt x="142" y="0"/>
                    <a:pt x="127" y="0"/>
                  </a:cubicBezTo>
                  <a:cubicBezTo>
                    <a:pt x="105" y="0"/>
                    <a:pt x="105" y="0"/>
                    <a:pt x="105" y="0"/>
                  </a:cubicBezTo>
                  <a:cubicBezTo>
                    <a:pt x="90" y="0"/>
                    <a:pt x="79" y="10"/>
                    <a:pt x="77" y="28"/>
                  </a:cubicBezTo>
                  <a:cubicBezTo>
                    <a:pt x="58" y="28"/>
                    <a:pt x="58" y="28"/>
                    <a:pt x="58" y="28"/>
                  </a:cubicBezTo>
                  <a:cubicBezTo>
                    <a:pt x="58" y="195"/>
                    <a:pt x="58" y="195"/>
                    <a:pt x="58" y="195"/>
                  </a:cubicBezTo>
                  <a:cubicBezTo>
                    <a:pt x="174" y="195"/>
                    <a:pt x="174" y="195"/>
                    <a:pt x="174" y="195"/>
                  </a:cubicBezTo>
                  <a:cubicBezTo>
                    <a:pt x="174" y="28"/>
                    <a:pt x="174" y="28"/>
                    <a:pt x="174" y="28"/>
                  </a:cubicBezTo>
                  <a:lnTo>
                    <a:pt x="155" y="27"/>
                  </a:lnTo>
                  <a:close/>
                  <a:moveTo>
                    <a:pt x="105" y="12"/>
                  </a:moveTo>
                  <a:cubicBezTo>
                    <a:pt x="127" y="12"/>
                    <a:pt x="127" y="12"/>
                    <a:pt x="127" y="12"/>
                  </a:cubicBezTo>
                  <a:cubicBezTo>
                    <a:pt x="135" y="12"/>
                    <a:pt x="140" y="18"/>
                    <a:pt x="141" y="28"/>
                  </a:cubicBezTo>
                  <a:cubicBezTo>
                    <a:pt x="91" y="28"/>
                    <a:pt x="91" y="28"/>
                    <a:pt x="91" y="28"/>
                  </a:cubicBezTo>
                  <a:cubicBezTo>
                    <a:pt x="93" y="13"/>
                    <a:pt x="102" y="12"/>
                    <a:pt x="105" y="12"/>
                  </a:cubicBezTo>
                  <a:close/>
                  <a:moveTo>
                    <a:pt x="45" y="28"/>
                  </a:moveTo>
                  <a:cubicBezTo>
                    <a:pt x="21" y="28"/>
                    <a:pt x="21" y="28"/>
                    <a:pt x="21" y="28"/>
                  </a:cubicBezTo>
                  <a:cubicBezTo>
                    <a:pt x="9" y="28"/>
                    <a:pt x="0" y="37"/>
                    <a:pt x="0" y="49"/>
                  </a:cubicBezTo>
                  <a:cubicBezTo>
                    <a:pt x="0" y="174"/>
                    <a:pt x="0" y="174"/>
                    <a:pt x="0" y="174"/>
                  </a:cubicBezTo>
                  <a:cubicBezTo>
                    <a:pt x="0" y="185"/>
                    <a:pt x="9" y="195"/>
                    <a:pt x="21" y="195"/>
                  </a:cubicBezTo>
                  <a:cubicBezTo>
                    <a:pt x="45" y="195"/>
                    <a:pt x="45" y="195"/>
                    <a:pt x="45" y="195"/>
                  </a:cubicBezTo>
                  <a:lnTo>
                    <a:pt x="45" y="28"/>
                  </a:lnTo>
                  <a:close/>
                  <a:moveTo>
                    <a:pt x="232" y="174"/>
                  </a:moveTo>
                  <a:cubicBezTo>
                    <a:pt x="232" y="185"/>
                    <a:pt x="223" y="195"/>
                    <a:pt x="211" y="195"/>
                  </a:cubicBezTo>
                  <a:cubicBezTo>
                    <a:pt x="187" y="195"/>
                    <a:pt x="187" y="195"/>
                    <a:pt x="187" y="195"/>
                  </a:cubicBezTo>
                  <a:cubicBezTo>
                    <a:pt x="187" y="28"/>
                    <a:pt x="187" y="28"/>
                    <a:pt x="187" y="28"/>
                  </a:cubicBezTo>
                  <a:cubicBezTo>
                    <a:pt x="211" y="28"/>
                    <a:pt x="211" y="28"/>
                    <a:pt x="211" y="28"/>
                  </a:cubicBezTo>
                  <a:cubicBezTo>
                    <a:pt x="223" y="28"/>
                    <a:pt x="232" y="37"/>
                    <a:pt x="232" y="49"/>
                  </a:cubicBezTo>
                  <a:lnTo>
                    <a:pt x="232" y="174"/>
                  </a:lnTo>
                  <a:close/>
                  <a:moveTo>
                    <a:pt x="125" y="128"/>
                  </a:moveTo>
                  <a:cubicBezTo>
                    <a:pt x="125" y="123"/>
                    <a:pt x="121" y="120"/>
                    <a:pt x="111" y="117"/>
                  </a:cubicBezTo>
                  <a:cubicBezTo>
                    <a:pt x="98" y="113"/>
                    <a:pt x="89" y="107"/>
                    <a:pt x="89" y="94"/>
                  </a:cubicBezTo>
                  <a:cubicBezTo>
                    <a:pt x="89" y="83"/>
                    <a:pt x="97" y="75"/>
                    <a:pt x="110" y="72"/>
                  </a:cubicBezTo>
                  <a:cubicBezTo>
                    <a:pt x="110" y="60"/>
                    <a:pt x="110" y="60"/>
                    <a:pt x="110" y="60"/>
                  </a:cubicBezTo>
                  <a:cubicBezTo>
                    <a:pt x="122" y="60"/>
                    <a:pt x="122" y="60"/>
                    <a:pt x="122" y="60"/>
                  </a:cubicBezTo>
                  <a:cubicBezTo>
                    <a:pt x="122" y="71"/>
                    <a:pt x="122" y="71"/>
                    <a:pt x="122" y="71"/>
                  </a:cubicBezTo>
                  <a:cubicBezTo>
                    <a:pt x="131" y="72"/>
                    <a:pt x="136" y="73"/>
                    <a:pt x="141" y="75"/>
                  </a:cubicBezTo>
                  <a:cubicBezTo>
                    <a:pt x="137" y="90"/>
                    <a:pt x="137" y="90"/>
                    <a:pt x="137" y="90"/>
                  </a:cubicBezTo>
                  <a:cubicBezTo>
                    <a:pt x="134" y="88"/>
                    <a:pt x="128" y="85"/>
                    <a:pt x="119" y="85"/>
                  </a:cubicBezTo>
                  <a:cubicBezTo>
                    <a:pt x="111" y="85"/>
                    <a:pt x="108" y="89"/>
                    <a:pt x="108" y="92"/>
                  </a:cubicBezTo>
                  <a:cubicBezTo>
                    <a:pt x="108" y="96"/>
                    <a:pt x="112" y="99"/>
                    <a:pt x="123" y="103"/>
                  </a:cubicBezTo>
                  <a:cubicBezTo>
                    <a:pt x="138" y="108"/>
                    <a:pt x="144" y="115"/>
                    <a:pt x="144" y="126"/>
                  </a:cubicBezTo>
                  <a:cubicBezTo>
                    <a:pt x="144" y="137"/>
                    <a:pt x="136" y="147"/>
                    <a:pt x="122" y="149"/>
                  </a:cubicBezTo>
                  <a:cubicBezTo>
                    <a:pt x="122" y="162"/>
                    <a:pt x="122" y="162"/>
                    <a:pt x="122" y="162"/>
                  </a:cubicBezTo>
                  <a:cubicBezTo>
                    <a:pt x="109" y="162"/>
                    <a:pt x="109" y="162"/>
                    <a:pt x="109" y="162"/>
                  </a:cubicBezTo>
                  <a:cubicBezTo>
                    <a:pt x="109" y="150"/>
                    <a:pt x="109" y="150"/>
                    <a:pt x="109" y="150"/>
                  </a:cubicBezTo>
                  <a:cubicBezTo>
                    <a:pt x="101" y="150"/>
                    <a:pt x="93" y="148"/>
                    <a:pt x="88" y="145"/>
                  </a:cubicBezTo>
                  <a:cubicBezTo>
                    <a:pt x="92" y="130"/>
                    <a:pt x="92" y="130"/>
                    <a:pt x="92" y="130"/>
                  </a:cubicBezTo>
                  <a:cubicBezTo>
                    <a:pt x="97" y="133"/>
                    <a:pt x="105" y="136"/>
                    <a:pt x="113" y="136"/>
                  </a:cubicBezTo>
                  <a:cubicBezTo>
                    <a:pt x="120" y="136"/>
                    <a:pt x="125" y="133"/>
                    <a:pt x="125" y="128"/>
                  </a:cubicBezTo>
                  <a:close/>
                </a:path>
              </a:pathLst>
            </a:custGeom>
            <a:solidFill>
              <a:schemeClr val="bg1"/>
            </a:solidFill>
            <a:ln>
              <a:noFill/>
            </a:ln>
            <a:effectLst>
              <a:innerShdw blurRad="63500" dist="50800" dir="16200000">
                <a:prstClr val="black">
                  <a:alpha val="50000"/>
                </a:prstClr>
              </a:innerShdw>
            </a:effectLst>
          </p:spPr>
          <p:txBody>
            <a:bodyPr lIns="121916" tIns="60957" rIns="121916" bIns="60957"/>
            <a:lstStyle/>
            <a:p>
              <a:endParaRPr lang="zh-CN" altLang="en-US" sz="2400">
                <a:solidFill>
                  <a:schemeClr val="bg1">
                    <a:lumMod val="85000"/>
                  </a:schemeClr>
                </a:solidFill>
              </a:endParaRPr>
            </a:p>
          </p:txBody>
        </p:sp>
      </p:grpSp>
      <p:grpSp>
        <p:nvGrpSpPr>
          <p:cNvPr id="20" name="组合 19"/>
          <p:cNvGrpSpPr/>
          <p:nvPr/>
        </p:nvGrpSpPr>
        <p:grpSpPr>
          <a:xfrm>
            <a:off x="7105824" y="2306362"/>
            <a:ext cx="4876977" cy="4194980"/>
            <a:chOff x="5089073" y="1823394"/>
            <a:chExt cx="3657733" cy="3146235"/>
          </a:xfrm>
        </p:grpSpPr>
        <p:sp>
          <p:nvSpPr>
            <p:cNvPr id="21" name="椭圆 3"/>
            <p:cNvSpPr/>
            <p:nvPr/>
          </p:nvSpPr>
          <p:spPr>
            <a:xfrm>
              <a:off x="5089073" y="1823394"/>
              <a:ext cx="2088232" cy="2353174"/>
            </a:xfrm>
            <a:custGeom>
              <a:avLst/>
              <a:gdLst/>
              <a:ahLst/>
              <a:cxnLst/>
              <a:rect l="l" t="t" r="r" b="b"/>
              <a:pathLst>
                <a:path w="2088232" h="2353174">
                  <a:moveTo>
                    <a:pt x="1044116" y="0"/>
                  </a:moveTo>
                  <a:cubicBezTo>
                    <a:pt x="1620765" y="0"/>
                    <a:pt x="2088232" y="467467"/>
                    <a:pt x="2088232" y="1044116"/>
                  </a:cubicBezTo>
                  <a:cubicBezTo>
                    <a:pt x="2088232" y="1434820"/>
                    <a:pt x="1873636" y="1775402"/>
                    <a:pt x="1555561" y="1953855"/>
                  </a:cubicBezTo>
                  <a:lnTo>
                    <a:pt x="1805753" y="2353174"/>
                  </a:lnTo>
                  <a:lnTo>
                    <a:pt x="1319841" y="2050229"/>
                  </a:lnTo>
                  <a:cubicBezTo>
                    <a:pt x="1232223" y="2075397"/>
                    <a:pt x="1139668" y="2088232"/>
                    <a:pt x="1044116" y="2088232"/>
                  </a:cubicBezTo>
                  <a:cubicBezTo>
                    <a:pt x="467467" y="2088232"/>
                    <a:pt x="0" y="1620765"/>
                    <a:pt x="0" y="1044116"/>
                  </a:cubicBezTo>
                  <a:cubicBezTo>
                    <a:pt x="0" y="467467"/>
                    <a:pt x="467467" y="0"/>
                    <a:pt x="1044116" y="0"/>
                  </a:cubicBezTo>
                  <a:close/>
                </a:path>
              </a:pathLst>
            </a:custGeom>
            <a:solidFill>
              <a:schemeClr val="bg1">
                <a:alpha val="17000"/>
              </a:schemeClr>
            </a:solidFill>
            <a:ln w="1905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6" tIns="60957" rIns="121916" bIns="60957" rtlCol="0" anchor="ctr"/>
            <a:lstStyle/>
            <a:p>
              <a:pPr algn="ctr"/>
              <a:endParaRPr lang="zh-CN" altLang="en-US" sz="2400">
                <a:solidFill>
                  <a:schemeClr val="bg1">
                    <a:lumMod val="85000"/>
                  </a:schemeClr>
                </a:solidFill>
              </a:endParaRPr>
            </a:p>
          </p:txBody>
        </p:sp>
        <p:sp>
          <p:nvSpPr>
            <p:cNvPr id="22" name="菱形 10"/>
            <p:cNvSpPr/>
            <p:nvPr/>
          </p:nvSpPr>
          <p:spPr>
            <a:xfrm>
              <a:off x="7177305" y="3320344"/>
              <a:ext cx="504056" cy="648071"/>
            </a:xfrm>
            <a:custGeom>
              <a:avLst/>
              <a:gdLst/>
              <a:ahLst/>
              <a:cxnLst/>
              <a:rect l="l" t="t" r="r" b="b"/>
              <a:pathLst>
                <a:path w="504056" h="648071">
                  <a:moveTo>
                    <a:pt x="243887" y="298102"/>
                  </a:moveTo>
                  <a:lnTo>
                    <a:pt x="288553" y="437083"/>
                  </a:lnTo>
                  <a:lnTo>
                    <a:pt x="243887" y="576063"/>
                  </a:lnTo>
                  <a:lnTo>
                    <a:pt x="199220" y="437083"/>
                  </a:lnTo>
                  <a:close/>
                  <a:moveTo>
                    <a:pt x="363536" y="288032"/>
                  </a:moveTo>
                  <a:lnTo>
                    <a:pt x="413092" y="288032"/>
                  </a:lnTo>
                  <a:cubicBezTo>
                    <a:pt x="463330" y="288032"/>
                    <a:pt x="504056" y="328758"/>
                    <a:pt x="504056" y="378996"/>
                  </a:cubicBezTo>
                  <a:lnTo>
                    <a:pt x="504056" y="557107"/>
                  </a:lnTo>
                  <a:cubicBezTo>
                    <a:pt x="504056" y="607345"/>
                    <a:pt x="463330" y="648071"/>
                    <a:pt x="413092" y="648071"/>
                  </a:cubicBezTo>
                  <a:lnTo>
                    <a:pt x="267792" y="648071"/>
                  </a:lnTo>
                  <a:close/>
                  <a:moveTo>
                    <a:pt x="90964" y="288032"/>
                  </a:moveTo>
                  <a:lnTo>
                    <a:pt x="124237" y="288032"/>
                  </a:lnTo>
                  <a:lnTo>
                    <a:pt x="219982" y="648071"/>
                  </a:lnTo>
                  <a:lnTo>
                    <a:pt x="90964" y="648071"/>
                  </a:lnTo>
                  <a:cubicBezTo>
                    <a:pt x="40726" y="648071"/>
                    <a:pt x="0" y="607345"/>
                    <a:pt x="0" y="557107"/>
                  </a:cubicBezTo>
                  <a:lnTo>
                    <a:pt x="0" y="378996"/>
                  </a:lnTo>
                  <a:cubicBezTo>
                    <a:pt x="0" y="328758"/>
                    <a:pt x="40726" y="288032"/>
                    <a:pt x="90964" y="288032"/>
                  </a:cubicBezTo>
                  <a:close/>
                  <a:moveTo>
                    <a:pt x="243887" y="0"/>
                  </a:moveTo>
                  <a:cubicBezTo>
                    <a:pt x="323425" y="0"/>
                    <a:pt x="387903" y="64478"/>
                    <a:pt x="387903" y="144016"/>
                  </a:cubicBezTo>
                  <a:cubicBezTo>
                    <a:pt x="387903" y="223554"/>
                    <a:pt x="323425" y="288032"/>
                    <a:pt x="243887" y="288032"/>
                  </a:cubicBezTo>
                  <a:cubicBezTo>
                    <a:pt x="164349" y="288032"/>
                    <a:pt x="99871" y="223554"/>
                    <a:pt x="99871" y="144016"/>
                  </a:cubicBezTo>
                  <a:cubicBezTo>
                    <a:pt x="99871" y="64478"/>
                    <a:pt x="164349" y="0"/>
                    <a:pt x="243887" y="0"/>
                  </a:cubicBezTo>
                  <a:close/>
                </a:path>
              </a:pathLst>
            </a:custGeom>
            <a:solidFill>
              <a:schemeClr val="bg1">
                <a:alpha val="34000"/>
              </a:schemeClr>
            </a:solidFill>
            <a:ln w="9525">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6" tIns="60957" rIns="121916" bIns="60957" rtlCol="0" anchor="ctr"/>
            <a:lstStyle/>
            <a:p>
              <a:pPr algn="ctr"/>
              <a:endParaRPr lang="zh-CN" altLang="en-US" sz="2400">
                <a:solidFill>
                  <a:schemeClr val="bg1">
                    <a:lumMod val="85000"/>
                  </a:schemeClr>
                </a:solidFill>
              </a:endParaRPr>
            </a:p>
          </p:txBody>
        </p:sp>
        <p:grpSp>
          <p:nvGrpSpPr>
            <p:cNvPr id="23" name="组合 22"/>
            <p:cNvGrpSpPr/>
            <p:nvPr/>
          </p:nvGrpSpPr>
          <p:grpSpPr>
            <a:xfrm>
              <a:off x="6663587" y="4060783"/>
              <a:ext cx="2083219" cy="908846"/>
              <a:chOff x="4772452" y="955330"/>
              <a:chExt cx="2083219" cy="908846"/>
            </a:xfrm>
          </p:grpSpPr>
          <p:sp>
            <p:nvSpPr>
              <p:cNvPr id="25" name="TextBox 24"/>
              <p:cNvSpPr txBox="1"/>
              <p:nvPr/>
            </p:nvSpPr>
            <p:spPr>
              <a:xfrm>
                <a:off x="5071263" y="955330"/>
                <a:ext cx="1784408" cy="284742"/>
              </a:xfrm>
              <a:prstGeom prst="rect">
                <a:avLst/>
              </a:prstGeom>
              <a:noFill/>
            </p:spPr>
            <p:txBody>
              <a:bodyPr wrap="square" rtlCol="0">
                <a:spAutoFit/>
              </a:bodyPr>
              <a:lstStyle/>
              <a:p>
                <a:r>
                  <a:rPr lang="zh-CN" altLang="en-US" sz="1865" b="1" dirty="0">
                    <a:solidFill>
                      <a:schemeClr val="bg1">
                        <a:lumMod val="85000"/>
                      </a:schemeClr>
                    </a:solidFill>
                  </a:rPr>
                  <a:t>输入重点文字内容</a:t>
                </a:r>
              </a:p>
            </p:txBody>
          </p:sp>
          <p:sp>
            <p:nvSpPr>
              <p:cNvPr id="26" name="Rectangle 42"/>
              <p:cNvSpPr/>
              <p:nvPr/>
            </p:nvSpPr>
            <p:spPr>
              <a:xfrm>
                <a:off x="4772452" y="1660380"/>
                <a:ext cx="1784408" cy="203796"/>
              </a:xfrm>
              <a:prstGeom prst="rect">
                <a:avLst/>
              </a:prstGeom>
              <a:noFill/>
              <a:ln w="12700" cap="flat" cmpd="sng" algn="ctr">
                <a:noFill/>
                <a:prstDash val="solid"/>
              </a:ln>
              <a:effectLst/>
            </p:spPr>
            <p:txBody>
              <a:bodyPr lIns="121920" tIns="0" rIns="121920" bIns="0" rtlCol="0" anchor="t"/>
              <a:lstStyle/>
              <a:p>
                <a:pPr>
                  <a:defRPr/>
                </a:pPr>
                <a:endParaRPr lang="en-US" sz="1465" kern="0" dirty="0">
                  <a:solidFill>
                    <a:schemeClr val="bg1">
                      <a:lumMod val="85000"/>
                    </a:schemeClr>
                  </a:solidFill>
                  <a:latin typeface="Arial" panose="020B0604020202020204" pitchFamily="34" charset="0"/>
                  <a:cs typeface="Arial" panose="020B0604020202020204" pitchFamily="34" charset="0"/>
                </a:endParaRPr>
              </a:p>
            </p:txBody>
          </p:sp>
        </p:grpSp>
        <p:sp>
          <p:nvSpPr>
            <p:cNvPr id="24" name="KSO_Shape"/>
            <p:cNvSpPr/>
            <p:nvPr/>
          </p:nvSpPr>
          <p:spPr>
            <a:xfrm>
              <a:off x="5665137" y="2535865"/>
              <a:ext cx="1104900" cy="784479"/>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16" tIns="60957" rIns="121916" bIns="60957" anchor="ctr"/>
            <a:lstStyle/>
            <a:p>
              <a:pPr algn="ctr">
                <a:defRPr/>
              </a:pPr>
              <a:endParaRPr lang="zh-CN" altLang="en-US" sz="2400">
                <a:solidFill>
                  <a:schemeClr val="bg1">
                    <a:lumMod val="85000"/>
                  </a:schemeClr>
                </a:solidFill>
              </a:endParaRPr>
            </a:p>
          </p:txBody>
        </p:sp>
      </p:grpSp>
      <p:grpSp>
        <p:nvGrpSpPr>
          <p:cNvPr id="29" name="组合 28"/>
          <p:cNvGrpSpPr/>
          <p:nvPr/>
        </p:nvGrpSpPr>
        <p:grpSpPr>
          <a:xfrm>
            <a:off x="637804" y="297886"/>
            <a:ext cx="2230495" cy="547045"/>
            <a:chOff x="478353" y="223414"/>
            <a:chExt cx="1672871" cy="410284"/>
          </a:xfrm>
        </p:grpSpPr>
        <p:grpSp>
          <p:nvGrpSpPr>
            <p:cNvPr id="30" name="组合 29"/>
            <p:cNvGrpSpPr/>
            <p:nvPr/>
          </p:nvGrpSpPr>
          <p:grpSpPr>
            <a:xfrm>
              <a:off x="884819" y="243682"/>
              <a:ext cx="1266405" cy="374793"/>
              <a:chOff x="2140743" y="1400813"/>
              <a:chExt cx="1728192" cy="511459"/>
            </a:xfrm>
          </p:grpSpPr>
          <p:sp>
            <p:nvSpPr>
              <p:cNvPr id="34" name="TextBox 33"/>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35" name="矩形 34"/>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33"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70107" y="2342027"/>
            <a:ext cx="2052483" cy="1771148"/>
          </a:xfrm>
          <a:prstGeom prst="rect">
            <a:avLst/>
          </a:prstGeom>
        </p:spPr>
        <p:txBody>
          <a:bodyPr wrap="square" lIns="128987" tIns="64495" rIns="128987" bIns="64495">
            <a:spAutoFit/>
          </a:bodyPr>
          <a:lstStyle/>
          <a:p>
            <a:pPr>
              <a:defRPr/>
            </a:pPr>
            <a:r>
              <a:rPr lang="en-US" altLang="zh-CN" sz="10665" kern="0" dirty="0" smtClean="0">
                <a:solidFill>
                  <a:srgbClr val="F4DAE5"/>
                </a:solidFill>
                <a:effectLst>
                  <a:glow rad="63500">
                    <a:schemeClr val="bg1">
                      <a:lumMod val="65000"/>
                      <a:alpha val="40000"/>
                    </a:schemeClr>
                  </a:glow>
                </a:effectLst>
                <a:latin typeface="Impact" pitchFamily="34" charset="0"/>
              </a:rPr>
              <a:t>04</a:t>
            </a:r>
            <a:endParaRPr lang="zh-CN" altLang="en-US" sz="10665" kern="0" dirty="0">
              <a:solidFill>
                <a:srgbClr val="F4DAE5"/>
              </a:solidFill>
              <a:effectLst>
                <a:glow rad="63500">
                  <a:schemeClr val="bg1">
                    <a:lumMod val="65000"/>
                    <a:alpha val="40000"/>
                  </a:schemeClr>
                </a:glow>
              </a:effectLst>
              <a:latin typeface="Impact" pitchFamily="34" charset="0"/>
            </a:endParaRPr>
          </a:p>
        </p:txBody>
      </p:sp>
      <p:sp>
        <p:nvSpPr>
          <p:cNvPr id="3" name="TextBox 21"/>
          <p:cNvSpPr txBox="1"/>
          <p:nvPr/>
        </p:nvSpPr>
        <p:spPr>
          <a:xfrm>
            <a:off x="2241039" y="3857783"/>
            <a:ext cx="5383468" cy="799799"/>
          </a:xfrm>
          <a:prstGeom prst="rect">
            <a:avLst/>
          </a:prstGeom>
          <a:noFill/>
        </p:spPr>
        <p:txBody>
          <a:bodyPr wrap="square" lIns="121549" tIns="60752" rIns="121549" bIns="60752" rtlCol="0">
            <a:spAutoFit/>
          </a:bodyPr>
          <a:lstStyle/>
          <a:p>
            <a:pPr algn="l" eaLnBrk="1" hangingPunct="1"/>
            <a:r>
              <a:rPr lang="zh-CN" altLang="en-US" sz="4400" b="1" dirty="0">
                <a:solidFill>
                  <a:srgbClr val="A69CBF"/>
                </a:solidFill>
                <a:latin typeface="微软雅黑" panose="020B0503020204020204" pitchFamily="34" charset="-122"/>
                <a:ea typeface="微软雅黑" panose="020B0503020204020204" pitchFamily="34" charset="-122"/>
              </a:rPr>
              <a:t>单击输入标题文字</a:t>
            </a:r>
          </a:p>
        </p:txBody>
      </p:sp>
      <p:sp>
        <p:nvSpPr>
          <p:cNvPr id="5" name="Text Box 40"/>
          <p:cNvSpPr txBox="1">
            <a:spLocks noChangeArrowheads="1"/>
          </p:cNvSpPr>
          <p:nvPr/>
        </p:nvSpPr>
        <p:spPr bwMode="gray">
          <a:xfrm>
            <a:off x="2241039" y="4584293"/>
            <a:ext cx="4032114" cy="633763"/>
          </a:xfrm>
          <a:prstGeom prst="rect">
            <a:avLst/>
          </a:prstGeom>
          <a:noFill/>
          <a:ln w="9525">
            <a:noFill/>
            <a:miter lim="800000"/>
          </a:ln>
        </p:spPr>
        <p:txBody>
          <a:bodyPr wrap="square">
            <a:spAutoFit/>
          </a:bodyPr>
          <a:lstStyle/>
          <a:p>
            <a:pPr lvl="0">
              <a:lnSpc>
                <a:spcPct val="120000"/>
              </a:lnSpc>
              <a:defRPr/>
            </a:pPr>
            <a:r>
              <a:rPr lang="zh-CN" altLang="en-US" sz="1465" kern="0" dirty="0">
                <a:solidFill>
                  <a:srgbClr val="A69CBF"/>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p>
        </p:txBody>
      </p:sp>
      <p:pic>
        <p:nvPicPr>
          <p:cNvPr id="6" name="PA_图片 1"/>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122567" y="2328299"/>
            <a:ext cx="2342781" cy="25728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grpId="0" nodeType="afterEffect">
                                  <p:stCondLst>
                                    <p:cond delay="0"/>
                                  </p:stCondLst>
                                  <p:iterate type="lt">
                                    <p:tmPct val="18000"/>
                                  </p:iterate>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strVal val="4*#ppt_w"/>
                                          </p:val>
                                        </p:tav>
                                        <p:tav tm="100000">
                                          <p:val>
                                            <p:strVal val="#ppt_w"/>
                                          </p:val>
                                        </p:tav>
                                      </p:tavLst>
                                    </p:anim>
                                    <p:anim calcmode="lin" valueType="num">
                                      <p:cBhvr>
                                        <p:cTn id="14" dur="500" fill="hold"/>
                                        <p:tgtEl>
                                          <p:spTgt spid="2"/>
                                        </p:tgtEl>
                                        <p:attrNameLst>
                                          <p:attrName>ppt_h</p:attrName>
                                        </p:attrNameLst>
                                      </p:cBhvr>
                                      <p:tavLst>
                                        <p:tav tm="0">
                                          <p:val>
                                            <p:strVal val="4*#ppt_h"/>
                                          </p:val>
                                        </p:tav>
                                        <p:tav tm="100000">
                                          <p:val>
                                            <p:strVal val="#ppt_h"/>
                                          </p:val>
                                        </p:tav>
                                      </p:tavLst>
                                    </p:anim>
                                  </p:childTnLst>
                                </p:cTn>
                              </p:par>
                            </p:childTnLst>
                          </p:cTn>
                        </p:par>
                        <p:par>
                          <p:cTn id="15" fill="hold">
                            <p:stCondLst>
                              <p:cond delay="589"/>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089"/>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p:cNvSpPr>
            <a:spLocks noChangeArrowheads="1"/>
          </p:cNvSpPr>
          <p:nvPr/>
        </p:nvSpPr>
        <p:spPr bwMode="auto">
          <a:xfrm rot="10800000">
            <a:off x="1344778" y="2217473"/>
            <a:ext cx="9647767" cy="1579033"/>
          </a:xfrm>
          <a:prstGeom prst="roundRect">
            <a:avLst>
              <a:gd name="adj" fmla="val 6171"/>
            </a:avLst>
          </a:prstGeom>
          <a:solidFill>
            <a:schemeClr val="bg1">
              <a:alpha val="24000"/>
            </a:schemeClr>
          </a:solidFill>
          <a:ln>
            <a:noFill/>
          </a:ln>
          <a:effectLst/>
        </p:spPr>
        <p:txBody>
          <a:bodyPr wrap="none" anchor="ctr"/>
          <a:lstStyle/>
          <a:p>
            <a:pPr defTabSz="1218565">
              <a:defRPr/>
            </a:pPr>
            <a:endParaRPr lang="zh-CN" altLang="en-US" sz="2400" kern="0">
              <a:solidFill>
                <a:schemeClr val="bg1"/>
              </a:solidFill>
            </a:endParaRPr>
          </a:p>
        </p:txBody>
      </p:sp>
      <p:sp>
        <p:nvSpPr>
          <p:cNvPr id="4" name="AutoShape 5"/>
          <p:cNvSpPr>
            <a:spLocks noChangeArrowheads="1"/>
          </p:cNvSpPr>
          <p:nvPr/>
        </p:nvSpPr>
        <p:spPr bwMode="auto">
          <a:xfrm rot="10800000">
            <a:off x="1344778" y="3830616"/>
            <a:ext cx="9647767" cy="1579033"/>
          </a:xfrm>
          <a:prstGeom prst="roundRect">
            <a:avLst>
              <a:gd name="adj" fmla="val 6171"/>
            </a:avLst>
          </a:prstGeom>
          <a:solidFill>
            <a:schemeClr val="bg1">
              <a:alpha val="24000"/>
            </a:schemeClr>
          </a:solidFill>
          <a:ln>
            <a:noFill/>
          </a:ln>
          <a:effectLst/>
        </p:spPr>
        <p:txBody>
          <a:bodyPr wrap="none" anchor="ctr"/>
          <a:lstStyle/>
          <a:p>
            <a:pPr defTabSz="1218565">
              <a:defRPr/>
            </a:pPr>
            <a:endParaRPr lang="zh-CN" altLang="en-US" sz="2400" kern="0">
              <a:solidFill>
                <a:sysClr val="windowText" lastClr="000000"/>
              </a:solidFill>
            </a:endParaRPr>
          </a:p>
        </p:txBody>
      </p:sp>
      <p:sp>
        <p:nvSpPr>
          <p:cNvPr id="7" name="Rectangle 8"/>
          <p:cNvSpPr>
            <a:spLocks noChangeArrowheads="1"/>
          </p:cNvSpPr>
          <p:nvPr/>
        </p:nvSpPr>
        <p:spPr bwMode="auto">
          <a:xfrm>
            <a:off x="1370178" y="2259806"/>
            <a:ext cx="3551767" cy="153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1218565">
              <a:lnSpc>
                <a:spcPct val="120000"/>
              </a:lnSpc>
              <a:defRPr/>
            </a:pPr>
            <a:r>
              <a:rPr lang="zh-CN" altLang="en-US" sz="1600" b="1" kern="0" dirty="0">
                <a:solidFill>
                  <a:schemeClr val="bg1">
                    <a:lumMod val="95000"/>
                  </a:schemeClr>
                </a:solidFill>
              </a:rPr>
              <a:t>单击此处添加段落文字内容</a:t>
            </a:r>
          </a:p>
          <a:p>
            <a:pPr algn="ctr" defTabSz="1218565">
              <a:lnSpc>
                <a:spcPct val="120000"/>
              </a:lnSpc>
              <a:defRPr/>
            </a:pPr>
            <a:r>
              <a:rPr lang="zh-CN" altLang="en-US" sz="1600" b="1" kern="0" dirty="0">
                <a:solidFill>
                  <a:schemeClr val="bg1">
                    <a:lumMod val="95000"/>
                  </a:schemeClr>
                </a:solidFill>
              </a:rPr>
              <a:t>单击此处添加段落文字内容</a:t>
            </a:r>
          </a:p>
        </p:txBody>
      </p:sp>
      <p:grpSp>
        <p:nvGrpSpPr>
          <p:cNvPr id="15" name="组合 14"/>
          <p:cNvGrpSpPr/>
          <p:nvPr/>
        </p:nvGrpSpPr>
        <p:grpSpPr>
          <a:xfrm>
            <a:off x="4222386" y="1855523"/>
            <a:ext cx="3877733" cy="3877733"/>
            <a:chOff x="2980361" y="1274307"/>
            <a:chExt cx="2908300" cy="2908300"/>
          </a:xfrm>
        </p:grpSpPr>
        <p:sp>
          <p:nvSpPr>
            <p:cNvPr id="5" name="AutoShape 6"/>
            <p:cNvSpPr>
              <a:spLocks noChangeArrowheads="1"/>
            </p:cNvSpPr>
            <p:nvPr/>
          </p:nvSpPr>
          <p:spPr bwMode="auto">
            <a:xfrm rot="2700000">
              <a:off x="3573293" y="1864857"/>
              <a:ext cx="1730375" cy="1730375"/>
            </a:xfrm>
            <a:prstGeom prst="roundRect">
              <a:avLst>
                <a:gd name="adj" fmla="val 4199"/>
              </a:avLst>
            </a:prstGeom>
            <a:solidFill>
              <a:schemeClr val="bg1">
                <a:alpha val="32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6" name="WordArt 7"/>
            <p:cNvSpPr>
              <a:spLocks noChangeArrowheads="1" noChangeShapeType="1"/>
            </p:cNvSpPr>
            <p:nvPr/>
          </p:nvSpPr>
          <p:spPr bwMode="auto">
            <a:xfrm>
              <a:off x="3720930" y="2609394"/>
              <a:ext cx="1441450" cy="2270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1218565">
                <a:defRPr/>
              </a:pPr>
              <a:r>
                <a:rPr lang="zh-CN" altLang="en-US" sz="3200" kern="0">
                  <a:ln w="9525" cmpd="sng">
                    <a:solidFill>
                      <a:srgbClr val="FFFFFF"/>
                    </a:solidFill>
                    <a:round/>
                  </a:ln>
                  <a:solidFill>
                    <a:srgbClr val="FFFFFF"/>
                  </a:solidFill>
                  <a:latin typeface="黑体" panose="02010609060101010101" charset="-122"/>
                  <a:ea typeface="黑体" panose="02010609060101010101" charset="-122"/>
                </a:rPr>
                <a:t>双击添加标题文字</a:t>
              </a:r>
            </a:p>
          </p:txBody>
        </p:sp>
        <p:sp>
          <p:nvSpPr>
            <p:cNvPr id="8" name="AutoShape 9"/>
            <p:cNvSpPr>
              <a:spLocks noChangeArrowheads="1"/>
            </p:cNvSpPr>
            <p:nvPr/>
          </p:nvSpPr>
          <p:spPr bwMode="auto">
            <a:xfrm rot="13500000">
              <a:off x="2977186" y="3310276"/>
              <a:ext cx="1558925" cy="18573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FFFFFF">
                    <a:alpha val="0"/>
                  </a:srgbClr>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9" name="AutoShape 10"/>
            <p:cNvSpPr>
              <a:spLocks noChangeArrowheads="1"/>
            </p:cNvSpPr>
            <p:nvPr/>
          </p:nvSpPr>
          <p:spPr bwMode="auto">
            <a:xfrm rot="2700000">
              <a:off x="4336086" y="1960901"/>
              <a:ext cx="1558925" cy="18573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FFFFFF">
                    <a:alpha val="0"/>
                  </a:srgbClr>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10" name="AutoShape 11"/>
            <p:cNvSpPr>
              <a:spLocks noChangeArrowheads="1"/>
            </p:cNvSpPr>
            <p:nvPr/>
          </p:nvSpPr>
          <p:spPr bwMode="auto">
            <a:xfrm rot="18900000" flipH="1">
              <a:off x="2980361" y="1960901"/>
              <a:ext cx="1558925" cy="18573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FFFFFF">
                    <a:alpha val="0"/>
                  </a:srgbClr>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sp>
          <p:nvSpPr>
            <p:cNvPr id="11" name="AutoShape 12"/>
            <p:cNvSpPr>
              <a:spLocks noChangeArrowheads="1"/>
            </p:cNvSpPr>
            <p:nvPr/>
          </p:nvSpPr>
          <p:spPr bwMode="auto">
            <a:xfrm rot="8100000" flipH="1">
              <a:off x="4329736" y="3310276"/>
              <a:ext cx="1558925" cy="18573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FFFFFF">
                    <a:alpha val="0"/>
                  </a:srgbClr>
                </a:gs>
                <a:gs pos="100000">
                  <a:schemeClr val="bg1"/>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a:defRPr/>
              </a:pPr>
              <a:endParaRPr lang="zh-CN" altLang="en-US" sz="2400" kern="0">
                <a:solidFill>
                  <a:sysClr val="windowText" lastClr="000000"/>
                </a:solidFill>
              </a:endParaRPr>
            </a:p>
          </p:txBody>
        </p:sp>
      </p:grpSp>
      <p:sp>
        <p:nvSpPr>
          <p:cNvPr id="12" name="Rectangle 13"/>
          <p:cNvSpPr>
            <a:spLocks noChangeArrowheads="1"/>
          </p:cNvSpPr>
          <p:nvPr/>
        </p:nvSpPr>
        <p:spPr bwMode="auto">
          <a:xfrm>
            <a:off x="7131745" y="2259806"/>
            <a:ext cx="3839633" cy="153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1218565">
              <a:lnSpc>
                <a:spcPct val="120000"/>
              </a:lnSpc>
              <a:defRPr/>
            </a:pPr>
            <a:r>
              <a:rPr lang="zh-CN" altLang="en-US" sz="1600" b="1" kern="0" dirty="0">
                <a:solidFill>
                  <a:schemeClr val="bg1">
                    <a:lumMod val="95000"/>
                  </a:schemeClr>
                </a:solidFill>
              </a:rPr>
              <a:t>单击此处添加段落文字内容</a:t>
            </a:r>
          </a:p>
          <a:p>
            <a:pPr algn="ctr" defTabSz="1218565">
              <a:lnSpc>
                <a:spcPct val="120000"/>
              </a:lnSpc>
              <a:defRPr/>
            </a:pPr>
            <a:r>
              <a:rPr lang="zh-CN" altLang="en-US" sz="1600" b="1" kern="0" dirty="0">
                <a:solidFill>
                  <a:schemeClr val="bg1">
                    <a:lumMod val="95000"/>
                  </a:schemeClr>
                </a:solidFill>
              </a:rPr>
              <a:t>单击此处添加段落文字内容</a:t>
            </a:r>
          </a:p>
        </p:txBody>
      </p:sp>
      <p:sp>
        <p:nvSpPr>
          <p:cNvPr id="13" name="Rectangle 14"/>
          <p:cNvSpPr>
            <a:spLocks noChangeArrowheads="1"/>
          </p:cNvSpPr>
          <p:nvPr/>
        </p:nvSpPr>
        <p:spPr bwMode="auto">
          <a:xfrm>
            <a:off x="1370178" y="3796506"/>
            <a:ext cx="3551767" cy="153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1218565">
              <a:lnSpc>
                <a:spcPct val="120000"/>
              </a:lnSpc>
              <a:defRPr/>
            </a:pPr>
            <a:r>
              <a:rPr lang="zh-CN" altLang="en-US" sz="1600" b="1" kern="0" dirty="0">
                <a:solidFill>
                  <a:schemeClr val="bg1">
                    <a:lumMod val="95000"/>
                  </a:schemeClr>
                </a:solidFill>
              </a:rPr>
              <a:t>单击此处添加段落文字内容</a:t>
            </a:r>
          </a:p>
          <a:p>
            <a:pPr algn="ctr" defTabSz="1218565">
              <a:lnSpc>
                <a:spcPct val="120000"/>
              </a:lnSpc>
              <a:defRPr/>
            </a:pPr>
            <a:r>
              <a:rPr lang="zh-CN" altLang="en-US" sz="1600" b="1" kern="0" dirty="0">
                <a:solidFill>
                  <a:schemeClr val="bg1">
                    <a:lumMod val="95000"/>
                  </a:schemeClr>
                </a:solidFill>
              </a:rPr>
              <a:t>单击此处添加段落文字内容</a:t>
            </a:r>
          </a:p>
        </p:txBody>
      </p:sp>
      <p:sp>
        <p:nvSpPr>
          <p:cNvPr id="14" name="Rectangle 15"/>
          <p:cNvSpPr>
            <a:spLocks noChangeArrowheads="1"/>
          </p:cNvSpPr>
          <p:nvPr/>
        </p:nvSpPr>
        <p:spPr bwMode="auto">
          <a:xfrm>
            <a:off x="7131745" y="3796506"/>
            <a:ext cx="3839633" cy="153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defTabSz="1218565">
              <a:lnSpc>
                <a:spcPct val="120000"/>
              </a:lnSpc>
              <a:defRPr/>
            </a:pPr>
            <a:r>
              <a:rPr lang="zh-CN" altLang="en-US" sz="1600" b="1" kern="0">
                <a:solidFill>
                  <a:schemeClr val="bg1">
                    <a:lumMod val="95000"/>
                  </a:schemeClr>
                </a:solidFill>
              </a:rPr>
              <a:t>单击此处添加段落文字内容</a:t>
            </a:r>
          </a:p>
          <a:p>
            <a:pPr algn="ctr" defTabSz="1218565">
              <a:lnSpc>
                <a:spcPct val="120000"/>
              </a:lnSpc>
              <a:defRPr/>
            </a:pPr>
            <a:r>
              <a:rPr lang="zh-CN" altLang="en-US" sz="1600" b="1" kern="0">
                <a:solidFill>
                  <a:schemeClr val="bg1">
                    <a:lumMod val="95000"/>
                  </a:schemeClr>
                </a:solidFill>
              </a:rPr>
              <a:t>单击此处添加段落文字内容</a:t>
            </a:r>
          </a:p>
        </p:txBody>
      </p:sp>
      <p:grpSp>
        <p:nvGrpSpPr>
          <p:cNvPr id="19" name="组合 18"/>
          <p:cNvGrpSpPr/>
          <p:nvPr/>
        </p:nvGrpSpPr>
        <p:grpSpPr>
          <a:xfrm>
            <a:off x="637804" y="297886"/>
            <a:ext cx="2230495" cy="547045"/>
            <a:chOff x="478353" y="223414"/>
            <a:chExt cx="1672871" cy="410284"/>
          </a:xfrm>
        </p:grpSpPr>
        <p:grpSp>
          <p:nvGrpSpPr>
            <p:cNvPr id="23" name="组合 22"/>
            <p:cNvGrpSpPr/>
            <p:nvPr/>
          </p:nvGrpSpPr>
          <p:grpSpPr>
            <a:xfrm>
              <a:off x="884819" y="243682"/>
              <a:ext cx="1266405" cy="374793"/>
              <a:chOff x="2140743" y="1400813"/>
              <a:chExt cx="1728192" cy="511459"/>
            </a:xfrm>
          </p:grpSpPr>
          <p:sp>
            <p:nvSpPr>
              <p:cNvPr id="25" name="TextBox 24"/>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27" name="矩形 26"/>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24"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500"/>
                                        <p:tgtEl>
                                          <p:spTgt spid="3"/>
                                        </p:tgtEl>
                                      </p:cBhvr>
                                    </p:animEffect>
                                  </p:childTnLst>
                                </p:cTn>
                              </p:par>
                            </p:childTnLst>
                          </p:cTn>
                        </p:par>
                        <p:par>
                          <p:cTn id="14" fill="hold">
                            <p:stCondLst>
                              <p:cond delay="1000"/>
                            </p:stCondLst>
                            <p:childTnLst>
                              <p:par>
                                <p:cTn id="15" presetID="16" presetClass="entr" presetSubtype="37"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outVertical)">
                                      <p:cBhvr>
                                        <p:cTn id="17" dur="500"/>
                                        <p:tgtEl>
                                          <p:spTgt spid="4"/>
                                        </p:tgtEl>
                                      </p:cBhvr>
                                    </p:animEffect>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1+#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p:bldP spid="12" grpId="0"/>
      <p:bldP spid="13"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4538133" y="721784"/>
            <a:ext cx="7653867" cy="5317067"/>
            <a:chOff x="3403600" y="541829"/>
            <a:chExt cx="5740400" cy="3987800"/>
          </a:xfrm>
        </p:grpSpPr>
        <p:cxnSp>
          <p:nvCxnSpPr>
            <p:cNvPr id="3" name="直接连接符 2"/>
            <p:cNvCxnSpPr/>
            <p:nvPr/>
          </p:nvCxnSpPr>
          <p:spPr>
            <a:xfrm flipV="1">
              <a:off x="3403600" y="541829"/>
              <a:ext cx="5740400" cy="146526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3403600" y="3034204"/>
              <a:ext cx="5740400" cy="149542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 name="任意多边形 4"/>
          <p:cNvSpPr/>
          <p:nvPr/>
        </p:nvSpPr>
        <p:spPr>
          <a:xfrm flipH="1">
            <a:off x="7251701" y="1827339"/>
            <a:ext cx="1917700" cy="3081867"/>
          </a:xfrm>
          <a:custGeom>
            <a:avLst/>
            <a:gdLst>
              <a:gd name="connsiteX0" fmla="*/ 0 w 885371"/>
              <a:gd name="connsiteY0" fmla="*/ 0 h 1422400"/>
              <a:gd name="connsiteX1" fmla="*/ 885371 w 885371"/>
              <a:gd name="connsiteY1" fmla="*/ 203200 h 1422400"/>
              <a:gd name="connsiteX2" fmla="*/ 885371 w 885371"/>
              <a:gd name="connsiteY2" fmla="*/ 1219200 h 1422400"/>
              <a:gd name="connsiteX3" fmla="*/ 14514 w 885371"/>
              <a:gd name="connsiteY3" fmla="*/ 1422400 h 1422400"/>
              <a:gd name="connsiteX4" fmla="*/ 0 w 885371"/>
              <a:gd name="connsiteY4" fmla="*/ 0 h 142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371" h="1422400">
                <a:moveTo>
                  <a:pt x="0" y="0"/>
                </a:moveTo>
                <a:lnTo>
                  <a:pt x="885371" y="203200"/>
                </a:lnTo>
                <a:lnTo>
                  <a:pt x="885371" y="1219200"/>
                </a:lnTo>
                <a:lnTo>
                  <a:pt x="14514" y="1422400"/>
                </a:lnTo>
                <a:lnTo>
                  <a:pt x="0" y="0"/>
                </a:lnTo>
                <a:close/>
              </a:path>
            </a:pathLst>
          </a:custGeom>
          <a:solidFill>
            <a:schemeClr val="bg1">
              <a:alpha val="26000"/>
            </a:schemeClr>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800" dirty="0">
                <a:solidFill>
                  <a:schemeClr val="bg1"/>
                </a:solidFill>
                <a:latin typeface="微软雅黑" panose="020B0503020204020204" pitchFamily="34" charset="-122"/>
                <a:ea typeface="微软雅黑" panose="020B0503020204020204" pitchFamily="34" charset="-122"/>
              </a:rPr>
              <a:t>标题</a:t>
            </a:r>
          </a:p>
        </p:txBody>
      </p:sp>
      <p:sp>
        <p:nvSpPr>
          <p:cNvPr id="6" name="任意多边形 5"/>
          <p:cNvSpPr/>
          <p:nvPr/>
        </p:nvSpPr>
        <p:spPr>
          <a:xfrm flipH="1">
            <a:off x="5668433" y="2331105"/>
            <a:ext cx="1293283" cy="2076451"/>
          </a:xfrm>
          <a:custGeom>
            <a:avLst/>
            <a:gdLst>
              <a:gd name="connsiteX0" fmla="*/ 0 w 885371"/>
              <a:gd name="connsiteY0" fmla="*/ 0 h 1422400"/>
              <a:gd name="connsiteX1" fmla="*/ 885371 w 885371"/>
              <a:gd name="connsiteY1" fmla="*/ 203200 h 1422400"/>
              <a:gd name="connsiteX2" fmla="*/ 885371 w 885371"/>
              <a:gd name="connsiteY2" fmla="*/ 1219200 h 1422400"/>
              <a:gd name="connsiteX3" fmla="*/ 14514 w 885371"/>
              <a:gd name="connsiteY3" fmla="*/ 1422400 h 1422400"/>
              <a:gd name="connsiteX4" fmla="*/ 0 w 885371"/>
              <a:gd name="connsiteY4" fmla="*/ 0 h 142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371" h="1422400">
                <a:moveTo>
                  <a:pt x="0" y="0"/>
                </a:moveTo>
                <a:lnTo>
                  <a:pt x="885371" y="203200"/>
                </a:lnTo>
                <a:lnTo>
                  <a:pt x="885371" y="1219200"/>
                </a:lnTo>
                <a:lnTo>
                  <a:pt x="14514" y="1422400"/>
                </a:lnTo>
                <a:lnTo>
                  <a:pt x="0" y="0"/>
                </a:lnTo>
                <a:close/>
              </a:path>
            </a:pathLst>
          </a:custGeom>
          <a:solidFill>
            <a:schemeClr val="bg1">
              <a:alpha val="26000"/>
            </a:schemeClr>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标题</a:t>
            </a:r>
          </a:p>
        </p:txBody>
      </p:sp>
      <p:sp>
        <p:nvSpPr>
          <p:cNvPr id="7" name="任意多边形 6"/>
          <p:cNvSpPr/>
          <p:nvPr/>
        </p:nvSpPr>
        <p:spPr>
          <a:xfrm flipH="1">
            <a:off x="4538134" y="2693056"/>
            <a:ext cx="840316" cy="1352549"/>
          </a:xfrm>
          <a:custGeom>
            <a:avLst/>
            <a:gdLst>
              <a:gd name="connsiteX0" fmla="*/ 0 w 885371"/>
              <a:gd name="connsiteY0" fmla="*/ 0 h 1422400"/>
              <a:gd name="connsiteX1" fmla="*/ 885371 w 885371"/>
              <a:gd name="connsiteY1" fmla="*/ 203200 h 1422400"/>
              <a:gd name="connsiteX2" fmla="*/ 885371 w 885371"/>
              <a:gd name="connsiteY2" fmla="*/ 1219200 h 1422400"/>
              <a:gd name="connsiteX3" fmla="*/ 14514 w 885371"/>
              <a:gd name="connsiteY3" fmla="*/ 1422400 h 1422400"/>
              <a:gd name="connsiteX4" fmla="*/ 0 w 885371"/>
              <a:gd name="connsiteY4" fmla="*/ 0 h 142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371" h="1422400">
                <a:moveTo>
                  <a:pt x="0" y="0"/>
                </a:moveTo>
                <a:lnTo>
                  <a:pt x="885371" y="203200"/>
                </a:lnTo>
                <a:lnTo>
                  <a:pt x="885371" y="1219200"/>
                </a:lnTo>
                <a:lnTo>
                  <a:pt x="14514" y="1422400"/>
                </a:lnTo>
                <a:lnTo>
                  <a:pt x="0" y="0"/>
                </a:lnTo>
                <a:close/>
              </a:path>
            </a:pathLst>
          </a:custGeom>
          <a:solidFill>
            <a:schemeClr val="bg1">
              <a:alpha val="26000"/>
            </a:schemeClr>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135" dirty="0">
                <a:solidFill>
                  <a:schemeClr val="bg1"/>
                </a:solidFill>
                <a:latin typeface="微软雅黑" panose="020B0503020204020204" pitchFamily="34" charset="-122"/>
                <a:ea typeface="微软雅黑" panose="020B0503020204020204" pitchFamily="34" charset="-122"/>
              </a:rPr>
              <a:t>标题</a:t>
            </a:r>
          </a:p>
        </p:txBody>
      </p:sp>
      <p:sp>
        <p:nvSpPr>
          <p:cNvPr id="8" name="任意多边形 7"/>
          <p:cNvSpPr/>
          <p:nvPr/>
        </p:nvSpPr>
        <p:spPr>
          <a:xfrm flipH="1">
            <a:off x="9459384" y="1175405"/>
            <a:ext cx="2732617" cy="4387851"/>
          </a:xfrm>
          <a:custGeom>
            <a:avLst/>
            <a:gdLst>
              <a:gd name="connsiteX0" fmla="*/ 0 w 885371"/>
              <a:gd name="connsiteY0" fmla="*/ 0 h 1422400"/>
              <a:gd name="connsiteX1" fmla="*/ 885371 w 885371"/>
              <a:gd name="connsiteY1" fmla="*/ 203200 h 1422400"/>
              <a:gd name="connsiteX2" fmla="*/ 885371 w 885371"/>
              <a:gd name="connsiteY2" fmla="*/ 1219200 h 1422400"/>
              <a:gd name="connsiteX3" fmla="*/ 14514 w 885371"/>
              <a:gd name="connsiteY3" fmla="*/ 1422400 h 1422400"/>
              <a:gd name="connsiteX4" fmla="*/ 0 w 885371"/>
              <a:gd name="connsiteY4" fmla="*/ 0 h 142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5371" h="1422400">
                <a:moveTo>
                  <a:pt x="0" y="0"/>
                </a:moveTo>
                <a:lnTo>
                  <a:pt x="885371" y="203200"/>
                </a:lnTo>
                <a:lnTo>
                  <a:pt x="885371" y="1219200"/>
                </a:lnTo>
                <a:lnTo>
                  <a:pt x="14514" y="1422400"/>
                </a:lnTo>
                <a:lnTo>
                  <a:pt x="0" y="0"/>
                </a:lnTo>
                <a:close/>
              </a:path>
            </a:pathLst>
          </a:custGeom>
          <a:solidFill>
            <a:schemeClr val="bg1">
              <a:alpha val="26000"/>
            </a:schemeClr>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7200" dirty="0">
                <a:solidFill>
                  <a:schemeClr val="bg1"/>
                </a:solidFill>
                <a:latin typeface="微软雅黑" panose="020B0503020204020204" pitchFamily="34" charset="-122"/>
                <a:ea typeface="微软雅黑" panose="020B0503020204020204" pitchFamily="34" charset="-122"/>
              </a:rPr>
              <a:t>标题</a:t>
            </a:r>
          </a:p>
        </p:txBody>
      </p:sp>
      <p:grpSp>
        <p:nvGrpSpPr>
          <p:cNvPr id="9" name="组合 8"/>
          <p:cNvGrpSpPr/>
          <p:nvPr/>
        </p:nvGrpSpPr>
        <p:grpSpPr bwMode="auto">
          <a:xfrm>
            <a:off x="965200" y="1698624"/>
            <a:ext cx="2988733" cy="601133"/>
            <a:chOff x="393965" y="2087941"/>
            <a:chExt cx="2241999" cy="450493"/>
          </a:xfrm>
        </p:grpSpPr>
        <p:grpSp>
          <p:nvGrpSpPr>
            <p:cNvPr id="10" name="组合 46"/>
            <p:cNvGrpSpPr/>
            <p:nvPr/>
          </p:nvGrpSpPr>
          <p:grpSpPr bwMode="auto">
            <a:xfrm>
              <a:off x="393965" y="2087941"/>
              <a:ext cx="2241999" cy="450493"/>
              <a:chOff x="6058806" y="2660763"/>
              <a:chExt cx="2241999" cy="450493"/>
            </a:xfrm>
          </p:grpSpPr>
          <p:grpSp>
            <p:nvGrpSpPr>
              <p:cNvPr id="12" name="组合 47"/>
              <p:cNvGrpSpPr/>
              <p:nvPr/>
            </p:nvGrpSpPr>
            <p:grpSpPr bwMode="auto">
              <a:xfrm>
                <a:off x="6516098" y="2660763"/>
                <a:ext cx="1784707" cy="450493"/>
                <a:chOff x="4772153" y="1413683"/>
                <a:chExt cx="1784707" cy="450493"/>
              </a:xfrm>
            </p:grpSpPr>
            <p:sp>
              <p:nvSpPr>
                <p:cNvPr id="15" name="TextBox 50"/>
                <p:cNvSpPr txBox="1">
                  <a:spLocks noChangeArrowheads="1"/>
                </p:cNvSpPr>
                <p:nvPr/>
              </p:nvSpPr>
              <p:spPr bwMode="auto">
                <a:xfrm>
                  <a:off x="4772452" y="1413683"/>
                  <a:ext cx="1416188" cy="28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865">
                      <a:solidFill>
                        <a:schemeClr val="bg1">
                          <a:lumMod val="95000"/>
                        </a:schemeClr>
                      </a:solidFill>
                      <a:latin typeface="微软雅黑" panose="020B0503020204020204" pitchFamily="34" charset="-122"/>
                      <a:ea typeface="微软雅黑" panose="020B0503020204020204" pitchFamily="34" charset="-122"/>
                    </a:rPr>
                    <a:t>输入重点文字</a:t>
                  </a:r>
                </a:p>
              </p:txBody>
            </p:sp>
            <p:sp>
              <p:nvSpPr>
                <p:cNvPr id="16" name="Rectangle 42"/>
                <p:cNvSpPr/>
                <p:nvPr/>
              </p:nvSpPr>
              <p:spPr>
                <a:xfrm>
                  <a:off x="4772153" y="1661137"/>
                  <a:ext cx="1784707" cy="203039"/>
                </a:xfrm>
                <a:prstGeom prst="rect">
                  <a:avLst/>
                </a:prstGeom>
                <a:noFill/>
                <a:ln w="12700" cap="flat" cmpd="sng" algn="ctr">
                  <a:noFill/>
                  <a:prstDash val="solid"/>
                </a:ln>
                <a:effectLst/>
              </p:spPr>
              <p:txBody>
                <a:bodyPr tIns="0" bIns="0"/>
                <a:lstStyle/>
                <a:p>
                  <a:pPr>
                    <a:defRPr/>
                  </a:pPr>
                  <a:r>
                    <a:rPr lang="zh-CN" altLang="en-US" sz="1465" kern="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在此输入您的文字内容</a:t>
                  </a:r>
                  <a:r>
                    <a:rPr lang="en-US" sz="1465" kern="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 </a:t>
                  </a:r>
                </a:p>
              </p:txBody>
            </p:sp>
          </p:grpSp>
          <p:sp>
            <p:nvSpPr>
              <p:cNvPr id="13" name="圆角矩形 12"/>
              <p:cNvSpPr/>
              <p:nvPr/>
            </p:nvSpPr>
            <p:spPr>
              <a:xfrm>
                <a:off x="6105454" y="2703072"/>
                <a:ext cx="348595" cy="348595"/>
              </a:xfrm>
              <a:prstGeom prst="roundRect">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lumMod val="95000"/>
                    </a:schemeClr>
                  </a:solidFill>
                  <a:latin typeface="微软雅黑" panose="020B0503020204020204" pitchFamily="34" charset="-122"/>
                  <a:ea typeface="微软雅黑" panose="020B0503020204020204" pitchFamily="34" charset="-122"/>
                </a:endParaRPr>
              </a:p>
            </p:txBody>
          </p:sp>
          <p:sp>
            <p:nvSpPr>
              <p:cNvPr id="14" name="TextBox 49"/>
              <p:cNvSpPr txBox="1">
                <a:spLocks noChangeArrowheads="1"/>
              </p:cNvSpPr>
              <p:nvPr/>
            </p:nvSpPr>
            <p:spPr bwMode="auto">
              <a:xfrm>
                <a:off x="6058806" y="2723127"/>
                <a:ext cx="441889" cy="284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65">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1" name="KSO_Shape"/>
            <p:cNvSpPr/>
            <p:nvPr/>
          </p:nvSpPr>
          <p:spPr>
            <a:xfrm>
              <a:off x="490821" y="2186288"/>
              <a:ext cx="247700" cy="25062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lumMod val="95000"/>
                  </a:schemeClr>
                </a:solidFill>
              </a:endParaRPr>
            </a:p>
          </p:txBody>
        </p:sp>
      </p:grpSp>
      <p:grpSp>
        <p:nvGrpSpPr>
          <p:cNvPr id="17" name="组合 16"/>
          <p:cNvGrpSpPr/>
          <p:nvPr/>
        </p:nvGrpSpPr>
        <p:grpSpPr bwMode="auto">
          <a:xfrm>
            <a:off x="965200" y="2378077"/>
            <a:ext cx="2988733" cy="599018"/>
            <a:chOff x="378910" y="2596705"/>
            <a:chExt cx="2241999" cy="450493"/>
          </a:xfrm>
        </p:grpSpPr>
        <p:grpSp>
          <p:nvGrpSpPr>
            <p:cNvPr id="18" name="组合 80"/>
            <p:cNvGrpSpPr/>
            <p:nvPr/>
          </p:nvGrpSpPr>
          <p:grpSpPr bwMode="auto">
            <a:xfrm>
              <a:off x="378910" y="2596705"/>
              <a:ext cx="2241999" cy="450493"/>
              <a:chOff x="6058806" y="2660763"/>
              <a:chExt cx="2241999" cy="450493"/>
            </a:xfrm>
          </p:grpSpPr>
          <p:grpSp>
            <p:nvGrpSpPr>
              <p:cNvPr id="20" name="组合 81"/>
              <p:cNvGrpSpPr/>
              <p:nvPr/>
            </p:nvGrpSpPr>
            <p:grpSpPr bwMode="auto">
              <a:xfrm>
                <a:off x="6516098" y="2660763"/>
                <a:ext cx="1784707" cy="450493"/>
                <a:chOff x="4772153" y="1413683"/>
                <a:chExt cx="1784707" cy="450493"/>
              </a:xfrm>
            </p:grpSpPr>
            <p:sp>
              <p:nvSpPr>
                <p:cNvPr id="23" name="TextBox 84"/>
                <p:cNvSpPr txBox="1">
                  <a:spLocks noChangeArrowheads="1"/>
                </p:cNvSpPr>
                <p:nvPr/>
              </p:nvSpPr>
              <p:spPr bwMode="auto">
                <a:xfrm>
                  <a:off x="4772452" y="1413683"/>
                  <a:ext cx="1416188" cy="285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865">
                      <a:solidFill>
                        <a:schemeClr val="bg1">
                          <a:lumMod val="95000"/>
                        </a:schemeClr>
                      </a:solidFill>
                      <a:latin typeface="微软雅黑" panose="020B0503020204020204" pitchFamily="34" charset="-122"/>
                      <a:ea typeface="微软雅黑" panose="020B0503020204020204" pitchFamily="34" charset="-122"/>
                    </a:rPr>
                    <a:t>输入重点文字</a:t>
                  </a:r>
                </a:p>
              </p:txBody>
            </p:sp>
            <p:sp>
              <p:nvSpPr>
                <p:cNvPr id="24" name="Rectangle 42"/>
                <p:cNvSpPr/>
                <p:nvPr/>
              </p:nvSpPr>
              <p:spPr>
                <a:xfrm>
                  <a:off x="4772153" y="1660420"/>
                  <a:ext cx="1784707" cy="203756"/>
                </a:xfrm>
                <a:prstGeom prst="rect">
                  <a:avLst/>
                </a:prstGeom>
                <a:noFill/>
                <a:ln w="12700" cap="flat" cmpd="sng" algn="ctr">
                  <a:noFill/>
                  <a:prstDash val="solid"/>
                </a:ln>
                <a:effectLst/>
              </p:spPr>
              <p:txBody>
                <a:bodyPr tIns="0" bIns="0"/>
                <a:lstStyle/>
                <a:p>
                  <a:pPr>
                    <a:defRPr/>
                  </a:pPr>
                  <a:r>
                    <a:rPr lang="zh-CN" altLang="en-US" sz="1465" kern="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在此输入您的文字内容</a:t>
                  </a:r>
                  <a:r>
                    <a:rPr lang="en-US" sz="1465" kern="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 </a:t>
                  </a:r>
                </a:p>
              </p:txBody>
            </p:sp>
          </p:grpSp>
          <p:sp>
            <p:nvSpPr>
              <p:cNvPr id="21" name="圆角矩形 20"/>
              <p:cNvSpPr/>
              <p:nvPr/>
            </p:nvSpPr>
            <p:spPr>
              <a:xfrm>
                <a:off x="6105454" y="2703072"/>
                <a:ext cx="348595" cy="348595"/>
              </a:xfrm>
              <a:prstGeom prst="roundRect">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lumMod val="95000"/>
                    </a:schemeClr>
                  </a:solidFill>
                  <a:latin typeface="微软雅黑" panose="020B0503020204020204" pitchFamily="34" charset="-122"/>
                  <a:ea typeface="微软雅黑" panose="020B0503020204020204" pitchFamily="34" charset="-122"/>
                </a:endParaRPr>
              </a:p>
            </p:txBody>
          </p:sp>
          <p:sp>
            <p:nvSpPr>
              <p:cNvPr id="22" name="TextBox 83"/>
              <p:cNvSpPr txBox="1">
                <a:spLocks noChangeArrowheads="1"/>
              </p:cNvSpPr>
              <p:nvPr/>
            </p:nvSpPr>
            <p:spPr bwMode="auto">
              <a:xfrm>
                <a:off x="6058806" y="2743889"/>
                <a:ext cx="441889" cy="285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65">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pic>
          <p:nvPicPr>
            <p:cNvPr id="19" name="图片 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553" y="2703166"/>
              <a:ext cx="258222" cy="258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 name="组合 24"/>
          <p:cNvGrpSpPr/>
          <p:nvPr/>
        </p:nvGrpSpPr>
        <p:grpSpPr bwMode="auto">
          <a:xfrm>
            <a:off x="965200" y="3010967"/>
            <a:ext cx="2988733" cy="599017"/>
            <a:chOff x="378910" y="3071093"/>
            <a:chExt cx="2241999" cy="450493"/>
          </a:xfrm>
        </p:grpSpPr>
        <p:grpSp>
          <p:nvGrpSpPr>
            <p:cNvPr id="26" name="组合 87"/>
            <p:cNvGrpSpPr/>
            <p:nvPr/>
          </p:nvGrpSpPr>
          <p:grpSpPr bwMode="auto">
            <a:xfrm>
              <a:off x="378910" y="3071093"/>
              <a:ext cx="2241999" cy="450493"/>
              <a:chOff x="6058806" y="2660763"/>
              <a:chExt cx="2241999" cy="450493"/>
            </a:xfrm>
          </p:grpSpPr>
          <p:grpSp>
            <p:nvGrpSpPr>
              <p:cNvPr id="28" name="组合 88"/>
              <p:cNvGrpSpPr/>
              <p:nvPr/>
            </p:nvGrpSpPr>
            <p:grpSpPr bwMode="auto">
              <a:xfrm>
                <a:off x="6516098" y="2660763"/>
                <a:ext cx="1784707" cy="450493"/>
                <a:chOff x="4772153" y="1413683"/>
                <a:chExt cx="1784707" cy="450493"/>
              </a:xfrm>
            </p:grpSpPr>
            <p:sp>
              <p:nvSpPr>
                <p:cNvPr id="31" name="TextBox 91"/>
                <p:cNvSpPr txBox="1">
                  <a:spLocks noChangeArrowheads="1"/>
                </p:cNvSpPr>
                <p:nvPr/>
              </p:nvSpPr>
              <p:spPr bwMode="auto">
                <a:xfrm>
                  <a:off x="4772452" y="1413683"/>
                  <a:ext cx="1416188" cy="285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865">
                      <a:solidFill>
                        <a:schemeClr val="bg1">
                          <a:lumMod val="95000"/>
                        </a:schemeClr>
                      </a:solidFill>
                      <a:latin typeface="微软雅黑" panose="020B0503020204020204" pitchFamily="34" charset="-122"/>
                      <a:ea typeface="微软雅黑" panose="020B0503020204020204" pitchFamily="34" charset="-122"/>
                    </a:rPr>
                    <a:t>输入重点文字</a:t>
                  </a:r>
                </a:p>
              </p:txBody>
            </p:sp>
            <p:sp>
              <p:nvSpPr>
                <p:cNvPr id="32" name="Rectangle 42"/>
                <p:cNvSpPr/>
                <p:nvPr/>
              </p:nvSpPr>
              <p:spPr>
                <a:xfrm>
                  <a:off x="4772153" y="1660419"/>
                  <a:ext cx="1784707" cy="203757"/>
                </a:xfrm>
                <a:prstGeom prst="rect">
                  <a:avLst/>
                </a:prstGeom>
                <a:noFill/>
                <a:ln w="12700" cap="flat" cmpd="sng" algn="ctr">
                  <a:noFill/>
                  <a:prstDash val="solid"/>
                </a:ln>
                <a:effectLst/>
              </p:spPr>
              <p:txBody>
                <a:bodyPr tIns="0" bIns="0"/>
                <a:lstStyle/>
                <a:p>
                  <a:pPr>
                    <a:defRPr/>
                  </a:pPr>
                  <a:r>
                    <a:rPr lang="zh-CN" altLang="en-US" sz="1465" kern="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在此输入您的文字内容</a:t>
                  </a:r>
                  <a:r>
                    <a:rPr lang="en-US" sz="1465" kern="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 </a:t>
                  </a:r>
                </a:p>
              </p:txBody>
            </p:sp>
          </p:grpSp>
          <p:sp>
            <p:nvSpPr>
              <p:cNvPr id="29" name="圆角矩形 28"/>
              <p:cNvSpPr/>
              <p:nvPr/>
            </p:nvSpPr>
            <p:spPr>
              <a:xfrm>
                <a:off x="6105454" y="2703072"/>
                <a:ext cx="348595" cy="348595"/>
              </a:xfrm>
              <a:prstGeom prst="roundRect">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lumMod val="95000"/>
                    </a:schemeClr>
                  </a:solidFill>
                  <a:latin typeface="微软雅黑" panose="020B0503020204020204" pitchFamily="34" charset="-122"/>
                  <a:ea typeface="微软雅黑" panose="020B0503020204020204" pitchFamily="34" charset="-122"/>
                </a:endParaRPr>
              </a:p>
            </p:txBody>
          </p:sp>
          <p:sp>
            <p:nvSpPr>
              <p:cNvPr id="30" name="TextBox 90"/>
              <p:cNvSpPr txBox="1">
                <a:spLocks noChangeArrowheads="1"/>
              </p:cNvSpPr>
              <p:nvPr/>
            </p:nvSpPr>
            <p:spPr bwMode="auto">
              <a:xfrm>
                <a:off x="6058806" y="2818594"/>
                <a:ext cx="441889" cy="285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65">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pic>
          <p:nvPicPr>
            <p:cNvPr id="27" name="图片 7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7676" y="3096402"/>
              <a:ext cx="403881" cy="40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 name="组合 32"/>
          <p:cNvGrpSpPr/>
          <p:nvPr/>
        </p:nvGrpSpPr>
        <p:grpSpPr bwMode="auto">
          <a:xfrm>
            <a:off x="965200" y="3679836"/>
            <a:ext cx="2988733" cy="599017"/>
            <a:chOff x="378910" y="3572982"/>
            <a:chExt cx="2241999" cy="450493"/>
          </a:xfrm>
        </p:grpSpPr>
        <p:grpSp>
          <p:nvGrpSpPr>
            <p:cNvPr id="34" name="组合 93"/>
            <p:cNvGrpSpPr/>
            <p:nvPr/>
          </p:nvGrpSpPr>
          <p:grpSpPr bwMode="auto">
            <a:xfrm>
              <a:off x="378910" y="3572982"/>
              <a:ext cx="2241999" cy="450493"/>
              <a:chOff x="6058806" y="2660763"/>
              <a:chExt cx="2241999" cy="450493"/>
            </a:xfrm>
          </p:grpSpPr>
          <p:grpSp>
            <p:nvGrpSpPr>
              <p:cNvPr id="36" name="组合 94"/>
              <p:cNvGrpSpPr/>
              <p:nvPr/>
            </p:nvGrpSpPr>
            <p:grpSpPr bwMode="auto">
              <a:xfrm>
                <a:off x="6516098" y="2660763"/>
                <a:ext cx="1784707" cy="450493"/>
                <a:chOff x="4772153" y="1413683"/>
                <a:chExt cx="1784707" cy="450493"/>
              </a:xfrm>
            </p:grpSpPr>
            <p:sp>
              <p:nvSpPr>
                <p:cNvPr id="39" name="TextBox 97"/>
                <p:cNvSpPr txBox="1">
                  <a:spLocks noChangeArrowheads="1"/>
                </p:cNvSpPr>
                <p:nvPr/>
              </p:nvSpPr>
              <p:spPr bwMode="auto">
                <a:xfrm>
                  <a:off x="4772452" y="1413683"/>
                  <a:ext cx="1416188" cy="285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865">
                      <a:solidFill>
                        <a:schemeClr val="bg1">
                          <a:lumMod val="95000"/>
                        </a:schemeClr>
                      </a:solidFill>
                      <a:latin typeface="微软雅黑" panose="020B0503020204020204" pitchFamily="34" charset="-122"/>
                      <a:ea typeface="微软雅黑" panose="020B0503020204020204" pitchFamily="34" charset="-122"/>
                    </a:rPr>
                    <a:t>输入重点文字</a:t>
                  </a:r>
                </a:p>
              </p:txBody>
            </p:sp>
            <p:sp>
              <p:nvSpPr>
                <p:cNvPr id="40" name="Rectangle 42"/>
                <p:cNvSpPr/>
                <p:nvPr/>
              </p:nvSpPr>
              <p:spPr>
                <a:xfrm>
                  <a:off x="4772153" y="1660419"/>
                  <a:ext cx="1784707" cy="203757"/>
                </a:xfrm>
                <a:prstGeom prst="rect">
                  <a:avLst/>
                </a:prstGeom>
                <a:noFill/>
                <a:ln w="12700" cap="flat" cmpd="sng" algn="ctr">
                  <a:noFill/>
                  <a:prstDash val="solid"/>
                </a:ln>
                <a:effectLst/>
              </p:spPr>
              <p:txBody>
                <a:bodyPr tIns="0" bIns="0"/>
                <a:lstStyle/>
                <a:p>
                  <a:pPr>
                    <a:defRPr/>
                  </a:pPr>
                  <a:r>
                    <a:rPr lang="zh-CN" altLang="en-US" sz="1465" kern="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在此输入您的文字内容</a:t>
                  </a:r>
                  <a:r>
                    <a:rPr lang="en-US" sz="1465" kern="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 </a:t>
                  </a:r>
                </a:p>
              </p:txBody>
            </p:sp>
          </p:grpSp>
          <p:sp>
            <p:nvSpPr>
              <p:cNvPr id="37" name="圆角矩形 36"/>
              <p:cNvSpPr/>
              <p:nvPr/>
            </p:nvSpPr>
            <p:spPr>
              <a:xfrm>
                <a:off x="6105454" y="2703072"/>
                <a:ext cx="348595" cy="348595"/>
              </a:xfrm>
              <a:prstGeom prst="roundRect">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lumMod val="95000"/>
                    </a:schemeClr>
                  </a:solidFill>
                  <a:latin typeface="微软雅黑" panose="020B0503020204020204" pitchFamily="34" charset="-122"/>
                  <a:ea typeface="微软雅黑" panose="020B0503020204020204" pitchFamily="34" charset="-122"/>
                </a:endParaRPr>
              </a:p>
            </p:txBody>
          </p:sp>
          <p:sp>
            <p:nvSpPr>
              <p:cNvPr id="38" name="TextBox 96"/>
              <p:cNvSpPr txBox="1">
                <a:spLocks noChangeArrowheads="1"/>
              </p:cNvSpPr>
              <p:nvPr/>
            </p:nvSpPr>
            <p:spPr bwMode="auto">
              <a:xfrm>
                <a:off x="6058806" y="2814652"/>
                <a:ext cx="441889" cy="285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65">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pic>
          <p:nvPicPr>
            <p:cNvPr id="35" name="图片 6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5558" y="3615291"/>
              <a:ext cx="342297" cy="34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 name="组合 40"/>
          <p:cNvGrpSpPr/>
          <p:nvPr/>
        </p:nvGrpSpPr>
        <p:grpSpPr>
          <a:xfrm>
            <a:off x="637804" y="297886"/>
            <a:ext cx="2230495" cy="547045"/>
            <a:chOff x="478353" y="223414"/>
            <a:chExt cx="1672871" cy="410284"/>
          </a:xfrm>
        </p:grpSpPr>
        <p:grpSp>
          <p:nvGrpSpPr>
            <p:cNvPr id="42" name="组合 41"/>
            <p:cNvGrpSpPr/>
            <p:nvPr/>
          </p:nvGrpSpPr>
          <p:grpSpPr>
            <a:xfrm>
              <a:off x="884819" y="243682"/>
              <a:ext cx="1266405" cy="374793"/>
              <a:chOff x="2140743" y="1400813"/>
              <a:chExt cx="1728192" cy="511459"/>
            </a:xfrm>
          </p:grpSpPr>
          <p:sp>
            <p:nvSpPr>
              <p:cNvPr id="44" name="TextBox 43"/>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45" name="矩形 44"/>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43"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750"/>
                                        <p:tgtEl>
                                          <p:spTgt spid="7"/>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750"/>
                                        <p:tgtEl>
                                          <p:spTgt spid="6"/>
                                        </p:tgtEl>
                                      </p:cBhvr>
                                    </p:animEffect>
                                  </p:childTnLst>
                                </p:cTn>
                              </p:par>
                            </p:childTnLst>
                          </p:cTn>
                        </p:par>
                        <p:par>
                          <p:cTn id="16" fill="hold">
                            <p:stCondLst>
                              <p:cond delay="2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750"/>
                                        <p:tgtEl>
                                          <p:spTgt spid="5"/>
                                        </p:tgtEl>
                                      </p:cBhvr>
                                    </p:animEffect>
                                  </p:childTnLst>
                                </p:cTn>
                              </p:par>
                            </p:childTnLst>
                          </p:cTn>
                        </p:par>
                        <p:par>
                          <p:cTn id="20" fill="hold">
                            <p:stCondLst>
                              <p:cond delay="3500"/>
                            </p:stCondLst>
                            <p:childTnLst>
                              <p:par>
                                <p:cTn id="21" presetID="2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750"/>
                                        <p:tgtEl>
                                          <p:spTgt spid="8"/>
                                        </p:tgtEl>
                                      </p:cBhvr>
                                    </p:animEffect>
                                  </p:childTnLst>
                                </p:cTn>
                              </p:par>
                            </p:childTnLst>
                          </p:cTn>
                        </p:par>
                        <p:par>
                          <p:cTn id="24" fill="hold">
                            <p:stCondLst>
                              <p:cond delay="4500"/>
                            </p:stCondLst>
                            <p:childTnLst>
                              <p:par>
                                <p:cTn id="25" presetID="42"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42" presetClass="entr" presetSubtype="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childTnLst>
                          </p:cTn>
                        </p:par>
                        <p:par>
                          <p:cTn id="36" fill="hold">
                            <p:stCondLst>
                              <p:cond delay="6500"/>
                            </p:stCondLst>
                            <p:childTnLst>
                              <p:par>
                                <p:cTn id="37" presetID="42" presetClass="entr" presetSubtype="0"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childTnLst>
                          </p:cTn>
                        </p:par>
                        <p:par>
                          <p:cTn id="42" fill="hold">
                            <p:stCondLst>
                              <p:cond delay="7500"/>
                            </p:stCondLst>
                            <p:childTnLst>
                              <p:par>
                                <p:cTn id="43" presetID="42" presetClass="entr" presetSubtype="0" fill="hold"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1000"/>
                                        <p:tgtEl>
                                          <p:spTgt spid="33"/>
                                        </p:tgtEl>
                                      </p:cBhvr>
                                    </p:animEffect>
                                    <p:anim calcmode="lin" valueType="num">
                                      <p:cBhvr>
                                        <p:cTn id="46" dur="1000" fill="hold"/>
                                        <p:tgtEl>
                                          <p:spTgt spid="33"/>
                                        </p:tgtEl>
                                        <p:attrNameLst>
                                          <p:attrName>ppt_x</p:attrName>
                                        </p:attrNameLst>
                                      </p:cBhvr>
                                      <p:tavLst>
                                        <p:tav tm="0">
                                          <p:val>
                                            <p:strVal val="#ppt_x"/>
                                          </p:val>
                                        </p:tav>
                                        <p:tav tm="100000">
                                          <p:val>
                                            <p:strVal val="#ppt_x"/>
                                          </p:val>
                                        </p:tav>
                                      </p:tavLst>
                                    </p:anim>
                                    <p:anim calcmode="lin" valueType="num">
                                      <p:cBhvr>
                                        <p:cTn id="4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95268" y="2310479"/>
            <a:ext cx="5106377" cy="2529660"/>
            <a:chOff x="1059343" y="1534355"/>
            <a:chExt cx="3997424" cy="1980293"/>
          </a:xfrm>
        </p:grpSpPr>
        <p:grpSp>
          <p:nvGrpSpPr>
            <p:cNvPr id="3" name="组合 2"/>
            <p:cNvGrpSpPr/>
            <p:nvPr/>
          </p:nvGrpSpPr>
          <p:grpSpPr>
            <a:xfrm>
              <a:off x="2110964" y="1534355"/>
              <a:ext cx="2945803" cy="1980293"/>
              <a:chOff x="1673261" y="2723239"/>
              <a:chExt cx="2945803" cy="1980293"/>
            </a:xfrm>
          </p:grpSpPr>
          <p:sp>
            <p:nvSpPr>
              <p:cNvPr id="7" name="任意多边形 6"/>
              <p:cNvSpPr/>
              <p:nvPr/>
            </p:nvSpPr>
            <p:spPr>
              <a:xfrm flipH="1" flipV="1">
                <a:off x="1673261" y="2723239"/>
                <a:ext cx="2945803" cy="1980293"/>
              </a:xfrm>
              <a:custGeom>
                <a:avLst/>
                <a:gdLst>
                  <a:gd name="connsiteX0" fmla="*/ 3927737 w 3927737"/>
                  <a:gd name="connsiteY0" fmla="*/ 2640391 h 2640391"/>
                  <a:gd name="connsiteX1" fmla="*/ 3280272 w 3927737"/>
                  <a:gd name="connsiteY1" fmla="*/ 2640391 h 2640391"/>
                  <a:gd name="connsiteX2" fmla="*/ 3056262 w 3927737"/>
                  <a:gd name="connsiteY2" fmla="*/ 2640391 h 2640391"/>
                  <a:gd name="connsiteX3" fmla="*/ 154331 w 3927737"/>
                  <a:gd name="connsiteY3" fmla="*/ 2640391 h 2640391"/>
                  <a:gd name="connsiteX4" fmla="*/ 0 w 3927737"/>
                  <a:gd name="connsiteY4" fmla="*/ 2486060 h 2640391"/>
                  <a:gd name="connsiteX5" fmla="*/ 0 w 3927737"/>
                  <a:gd name="connsiteY5" fmla="*/ 154331 h 2640391"/>
                  <a:gd name="connsiteX6" fmla="*/ 154331 w 3927737"/>
                  <a:gd name="connsiteY6" fmla="*/ 0 h 2640391"/>
                  <a:gd name="connsiteX7" fmla="*/ 3280272 w 3927737"/>
                  <a:gd name="connsiteY7" fmla="*/ 0 h 2640391"/>
                  <a:gd name="connsiteX8" fmla="*/ 3434603 w 3927737"/>
                  <a:gd name="connsiteY8" fmla="*/ 154331 h 2640391"/>
                  <a:gd name="connsiteX9" fmla="*/ 3434603 w 3927737"/>
                  <a:gd name="connsiteY9" fmla="*/ 2442080 h 264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7737" h="2640391">
                    <a:moveTo>
                      <a:pt x="3927737" y="2640391"/>
                    </a:moveTo>
                    <a:lnTo>
                      <a:pt x="3280272" y="2640391"/>
                    </a:lnTo>
                    <a:lnTo>
                      <a:pt x="3056262" y="2640391"/>
                    </a:lnTo>
                    <a:lnTo>
                      <a:pt x="154331" y="2640391"/>
                    </a:lnTo>
                    <a:cubicBezTo>
                      <a:pt x="69096" y="2640391"/>
                      <a:pt x="0" y="2571295"/>
                      <a:pt x="0" y="2486060"/>
                    </a:cubicBezTo>
                    <a:lnTo>
                      <a:pt x="0" y="154331"/>
                    </a:lnTo>
                    <a:cubicBezTo>
                      <a:pt x="0" y="69096"/>
                      <a:pt x="69096" y="0"/>
                      <a:pt x="154331" y="0"/>
                    </a:cubicBezTo>
                    <a:lnTo>
                      <a:pt x="3280272" y="0"/>
                    </a:lnTo>
                    <a:cubicBezTo>
                      <a:pt x="3365507" y="0"/>
                      <a:pt x="3434603" y="69096"/>
                      <a:pt x="3434603" y="154331"/>
                    </a:cubicBezTo>
                    <a:lnTo>
                      <a:pt x="3434603" y="2442080"/>
                    </a:lnTo>
                    <a:close/>
                  </a:path>
                </a:pathLst>
              </a:custGeom>
              <a:solidFill>
                <a:schemeClr val="bg1">
                  <a:alpha val="18000"/>
                </a:schemeClr>
              </a:solidFill>
              <a:ln w="12700" cap="flat" cmpd="sng" algn="ctr">
                <a:noFill/>
                <a:prstDash val="solid"/>
              </a:ln>
              <a:effectLst>
                <a:outerShdw blurRad="50800" dist="38100" dir="5400000" algn="t" rotWithShape="0">
                  <a:prstClr val="black">
                    <a:alpha val="40000"/>
                  </a:prstClr>
                </a:outerShdw>
              </a:effectLst>
            </p:spPr>
            <p:txBody>
              <a:bodyPr lIns="91440" tIns="45720" rIns="91440" bIns="45720" rtlCol="0" anchor="ctr"/>
              <a:lstStyle/>
              <a:p>
                <a:pPr algn="ctr" defTabSz="1218565">
                  <a:defRPr/>
                </a:pPr>
                <a:endParaRPr lang="zh-CN" altLang="en-US" sz="2665" kern="0">
                  <a:solidFill>
                    <a:schemeClr val="bg1"/>
                  </a:solidFill>
                  <a:latin typeface="Century Gothic"/>
                </a:endParaRPr>
              </a:p>
            </p:txBody>
          </p:sp>
          <p:sp>
            <p:nvSpPr>
              <p:cNvPr id="8" name="矩形 7"/>
              <p:cNvSpPr/>
              <p:nvPr/>
            </p:nvSpPr>
            <p:spPr>
              <a:xfrm>
                <a:off x="2164553" y="2882389"/>
                <a:ext cx="2309533" cy="1541995"/>
              </a:xfrm>
              <a:prstGeom prst="rect">
                <a:avLst/>
              </a:prstGeom>
            </p:spPr>
            <p:txBody>
              <a:bodyPr wrap="square" lIns="91440" tIns="45720" rIns="91440" bIns="45720">
                <a:spAutoFit/>
              </a:bodyPr>
              <a:lstStyle/>
              <a:p>
                <a:pPr defTabSz="1218565">
                  <a:defRPr/>
                </a:pPr>
                <a:r>
                  <a:rPr lang="en-US" altLang="zh-CN" sz="2400" b="1" kern="0" dirty="0">
                    <a:solidFill>
                      <a:schemeClr val="bg1"/>
                    </a:solidFill>
                  </a:rPr>
                  <a:t>YOUR NAME</a:t>
                </a:r>
              </a:p>
              <a:p>
                <a:pPr defTabSz="1218565">
                  <a:defRPr/>
                </a:pPr>
                <a:r>
                  <a:rPr lang="en-US" altLang="zh-CN" sz="1400" kern="0" dirty="0">
                    <a:solidFill>
                      <a:schemeClr val="bg1"/>
                    </a:solidFill>
                  </a:rPr>
                  <a:t>Lorem ipsum dolor sit amet, consectetuer adipiscing elit. Maecenas porttitor congue massa. Fusce posuere, magna sed pulvinar ultricies, purus lectus malesuada libero, sit amet commodo magna eros quis urna.</a:t>
                </a:r>
              </a:p>
            </p:txBody>
          </p:sp>
        </p:grpSp>
        <p:grpSp>
          <p:nvGrpSpPr>
            <p:cNvPr id="4" name="组合 3"/>
            <p:cNvGrpSpPr/>
            <p:nvPr/>
          </p:nvGrpSpPr>
          <p:grpSpPr>
            <a:xfrm>
              <a:off x="1059343" y="1562401"/>
              <a:ext cx="1214546" cy="1214546"/>
              <a:chOff x="895996" y="2002566"/>
              <a:chExt cx="1214546" cy="1214546"/>
            </a:xfrm>
          </p:grpSpPr>
          <p:sp>
            <p:nvSpPr>
              <p:cNvPr id="5" name="椭圆 4"/>
              <p:cNvSpPr/>
              <p:nvPr/>
            </p:nvSpPr>
            <p:spPr>
              <a:xfrm>
                <a:off x="895996" y="2002566"/>
                <a:ext cx="1214546" cy="1214546"/>
              </a:xfrm>
              <a:prstGeom prst="ellipse">
                <a:avLst/>
              </a:prstGeom>
              <a:solidFill>
                <a:schemeClr val="bg1">
                  <a:alpha val="22000"/>
                </a:schemeClr>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菱形 10"/>
              <p:cNvSpPr/>
              <p:nvPr/>
            </p:nvSpPr>
            <p:spPr>
              <a:xfrm>
                <a:off x="1228166" y="2271842"/>
                <a:ext cx="504056" cy="648071"/>
              </a:xfrm>
              <a:custGeom>
                <a:avLst/>
                <a:gdLst/>
                <a:ahLst/>
                <a:cxnLst/>
                <a:rect l="l" t="t" r="r" b="b"/>
                <a:pathLst>
                  <a:path w="504056" h="648071">
                    <a:moveTo>
                      <a:pt x="243887" y="298102"/>
                    </a:moveTo>
                    <a:lnTo>
                      <a:pt x="288553" y="437083"/>
                    </a:lnTo>
                    <a:lnTo>
                      <a:pt x="243887" y="576063"/>
                    </a:lnTo>
                    <a:lnTo>
                      <a:pt x="199220" y="437083"/>
                    </a:lnTo>
                    <a:close/>
                    <a:moveTo>
                      <a:pt x="363536" y="288032"/>
                    </a:moveTo>
                    <a:lnTo>
                      <a:pt x="413092" y="288032"/>
                    </a:lnTo>
                    <a:cubicBezTo>
                      <a:pt x="463330" y="288032"/>
                      <a:pt x="504056" y="328758"/>
                      <a:pt x="504056" y="378996"/>
                    </a:cubicBezTo>
                    <a:lnTo>
                      <a:pt x="504056" y="557107"/>
                    </a:lnTo>
                    <a:cubicBezTo>
                      <a:pt x="504056" y="607345"/>
                      <a:pt x="463330" y="648071"/>
                      <a:pt x="413092" y="648071"/>
                    </a:cubicBezTo>
                    <a:lnTo>
                      <a:pt x="267792" y="648071"/>
                    </a:lnTo>
                    <a:close/>
                    <a:moveTo>
                      <a:pt x="90964" y="288032"/>
                    </a:moveTo>
                    <a:lnTo>
                      <a:pt x="124237" y="288032"/>
                    </a:lnTo>
                    <a:lnTo>
                      <a:pt x="219982" y="648071"/>
                    </a:lnTo>
                    <a:lnTo>
                      <a:pt x="90964" y="648071"/>
                    </a:lnTo>
                    <a:cubicBezTo>
                      <a:pt x="40726" y="648071"/>
                      <a:pt x="0" y="607345"/>
                      <a:pt x="0" y="557107"/>
                    </a:cubicBezTo>
                    <a:lnTo>
                      <a:pt x="0" y="378996"/>
                    </a:lnTo>
                    <a:cubicBezTo>
                      <a:pt x="0" y="328758"/>
                      <a:pt x="40726" y="288032"/>
                      <a:pt x="90964" y="288032"/>
                    </a:cubicBezTo>
                    <a:close/>
                    <a:moveTo>
                      <a:pt x="243887" y="0"/>
                    </a:moveTo>
                    <a:cubicBezTo>
                      <a:pt x="323425" y="0"/>
                      <a:pt x="387903" y="64478"/>
                      <a:pt x="387903" y="144016"/>
                    </a:cubicBezTo>
                    <a:cubicBezTo>
                      <a:pt x="387903" y="223554"/>
                      <a:pt x="323425" y="288032"/>
                      <a:pt x="243887" y="288032"/>
                    </a:cubicBezTo>
                    <a:cubicBezTo>
                      <a:pt x="164349" y="288032"/>
                      <a:pt x="99871" y="223554"/>
                      <a:pt x="99871" y="144016"/>
                    </a:cubicBezTo>
                    <a:cubicBezTo>
                      <a:pt x="99871" y="64478"/>
                      <a:pt x="164349" y="0"/>
                      <a:pt x="243887" y="0"/>
                    </a:cubicBezTo>
                    <a:close/>
                  </a:path>
                </a:pathLst>
              </a:custGeom>
              <a:solidFill>
                <a:schemeClr val="bg1"/>
              </a:solidFill>
              <a:ln w="9525">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6" tIns="60957" rIns="121916" bIns="60957" rtlCol="0" anchor="ctr"/>
              <a:lstStyle/>
              <a:p>
                <a:pPr algn="ctr"/>
                <a:endParaRPr lang="zh-CN" altLang="en-US" sz="2400"/>
              </a:p>
            </p:txBody>
          </p:sp>
        </p:grpSp>
      </p:grpSp>
      <p:grpSp>
        <p:nvGrpSpPr>
          <p:cNvPr id="9" name="组合 8"/>
          <p:cNvGrpSpPr/>
          <p:nvPr/>
        </p:nvGrpSpPr>
        <p:grpSpPr>
          <a:xfrm>
            <a:off x="6132560" y="2429841"/>
            <a:ext cx="5064185" cy="2823361"/>
            <a:chOff x="4211960" y="2177705"/>
            <a:chExt cx="4116156" cy="2294821"/>
          </a:xfrm>
        </p:grpSpPr>
        <p:grpSp>
          <p:nvGrpSpPr>
            <p:cNvPr id="10" name="组合 9"/>
            <p:cNvGrpSpPr/>
            <p:nvPr/>
          </p:nvGrpSpPr>
          <p:grpSpPr>
            <a:xfrm>
              <a:off x="4211960" y="2492233"/>
              <a:ext cx="2983499" cy="1980293"/>
              <a:chOff x="4386075" y="3051852"/>
              <a:chExt cx="2983499" cy="1980293"/>
            </a:xfrm>
          </p:grpSpPr>
          <p:sp>
            <p:nvSpPr>
              <p:cNvPr id="14" name="任意多边形 13"/>
              <p:cNvSpPr/>
              <p:nvPr/>
            </p:nvSpPr>
            <p:spPr>
              <a:xfrm>
                <a:off x="4386075" y="3051852"/>
                <a:ext cx="2983499" cy="1980293"/>
              </a:xfrm>
              <a:custGeom>
                <a:avLst/>
                <a:gdLst>
                  <a:gd name="connsiteX0" fmla="*/ 154331 w 3977998"/>
                  <a:gd name="connsiteY0" fmla="*/ 0 h 2640391"/>
                  <a:gd name="connsiteX1" fmla="*/ 3106523 w 3977998"/>
                  <a:gd name="connsiteY1" fmla="*/ 0 h 2640391"/>
                  <a:gd name="connsiteX2" fmla="*/ 3280272 w 3977998"/>
                  <a:gd name="connsiteY2" fmla="*/ 0 h 2640391"/>
                  <a:gd name="connsiteX3" fmla="*/ 3977998 w 3977998"/>
                  <a:gd name="connsiteY3" fmla="*/ 0 h 2640391"/>
                  <a:gd name="connsiteX4" fmla="*/ 3434603 w 3977998"/>
                  <a:gd name="connsiteY4" fmla="*/ 218524 h 2640391"/>
                  <a:gd name="connsiteX5" fmla="*/ 3434603 w 3977998"/>
                  <a:gd name="connsiteY5" fmla="*/ 2486060 h 2640391"/>
                  <a:gd name="connsiteX6" fmla="*/ 3280272 w 3977998"/>
                  <a:gd name="connsiteY6" fmla="*/ 2640391 h 2640391"/>
                  <a:gd name="connsiteX7" fmla="*/ 154331 w 3977998"/>
                  <a:gd name="connsiteY7" fmla="*/ 2640391 h 2640391"/>
                  <a:gd name="connsiteX8" fmla="*/ 0 w 3977998"/>
                  <a:gd name="connsiteY8" fmla="*/ 2486060 h 2640391"/>
                  <a:gd name="connsiteX9" fmla="*/ 0 w 3977998"/>
                  <a:gd name="connsiteY9" fmla="*/ 154331 h 2640391"/>
                  <a:gd name="connsiteX10" fmla="*/ 154331 w 3977998"/>
                  <a:gd name="connsiteY10" fmla="*/ 0 h 264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7998" h="2640391">
                    <a:moveTo>
                      <a:pt x="154331" y="0"/>
                    </a:moveTo>
                    <a:lnTo>
                      <a:pt x="3106523" y="0"/>
                    </a:lnTo>
                    <a:lnTo>
                      <a:pt x="3280272" y="0"/>
                    </a:lnTo>
                    <a:lnTo>
                      <a:pt x="3977998" y="0"/>
                    </a:lnTo>
                    <a:lnTo>
                      <a:pt x="3434603" y="218524"/>
                    </a:lnTo>
                    <a:lnTo>
                      <a:pt x="3434603" y="2486060"/>
                    </a:lnTo>
                    <a:cubicBezTo>
                      <a:pt x="3434603" y="2571295"/>
                      <a:pt x="3365507" y="2640391"/>
                      <a:pt x="3280272" y="2640391"/>
                    </a:cubicBezTo>
                    <a:lnTo>
                      <a:pt x="154331" y="2640391"/>
                    </a:lnTo>
                    <a:cubicBezTo>
                      <a:pt x="69096" y="2640391"/>
                      <a:pt x="0" y="2571295"/>
                      <a:pt x="0" y="2486060"/>
                    </a:cubicBezTo>
                    <a:lnTo>
                      <a:pt x="0" y="154331"/>
                    </a:lnTo>
                    <a:cubicBezTo>
                      <a:pt x="0" y="69096"/>
                      <a:pt x="69096" y="0"/>
                      <a:pt x="154331" y="0"/>
                    </a:cubicBezTo>
                    <a:close/>
                  </a:path>
                </a:pathLst>
              </a:custGeom>
              <a:solidFill>
                <a:schemeClr val="bg1">
                  <a:alpha val="23000"/>
                </a:schemeClr>
              </a:solidFill>
              <a:ln w="12700" cap="flat" cmpd="sng" algn="ctr">
                <a:noFill/>
                <a:prstDash val="solid"/>
              </a:ln>
              <a:effectLst>
                <a:outerShdw blurRad="50800" dist="38100" dir="5400000" algn="t" rotWithShape="0">
                  <a:prstClr val="black">
                    <a:alpha val="40000"/>
                  </a:prstClr>
                </a:outerShdw>
              </a:effectLst>
            </p:spPr>
            <p:txBody>
              <a:bodyPr lIns="91440" tIns="45720" rIns="91440" bIns="45720" rtlCol="0" anchor="ctr"/>
              <a:lstStyle/>
              <a:p>
                <a:pPr algn="ctr" defTabSz="1218565">
                  <a:defRPr/>
                </a:pPr>
                <a:endParaRPr lang="zh-CN" altLang="en-US" sz="2135" kern="0">
                  <a:solidFill>
                    <a:schemeClr val="bg1"/>
                  </a:solidFill>
                  <a:latin typeface="Century Gothic"/>
                </a:endParaRPr>
              </a:p>
            </p:txBody>
          </p:sp>
          <p:sp>
            <p:nvSpPr>
              <p:cNvPr id="15" name="矩形 14"/>
              <p:cNvSpPr/>
              <p:nvPr/>
            </p:nvSpPr>
            <p:spPr>
              <a:xfrm>
                <a:off x="4619063" y="3256610"/>
                <a:ext cx="2309533" cy="1508882"/>
              </a:xfrm>
              <a:prstGeom prst="rect">
                <a:avLst/>
              </a:prstGeom>
            </p:spPr>
            <p:txBody>
              <a:bodyPr wrap="square" lIns="91440" tIns="45720" rIns="91440" bIns="45720">
                <a:spAutoFit/>
              </a:bodyPr>
              <a:lstStyle/>
              <a:p>
                <a:pPr algn="r" defTabSz="1218565">
                  <a:defRPr/>
                </a:pPr>
                <a:r>
                  <a:rPr lang="en-US" altLang="zh-CN" sz="2135" b="1" kern="0" dirty="0">
                    <a:solidFill>
                      <a:schemeClr val="bg1"/>
                    </a:solidFill>
                  </a:rPr>
                  <a:t>YOUR NAME</a:t>
                </a:r>
              </a:p>
              <a:p>
                <a:pPr algn="r" defTabSz="1218565">
                  <a:defRPr/>
                </a:pPr>
                <a:r>
                  <a:rPr lang="en-US" altLang="zh-CN" sz="1335" kern="0" dirty="0">
                    <a:solidFill>
                      <a:schemeClr val="bg1"/>
                    </a:solidFill>
                  </a:rPr>
                  <a:t>Lorem ipsum dolor sit amet, consectetuer adipiscing elit. Maecenas porttitor congue massa. Fusce posuere, magna sed pulvinar ultricies, purus lectus malesuada libero, sit amet commodo magna eros quis urna.</a:t>
                </a:r>
              </a:p>
            </p:txBody>
          </p:sp>
        </p:grpSp>
        <p:grpSp>
          <p:nvGrpSpPr>
            <p:cNvPr id="11" name="组合 10"/>
            <p:cNvGrpSpPr/>
            <p:nvPr/>
          </p:nvGrpSpPr>
          <p:grpSpPr>
            <a:xfrm>
              <a:off x="7113570" y="2177705"/>
              <a:ext cx="1214546" cy="1214546"/>
              <a:chOff x="7562041" y="1988605"/>
              <a:chExt cx="1214546" cy="1214546"/>
            </a:xfrm>
          </p:grpSpPr>
          <p:sp>
            <p:nvSpPr>
              <p:cNvPr id="12" name="椭圆 11"/>
              <p:cNvSpPr/>
              <p:nvPr/>
            </p:nvSpPr>
            <p:spPr>
              <a:xfrm>
                <a:off x="7562041" y="1988605"/>
                <a:ext cx="1214546" cy="1214546"/>
              </a:xfrm>
              <a:prstGeom prst="ellipse">
                <a:avLst/>
              </a:prstGeom>
              <a:solidFill>
                <a:schemeClr val="bg1">
                  <a:alpha val="26000"/>
                </a:schemeClr>
              </a:solidFill>
              <a:ln w="190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13" name="菱形 10"/>
              <p:cNvSpPr/>
              <p:nvPr/>
            </p:nvSpPr>
            <p:spPr>
              <a:xfrm>
                <a:off x="7956376" y="2249182"/>
                <a:ext cx="504056" cy="648071"/>
              </a:xfrm>
              <a:custGeom>
                <a:avLst/>
                <a:gdLst/>
                <a:ahLst/>
                <a:cxnLst/>
                <a:rect l="l" t="t" r="r" b="b"/>
                <a:pathLst>
                  <a:path w="504056" h="648071">
                    <a:moveTo>
                      <a:pt x="243887" y="298102"/>
                    </a:moveTo>
                    <a:lnTo>
                      <a:pt x="288553" y="437083"/>
                    </a:lnTo>
                    <a:lnTo>
                      <a:pt x="243887" y="576063"/>
                    </a:lnTo>
                    <a:lnTo>
                      <a:pt x="199220" y="437083"/>
                    </a:lnTo>
                    <a:close/>
                    <a:moveTo>
                      <a:pt x="363536" y="288032"/>
                    </a:moveTo>
                    <a:lnTo>
                      <a:pt x="413092" y="288032"/>
                    </a:lnTo>
                    <a:cubicBezTo>
                      <a:pt x="463330" y="288032"/>
                      <a:pt x="504056" y="328758"/>
                      <a:pt x="504056" y="378996"/>
                    </a:cubicBezTo>
                    <a:lnTo>
                      <a:pt x="504056" y="557107"/>
                    </a:lnTo>
                    <a:cubicBezTo>
                      <a:pt x="504056" y="607345"/>
                      <a:pt x="463330" y="648071"/>
                      <a:pt x="413092" y="648071"/>
                    </a:cubicBezTo>
                    <a:lnTo>
                      <a:pt x="267792" y="648071"/>
                    </a:lnTo>
                    <a:close/>
                    <a:moveTo>
                      <a:pt x="90964" y="288032"/>
                    </a:moveTo>
                    <a:lnTo>
                      <a:pt x="124237" y="288032"/>
                    </a:lnTo>
                    <a:lnTo>
                      <a:pt x="219982" y="648071"/>
                    </a:lnTo>
                    <a:lnTo>
                      <a:pt x="90964" y="648071"/>
                    </a:lnTo>
                    <a:cubicBezTo>
                      <a:pt x="40726" y="648071"/>
                      <a:pt x="0" y="607345"/>
                      <a:pt x="0" y="557107"/>
                    </a:cubicBezTo>
                    <a:lnTo>
                      <a:pt x="0" y="378996"/>
                    </a:lnTo>
                    <a:cubicBezTo>
                      <a:pt x="0" y="328758"/>
                      <a:pt x="40726" y="288032"/>
                      <a:pt x="90964" y="288032"/>
                    </a:cubicBezTo>
                    <a:close/>
                    <a:moveTo>
                      <a:pt x="243887" y="0"/>
                    </a:moveTo>
                    <a:cubicBezTo>
                      <a:pt x="323425" y="0"/>
                      <a:pt x="387903" y="64478"/>
                      <a:pt x="387903" y="144016"/>
                    </a:cubicBezTo>
                    <a:cubicBezTo>
                      <a:pt x="387903" y="223554"/>
                      <a:pt x="323425" y="288032"/>
                      <a:pt x="243887" y="288032"/>
                    </a:cubicBezTo>
                    <a:cubicBezTo>
                      <a:pt x="164349" y="288032"/>
                      <a:pt x="99871" y="223554"/>
                      <a:pt x="99871" y="144016"/>
                    </a:cubicBezTo>
                    <a:cubicBezTo>
                      <a:pt x="99871" y="64478"/>
                      <a:pt x="164349" y="0"/>
                      <a:pt x="243887" y="0"/>
                    </a:cubicBezTo>
                    <a:close/>
                  </a:path>
                </a:pathLst>
              </a:custGeom>
              <a:solidFill>
                <a:schemeClr val="bg1"/>
              </a:solidFill>
              <a:ln w="9525">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6" tIns="60957" rIns="121916" bIns="60957" rtlCol="0" anchor="ctr"/>
              <a:lstStyle/>
              <a:p>
                <a:pPr algn="ctr"/>
                <a:endParaRPr lang="zh-CN" altLang="en-US" sz="2135"/>
              </a:p>
            </p:txBody>
          </p:sp>
        </p:grpSp>
      </p:grpSp>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3074" r="70945" b="73004"/>
          <a:stretch>
            <a:fillRect/>
          </a:stretch>
        </p:blipFill>
        <p:spPr>
          <a:xfrm>
            <a:off x="217187" y="3000485"/>
            <a:ext cx="1696964" cy="2091844"/>
          </a:xfrm>
          <a:prstGeom prst="rect">
            <a:avLst/>
          </a:prstGeom>
        </p:spPr>
      </p:pic>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3074" r="70945" b="73004"/>
          <a:stretch>
            <a:fillRect/>
          </a:stretch>
        </p:blipFill>
        <p:spPr>
          <a:xfrm flipH="1">
            <a:off x="10187623" y="2995882"/>
            <a:ext cx="1685936" cy="2078249"/>
          </a:xfrm>
          <a:prstGeom prst="rect">
            <a:avLst/>
          </a:prstGeom>
        </p:spPr>
      </p:pic>
      <p:grpSp>
        <p:nvGrpSpPr>
          <p:cNvPr id="22" name="组合 21"/>
          <p:cNvGrpSpPr/>
          <p:nvPr/>
        </p:nvGrpSpPr>
        <p:grpSpPr>
          <a:xfrm>
            <a:off x="637804" y="297886"/>
            <a:ext cx="2230495" cy="547045"/>
            <a:chOff x="478353" y="223414"/>
            <a:chExt cx="1672871" cy="410284"/>
          </a:xfrm>
        </p:grpSpPr>
        <p:grpSp>
          <p:nvGrpSpPr>
            <p:cNvPr id="23" name="组合 22"/>
            <p:cNvGrpSpPr/>
            <p:nvPr/>
          </p:nvGrpSpPr>
          <p:grpSpPr>
            <a:xfrm>
              <a:off x="884819" y="243682"/>
              <a:ext cx="1266405" cy="374793"/>
              <a:chOff x="2140743" y="1400813"/>
              <a:chExt cx="1728192" cy="511459"/>
            </a:xfrm>
          </p:grpSpPr>
          <p:sp>
            <p:nvSpPr>
              <p:cNvPr id="27" name="TextBox 26"/>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30" name="矩形 29"/>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26"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35" presetClass="path" presetSubtype="0" accel="50000" decel="50000" fill="hold" nodeType="withEffect">
                                  <p:stCondLst>
                                    <p:cond delay="0"/>
                                  </p:stCondLst>
                                  <p:childTnLst>
                                    <p:animMotion origin="layout" path="M 0.41736 0.00402 L -2.5E-6 -2.77332E-6 " pathEditMode="relative" rAng="0" ptsTypes="AA">
                                      <p:cBhvr>
                                        <p:cTn id="10" dur="1250" fill="hold"/>
                                        <p:tgtEl>
                                          <p:spTgt spid="16"/>
                                        </p:tgtEl>
                                        <p:attrNameLst>
                                          <p:attrName>ppt_x</p:attrName>
                                          <p:attrName>ppt_y</p:attrName>
                                        </p:attrNameLst>
                                      </p:cBhvr>
                                      <p:rCtr x="-20868" y="-216"/>
                                    </p:animMotion>
                                  </p:childTnLst>
                                </p:cTn>
                              </p:par>
                              <p:par>
                                <p:cTn id="11" presetID="35" presetClass="path" presetSubtype="0" accel="50000" decel="50000" fill="hold" nodeType="withEffect">
                                  <p:stCondLst>
                                    <p:cond delay="0"/>
                                  </p:stCondLst>
                                  <p:childTnLst>
                                    <p:animMotion origin="layout" path="M 0.40798 -0.00216 L 1.38889E-6 3.10686E-6 " pathEditMode="relative" rAng="0" ptsTypes="AA">
                                      <p:cBhvr>
                                        <p:cTn id="12" dur="1250" fill="hold"/>
                                        <p:tgtEl>
                                          <p:spTgt spid="2"/>
                                        </p:tgtEl>
                                        <p:attrNameLst>
                                          <p:attrName>ppt_x</p:attrName>
                                          <p:attrName>ppt_y</p:attrName>
                                        </p:attrNameLst>
                                      </p:cBhvr>
                                      <p:rCtr x="-20399" y="93"/>
                                    </p:animMotion>
                                  </p:childTnLst>
                                </p:cTn>
                              </p:par>
                            </p:childTnLst>
                          </p:cTn>
                        </p:par>
                        <p:par>
                          <p:cTn id="13" fill="hold">
                            <p:stCondLst>
                              <p:cond delay="0"/>
                            </p:stCondLst>
                            <p:childTnLst>
                              <p:par>
                                <p:cTn id="14" presetID="1" presetClass="exit" presetSubtype="0" fill="hold" nodeType="afterEffect">
                                  <p:stCondLst>
                                    <p:cond delay="0"/>
                                  </p:stCondLst>
                                  <p:childTnLst>
                                    <p:set>
                                      <p:cBhvr>
                                        <p:cTn id="15" dur="1" fill="hold">
                                          <p:stCondLst>
                                            <p:cond delay="0"/>
                                          </p:stCondLst>
                                        </p:cTn>
                                        <p:tgtEl>
                                          <p:spTgt spid="16"/>
                                        </p:tgtEl>
                                        <p:attrNameLst>
                                          <p:attrName>style.visibility</p:attrName>
                                        </p:attrNameLst>
                                      </p:cBhvr>
                                      <p:to>
                                        <p:strVal val="hidden"/>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63" presetClass="path" presetSubtype="0" accel="50000" decel="50000" fill="hold" nodeType="withEffect">
                                  <p:stCondLst>
                                    <p:cond delay="0"/>
                                  </p:stCondLst>
                                  <p:childTnLst>
                                    <p:animMotion origin="layout" path="M -0.23975 -4.53984E-6 L 0.01025 -4.53984E-6 " pathEditMode="relative" rAng="0" ptsTypes="AA">
                                      <p:cBhvr>
                                        <p:cTn id="22" dur="1250" fill="hold"/>
                                        <p:tgtEl>
                                          <p:spTgt spid="9"/>
                                        </p:tgtEl>
                                        <p:attrNameLst>
                                          <p:attrName>ppt_x</p:attrName>
                                          <p:attrName>ppt_y</p:attrName>
                                        </p:attrNameLst>
                                      </p:cBhvr>
                                      <p:rCtr x="12500" y="0"/>
                                    </p:animMotion>
                                  </p:childTnLst>
                                </p:cTn>
                              </p:par>
                              <p:par>
                                <p:cTn id="23" presetID="63" presetClass="path" presetSubtype="0" accel="50000" decel="50000" fill="hold" nodeType="withEffect">
                                  <p:stCondLst>
                                    <p:cond delay="0"/>
                                  </p:stCondLst>
                                  <p:childTnLst>
                                    <p:animMotion origin="layout" path="M -0.24965 -4.53984E-6 L 0.00035 -4.53984E-6 " pathEditMode="relative" rAng="0" ptsTypes="AA">
                                      <p:cBhvr>
                                        <p:cTn id="24" dur="1250" fill="hold"/>
                                        <p:tgtEl>
                                          <p:spTgt spid="17"/>
                                        </p:tgtEl>
                                        <p:attrNameLst>
                                          <p:attrName>ppt_x</p:attrName>
                                          <p:attrName>ppt_y</p:attrName>
                                        </p:attrNameLst>
                                      </p:cBhvr>
                                      <p:rCtr x="12500" y="0"/>
                                    </p:animMotion>
                                  </p:childTnLst>
                                </p:cTn>
                              </p:par>
                            </p:childTnLst>
                          </p:cTn>
                        </p:par>
                        <p:par>
                          <p:cTn id="25" fill="hold">
                            <p:stCondLst>
                              <p:cond delay="0"/>
                            </p:stCondLst>
                            <p:childTnLst>
                              <p:par>
                                <p:cTn id="26" presetID="1" presetClass="exit" presetSubtype="0" fill="hold" nodeType="afterEffect">
                                  <p:stCondLst>
                                    <p:cond delay="0"/>
                                  </p:stCondLst>
                                  <p:childTnLst>
                                    <p:set>
                                      <p:cBhvr>
                                        <p:cTn id="27"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3446" y="1905067"/>
            <a:ext cx="1839383" cy="2868083"/>
            <a:chOff x="868915" y="915566"/>
            <a:chExt cx="1379537" cy="2151062"/>
          </a:xfrm>
        </p:grpSpPr>
        <p:sp>
          <p:nvSpPr>
            <p:cNvPr id="3" name="圆角矩形 2"/>
            <p:cNvSpPr/>
            <p:nvPr/>
          </p:nvSpPr>
          <p:spPr>
            <a:xfrm>
              <a:off x="868915" y="915566"/>
              <a:ext cx="1379537" cy="2151062"/>
            </a:xfrm>
            <a:prstGeom prst="roundRect">
              <a:avLst>
                <a:gd name="adj" fmla="val 10553"/>
              </a:avLst>
            </a:prstGeom>
            <a:solidFill>
              <a:schemeClr val="bg1">
                <a:alpha val="2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0" bIns="720000" anchor="ctr"/>
            <a:lstStyle/>
            <a:p>
              <a:pPr algn="ctr">
                <a:defRPr/>
              </a:pPr>
              <a:r>
                <a:rPr lang="zh-CN" altLang="en-US" sz="2400">
                  <a:latin typeface="微软雅黑" panose="020B0503020204020204" pitchFamily="34" charset="-122"/>
                </a:rPr>
                <a:t>财会管理</a:t>
              </a:r>
              <a:endParaRPr lang="zh-CN" altLang="en-US" sz="2400" dirty="0">
                <a:latin typeface="微软雅黑" panose="020B0503020204020204" pitchFamily="34" charset="-122"/>
              </a:endParaRPr>
            </a:p>
          </p:txBody>
        </p:sp>
        <p:sp>
          <p:nvSpPr>
            <p:cNvPr id="4" name="任意多边形 3"/>
            <p:cNvSpPr/>
            <p:nvPr/>
          </p:nvSpPr>
          <p:spPr>
            <a:xfrm>
              <a:off x="1268965" y="2474491"/>
              <a:ext cx="979487" cy="271462"/>
            </a:xfrm>
            <a:custGeom>
              <a:avLst/>
              <a:gdLst>
                <a:gd name="connsiteX0" fmla="*/ 199881 w 1428750"/>
                <a:gd name="connsiteY0" fmla="*/ 37295 h 395654"/>
                <a:gd name="connsiteX1" fmla="*/ 39349 w 1428750"/>
                <a:gd name="connsiteY1" fmla="*/ 197827 h 395654"/>
                <a:gd name="connsiteX2" fmla="*/ 199881 w 1428750"/>
                <a:gd name="connsiteY2" fmla="*/ 358359 h 395654"/>
                <a:gd name="connsiteX3" fmla="*/ 360413 w 1428750"/>
                <a:gd name="connsiteY3" fmla="*/ 197827 h 395654"/>
                <a:gd name="connsiteX4" fmla="*/ 199881 w 1428750"/>
                <a:gd name="connsiteY4" fmla="*/ 37295 h 395654"/>
                <a:gd name="connsiteX5" fmla="*/ 197827 w 1428750"/>
                <a:gd name="connsiteY5" fmla="*/ 0 h 395654"/>
                <a:gd name="connsiteX6" fmla="*/ 1428750 w 1428750"/>
                <a:gd name="connsiteY6" fmla="*/ 0 h 395654"/>
                <a:gd name="connsiteX7" fmla="*/ 1428750 w 1428750"/>
                <a:gd name="connsiteY7" fmla="*/ 395654 h 395654"/>
                <a:gd name="connsiteX8" fmla="*/ 197827 w 1428750"/>
                <a:gd name="connsiteY8" fmla="*/ 395654 h 395654"/>
                <a:gd name="connsiteX9" fmla="*/ 0 w 1428750"/>
                <a:gd name="connsiteY9" fmla="*/ 197827 h 395654"/>
                <a:gd name="connsiteX10" fmla="*/ 197827 w 1428750"/>
                <a:gd name="connsiteY10" fmla="*/ 0 h 39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8750" h="395654">
                  <a:moveTo>
                    <a:pt x="199881" y="37295"/>
                  </a:moveTo>
                  <a:cubicBezTo>
                    <a:pt x="111222" y="37295"/>
                    <a:pt x="39349" y="109168"/>
                    <a:pt x="39349" y="197827"/>
                  </a:cubicBezTo>
                  <a:cubicBezTo>
                    <a:pt x="39349" y="286486"/>
                    <a:pt x="111222" y="358359"/>
                    <a:pt x="199881" y="358359"/>
                  </a:cubicBezTo>
                  <a:cubicBezTo>
                    <a:pt x="288540" y="358359"/>
                    <a:pt x="360413" y="286486"/>
                    <a:pt x="360413" y="197827"/>
                  </a:cubicBezTo>
                  <a:cubicBezTo>
                    <a:pt x="360413" y="109168"/>
                    <a:pt x="288540" y="37295"/>
                    <a:pt x="199881" y="37295"/>
                  </a:cubicBezTo>
                  <a:close/>
                  <a:moveTo>
                    <a:pt x="197827" y="0"/>
                  </a:moveTo>
                  <a:lnTo>
                    <a:pt x="1428750" y="0"/>
                  </a:lnTo>
                  <a:lnTo>
                    <a:pt x="1428750" y="395654"/>
                  </a:lnTo>
                  <a:lnTo>
                    <a:pt x="197827" y="395654"/>
                  </a:lnTo>
                  <a:cubicBezTo>
                    <a:pt x="88570" y="395654"/>
                    <a:pt x="0" y="307084"/>
                    <a:pt x="0" y="197827"/>
                  </a:cubicBezTo>
                  <a:cubicBezTo>
                    <a:pt x="0" y="88570"/>
                    <a:pt x="88570" y="0"/>
                    <a:pt x="197827" y="0"/>
                  </a:cubicBezTo>
                  <a:close/>
                </a:path>
              </a:pathLst>
            </a:cu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rIns="0" anchor="ctr"/>
            <a:lstStyle/>
            <a:p>
              <a:pPr>
                <a:defRPr/>
              </a:pPr>
              <a:r>
                <a:rPr lang="en-US" altLang="zh-CN" sz="2135" dirty="0">
                  <a:latin typeface="微软雅黑" panose="020B0503020204020204" pitchFamily="34" charset="-122"/>
                </a:rPr>
                <a:t>A</a:t>
              </a:r>
              <a:endParaRPr lang="zh-CN" altLang="en-US" sz="2135" dirty="0">
                <a:latin typeface="微软雅黑" panose="020B0503020204020204" pitchFamily="34" charset="-122"/>
              </a:endParaRPr>
            </a:p>
          </p:txBody>
        </p:sp>
      </p:grpSp>
      <p:grpSp>
        <p:nvGrpSpPr>
          <p:cNvPr id="5" name="组合 4"/>
          <p:cNvGrpSpPr/>
          <p:nvPr/>
        </p:nvGrpSpPr>
        <p:grpSpPr>
          <a:xfrm>
            <a:off x="3114279" y="1905067"/>
            <a:ext cx="1839383" cy="2868083"/>
            <a:chOff x="2377040" y="915566"/>
            <a:chExt cx="1379537" cy="2151062"/>
          </a:xfrm>
        </p:grpSpPr>
        <p:sp>
          <p:nvSpPr>
            <p:cNvPr id="6" name="圆角矩形 5"/>
            <p:cNvSpPr/>
            <p:nvPr/>
          </p:nvSpPr>
          <p:spPr>
            <a:xfrm>
              <a:off x="2377040" y="915566"/>
              <a:ext cx="1379537" cy="2151062"/>
            </a:xfrm>
            <a:prstGeom prst="roundRect">
              <a:avLst>
                <a:gd name="adj" fmla="val 10553"/>
              </a:avLst>
            </a:prstGeom>
            <a:solidFill>
              <a:schemeClr val="bg1">
                <a:alpha val="2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0" bIns="720000" anchor="ctr"/>
            <a:lstStyle/>
            <a:p>
              <a:pPr algn="ctr">
                <a:defRPr/>
              </a:pPr>
              <a:r>
                <a:rPr lang="zh-CN" altLang="en-US" sz="2400" dirty="0">
                  <a:latin typeface="微软雅黑" panose="020B0503020204020204" pitchFamily="34" charset="-122"/>
                </a:rPr>
                <a:t>预算管理</a:t>
              </a:r>
            </a:p>
          </p:txBody>
        </p:sp>
        <p:sp>
          <p:nvSpPr>
            <p:cNvPr id="7" name="任意多边形 6"/>
            <p:cNvSpPr/>
            <p:nvPr/>
          </p:nvSpPr>
          <p:spPr>
            <a:xfrm>
              <a:off x="2778677" y="2474491"/>
              <a:ext cx="977900" cy="271462"/>
            </a:xfrm>
            <a:custGeom>
              <a:avLst/>
              <a:gdLst>
                <a:gd name="connsiteX0" fmla="*/ 199881 w 1428750"/>
                <a:gd name="connsiteY0" fmla="*/ 37295 h 395654"/>
                <a:gd name="connsiteX1" fmla="*/ 39349 w 1428750"/>
                <a:gd name="connsiteY1" fmla="*/ 197827 h 395654"/>
                <a:gd name="connsiteX2" fmla="*/ 199881 w 1428750"/>
                <a:gd name="connsiteY2" fmla="*/ 358359 h 395654"/>
                <a:gd name="connsiteX3" fmla="*/ 360413 w 1428750"/>
                <a:gd name="connsiteY3" fmla="*/ 197827 h 395654"/>
                <a:gd name="connsiteX4" fmla="*/ 199881 w 1428750"/>
                <a:gd name="connsiteY4" fmla="*/ 37295 h 395654"/>
                <a:gd name="connsiteX5" fmla="*/ 197827 w 1428750"/>
                <a:gd name="connsiteY5" fmla="*/ 0 h 395654"/>
                <a:gd name="connsiteX6" fmla="*/ 1428750 w 1428750"/>
                <a:gd name="connsiteY6" fmla="*/ 0 h 395654"/>
                <a:gd name="connsiteX7" fmla="*/ 1428750 w 1428750"/>
                <a:gd name="connsiteY7" fmla="*/ 395654 h 395654"/>
                <a:gd name="connsiteX8" fmla="*/ 197827 w 1428750"/>
                <a:gd name="connsiteY8" fmla="*/ 395654 h 395654"/>
                <a:gd name="connsiteX9" fmla="*/ 0 w 1428750"/>
                <a:gd name="connsiteY9" fmla="*/ 197827 h 395654"/>
                <a:gd name="connsiteX10" fmla="*/ 197827 w 1428750"/>
                <a:gd name="connsiteY10" fmla="*/ 0 h 39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8750" h="395654">
                  <a:moveTo>
                    <a:pt x="199881" y="37295"/>
                  </a:moveTo>
                  <a:cubicBezTo>
                    <a:pt x="111222" y="37295"/>
                    <a:pt x="39349" y="109168"/>
                    <a:pt x="39349" y="197827"/>
                  </a:cubicBezTo>
                  <a:cubicBezTo>
                    <a:pt x="39349" y="286486"/>
                    <a:pt x="111222" y="358359"/>
                    <a:pt x="199881" y="358359"/>
                  </a:cubicBezTo>
                  <a:cubicBezTo>
                    <a:pt x="288540" y="358359"/>
                    <a:pt x="360413" y="286486"/>
                    <a:pt x="360413" y="197827"/>
                  </a:cubicBezTo>
                  <a:cubicBezTo>
                    <a:pt x="360413" y="109168"/>
                    <a:pt x="288540" y="37295"/>
                    <a:pt x="199881" y="37295"/>
                  </a:cubicBezTo>
                  <a:close/>
                  <a:moveTo>
                    <a:pt x="197827" y="0"/>
                  </a:moveTo>
                  <a:lnTo>
                    <a:pt x="1428750" y="0"/>
                  </a:lnTo>
                  <a:lnTo>
                    <a:pt x="1428750" y="395654"/>
                  </a:lnTo>
                  <a:lnTo>
                    <a:pt x="197827" y="395654"/>
                  </a:lnTo>
                  <a:cubicBezTo>
                    <a:pt x="88570" y="395654"/>
                    <a:pt x="0" y="307084"/>
                    <a:pt x="0" y="197827"/>
                  </a:cubicBezTo>
                  <a:cubicBezTo>
                    <a:pt x="0" y="88570"/>
                    <a:pt x="88570" y="0"/>
                    <a:pt x="197827" y="0"/>
                  </a:cubicBezTo>
                  <a:close/>
                </a:path>
              </a:pathLst>
            </a:cu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rIns="0" anchor="ctr"/>
            <a:lstStyle/>
            <a:p>
              <a:pPr>
                <a:defRPr/>
              </a:pPr>
              <a:r>
                <a:rPr lang="en-US" altLang="zh-CN" sz="2135" dirty="0">
                  <a:latin typeface="微软雅黑" panose="020B0503020204020204" pitchFamily="34" charset="-122"/>
                </a:rPr>
                <a:t>B</a:t>
              </a:r>
              <a:endParaRPr lang="zh-CN" altLang="en-US" sz="2135" dirty="0">
                <a:latin typeface="微软雅黑" panose="020B0503020204020204" pitchFamily="34" charset="-122"/>
              </a:endParaRPr>
            </a:p>
          </p:txBody>
        </p:sp>
      </p:grpSp>
      <p:grpSp>
        <p:nvGrpSpPr>
          <p:cNvPr id="8" name="组合 7"/>
          <p:cNvGrpSpPr/>
          <p:nvPr/>
        </p:nvGrpSpPr>
        <p:grpSpPr>
          <a:xfrm>
            <a:off x="5127228" y="1905067"/>
            <a:ext cx="1837267" cy="2868083"/>
            <a:chOff x="3886752" y="915566"/>
            <a:chExt cx="1377950" cy="2151062"/>
          </a:xfrm>
        </p:grpSpPr>
        <p:sp>
          <p:nvSpPr>
            <p:cNvPr id="9" name="圆角矩形 8"/>
            <p:cNvSpPr/>
            <p:nvPr/>
          </p:nvSpPr>
          <p:spPr>
            <a:xfrm>
              <a:off x="3886752" y="915566"/>
              <a:ext cx="1377950" cy="2151062"/>
            </a:xfrm>
            <a:prstGeom prst="roundRect">
              <a:avLst>
                <a:gd name="adj" fmla="val 10553"/>
              </a:avLst>
            </a:prstGeom>
            <a:solidFill>
              <a:schemeClr val="bg1">
                <a:alpha val="2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0" bIns="720000" anchor="ctr"/>
            <a:lstStyle/>
            <a:p>
              <a:pPr algn="ctr">
                <a:defRPr/>
              </a:pPr>
              <a:r>
                <a:rPr lang="zh-CN" altLang="en-US" sz="2400" dirty="0">
                  <a:latin typeface="微软雅黑" panose="020B0503020204020204" pitchFamily="34" charset="-122"/>
                </a:rPr>
                <a:t>商务控制</a:t>
              </a:r>
            </a:p>
          </p:txBody>
        </p:sp>
        <p:sp>
          <p:nvSpPr>
            <p:cNvPr id="10" name="任意多边形 9"/>
            <p:cNvSpPr/>
            <p:nvPr/>
          </p:nvSpPr>
          <p:spPr>
            <a:xfrm>
              <a:off x="4286802" y="2474491"/>
              <a:ext cx="977900" cy="271462"/>
            </a:xfrm>
            <a:custGeom>
              <a:avLst/>
              <a:gdLst>
                <a:gd name="connsiteX0" fmla="*/ 199881 w 1428750"/>
                <a:gd name="connsiteY0" fmla="*/ 37295 h 395654"/>
                <a:gd name="connsiteX1" fmla="*/ 39349 w 1428750"/>
                <a:gd name="connsiteY1" fmla="*/ 197827 h 395654"/>
                <a:gd name="connsiteX2" fmla="*/ 199881 w 1428750"/>
                <a:gd name="connsiteY2" fmla="*/ 358359 h 395654"/>
                <a:gd name="connsiteX3" fmla="*/ 360413 w 1428750"/>
                <a:gd name="connsiteY3" fmla="*/ 197827 h 395654"/>
                <a:gd name="connsiteX4" fmla="*/ 199881 w 1428750"/>
                <a:gd name="connsiteY4" fmla="*/ 37295 h 395654"/>
                <a:gd name="connsiteX5" fmla="*/ 197827 w 1428750"/>
                <a:gd name="connsiteY5" fmla="*/ 0 h 395654"/>
                <a:gd name="connsiteX6" fmla="*/ 1428750 w 1428750"/>
                <a:gd name="connsiteY6" fmla="*/ 0 h 395654"/>
                <a:gd name="connsiteX7" fmla="*/ 1428750 w 1428750"/>
                <a:gd name="connsiteY7" fmla="*/ 395654 h 395654"/>
                <a:gd name="connsiteX8" fmla="*/ 197827 w 1428750"/>
                <a:gd name="connsiteY8" fmla="*/ 395654 h 395654"/>
                <a:gd name="connsiteX9" fmla="*/ 0 w 1428750"/>
                <a:gd name="connsiteY9" fmla="*/ 197827 h 395654"/>
                <a:gd name="connsiteX10" fmla="*/ 197827 w 1428750"/>
                <a:gd name="connsiteY10" fmla="*/ 0 h 39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8750" h="395654">
                  <a:moveTo>
                    <a:pt x="199881" y="37295"/>
                  </a:moveTo>
                  <a:cubicBezTo>
                    <a:pt x="111222" y="37295"/>
                    <a:pt x="39349" y="109168"/>
                    <a:pt x="39349" y="197827"/>
                  </a:cubicBezTo>
                  <a:cubicBezTo>
                    <a:pt x="39349" y="286486"/>
                    <a:pt x="111222" y="358359"/>
                    <a:pt x="199881" y="358359"/>
                  </a:cubicBezTo>
                  <a:cubicBezTo>
                    <a:pt x="288540" y="358359"/>
                    <a:pt x="360413" y="286486"/>
                    <a:pt x="360413" y="197827"/>
                  </a:cubicBezTo>
                  <a:cubicBezTo>
                    <a:pt x="360413" y="109168"/>
                    <a:pt x="288540" y="37295"/>
                    <a:pt x="199881" y="37295"/>
                  </a:cubicBezTo>
                  <a:close/>
                  <a:moveTo>
                    <a:pt x="197827" y="0"/>
                  </a:moveTo>
                  <a:lnTo>
                    <a:pt x="1428750" y="0"/>
                  </a:lnTo>
                  <a:lnTo>
                    <a:pt x="1428750" y="395654"/>
                  </a:lnTo>
                  <a:lnTo>
                    <a:pt x="197827" y="395654"/>
                  </a:lnTo>
                  <a:cubicBezTo>
                    <a:pt x="88570" y="395654"/>
                    <a:pt x="0" y="307084"/>
                    <a:pt x="0" y="197827"/>
                  </a:cubicBezTo>
                  <a:cubicBezTo>
                    <a:pt x="0" y="88570"/>
                    <a:pt x="88570" y="0"/>
                    <a:pt x="197827" y="0"/>
                  </a:cubicBezTo>
                  <a:close/>
                </a:path>
              </a:pathLst>
            </a:cu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rIns="0" anchor="ctr"/>
            <a:lstStyle/>
            <a:p>
              <a:pPr>
                <a:defRPr/>
              </a:pPr>
              <a:r>
                <a:rPr lang="en-US" altLang="zh-CN" sz="2135" dirty="0">
                  <a:latin typeface="微软雅黑" panose="020B0503020204020204" pitchFamily="34" charset="-122"/>
                </a:rPr>
                <a:t>C</a:t>
              </a:r>
              <a:endParaRPr lang="zh-CN" altLang="en-US" sz="2135" dirty="0">
                <a:latin typeface="微软雅黑" panose="020B0503020204020204" pitchFamily="34" charset="-122"/>
              </a:endParaRPr>
            </a:p>
          </p:txBody>
        </p:sp>
      </p:grpSp>
      <p:grpSp>
        <p:nvGrpSpPr>
          <p:cNvPr id="11" name="组合 10"/>
          <p:cNvGrpSpPr/>
          <p:nvPr/>
        </p:nvGrpSpPr>
        <p:grpSpPr>
          <a:xfrm>
            <a:off x="7138061" y="1905067"/>
            <a:ext cx="1839384" cy="2868083"/>
            <a:chOff x="5394877" y="915566"/>
            <a:chExt cx="1379538" cy="2151062"/>
          </a:xfrm>
        </p:grpSpPr>
        <p:sp>
          <p:nvSpPr>
            <p:cNvPr id="12" name="圆角矩形 11"/>
            <p:cNvSpPr/>
            <p:nvPr/>
          </p:nvSpPr>
          <p:spPr>
            <a:xfrm>
              <a:off x="5394877" y="915566"/>
              <a:ext cx="1379538" cy="2151062"/>
            </a:xfrm>
            <a:prstGeom prst="roundRect">
              <a:avLst>
                <a:gd name="adj" fmla="val 10553"/>
              </a:avLst>
            </a:prstGeom>
            <a:solidFill>
              <a:schemeClr val="bg1">
                <a:alpha val="2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0" bIns="720000" anchor="ctr"/>
            <a:lstStyle/>
            <a:p>
              <a:pPr algn="ctr">
                <a:defRPr/>
              </a:pPr>
              <a:r>
                <a:rPr lang="zh-CN" altLang="en-US" sz="2400" dirty="0">
                  <a:latin typeface="微软雅黑" panose="020B0503020204020204" pitchFamily="34" charset="-122"/>
                </a:rPr>
                <a:t>资金运营</a:t>
              </a:r>
            </a:p>
          </p:txBody>
        </p:sp>
        <p:sp>
          <p:nvSpPr>
            <p:cNvPr id="13" name="任意多边形 12"/>
            <p:cNvSpPr/>
            <p:nvPr/>
          </p:nvSpPr>
          <p:spPr>
            <a:xfrm>
              <a:off x="5794927" y="2474491"/>
              <a:ext cx="979488" cy="271462"/>
            </a:xfrm>
            <a:custGeom>
              <a:avLst/>
              <a:gdLst>
                <a:gd name="connsiteX0" fmla="*/ 199881 w 1428750"/>
                <a:gd name="connsiteY0" fmla="*/ 37295 h 395654"/>
                <a:gd name="connsiteX1" fmla="*/ 39349 w 1428750"/>
                <a:gd name="connsiteY1" fmla="*/ 197827 h 395654"/>
                <a:gd name="connsiteX2" fmla="*/ 199881 w 1428750"/>
                <a:gd name="connsiteY2" fmla="*/ 358359 h 395654"/>
                <a:gd name="connsiteX3" fmla="*/ 360413 w 1428750"/>
                <a:gd name="connsiteY3" fmla="*/ 197827 h 395654"/>
                <a:gd name="connsiteX4" fmla="*/ 199881 w 1428750"/>
                <a:gd name="connsiteY4" fmla="*/ 37295 h 395654"/>
                <a:gd name="connsiteX5" fmla="*/ 197827 w 1428750"/>
                <a:gd name="connsiteY5" fmla="*/ 0 h 395654"/>
                <a:gd name="connsiteX6" fmla="*/ 1428750 w 1428750"/>
                <a:gd name="connsiteY6" fmla="*/ 0 h 395654"/>
                <a:gd name="connsiteX7" fmla="*/ 1428750 w 1428750"/>
                <a:gd name="connsiteY7" fmla="*/ 395654 h 395654"/>
                <a:gd name="connsiteX8" fmla="*/ 197827 w 1428750"/>
                <a:gd name="connsiteY8" fmla="*/ 395654 h 395654"/>
                <a:gd name="connsiteX9" fmla="*/ 0 w 1428750"/>
                <a:gd name="connsiteY9" fmla="*/ 197827 h 395654"/>
                <a:gd name="connsiteX10" fmla="*/ 197827 w 1428750"/>
                <a:gd name="connsiteY10" fmla="*/ 0 h 39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8750" h="395654">
                  <a:moveTo>
                    <a:pt x="199881" y="37295"/>
                  </a:moveTo>
                  <a:cubicBezTo>
                    <a:pt x="111222" y="37295"/>
                    <a:pt x="39349" y="109168"/>
                    <a:pt x="39349" y="197827"/>
                  </a:cubicBezTo>
                  <a:cubicBezTo>
                    <a:pt x="39349" y="286486"/>
                    <a:pt x="111222" y="358359"/>
                    <a:pt x="199881" y="358359"/>
                  </a:cubicBezTo>
                  <a:cubicBezTo>
                    <a:pt x="288540" y="358359"/>
                    <a:pt x="360413" y="286486"/>
                    <a:pt x="360413" y="197827"/>
                  </a:cubicBezTo>
                  <a:cubicBezTo>
                    <a:pt x="360413" y="109168"/>
                    <a:pt x="288540" y="37295"/>
                    <a:pt x="199881" y="37295"/>
                  </a:cubicBezTo>
                  <a:close/>
                  <a:moveTo>
                    <a:pt x="197827" y="0"/>
                  </a:moveTo>
                  <a:lnTo>
                    <a:pt x="1428750" y="0"/>
                  </a:lnTo>
                  <a:lnTo>
                    <a:pt x="1428750" y="395654"/>
                  </a:lnTo>
                  <a:lnTo>
                    <a:pt x="197827" y="395654"/>
                  </a:lnTo>
                  <a:cubicBezTo>
                    <a:pt x="88570" y="395654"/>
                    <a:pt x="0" y="307084"/>
                    <a:pt x="0" y="197827"/>
                  </a:cubicBezTo>
                  <a:cubicBezTo>
                    <a:pt x="0" y="88570"/>
                    <a:pt x="88570" y="0"/>
                    <a:pt x="197827" y="0"/>
                  </a:cubicBezTo>
                  <a:close/>
                </a:path>
              </a:pathLst>
            </a:cu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rIns="0" anchor="ctr"/>
            <a:lstStyle/>
            <a:p>
              <a:pPr>
                <a:defRPr/>
              </a:pPr>
              <a:r>
                <a:rPr lang="en-US" altLang="zh-CN" sz="2135" dirty="0">
                  <a:latin typeface="微软雅黑" panose="020B0503020204020204" pitchFamily="34" charset="-122"/>
                </a:rPr>
                <a:t>D</a:t>
              </a:r>
              <a:endParaRPr lang="zh-CN" altLang="en-US" sz="2135" dirty="0">
                <a:latin typeface="微软雅黑" panose="020B0503020204020204" pitchFamily="34" charset="-122"/>
              </a:endParaRPr>
            </a:p>
          </p:txBody>
        </p:sp>
      </p:grpSp>
      <p:grpSp>
        <p:nvGrpSpPr>
          <p:cNvPr id="14" name="组合 13"/>
          <p:cNvGrpSpPr/>
          <p:nvPr/>
        </p:nvGrpSpPr>
        <p:grpSpPr>
          <a:xfrm>
            <a:off x="9148895" y="1905067"/>
            <a:ext cx="1839384" cy="2868083"/>
            <a:chOff x="6903002" y="915566"/>
            <a:chExt cx="1379538" cy="2151062"/>
          </a:xfrm>
        </p:grpSpPr>
        <p:sp>
          <p:nvSpPr>
            <p:cNvPr id="15" name="圆角矩形 14"/>
            <p:cNvSpPr/>
            <p:nvPr/>
          </p:nvSpPr>
          <p:spPr>
            <a:xfrm>
              <a:off x="6903002" y="915566"/>
              <a:ext cx="1379538" cy="2151062"/>
            </a:xfrm>
            <a:prstGeom prst="roundRect">
              <a:avLst>
                <a:gd name="adj" fmla="val 10553"/>
              </a:avLst>
            </a:prstGeom>
            <a:solidFill>
              <a:schemeClr val="bg1">
                <a:alpha val="2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0" bIns="720000" anchor="ctr"/>
            <a:lstStyle/>
            <a:p>
              <a:pPr algn="ctr">
                <a:defRPr/>
              </a:pPr>
              <a:r>
                <a:rPr lang="zh-CN" altLang="en-US" sz="2400" dirty="0">
                  <a:latin typeface="微软雅黑" panose="020B0503020204020204" pitchFamily="34" charset="-122"/>
                </a:rPr>
                <a:t>投资运营</a:t>
              </a:r>
            </a:p>
          </p:txBody>
        </p:sp>
        <p:sp>
          <p:nvSpPr>
            <p:cNvPr id="16" name="任意多边形 15"/>
            <p:cNvSpPr/>
            <p:nvPr/>
          </p:nvSpPr>
          <p:spPr>
            <a:xfrm>
              <a:off x="7304640" y="2474491"/>
              <a:ext cx="977900" cy="271462"/>
            </a:xfrm>
            <a:custGeom>
              <a:avLst/>
              <a:gdLst>
                <a:gd name="connsiteX0" fmla="*/ 199881 w 1428750"/>
                <a:gd name="connsiteY0" fmla="*/ 37295 h 395654"/>
                <a:gd name="connsiteX1" fmla="*/ 39349 w 1428750"/>
                <a:gd name="connsiteY1" fmla="*/ 197827 h 395654"/>
                <a:gd name="connsiteX2" fmla="*/ 199881 w 1428750"/>
                <a:gd name="connsiteY2" fmla="*/ 358359 h 395654"/>
                <a:gd name="connsiteX3" fmla="*/ 360413 w 1428750"/>
                <a:gd name="connsiteY3" fmla="*/ 197827 h 395654"/>
                <a:gd name="connsiteX4" fmla="*/ 199881 w 1428750"/>
                <a:gd name="connsiteY4" fmla="*/ 37295 h 395654"/>
                <a:gd name="connsiteX5" fmla="*/ 197827 w 1428750"/>
                <a:gd name="connsiteY5" fmla="*/ 0 h 395654"/>
                <a:gd name="connsiteX6" fmla="*/ 1428750 w 1428750"/>
                <a:gd name="connsiteY6" fmla="*/ 0 h 395654"/>
                <a:gd name="connsiteX7" fmla="*/ 1428750 w 1428750"/>
                <a:gd name="connsiteY7" fmla="*/ 395654 h 395654"/>
                <a:gd name="connsiteX8" fmla="*/ 197827 w 1428750"/>
                <a:gd name="connsiteY8" fmla="*/ 395654 h 395654"/>
                <a:gd name="connsiteX9" fmla="*/ 0 w 1428750"/>
                <a:gd name="connsiteY9" fmla="*/ 197827 h 395654"/>
                <a:gd name="connsiteX10" fmla="*/ 197827 w 1428750"/>
                <a:gd name="connsiteY10" fmla="*/ 0 h 39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8750" h="395654">
                  <a:moveTo>
                    <a:pt x="199881" y="37295"/>
                  </a:moveTo>
                  <a:cubicBezTo>
                    <a:pt x="111222" y="37295"/>
                    <a:pt x="39349" y="109168"/>
                    <a:pt x="39349" y="197827"/>
                  </a:cubicBezTo>
                  <a:cubicBezTo>
                    <a:pt x="39349" y="286486"/>
                    <a:pt x="111222" y="358359"/>
                    <a:pt x="199881" y="358359"/>
                  </a:cubicBezTo>
                  <a:cubicBezTo>
                    <a:pt x="288540" y="358359"/>
                    <a:pt x="360413" y="286486"/>
                    <a:pt x="360413" y="197827"/>
                  </a:cubicBezTo>
                  <a:cubicBezTo>
                    <a:pt x="360413" y="109168"/>
                    <a:pt x="288540" y="37295"/>
                    <a:pt x="199881" y="37295"/>
                  </a:cubicBezTo>
                  <a:close/>
                  <a:moveTo>
                    <a:pt x="197827" y="0"/>
                  </a:moveTo>
                  <a:lnTo>
                    <a:pt x="1428750" y="0"/>
                  </a:lnTo>
                  <a:lnTo>
                    <a:pt x="1428750" y="395654"/>
                  </a:lnTo>
                  <a:lnTo>
                    <a:pt x="197827" y="395654"/>
                  </a:lnTo>
                  <a:cubicBezTo>
                    <a:pt x="88570" y="395654"/>
                    <a:pt x="0" y="307084"/>
                    <a:pt x="0" y="197827"/>
                  </a:cubicBezTo>
                  <a:cubicBezTo>
                    <a:pt x="0" y="88570"/>
                    <a:pt x="88570" y="0"/>
                    <a:pt x="197827" y="0"/>
                  </a:cubicBezTo>
                  <a:close/>
                </a:path>
              </a:pathLst>
            </a:cu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rIns="0" anchor="ctr"/>
            <a:lstStyle/>
            <a:p>
              <a:pPr>
                <a:defRPr/>
              </a:pPr>
              <a:r>
                <a:rPr lang="en-US" altLang="zh-CN" sz="2135" dirty="0">
                  <a:latin typeface="微软雅黑" panose="020B0503020204020204" pitchFamily="34" charset="-122"/>
                </a:rPr>
                <a:t>E</a:t>
              </a:r>
              <a:endParaRPr lang="zh-CN" altLang="en-US" sz="2135" dirty="0">
                <a:latin typeface="微软雅黑" panose="020B0503020204020204" pitchFamily="34" charset="-122"/>
              </a:endParaRPr>
            </a:p>
          </p:txBody>
        </p:sp>
      </p:grpSp>
      <p:grpSp>
        <p:nvGrpSpPr>
          <p:cNvPr id="18" name="组合 17"/>
          <p:cNvGrpSpPr/>
          <p:nvPr/>
        </p:nvGrpSpPr>
        <p:grpSpPr>
          <a:xfrm>
            <a:off x="637804" y="297886"/>
            <a:ext cx="2230495" cy="547045"/>
            <a:chOff x="478353" y="223414"/>
            <a:chExt cx="1672871" cy="410284"/>
          </a:xfrm>
        </p:grpSpPr>
        <p:grpSp>
          <p:nvGrpSpPr>
            <p:cNvPr id="19" name="组合 18"/>
            <p:cNvGrpSpPr/>
            <p:nvPr/>
          </p:nvGrpSpPr>
          <p:grpSpPr>
            <a:xfrm>
              <a:off x="884819" y="243682"/>
              <a:ext cx="1266405" cy="374793"/>
              <a:chOff x="2140743" y="1400813"/>
              <a:chExt cx="1728192" cy="511459"/>
            </a:xfrm>
          </p:grpSpPr>
          <p:sp>
            <p:nvSpPr>
              <p:cNvPr id="21" name="TextBox 20"/>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22" name="矩形 21"/>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20"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1+#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3"/>
          <p:cNvGrpSpPr/>
          <p:nvPr/>
        </p:nvGrpSpPr>
        <p:grpSpPr bwMode="auto">
          <a:xfrm>
            <a:off x="6575175" y="4434611"/>
            <a:ext cx="1727200" cy="884992"/>
            <a:chOff x="5115234" y="4595156"/>
            <a:chExt cx="1296000" cy="663176"/>
          </a:xfrm>
        </p:grpSpPr>
        <p:sp>
          <p:nvSpPr>
            <p:cNvPr id="29" name="TextBox 28"/>
            <p:cNvSpPr txBox="1"/>
            <p:nvPr/>
          </p:nvSpPr>
          <p:spPr>
            <a:xfrm>
              <a:off x="5115234" y="4758528"/>
              <a:ext cx="1296000" cy="499804"/>
            </a:xfrm>
            <a:prstGeom prst="rect">
              <a:avLst/>
            </a:prstGeom>
            <a:noFill/>
          </p:spPr>
          <p:txBody>
            <a:bodyPr>
              <a:spAutoFit/>
            </a:bodyPr>
            <a:lstStyle/>
            <a:p>
              <a:pPr algn="just">
                <a:defRPr/>
              </a:pPr>
              <a:r>
                <a:rPr lang="zh-CN" altLang="en-US" sz="1865" b="1" dirty="0">
                  <a:solidFill>
                    <a:schemeClr val="bg1">
                      <a:lumMod val="65000"/>
                    </a:schemeClr>
                  </a:solidFill>
                  <a:latin typeface="幼圆" panose="02010509060101010101" pitchFamily="49" charset="-122"/>
                  <a:ea typeface="幼圆" panose="02010509060101010101" pitchFamily="49" charset="-122"/>
                </a:rPr>
                <a:t>请在此处输入您的文本。</a:t>
              </a:r>
            </a:p>
          </p:txBody>
        </p:sp>
        <p:sp>
          <p:nvSpPr>
            <p:cNvPr id="30" name="矩形 29"/>
            <p:cNvSpPr/>
            <p:nvPr/>
          </p:nvSpPr>
          <p:spPr>
            <a:xfrm>
              <a:off x="5196233" y="4595156"/>
              <a:ext cx="1134000" cy="98341"/>
            </a:xfrm>
            <a:prstGeom prst="rect">
              <a:avLst/>
            </a:prstGeom>
            <a:solidFill>
              <a:schemeClr val="bg1">
                <a:lumMod val="85000"/>
                <a:alpha val="50000"/>
              </a:schemeClr>
            </a:solidFill>
            <a:ln>
              <a:noFill/>
            </a:ln>
            <a:effectLst>
              <a:outerShdw dist="127000" algn="l" rotWithShape="0">
                <a:schemeClr val="bg1">
                  <a:alpha val="1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dirty="0">
                <a:solidFill>
                  <a:schemeClr val="bg1">
                    <a:lumMod val="65000"/>
                  </a:schemeClr>
                </a:solidFill>
              </a:endParaRPr>
            </a:p>
          </p:txBody>
        </p:sp>
      </p:grpSp>
      <p:grpSp>
        <p:nvGrpSpPr>
          <p:cNvPr id="31" name="组合 2"/>
          <p:cNvGrpSpPr/>
          <p:nvPr/>
        </p:nvGrpSpPr>
        <p:grpSpPr bwMode="auto">
          <a:xfrm>
            <a:off x="8609291" y="4434611"/>
            <a:ext cx="1729317" cy="884992"/>
            <a:chOff x="6498128" y="4595156"/>
            <a:chExt cx="1296000" cy="663176"/>
          </a:xfrm>
        </p:grpSpPr>
        <p:sp>
          <p:nvSpPr>
            <p:cNvPr id="32" name="TextBox 31"/>
            <p:cNvSpPr txBox="1"/>
            <p:nvPr/>
          </p:nvSpPr>
          <p:spPr>
            <a:xfrm>
              <a:off x="6498128" y="4758528"/>
              <a:ext cx="1296000" cy="499804"/>
            </a:xfrm>
            <a:prstGeom prst="rect">
              <a:avLst/>
            </a:prstGeom>
            <a:noFill/>
          </p:spPr>
          <p:txBody>
            <a:bodyPr>
              <a:spAutoFit/>
            </a:bodyPr>
            <a:lstStyle/>
            <a:p>
              <a:pPr algn="just">
                <a:defRPr/>
              </a:pPr>
              <a:r>
                <a:rPr lang="zh-CN" altLang="en-US" sz="1865" b="1" dirty="0">
                  <a:solidFill>
                    <a:schemeClr val="bg1">
                      <a:lumMod val="65000"/>
                    </a:schemeClr>
                  </a:solidFill>
                  <a:latin typeface="幼圆" panose="02010509060101010101" pitchFamily="49" charset="-122"/>
                  <a:ea typeface="幼圆" panose="02010509060101010101" pitchFamily="49" charset="-122"/>
                </a:rPr>
                <a:t>请在此处输入您的文本。</a:t>
              </a:r>
            </a:p>
          </p:txBody>
        </p:sp>
        <p:sp>
          <p:nvSpPr>
            <p:cNvPr id="33" name="矩形 32"/>
            <p:cNvSpPr/>
            <p:nvPr/>
          </p:nvSpPr>
          <p:spPr>
            <a:xfrm>
              <a:off x="6579029" y="4595156"/>
              <a:ext cx="1134197" cy="98341"/>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dirty="0">
                <a:solidFill>
                  <a:schemeClr val="bg1">
                    <a:lumMod val="65000"/>
                  </a:schemeClr>
                </a:solidFill>
              </a:endParaRPr>
            </a:p>
          </p:txBody>
        </p:sp>
      </p:grpSp>
      <p:grpSp>
        <p:nvGrpSpPr>
          <p:cNvPr id="34" name="组合 7"/>
          <p:cNvGrpSpPr/>
          <p:nvPr/>
        </p:nvGrpSpPr>
        <p:grpSpPr bwMode="auto">
          <a:xfrm>
            <a:off x="2504824" y="4430388"/>
            <a:ext cx="1727200" cy="889226"/>
            <a:chOff x="1918919" y="4591329"/>
            <a:chExt cx="1295815" cy="666881"/>
          </a:xfrm>
        </p:grpSpPr>
        <p:sp>
          <p:nvSpPr>
            <p:cNvPr id="35" name="矩形 34"/>
            <p:cNvSpPr/>
            <p:nvPr/>
          </p:nvSpPr>
          <p:spPr>
            <a:xfrm>
              <a:off x="1999908" y="4591329"/>
              <a:ext cx="1133838" cy="98419"/>
            </a:xfrm>
            <a:prstGeom prst="rect">
              <a:avLst/>
            </a:prstGeom>
            <a:solidFill>
              <a:schemeClr val="bg1">
                <a:lumMod val="85000"/>
                <a:alpha val="50000"/>
              </a:schemeClr>
            </a:solidFill>
            <a:ln>
              <a:noFill/>
            </a:ln>
            <a:effectLst>
              <a:outerShdw dist="127000" algn="l" rotWithShape="0">
                <a:schemeClr val="bg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dirty="0">
                <a:solidFill>
                  <a:schemeClr val="bg1">
                    <a:lumMod val="65000"/>
                  </a:schemeClr>
                </a:solidFill>
              </a:endParaRPr>
            </a:p>
          </p:txBody>
        </p:sp>
        <p:sp>
          <p:nvSpPr>
            <p:cNvPr id="36" name="TextBox 15"/>
            <p:cNvSpPr txBox="1"/>
            <p:nvPr/>
          </p:nvSpPr>
          <p:spPr>
            <a:xfrm>
              <a:off x="1918919" y="4758006"/>
              <a:ext cx="1295815" cy="500204"/>
            </a:xfrm>
            <a:prstGeom prst="rect">
              <a:avLst/>
            </a:prstGeom>
            <a:noFill/>
          </p:spPr>
          <p:txBody>
            <a:bodyPr>
              <a:spAutoFit/>
            </a:bodyPr>
            <a:lstStyle/>
            <a:p>
              <a:pPr algn="just">
                <a:defRPr/>
              </a:pPr>
              <a:r>
                <a:rPr lang="zh-CN" altLang="en-US" sz="1865" b="1" dirty="0">
                  <a:solidFill>
                    <a:schemeClr val="bg1">
                      <a:lumMod val="65000"/>
                    </a:schemeClr>
                  </a:solidFill>
                  <a:latin typeface="幼圆" panose="02010509060101010101" pitchFamily="49" charset="-122"/>
                  <a:ea typeface="幼圆" panose="02010509060101010101" pitchFamily="49" charset="-122"/>
                </a:rPr>
                <a:t>请在此处输入您的文本。</a:t>
              </a:r>
            </a:p>
          </p:txBody>
        </p:sp>
      </p:grpSp>
      <p:grpSp>
        <p:nvGrpSpPr>
          <p:cNvPr id="37" name="组合 4"/>
          <p:cNvGrpSpPr/>
          <p:nvPr/>
        </p:nvGrpSpPr>
        <p:grpSpPr bwMode="auto">
          <a:xfrm>
            <a:off x="4538941" y="4430385"/>
            <a:ext cx="1727200" cy="884992"/>
            <a:chOff x="3551718" y="4595156"/>
            <a:chExt cx="1295815" cy="663176"/>
          </a:xfrm>
        </p:grpSpPr>
        <p:sp>
          <p:nvSpPr>
            <p:cNvPr id="38" name="矩形 37"/>
            <p:cNvSpPr/>
            <p:nvPr/>
          </p:nvSpPr>
          <p:spPr>
            <a:xfrm>
              <a:off x="3632706" y="4595156"/>
              <a:ext cx="1133838" cy="98341"/>
            </a:xfrm>
            <a:prstGeom prst="rect">
              <a:avLst/>
            </a:prstGeom>
            <a:solidFill>
              <a:schemeClr val="bg1">
                <a:lumMod val="85000"/>
                <a:alpha val="50000"/>
              </a:schemeClr>
            </a:solidFill>
            <a:ln>
              <a:noFill/>
            </a:ln>
            <a:effectLst>
              <a:outerShdw dist="127000" algn="l" rotWithShape="0">
                <a:schemeClr val="bg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dirty="0">
                <a:solidFill>
                  <a:schemeClr val="bg1">
                    <a:lumMod val="65000"/>
                  </a:schemeClr>
                </a:solidFill>
              </a:endParaRPr>
            </a:p>
          </p:txBody>
        </p:sp>
        <p:sp>
          <p:nvSpPr>
            <p:cNvPr id="39" name="TextBox 15"/>
            <p:cNvSpPr txBox="1"/>
            <p:nvPr/>
          </p:nvSpPr>
          <p:spPr>
            <a:xfrm>
              <a:off x="3551718" y="4758528"/>
              <a:ext cx="1295815" cy="499804"/>
            </a:xfrm>
            <a:prstGeom prst="rect">
              <a:avLst/>
            </a:prstGeom>
            <a:noFill/>
          </p:spPr>
          <p:txBody>
            <a:bodyPr>
              <a:spAutoFit/>
            </a:bodyPr>
            <a:lstStyle/>
            <a:p>
              <a:pPr algn="just">
                <a:defRPr/>
              </a:pPr>
              <a:r>
                <a:rPr lang="zh-CN" altLang="en-US" sz="1865" b="1" dirty="0">
                  <a:solidFill>
                    <a:schemeClr val="bg1">
                      <a:lumMod val="65000"/>
                    </a:schemeClr>
                  </a:solidFill>
                  <a:latin typeface="幼圆" panose="02010509060101010101" pitchFamily="49" charset="-122"/>
                  <a:ea typeface="幼圆" panose="02010509060101010101" pitchFamily="49" charset="-122"/>
                </a:rPr>
                <a:t>请在此处输入您的文本。</a:t>
              </a:r>
            </a:p>
          </p:txBody>
        </p:sp>
      </p:grpSp>
      <p:grpSp>
        <p:nvGrpSpPr>
          <p:cNvPr id="40" name="组合 39"/>
          <p:cNvGrpSpPr/>
          <p:nvPr/>
        </p:nvGrpSpPr>
        <p:grpSpPr>
          <a:xfrm>
            <a:off x="2031212" y="1316765"/>
            <a:ext cx="7954433" cy="2743200"/>
            <a:chOff x="1523408" y="1144984"/>
            <a:chExt cx="5965825" cy="2057400"/>
          </a:xfrm>
        </p:grpSpPr>
        <p:sp>
          <p:nvSpPr>
            <p:cNvPr id="41" name="泪滴形 40"/>
            <p:cNvSpPr/>
            <p:nvPr/>
          </p:nvSpPr>
          <p:spPr>
            <a:xfrm>
              <a:off x="6298608" y="2011759"/>
              <a:ext cx="1190625" cy="1190625"/>
            </a:xfrm>
            <a:prstGeom prst="teardrop">
              <a:avLst/>
            </a:prstGeom>
            <a:solidFill>
              <a:schemeClr val="bg1">
                <a:lumMod val="85000"/>
                <a:alpha val="4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65" dirty="0">
                  <a:solidFill>
                    <a:schemeClr val="bg1"/>
                  </a:solidFill>
                </a:rPr>
                <a:t>朱古力</a:t>
              </a:r>
              <a:endParaRPr lang="en-US" altLang="zh-CN" sz="1465" dirty="0">
                <a:solidFill>
                  <a:schemeClr val="bg1"/>
                </a:solidFill>
              </a:endParaRPr>
            </a:p>
            <a:p>
              <a:pPr algn="ctr">
                <a:defRPr/>
              </a:pPr>
              <a:endParaRPr lang="en-US" altLang="zh-CN" sz="135" dirty="0">
                <a:solidFill>
                  <a:schemeClr val="bg1"/>
                </a:solidFill>
              </a:endParaRPr>
            </a:p>
            <a:p>
              <a:pPr algn="ctr">
                <a:defRPr/>
              </a:pPr>
              <a:r>
                <a:rPr lang="en-US" altLang="zh-CN" sz="2400" dirty="0">
                  <a:solidFill>
                    <a:schemeClr val="bg1"/>
                  </a:solidFill>
                  <a:latin typeface="Impact" pitchFamily="34" charset="0"/>
                </a:rPr>
                <a:t>5%</a:t>
              </a:r>
              <a:endParaRPr lang="zh-CN" altLang="en-US" sz="2400" dirty="0">
                <a:solidFill>
                  <a:schemeClr val="bg1"/>
                </a:solidFill>
                <a:latin typeface="Impact" pitchFamily="34" charset="0"/>
              </a:endParaRPr>
            </a:p>
          </p:txBody>
        </p:sp>
        <p:sp>
          <p:nvSpPr>
            <p:cNvPr id="42" name="泪滴形 41"/>
            <p:cNvSpPr/>
            <p:nvPr/>
          </p:nvSpPr>
          <p:spPr>
            <a:xfrm>
              <a:off x="4993683" y="1713309"/>
              <a:ext cx="1489075" cy="1489075"/>
            </a:xfrm>
            <a:prstGeom prst="teardrop">
              <a:avLst/>
            </a:prstGeom>
            <a:solidFill>
              <a:schemeClr val="bg1">
                <a:lumMod val="85000"/>
                <a:alpha val="4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865" dirty="0">
                  <a:solidFill>
                    <a:schemeClr val="bg1"/>
                  </a:solidFill>
                </a:rPr>
                <a:t>何晓春</a:t>
              </a:r>
              <a:endParaRPr lang="en-US" altLang="zh-CN" sz="1865" dirty="0">
                <a:solidFill>
                  <a:schemeClr val="bg1"/>
                </a:solidFill>
              </a:endParaRPr>
            </a:p>
            <a:p>
              <a:pPr algn="ctr">
                <a:defRPr/>
              </a:pPr>
              <a:endParaRPr lang="en-US" altLang="zh-CN" sz="400" dirty="0">
                <a:solidFill>
                  <a:schemeClr val="bg1"/>
                </a:solidFill>
              </a:endParaRPr>
            </a:p>
            <a:p>
              <a:pPr algn="ctr">
                <a:defRPr/>
              </a:pPr>
              <a:r>
                <a:rPr lang="en-US" altLang="zh-CN" sz="3200" dirty="0">
                  <a:solidFill>
                    <a:schemeClr val="bg1"/>
                  </a:solidFill>
                  <a:latin typeface="Impact" pitchFamily="34" charset="0"/>
                </a:rPr>
                <a:t>20%</a:t>
              </a:r>
              <a:endParaRPr lang="zh-CN" altLang="en-US" sz="3200" dirty="0">
                <a:solidFill>
                  <a:schemeClr val="bg1"/>
                </a:solidFill>
                <a:latin typeface="Impact" pitchFamily="34" charset="0"/>
              </a:endParaRPr>
            </a:p>
          </p:txBody>
        </p:sp>
        <p:sp>
          <p:nvSpPr>
            <p:cNvPr id="43" name="泪滴形 42"/>
            <p:cNvSpPr/>
            <p:nvPr/>
          </p:nvSpPr>
          <p:spPr>
            <a:xfrm>
              <a:off x="3395071" y="1419622"/>
              <a:ext cx="1782762" cy="1782762"/>
            </a:xfrm>
            <a:prstGeom prst="teardrop">
              <a:avLst/>
            </a:prstGeom>
            <a:solidFill>
              <a:schemeClr val="bg1">
                <a:lumMod val="85000"/>
                <a:alpha val="4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solidFill>
                    <a:schemeClr val="bg1"/>
                  </a:solidFill>
                </a:rPr>
                <a:t>牛大力</a:t>
              </a:r>
              <a:endParaRPr lang="en-US" altLang="zh-CN" sz="2400" dirty="0">
                <a:solidFill>
                  <a:schemeClr val="bg1"/>
                </a:solidFill>
              </a:endParaRPr>
            </a:p>
            <a:p>
              <a:pPr algn="ctr">
                <a:defRPr/>
              </a:pPr>
              <a:endParaRPr lang="en-US" altLang="zh-CN" sz="665" dirty="0">
                <a:solidFill>
                  <a:schemeClr val="bg1"/>
                </a:solidFill>
              </a:endParaRPr>
            </a:p>
            <a:p>
              <a:pPr algn="ctr">
                <a:defRPr/>
              </a:pPr>
              <a:r>
                <a:rPr lang="en-US" altLang="zh-CN" sz="4265" dirty="0">
                  <a:solidFill>
                    <a:schemeClr val="bg1"/>
                  </a:solidFill>
                  <a:latin typeface="Impact" pitchFamily="34" charset="0"/>
                </a:rPr>
                <a:t>30%</a:t>
              </a:r>
              <a:endParaRPr lang="zh-CN" altLang="en-US" sz="4265" dirty="0">
                <a:solidFill>
                  <a:schemeClr val="bg1"/>
                </a:solidFill>
                <a:latin typeface="Impact" pitchFamily="34" charset="0"/>
              </a:endParaRPr>
            </a:p>
          </p:txBody>
        </p:sp>
        <p:sp>
          <p:nvSpPr>
            <p:cNvPr id="44" name="泪滴形 43"/>
            <p:cNvSpPr/>
            <p:nvPr/>
          </p:nvSpPr>
          <p:spPr>
            <a:xfrm>
              <a:off x="1523408" y="1144984"/>
              <a:ext cx="2057400" cy="2057400"/>
            </a:xfrm>
            <a:prstGeom prst="teardrop">
              <a:avLst/>
            </a:prstGeom>
            <a:solidFill>
              <a:schemeClr val="bg1">
                <a:lumMod val="85000"/>
                <a:alpha val="4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solidFill>
                    <a:schemeClr val="bg1"/>
                  </a:solidFill>
                </a:rPr>
                <a:t>虎皮子</a:t>
              </a:r>
              <a:endParaRPr lang="en-US" altLang="zh-CN" sz="2400" dirty="0">
                <a:solidFill>
                  <a:schemeClr val="bg1"/>
                </a:solidFill>
              </a:endParaRPr>
            </a:p>
            <a:p>
              <a:pPr algn="ctr">
                <a:defRPr/>
              </a:pPr>
              <a:endParaRPr lang="en-US" altLang="zh-CN" sz="665" dirty="0">
                <a:solidFill>
                  <a:schemeClr val="bg1"/>
                </a:solidFill>
              </a:endParaRPr>
            </a:p>
            <a:p>
              <a:pPr algn="ctr">
                <a:defRPr/>
              </a:pPr>
              <a:r>
                <a:rPr lang="en-US" altLang="zh-CN" sz="4265" dirty="0">
                  <a:solidFill>
                    <a:schemeClr val="bg1"/>
                  </a:solidFill>
                  <a:latin typeface="Impact" pitchFamily="34" charset="0"/>
                </a:rPr>
                <a:t>55%</a:t>
              </a:r>
              <a:endParaRPr lang="zh-CN" altLang="en-US" sz="4265" dirty="0">
                <a:solidFill>
                  <a:schemeClr val="bg1"/>
                </a:solidFill>
                <a:latin typeface="Impact" pitchFamily="34" charset="0"/>
              </a:endParaRPr>
            </a:p>
          </p:txBody>
        </p:sp>
      </p:grpSp>
      <p:pic>
        <p:nvPicPr>
          <p:cNvPr id="45" name="图片 44"/>
          <p:cNvPicPr>
            <a:picLocks noChangeAspect="1"/>
          </p:cNvPicPr>
          <p:nvPr/>
        </p:nvPicPr>
        <p:blipFill rotWithShape="1">
          <a:blip r:embed="rId3" cstate="print">
            <a:extLst>
              <a:ext uri="{28A0092B-C50C-407E-A947-70E740481C1C}">
                <a14:useLocalDpi xmlns:a14="http://schemas.microsoft.com/office/drawing/2010/main" val="0"/>
              </a:ext>
            </a:extLst>
          </a:blip>
          <a:srcRect l="33667" t="27310" r="38672" b="46667"/>
          <a:stretch>
            <a:fillRect/>
          </a:stretch>
        </p:blipFill>
        <p:spPr>
          <a:xfrm flipH="1">
            <a:off x="3635085" y="2117818"/>
            <a:ext cx="2080184" cy="2321533"/>
          </a:xfrm>
          <a:prstGeom prst="rect">
            <a:avLst/>
          </a:prstGeom>
        </p:spPr>
      </p:pic>
      <p:grpSp>
        <p:nvGrpSpPr>
          <p:cNvPr id="46" name="组合 45"/>
          <p:cNvGrpSpPr/>
          <p:nvPr/>
        </p:nvGrpSpPr>
        <p:grpSpPr>
          <a:xfrm>
            <a:off x="637804" y="297886"/>
            <a:ext cx="2230495" cy="547045"/>
            <a:chOff x="478353" y="223414"/>
            <a:chExt cx="1672871" cy="410284"/>
          </a:xfrm>
        </p:grpSpPr>
        <p:grpSp>
          <p:nvGrpSpPr>
            <p:cNvPr id="47" name="组合 46"/>
            <p:cNvGrpSpPr/>
            <p:nvPr/>
          </p:nvGrpSpPr>
          <p:grpSpPr>
            <a:xfrm>
              <a:off x="884819" y="243682"/>
              <a:ext cx="1266405" cy="374793"/>
              <a:chOff x="2140743" y="1400813"/>
              <a:chExt cx="1728192" cy="511459"/>
            </a:xfrm>
          </p:grpSpPr>
          <p:sp>
            <p:nvSpPr>
              <p:cNvPr id="49" name="TextBox 48"/>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50" name="矩形 49"/>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48"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12569 -0.20759 L 0.52622 0.06138 " pathEditMode="relative" rAng="0" ptsTypes="AA">
                                      <p:cBhvr>
                                        <p:cTn id="6" dur="1200" fill="hold"/>
                                        <p:tgtEl>
                                          <p:spTgt spid="45"/>
                                        </p:tgtEl>
                                        <p:attrNameLst>
                                          <p:attrName>ppt_x</p:attrName>
                                          <p:attrName>ppt_y</p:attrName>
                                        </p:attrNameLst>
                                      </p:cBhvr>
                                      <p:rCtr x="32587" y="13448"/>
                                    </p:animMotion>
                                  </p:childTnLst>
                                </p:cTn>
                              </p:par>
                              <p:par>
                                <p:cTn id="7" presetID="22" presetClass="entr" presetSubtype="8" fill="hold" nodeType="withEffect">
                                  <p:stCondLst>
                                    <p:cond delay="0"/>
                                  </p:stCondLst>
                                  <p:childTnLst>
                                    <p:set>
                                      <p:cBhvr>
                                        <p:cTn id="8" dur="1" fill="hold">
                                          <p:stCondLst>
                                            <p:cond delay="0"/>
                                          </p:stCondLst>
                                        </p:cTn>
                                        <p:tgtEl>
                                          <p:spTgt spid="40"/>
                                        </p:tgtEl>
                                        <p:attrNameLst>
                                          <p:attrName>style.visibility</p:attrName>
                                        </p:attrNameLst>
                                      </p:cBhvr>
                                      <p:to>
                                        <p:strVal val="visible"/>
                                      </p:to>
                                    </p:set>
                                    <p:animEffect transition="in" filter="wipe(left)">
                                      <p:cBhvr>
                                        <p:cTn id="9" dur="1200"/>
                                        <p:tgtEl>
                                          <p:spTgt spid="40"/>
                                        </p:tgtEl>
                                      </p:cBhvr>
                                    </p:animEffect>
                                  </p:childTnLst>
                                </p:cTn>
                              </p:par>
                            </p:childTnLst>
                          </p:cTn>
                        </p:par>
                        <p:par>
                          <p:cTn id="10" fill="hold">
                            <p:stCondLst>
                              <p:cond delay="1500"/>
                            </p:stCondLst>
                            <p:childTnLst>
                              <p:par>
                                <p:cTn id="11" presetID="1" presetClass="exit" presetSubtype="0" fill="hold" nodeType="afterEffect">
                                  <p:stCondLst>
                                    <p:cond delay="0"/>
                                  </p:stCondLst>
                                  <p:childTnLst>
                                    <p:set>
                                      <p:cBhvr>
                                        <p:cTn id="12" dur="1" fill="hold">
                                          <p:stCondLst>
                                            <p:cond delay="0"/>
                                          </p:stCondLst>
                                        </p:cTn>
                                        <p:tgtEl>
                                          <p:spTgt spid="45"/>
                                        </p:tgtEl>
                                        <p:attrNameLst>
                                          <p:attrName>style.visibility</p:attrName>
                                        </p:attrNameLst>
                                      </p:cBhvr>
                                      <p:to>
                                        <p:strVal val="hidden"/>
                                      </p:to>
                                    </p:set>
                                  </p:childTnLst>
                                </p:cTn>
                              </p:par>
                            </p:childTnLst>
                          </p:cTn>
                        </p:par>
                        <p:par>
                          <p:cTn id="13" fill="hold">
                            <p:stCondLst>
                              <p:cond delay="1500"/>
                            </p:stCondLst>
                            <p:childTnLst>
                              <p:par>
                                <p:cTn id="14" presetID="2" presetClass="entr" presetSubtype="2"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fill="hold"/>
                                        <p:tgtEl>
                                          <p:spTgt spid="34"/>
                                        </p:tgtEl>
                                        <p:attrNameLst>
                                          <p:attrName>ppt_x</p:attrName>
                                        </p:attrNameLst>
                                      </p:cBhvr>
                                      <p:tavLst>
                                        <p:tav tm="0">
                                          <p:val>
                                            <p:strVal val="1+#ppt_w/2"/>
                                          </p:val>
                                        </p:tav>
                                        <p:tav tm="100000">
                                          <p:val>
                                            <p:strVal val="#ppt_x"/>
                                          </p:val>
                                        </p:tav>
                                      </p:tavLst>
                                    </p:anim>
                                    <p:anim calcmode="lin" valueType="num">
                                      <p:cBhvr additive="base">
                                        <p:cTn id="17" dur="500" fill="hold"/>
                                        <p:tgtEl>
                                          <p:spTgt spid="34"/>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fill="hold"/>
                                        <p:tgtEl>
                                          <p:spTgt spid="37"/>
                                        </p:tgtEl>
                                        <p:attrNameLst>
                                          <p:attrName>ppt_x</p:attrName>
                                        </p:attrNameLst>
                                      </p:cBhvr>
                                      <p:tavLst>
                                        <p:tav tm="0">
                                          <p:val>
                                            <p:strVal val="1+#ppt_w/2"/>
                                          </p:val>
                                        </p:tav>
                                        <p:tav tm="100000">
                                          <p:val>
                                            <p:strVal val="#ppt_x"/>
                                          </p:val>
                                        </p:tav>
                                      </p:tavLst>
                                    </p:anim>
                                    <p:anim calcmode="lin" valueType="num">
                                      <p:cBhvr additive="base">
                                        <p:cTn id="22" dur="500" fill="hold"/>
                                        <p:tgtEl>
                                          <p:spTgt spid="37"/>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1+#ppt_w/2"/>
                                          </p:val>
                                        </p:tav>
                                        <p:tav tm="100000">
                                          <p:val>
                                            <p:strVal val="#ppt_x"/>
                                          </p:val>
                                        </p:tav>
                                      </p:tavLst>
                                    </p:anim>
                                    <p:anim calcmode="lin" valueType="num">
                                      <p:cBhvr additive="base">
                                        <p:cTn id="27" dur="500" fill="hold"/>
                                        <p:tgtEl>
                                          <p:spTgt spid="28"/>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7479" y="1715790"/>
            <a:ext cx="2016224" cy="3401933"/>
            <a:chOff x="1280089" y="1028412"/>
            <a:chExt cx="1512168" cy="2551450"/>
          </a:xfrm>
        </p:grpSpPr>
        <p:sp>
          <p:nvSpPr>
            <p:cNvPr id="3" name="任意多边形 2"/>
            <p:cNvSpPr/>
            <p:nvPr/>
          </p:nvSpPr>
          <p:spPr>
            <a:xfrm>
              <a:off x="1280089" y="1935834"/>
              <a:ext cx="1512168" cy="1644028"/>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solidFill>
              <a:schemeClr val="bg1">
                <a:alpha val="40000"/>
              </a:schemeClr>
            </a:solidFill>
            <a:ln w="25400" cap="flat" cmpd="sng" algn="ctr">
              <a:noFill/>
              <a:prstDash val="solid"/>
            </a:ln>
            <a:effectLst/>
          </p:spPr>
          <p:txBody>
            <a:bodyPr lIns="144000" tIns="720000" rIns="144000" bIns="480000" anchor="ctr"/>
            <a:lstStyle/>
            <a:p>
              <a:pPr algn="just">
                <a:lnSpc>
                  <a:spcPct val="130000"/>
                </a:lnSpc>
                <a:defRPr/>
              </a:pPr>
              <a:r>
                <a:rPr lang="zh-CN" altLang="en-US" sz="1600" kern="0" dirty="0">
                  <a:solidFill>
                    <a:schemeClr val="bg1"/>
                  </a:solidFill>
                  <a:latin typeface="幼圆" panose="02010509060101010101" pitchFamily="49" charset="-122"/>
                  <a:ea typeface="幼圆" panose="02010509060101010101" pitchFamily="49" charset="-122"/>
                  <a:cs typeface="Arial" panose="020B0604020202020204" pitchFamily="34" charset="0"/>
                </a:rPr>
                <a:t>请在此处输入您的文本</a:t>
              </a:r>
            </a:p>
          </p:txBody>
        </p:sp>
        <p:sp>
          <p:nvSpPr>
            <p:cNvPr id="4" name="椭圆 3"/>
            <p:cNvSpPr/>
            <p:nvPr/>
          </p:nvSpPr>
          <p:spPr>
            <a:xfrm>
              <a:off x="1352097" y="1028412"/>
              <a:ext cx="1293138" cy="1291902"/>
            </a:xfrm>
            <a:prstGeom prst="ellipse">
              <a:avLst/>
            </a:prstGeom>
            <a:noFill/>
            <a:ln w="25400" cap="flat" cmpd="sng" algn="ctr">
              <a:solidFill>
                <a:sysClr val="window" lastClr="FFFFFF"/>
              </a:solidFill>
              <a:prstDash val="solid"/>
            </a:ln>
            <a:effectLst/>
          </p:spPr>
          <p:txBody>
            <a:bodyPr anchor="ctr"/>
            <a:lstStyle/>
            <a:p>
              <a:pPr algn="ctr">
                <a:defRPr/>
              </a:pPr>
              <a:endParaRPr lang="en-US" sz="1865" kern="0">
                <a:solidFill>
                  <a:schemeClr val="bg1"/>
                </a:solidFill>
                <a:latin typeface="Calibri" panose="020F0502020204030204"/>
              </a:endParaRPr>
            </a:p>
          </p:txBody>
        </p:sp>
        <p:sp>
          <p:nvSpPr>
            <p:cNvPr id="5" name="椭圆 4"/>
            <p:cNvSpPr/>
            <p:nvPr/>
          </p:nvSpPr>
          <p:spPr>
            <a:xfrm>
              <a:off x="1453471" y="1124841"/>
              <a:ext cx="1107697" cy="1107697"/>
            </a:xfrm>
            <a:prstGeom prst="ellipse">
              <a:avLst/>
            </a:prstGeom>
            <a:solidFill>
              <a:sysClr val="window" lastClr="FFFFFF">
                <a:alpha val="37000"/>
              </a:sysClr>
            </a:solidFill>
            <a:ln w="25400" cap="flat" cmpd="sng" algn="ctr">
              <a:noFill/>
              <a:prstDash val="solid"/>
            </a:ln>
            <a:effectLst/>
          </p:spPr>
          <p:txBody>
            <a:bodyPr lIns="0" tIns="384000" rIns="0" bIns="0" anchor="ctr"/>
            <a:lstStyle/>
            <a:p>
              <a:pPr algn="ctr">
                <a:defRPr/>
              </a:pPr>
              <a:r>
                <a:rPr lang="zh-CN" altLang="en-US" sz="2400" kern="0" dirty="0">
                  <a:solidFill>
                    <a:schemeClr val="bg1"/>
                  </a:solidFill>
                  <a:latin typeface="微软雅黑" panose="020B0503020204020204" pitchFamily="34" charset="-122"/>
                  <a:ea typeface="微软雅黑" panose="020B0503020204020204" pitchFamily="34" charset="-122"/>
                </a:rPr>
                <a:t>小标题</a:t>
              </a:r>
              <a:endParaRPr lang="en-US" sz="2400" kern="0" dirty="0">
                <a:solidFill>
                  <a:schemeClr val="bg1"/>
                </a:solidFill>
                <a:latin typeface="微软雅黑" panose="020B0503020204020204" pitchFamily="34" charset="-122"/>
                <a:ea typeface="微软雅黑" panose="020B0503020204020204" pitchFamily="34" charset="-122"/>
              </a:endParaRPr>
            </a:p>
          </p:txBody>
        </p:sp>
        <p:sp>
          <p:nvSpPr>
            <p:cNvPr id="6" name="椭圆 22"/>
            <p:cNvSpPr/>
            <p:nvPr/>
          </p:nvSpPr>
          <p:spPr>
            <a:xfrm>
              <a:off x="1499213" y="1142149"/>
              <a:ext cx="1017450" cy="335029"/>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solidFill>
              <a:schemeClr val="bg1">
                <a:alpha val="48000"/>
              </a:schemeClr>
            </a:solidFill>
            <a:ln w="25400" cap="flat" cmpd="sng" algn="ctr">
              <a:noFill/>
              <a:prstDash val="solid"/>
            </a:ln>
            <a:effectLst/>
          </p:spPr>
          <p:txBody>
            <a:bodyPr anchor="ctr"/>
            <a:lstStyle/>
            <a:p>
              <a:pPr algn="ctr">
                <a:defRPr/>
              </a:pPr>
              <a:r>
                <a:rPr lang="en-US" sz="3200" b="1" kern="0" dirty="0">
                  <a:solidFill>
                    <a:schemeClr val="bg1"/>
                  </a:solidFill>
                  <a:latin typeface="Bell MT" pitchFamily="18" charset="0"/>
                </a:rPr>
                <a:t>01</a:t>
              </a:r>
            </a:p>
          </p:txBody>
        </p:sp>
      </p:grpSp>
      <p:grpSp>
        <p:nvGrpSpPr>
          <p:cNvPr id="7" name="组合 6"/>
          <p:cNvGrpSpPr/>
          <p:nvPr/>
        </p:nvGrpSpPr>
        <p:grpSpPr>
          <a:xfrm>
            <a:off x="3662296" y="1697992"/>
            <a:ext cx="2016224" cy="3401933"/>
            <a:chOff x="1280089" y="1028412"/>
            <a:chExt cx="1512168" cy="2551450"/>
          </a:xfrm>
        </p:grpSpPr>
        <p:sp>
          <p:nvSpPr>
            <p:cNvPr id="8" name="任意多边形 7"/>
            <p:cNvSpPr/>
            <p:nvPr/>
          </p:nvSpPr>
          <p:spPr>
            <a:xfrm>
              <a:off x="1280089" y="1935834"/>
              <a:ext cx="1512168" cy="1644028"/>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solidFill>
              <a:schemeClr val="bg1">
                <a:alpha val="40000"/>
              </a:schemeClr>
            </a:solidFill>
            <a:ln w="25400" cap="flat" cmpd="sng" algn="ctr">
              <a:noFill/>
              <a:prstDash val="solid"/>
            </a:ln>
            <a:effectLst/>
          </p:spPr>
          <p:txBody>
            <a:bodyPr lIns="144000" tIns="720000" rIns="144000" bIns="480000" anchor="ctr"/>
            <a:lstStyle/>
            <a:p>
              <a:pPr algn="just">
                <a:lnSpc>
                  <a:spcPct val="130000"/>
                </a:lnSpc>
                <a:defRPr/>
              </a:pPr>
              <a:r>
                <a:rPr lang="zh-CN" altLang="en-US" sz="1600" kern="0" dirty="0">
                  <a:solidFill>
                    <a:schemeClr val="bg1"/>
                  </a:solidFill>
                  <a:latin typeface="幼圆" panose="02010509060101010101" pitchFamily="49" charset="-122"/>
                  <a:ea typeface="幼圆" panose="02010509060101010101" pitchFamily="49" charset="-122"/>
                  <a:cs typeface="Arial" panose="020B0604020202020204" pitchFamily="34" charset="0"/>
                </a:rPr>
                <a:t>请在此处输入您的文本</a:t>
              </a:r>
            </a:p>
          </p:txBody>
        </p:sp>
        <p:sp>
          <p:nvSpPr>
            <p:cNvPr id="9" name="椭圆 8"/>
            <p:cNvSpPr/>
            <p:nvPr/>
          </p:nvSpPr>
          <p:spPr>
            <a:xfrm>
              <a:off x="1352097" y="1028412"/>
              <a:ext cx="1293138" cy="1291902"/>
            </a:xfrm>
            <a:prstGeom prst="ellipse">
              <a:avLst/>
            </a:prstGeom>
            <a:noFill/>
            <a:ln w="25400" cap="flat" cmpd="sng" algn="ctr">
              <a:solidFill>
                <a:sysClr val="window" lastClr="FFFFFF"/>
              </a:solidFill>
              <a:prstDash val="solid"/>
            </a:ln>
            <a:effectLst/>
          </p:spPr>
          <p:txBody>
            <a:bodyPr anchor="ctr"/>
            <a:lstStyle/>
            <a:p>
              <a:pPr algn="ctr">
                <a:defRPr/>
              </a:pPr>
              <a:endParaRPr lang="en-US" sz="1865" kern="0">
                <a:solidFill>
                  <a:schemeClr val="bg1"/>
                </a:solidFill>
                <a:latin typeface="Calibri" panose="020F0502020204030204"/>
              </a:endParaRPr>
            </a:p>
          </p:txBody>
        </p:sp>
        <p:sp>
          <p:nvSpPr>
            <p:cNvPr id="10" name="椭圆 9"/>
            <p:cNvSpPr/>
            <p:nvPr/>
          </p:nvSpPr>
          <p:spPr>
            <a:xfrm>
              <a:off x="1453471" y="1124841"/>
              <a:ext cx="1107697" cy="1107697"/>
            </a:xfrm>
            <a:prstGeom prst="ellipse">
              <a:avLst/>
            </a:prstGeom>
            <a:solidFill>
              <a:sysClr val="window" lastClr="FFFFFF">
                <a:alpha val="37000"/>
              </a:sysClr>
            </a:solidFill>
            <a:ln w="25400" cap="flat" cmpd="sng" algn="ctr">
              <a:noFill/>
              <a:prstDash val="solid"/>
            </a:ln>
            <a:effectLst/>
          </p:spPr>
          <p:txBody>
            <a:bodyPr lIns="0" tIns="384000" rIns="0" bIns="0" anchor="ctr"/>
            <a:lstStyle/>
            <a:p>
              <a:pPr algn="ctr">
                <a:defRPr/>
              </a:pPr>
              <a:r>
                <a:rPr lang="zh-CN" altLang="en-US" sz="2400" kern="0" dirty="0">
                  <a:solidFill>
                    <a:schemeClr val="bg1"/>
                  </a:solidFill>
                  <a:latin typeface="微软雅黑" panose="020B0503020204020204" pitchFamily="34" charset="-122"/>
                  <a:ea typeface="微软雅黑" panose="020B0503020204020204" pitchFamily="34" charset="-122"/>
                </a:rPr>
                <a:t>小标题</a:t>
              </a:r>
              <a:endParaRPr lang="en-US" sz="2400" kern="0" dirty="0">
                <a:solidFill>
                  <a:schemeClr val="bg1"/>
                </a:solidFill>
                <a:latin typeface="微软雅黑" panose="020B0503020204020204" pitchFamily="34" charset="-122"/>
                <a:ea typeface="微软雅黑" panose="020B0503020204020204" pitchFamily="34" charset="-122"/>
              </a:endParaRPr>
            </a:p>
          </p:txBody>
        </p:sp>
        <p:sp>
          <p:nvSpPr>
            <p:cNvPr id="11" name="椭圆 22"/>
            <p:cNvSpPr/>
            <p:nvPr/>
          </p:nvSpPr>
          <p:spPr>
            <a:xfrm>
              <a:off x="1499213" y="1142149"/>
              <a:ext cx="1017450" cy="335029"/>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solidFill>
              <a:schemeClr val="bg1">
                <a:alpha val="48000"/>
              </a:schemeClr>
            </a:solidFill>
            <a:ln w="25400" cap="flat" cmpd="sng" algn="ctr">
              <a:noFill/>
              <a:prstDash val="solid"/>
            </a:ln>
            <a:effectLst/>
          </p:spPr>
          <p:txBody>
            <a:bodyPr anchor="ctr"/>
            <a:lstStyle/>
            <a:p>
              <a:pPr algn="ctr">
                <a:defRPr/>
              </a:pPr>
              <a:r>
                <a:rPr lang="en-US" sz="3200" b="1" kern="0" dirty="0">
                  <a:solidFill>
                    <a:schemeClr val="bg1"/>
                  </a:solidFill>
                  <a:latin typeface="Bell MT" pitchFamily="18" charset="0"/>
                </a:rPr>
                <a:t>02</a:t>
              </a:r>
            </a:p>
          </p:txBody>
        </p:sp>
      </p:grpSp>
      <p:grpSp>
        <p:nvGrpSpPr>
          <p:cNvPr id="12" name="组合 11"/>
          <p:cNvGrpSpPr/>
          <p:nvPr/>
        </p:nvGrpSpPr>
        <p:grpSpPr>
          <a:xfrm>
            <a:off x="5789221" y="1671294"/>
            <a:ext cx="2016224" cy="3401933"/>
            <a:chOff x="1280089" y="1028412"/>
            <a:chExt cx="1512168" cy="2551450"/>
          </a:xfrm>
        </p:grpSpPr>
        <p:sp>
          <p:nvSpPr>
            <p:cNvPr id="13" name="任意多边形 12"/>
            <p:cNvSpPr/>
            <p:nvPr/>
          </p:nvSpPr>
          <p:spPr>
            <a:xfrm>
              <a:off x="1280089" y="1935834"/>
              <a:ext cx="1512168" cy="1644028"/>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solidFill>
              <a:schemeClr val="bg1">
                <a:alpha val="40000"/>
              </a:schemeClr>
            </a:solidFill>
            <a:ln w="25400" cap="flat" cmpd="sng" algn="ctr">
              <a:noFill/>
              <a:prstDash val="solid"/>
            </a:ln>
            <a:effectLst/>
          </p:spPr>
          <p:txBody>
            <a:bodyPr lIns="144000" tIns="720000" rIns="144000" bIns="480000" anchor="ctr"/>
            <a:lstStyle/>
            <a:p>
              <a:pPr algn="just">
                <a:lnSpc>
                  <a:spcPct val="130000"/>
                </a:lnSpc>
                <a:defRPr/>
              </a:pPr>
              <a:r>
                <a:rPr lang="zh-CN" altLang="en-US" sz="1600" kern="0" dirty="0">
                  <a:solidFill>
                    <a:schemeClr val="bg1"/>
                  </a:solidFill>
                  <a:latin typeface="幼圆" panose="02010509060101010101" pitchFamily="49" charset="-122"/>
                  <a:ea typeface="幼圆" panose="02010509060101010101" pitchFamily="49" charset="-122"/>
                  <a:cs typeface="Arial" panose="020B0604020202020204" pitchFamily="34" charset="0"/>
                </a:rPr>
                <a:t>请在此处输入您的文本</a:t>
              </a:r>
            </a:p>
          </p:txBody>
        </p:sp>
        <p:sp>
          <p:nvSpPr>
            <p:cNvPr id="14" name="椭圆 13"/>
            <p:cNvSpPr/>
            <p:nvPr/>
          </p:nvSpPr>
          <p:spPr>
            <a:xfrm>
              <a:off x="1352097" y="1028412"/>
              <a:ext cx="1293138" cy="1291902"/>
            </a:xfrm>
            <a:prstGeom prst="ellipse">
              <a:avLst/>
            </a:prstGeom>
            <a:noFill/>
            <a:ln w="25400" cap="flat" cmpd="sng" algn="ctr">
              <a:solidFill>
                <a:sysClr val="window" lastClr="FFFFFF"/>
              </a:solidFill>
              <a:prstDash val="solid"/>
            </a:ln>
            <a:effectLst/>
          </p:spPr>
          <p:txBody>
            <a:bodyPr anchor="ctr"/>
            <a:lstStyle/>
            <a:p>
              <a:pPr algn="ctr">
                <a:defRPr/>
              </a:pPr>
              <a:endParaRPr lang="en-US" sz="1865" kern="0">
                <a:solidFill>
                  <a:schemeClr val="bg1"/>
                </a:solidFill>
                <a:latin typeface="Calibri" panose="020F0502020204030204"/>
              </a:endParaRPr>
            </a:p>
          </p:txBody>
        </p:sp>
        <p:sp>
          <p:nvSpPr>
            <p:cNvPr id="15" name="椭圆 14"/>
            <p:cNvSpPr/>
            <p:nvPr/>
          </p:nvSpPr>
          <p:spPr>
            <a:xfrm>
              <a:off x="1453471" y="1124841"/>
              <a:ext cx="1107697" cy="1107697"/>
            </a:xfrm>
            <a:prstGeom prst="ellipse">
              <a:avLst/>
            </a:prstGeom>
            <a:solidFill>
              <a:sysClr val="window" lastClr="FFFFFF">
                <a:alpha val="37000"/>
              </a:sysClr>
            </a:solidFill>
            <a:ln w="25400" cap="flat" cmpd="sng" algn="ctr">
              <a:noFill/>
              <a:prstDash val="solid"/>
            </a:ln>
            <a:effectLst/>
          </p:spPr>
          <p:txBody>
            <a:bodyPr lIns="0" tIns="384000" rIns="0" bIns="0" anchor="ctr"/>
            <a:lstStyle/>
            <a:p>
              <a:pPr algn="ctr">
                <a:defRPr/>
              </a:pPr>
              <a:r>
                <a:rPr lang="zh-CN" altLang="en-US" sz="2400" kern="0" dirty="0">
                  <a:solidFill>
                    <a:schemeClr val="bg1"/>
                  </a:solidFill>
                  <a:latin typeface="微软雅黑" panose="020B0503020204020204" pitchFamily="34" charset="-122"/>
                  <a:ea typeface="微软雅黑" panose="020B0503020204020204" pitchFamily="34" charset="-122"/>
                </a:rPr>
                <a:t>小标题</a:t>
              </a:r>
              <a:endParaRPr lang="en-US" sz="2400" kern="0" dirty="0">
                <a:solidFill>
                  <a:schemeClr val="bg1"/>
                </a:solidFill>
                <a:latin typeface="微软雅黑" panose="020B0503020204020204" pitchFamily="34" charset="-122"/>
                <a:ea typeface="微软雅黑" panose="020B0503020204020204" pitchFamily="34" charset="-122"/>
              </a:endParaRPr>
            </a:p>
          </p:txBody>
        </p:sp>
        <p:sp>
          <p:nvSpPr>
            <p:cNvPr id="16" name="椭圆 22"/>
            <p:cNvSpPr/>
            <p:nvPr/>
          </p:nvSpPr>
          <p:spPr>
            <a:xfrm>
              <a:off x="1499213" y="1142149"/>
              <a:ext cx="1017450" cy="335029"/>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solidFill>
              <a:schemeClr val="bg1">
                <a:alpha val="48000"/>
              </a:schemeClr>
            </a:solidFill>
            <a:ln w="25400" cap="flat" cmpd="sng" algn="ctr">
              <a:noFill/>
              <a:prstDash val="solid"/>
            </a:ln>
            <a:effectLst/>
          </p:spPr>
          <p:txBody>
            <a:bodyPr anchor="ctr"/>
            <a:lstStyle/>
            <a:p>
              <a:pPr algn="ctr">
                <a:defRPr/>
              </a:pPr>
              <a:r>
                <a:rPr lang="en-US" sz="3200" b="1" kern="0" dirty="0">
                  <a:solidFill>
                    <a:schemeClr val="bg1"/>
                  </a:solidFill>
                  <a:latin typeface="Bell MT" pitchFamily="18" charset="0"/>
                </a:rPr>
                <a:t>03</a:t>
              </a:r>
            </a:p>
          </p:txBody>
        </p:sp>
      </p:grpSp>
      <p:grpSp>
        <p:nvGrpSpPr>
          <p:cNvPr id="17" name="组合 16"/>
          <p:cNvGrpSpPr/>
          <p:nvPr/>
        </p:nvGrpSpPr>
        <p:grpSpPr>
          <a:xfrm>
            <a:off x="7920203" y="1680192"/>
            <a:ext cx="2016224" cy="3401933"/>
            <a:chOff x="1280089" y="1028412"/>
            <a:chExt cx="1512168" cy="2551450"/>
          </a:xfrm>
        </p:grpSpPr>
        <p:sp>
          <p:nvSpPr>
            <p:cNvPr id="18" name="任意多边形 17"/>
            <p:cNvSpPr/>
            <p:nvPr/>
          </p:nvSpPr>
          <p:spPr>
            <a:xfrm>
              <a:off x="1280089" y="1935834"/>
              <a:ext cx="1512168" cy="1644028"/>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solidFill>
              <a:schemeClr val="bg1">
                <a:alpha val="40000"/>
              </a:schemeClr>
            </a:solidFill>
            <a:ln w="25400" cap="flat" cmpd="sng" algn="ctr">
              <a:noFill/>
              <a:prstDash val="solid"/>
            </a:ln>
            <a:effectLst/>
          </p:spPr>
          <p:txBody>
            <a:bodyPr lIns="144000" tIns="720000" rIns="144000" bIns="480000" anchor="ctr"/>
            <a:lstStyle/>
            <a:p>
              <a:pPr algn="just">
                <a:lnSpc>
                  <a:spcPct val="130000"/>
                </a:lnSpc>
                <a:defRPr/>
              </a:pPr>
              <a:r>
                <a:rPr lang="zh-CN" altLang="en-US" sz="1600" kern="0" dirty="0">
                  <a:solidFill>
                    <a:schemeClr val="bg1"/>
                  </a:solidFill>
                  <a:latin typeface="幼圆" panose="02010509060101010101" pitchFamily="49" charset="-122"/>
                  <a:ea typeface="幼圆" panose="02010509060101010101" pitchFamily="49" charset="-122"/>
                  <a:cs typeface="Arial" panose="020B0604020202020204" pitchFamily="34" charset="0"/>
                </a:rPr>
                <a:t>请在此处输入您的文本</a:t>
              </a:r>
            </a:p>
          </p:txBody>
        </p:sp>
        <p:sp>
          <p:nvSpPr>
            <p:cNvPr id="19" name="椭圆 18"/>
            <p:cNvSpPr/>
            <p:nvPr/>
          </p:nvSpPr>
          <p:spPr>
            <a:xfrm>
              <a:off x="1352097" y="1028412"/>
              <a:ext cx="1293138" cy="1291902"/>
            </a:xfrm>
            <a:prstGeom prst="ellipse">
              <a:avLst/>
            </a:prstGeom>
            <a:noFill/>
            <a:ln w="25400" cap="flat" cmpd="sng" algn="ctr">
              <a:solidFill>
                <a:sysClr val="window" lastClr="FFFFFF"/>
              </a:solidFill>
              <a:prstDash val="solid"/>
            </a:ln>
            <a:effectLst/>
          </p:spPr>
          <p:txBody>
            <a:bodyPr anchor="ctr"/>
            <a:lstStyle/>
            <a:p>
              <a:pPr algn="ctr">
                <a:defRPr/>
              </a:pPr>
              <a:endParaRPr lang="en-US" sz="1865" kern="0">
                <a:solidFill>
                  <a:schemeClr val="bg1"/>
                </a:solidFill>
                <a:latin typeface="Calibri" panose="020F0502020204030204"/>
              </a:endParaRPr>
            </a:p>
          </p:txBody>
        </p:sp>
        <p:sp>
          <p:nvSpPr>
            <p:cNvPr id="20" name="椭圆 19"/>
            <p:cNvSpPr/>
            <p:nvPr/>
          </p:nvSpPr>
          <p:spPr>
            <a:xfrm>
              <a:off x="1453471" y="1124841"/>
              <a:ext cx="1107697" cy="1107697"/>
            </a:xfrm>
            <a:prstGeom prst="ellipse">
              <a:avLst/>
            </a:prstGeom>
            <a:solidFill>
              <a:sysClr val="window" lastClr="FFFFFF">
                <a:alpha val="37000"/>
              </a:sysClr>
            </a:solidFill>
            <a:ln w="25400" cap="flat" cmpd="sng" algn="ctr">
              <a:noFill/>
              <a:prstDash val="solid"/>
            </a:ln>
            <a:effectLst/>
          </p:spPr>
          <p:txBody>
            <a:bodyPr lIns="0" tIns="384000" rIns="0" bIns="0" anchor="ctr"/>
            <a:lstStyle/>
            <a:p>
              <a:pPr algn="ctr">
                <a:defRPr/>
              </a:pPr>
              <a:r>
                <a:rPr lang="zh-CN" altLang="en-US" sz="2400" kern="0" dirty="0">
                  <a:solidFill>
                    <a:schemeClr val="bg1"/>
                  </a:solidFill>
                  <a:latin typeface="微软雅黑" panose="020B0503020204020204" pitchFamily="34" charset="-122"/>
                  <a:ea typeface="微软雅黑" panose="020B0503020204020204" pitchFamily="34" charset="-122"/>
                </a:rPr>
                <a:t>小标题</a:t>
              </a:r>
              <a:endParaRPr lang="en-US" sz="2400" kern="0" dirty="0">
                <a:solidFill>
                  <a:schemeClr val="bg1"/>
                </a:solidFill>
                <a:latin typeface="微软雅黑" panose="020B0503020204020204" pitchFamily="34" charset="-122"/>
                <a:ea typeface="微软雅黑" panose="020B0503020204020204" pitchFamily="34" charset="-122"/>
              </a:endParaRPr>
            </a:p>
          </p:txBody>
        </p:sp>
        <p:sp>
          <p:nvSpPr>
            <p:cNvPr id="21" name="椭圆 22"/>
            <p:cNvSpPr/>
            <p:nvPr/>
          </p:nvSpPr>
          <p:spPr>
            <a:xfrm>
              <a:off x="1499213" y="1142149"/>
              <a:ext cx="1017450" cy="335029"/>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solidFill>
              <a:schemeClr val="bg1">
                <a:alpha val="48000"/>
              </a:schemeClr>
            </a:solidFill>
            <a:ln w="25400" cap="flat" cmpd="sng" algn="ctr">
              <a:noFill/>
              <a:prstDash val="solid"/>
            </a:ln>
            <a:effectLst/>
          </p:spPr>
          <p:txBody>
            <a:bodyPr anchor="ctr"/>
            <a:lstStyle/>
            <a:p>
              <a:pPr algn="ctr">
                <a:defRPr/>
              </a:pPr>
              <a:r>
                <a:rPr lang="en-US" sz="3200" b="1" kern="0" dirty="0">
                  <a:solidFill>
                    <a:schemeClr val="bg1"/>
                  </a:solidFill>
                  <a:latin typeface="Bell MT" pitchFamily="18" charset="0"/>
                </a:rPr>
                <a:t>04</a:t>
              </a:r>
            </a:p>
          </p:txBody>
        </p:sp>
      </p:grpSp>
      <p:grpSp>
        <p:nvGrpSpPr>
          <p:cNvPr id="26" name="组合 25"/>
          <p:cNvGrpSpPr/>
          <p:nvPr/>
        </p:nvGrpSpPr>
        <p:grpSpPr>
          <a:xfrm>
            <a:off x="637804" y="297886"/>
            <a:ext cx="2230495" cy="547045"/>
            <a:chOff x="478353" y="223414"/>
            <a:chExt cx="1672871" cy="410284"/>
          </a:xfrm>
        </p:grpSpPr>
        <p:grpSp>
          <p:nvGrpSpPr>
            <p:cNvPr id="27" name="组合 26"/>
            <p:cNvGrpSpPr/>
            <p:nvPr/>
          </p:nvGrpSpPr>
          <p:grpSpPr>
            <a:xfrm>
              <a:off x="884819" y="243682"/>
              <a:ext cx="1266405" cy="374793"/>
              <a:chOff x="2140743" y="1400813"/>
              <a:chExt cx="1728192" cy="511459"/>
            </a:xfrm>
          </p:grpSpPr>
          <p:sp>
            <p:nvSpPr>
              <p:cNvPr id="29" name="TextBox 28"/>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30" name="矩形 29"/>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28"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447351" y="1507509"/>
            <a:ext cx="5162867" cy="2309703"/>
          </a:xfrm>
          <a:custGeom>
            <a:avLst/>
            <a:gdLst/>
            <a:ahLst/>
            <a:cxnLst/>
            <a:rect l="l" t="t" r="r" b="b"/>
            <a:pathLst>
              <a:path w="2897264" h="1296144">
                <a:moveTo>
                  <a:pt x="445329" y="0"/>
                </a:moveTo>
                <a:lnTo>
                  <a:pt x="2451935" y="0"/>
                </a:lnTo>
                <a:cubicBezTo>
                  <a:pt x="2697884" y="0"/>
                  <a:pt x="2897264" y="199380"/>
                  <a:pt x="2897264" y="445329"/>
                </a:cubicBezTo>
                <a:lnTo>
                  <a:pt x="2897264" y="850815"/>
                </a:lnTo>
                <a:cubicBezTo>
                  <a:pt x="2897264" y="1096764"/>
                  <a:pt x="2697884" y="1296144"/>
                  <a:pt x="2451935" y="1296144"/>
                </a:cubicBezTo>
                <a:lnTo>
                  <a:pt x="1973338" y="1296144"/>
                </a:lnTo>
                <a:lnTo>
                  <a:pt x="1973338" y="1019518"/>
                </a:lnTo>
                <a:lnTo>
                  <a:pt x="2333085" y="1019518"/>
                </a:lnTo>
                <a:cubicBezTo>
                  <a:pt x="2474052" y="1019518"/>
                  <a:pt x="2588327" y="905242"/>
                  <a:pt x="2588327" y="764276"/>
                </a:cubicBezTo>
                <a:lnTo>
                  <a:pt x="2588327" y="531869"/>
                </a:lnTo>
                <a:cubicBezTo>
                  <a:pt x="2588327" y="390902"/>
                  <a:pt x="2474052" y="276626"/>
                  <a:pt x="2333085" y="276626"/>
                </a:cubicBezTo>
                <a:lnTo>
                  <a:pt x="564179" y="276626"/>
                </a:lnTo>
                <a:cubicBezTo>
                  <a:pt x="423213" y="276626"/>
                  <a:pt x="308937" y="390902"/>
                  <a:pt x="308937" y="531869"/>
                </a:cubicBezTo>
                <a:lnTo>
                  <a:pt x="308937" y="764276"/>
                </a:lnTo>
                <a:cubicBezTo>
                  <a:pt x="308937" y="905242"/>
                  <a:pt x="423213" y="1019518"/>
                  <a:pt x="564179" y="1019518"/>
                </a:cubicBezTo>
                <a:lnTo>
                  <a:pt x="923926" y="1019518"/>
                </a:lnTo>
                <a:lnTo>
                  <a:pt x="923926" y="1296144"/>
                </a:lnTo>
                <a:lnTo>
                  <a:pt x="445329" y="1296144"/>
                </a:lnTo>
                <a:cubicBezTo>
                  <a:pt x="199380" y="1296144"/>
                  <a:pt x="0" y="1096764"/>
                  <a:pt x="0" y="850815"/>
                </a:cubicBezTo>
                <a:lnTo>
                  <a:pt x="0" y="445329"/>
                </a:lnTo>
                <a:cubicBezTo>
                  <a:pt x="0" y="199380"/>
                  <a:pt x="199380" y="0"/>
                  <a:pt x="445329" y="0"/>
                </a:cubicBezTo>
                <a:close/>
              </a:path>
            </a:pathLst>
          </a:custGeom>
          <a:solidFill>
            <a:schemeClr val="bg1">
              <a:lumMod val="95000"/>
              <a:alpha val="46000"/>
            </a:scheme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a:defRPr/>
            </a:pPr>
            <a:endParaRPr lang="zh-CN" altLang="en-US" sz="3200" b="1" kern="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7904475" y="2084935"/>
            <a:ext cx="3513619" cy="1154852"/>
            <a:chOff x="5927612" y="1564660"/>
            <a:chExt cx="2635214" cy="866139"/>
          </a:xfrm>
        </p:grpSpPr>
        <p:sp>
          <p:nvSpPr>
            <p:cNvPr id="4" name="圆角矩形 1"/>
            <p:cNvSpPr/>
            <p:nvPr/>
          </p:nvSpPr>
          <p:spPr>
            <a:xfrm>
              <a:off x="6626750" y="1564660"/>
              <a:ext cx="1936076" cy="866139"/>
            </a:xfrm>
            <a:custGeom>
              <a:avLst/>
              <a:gdLst/>
              <a:ahLst/>
              <a:cxnLst/>
              <a:rect l="l" t="t" r="r" b="b"/>
              <a:pathLst>
                <a:path w="1857049" h="830785">
                  <a:moveTo>
                    <a:pt x="361620" y="177308"/>
                  </a:moveTo>
                  <a:cubicBezTo>
                    <a:pt x="271265" y="177308"/>
                    <a:pt x="198018" y="250555"/>
                    <a:pt x="198018" y="340910"/>
                  </a:cubicBezTo>
                  <a:lnTo>
                    <a:pt x="198018" y="489875"/>
                  </a:lnTo>
                  <a:cubicBezTo>
                    <a:pt x="198018" y="580230"/>
                    <a:pt x="271265" y="653477"/>
                    <a:pt x="361620" y="653477"/>
                  </a:cubicBezTo>
                  <a:lnTo>
                    <a:pt x="1495429" y="653477"/>
                  </a:lnTo>
                  <a:cubicBezTo>
                    <a:pt x="1585784" y="653477"/>
                    <a:pt x="1659031" y="580230"/>
                    <a:pt x="1659031" y="489875"/>
                  </a:cubicBezTo>
                  <a:lnTo>
                    <a:pt x="1659031" y="340910"/>
                  </a:lnTo>
                  <a:cubicBezTo>
                    <a:pt x="1659031" y="250555"/>
                    <a:pt x="1585784" y="177308"/>
                    <a:pt x="1495429" y="177308"/>
                  </a:cubicBezTo>
                  <a:close/>
                  <a:moveTo>
                    <a:pt x="285441" y="0"/>
                  </a:moveTo>
                  <a:lnTo>
                    <a:pt x="1571608" y="0"/>
                  </a:lnTo>
                  <a:cubicBezTo>
                    <a:pt x="1729253" y="0"/>
                    <a:pt x="1857049" y="127796"/>
                    <a:pt x="1857049" y="285441"/>
                  </a:cubicBezTo>
                  <a:lnTo>
                    <a:pt x="1857049" y="545344"/>
                  </a:lnTo>
                  <a:cubicBezTo>
                    <a:pt x="1857049" y="702989"/>
                    <a:pt x="1729253" y="830785"/>
                    <a:pt x="1571608" y="830785"/>
                  </a:cubicBezTo>
                  <a:lnTo>
                    <a:pt x="285441" y="830785"/>
                  </a:lnTo>
                  <a:cubicBezTo>
                    <a:pt x="127796" y="830785"/>
                    <a:pt x="0" y="702989"/>
                    <a:pt x="0" y="545344"/>
                  </a:cubicBezTo>
                  <a:lnTo>
                    <a:pt x="0" y="285441"/>
                  </a:lnTo>
                  <a:cubicBezTo>
                    <a:pt x="0" y="127796"/>
                    <a:pt x="127796" y="0"/>
                    <a:pt x="285441" y="0"/>
                  </a:cubicBezTo>
                  <a:close/>
                </a:path>
              </a:pathLst>
            </a:custGeom>
            <a:solidFill>
              <a:schemeClr val="bg1">
                <a:alpha val="45000"/>
              </a:schemeClr>
            </a:solidFill>
            <a:ln w="25400" cap="flat" cmpd="sng" algn="ctr">
              <a:noFill/>
              <a:prstDash val="solid"/>
            </a:ln>
            <a:effectLst/>
            <a:scene3d>
              <a:camera prst="orthographicFront">
                <a:rot lat="0" lon="0" rev="0"/>
              </a:camera>
              <a:lightRig rig="balanced" dir="t">
                <a:rot lat="0" lon="0" rev="8700000"/>
              </a:lightRig>
            </a:scene3d>
            <a:sp3d>
              <a:bevelT w="190500" h="38100"/>
            </a:sp3d>
          </p:spPr>
          <p:txBody>
            <a:bodyPr anchor="ctr"/>
            <a:lstStyle/>
            <a:p>
              <a:pPr algn="ctr">
                <a:defRPr/>
              </a:pPr>
              <a:endParaRPr lang="zh-CN" altLang="en-US" sz="2135" kern="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 name="圆角矩形 4"/>
            <p:cNvSpPr/>
            <p:nvPr/>
          </p:nvSpPr>
          <p:spPr>
            <a:xfrm>
              <a:off x="5927612" y="1833414"/>
              <a:ext cx="1058614" cy="288712"/>
            </a:xfrm>
            <a:prstGeom prst="roundRect">
              <a:avLst/>
            </a:prstGeom>
            <a:solidFill>
              <a:schemeClr val="bg1">
                <a:alpha val="50000"/>
              </a:schemeClr>
            </a:solidFill>
            <a:ln w="25400" cap="flat" cmpd="sng" algn="ctr">
              <a:noFill/>
              <a:prstDash val="solid"/>
            </a:ln>
            <a:effectLst/>
          </p:spPr>
          <p:txBody>
            <a:bodyPr anchor="ctr"/>
            <a:lstStyle/>
            <a:p>
              <a:pPr algn="ctr">
                <a:defRPr/>
              </a:pPr>
              <a:endParaRPr lang="zh-CN" altLang="en-US" sz="1600" kern="0">
                <a:solidFill>
                  <a:schemeClr val="bg1">
                    <a:lumMod val="95000"/>
                  </a:schemeClr>
                </a:solidFill>
                <a:effectLst>
                  <a:outerShdw blurRad="38100" dist="38100" dir="2700000" algn="tl">
                    <a:srgbClr val="000000">
                      <a:alpha val="43137"/>
                    </a:srgbClr>
                  </a:outerShdw>
                </a:effectLst>
                <a:latin typeface="Calibri" panose="020F0502020204030204"/>
                <a:ea typeface="宋体" panose="02010600030101010101" pitchFamily="2" charset="-122"/>
              </a:endParaRPr>
            </a:p>
          </p:txBody>
        </p:sp>
      </p:grpSp>
      <p:grpSp>
        <p:nvGrpSpPr>
          <p:cNvPr id="6" name="组合 5"/>
          <p:cNvGrpSpPr/>
          <p:nvPr/>
        </p:nvGrpSpPr>
        <p:grpSpPr>
          <a:xfrm>
            <a:off x="5480679" y="3080264"/>
            <a:ext cx="1096211" cy="1096211"/>
            <a:chOff x="1106353" y="1851670"/>
            <a:chExt cx="900225" cy="900225"/>
          </a:xfrm>
        </p:grpSpPr>
        <p:sp>
          <p:nvSpPr>
            <p:cNvPr id="7" name="椭圆 6"/>
            <p:cNvSpPr/>
            <p:nvPr/>
          </p:nvSpPr>
          <p:spPr>
            <a:xfrm>
              <a:off x="1106353" y="1851670"/>
              <a:ext cx="900225" cy="900225"/>
            </a:xfrm>
            <a:prstGeom prst="ellipse">
              <a:avLst/>
            </a:prstGeom>
            <a:noFill/>
            <a:ln w="57150" cap="flat" cmpd="sng" algn="ctr">
              <a:solidFill>
                <a:schemeClr val="bg1">
                  <a:lumMod val="95000"/>
                </a:schemeClr>
              </a:solidFill>
              <a:prstDash val="solid"/>
            </a:ln>
            <a:effectLst/>
          </p:spPr>
          <p:txBody>
            <a:bodyPr lIns="0" tIns="384000" rIns="0" bIns="0" anchor="ctr"/>
            <a:lstStyle/>
            <a:p>
              <a:pPr algn="ctr">
                <a:defRPr/>
              </a:pPr>
              <a:endParaRPr lang="en-US" sz="2665" kern="0" dirty="0">
                <a:ln w="18415" cmpd="sng">
                  <a:noFill/>
                  <a:prstDash val="solid"/>
                </a:ln>
                <a:solidFill>
                  <a:schemeClr val="bg1">
                    <a:lumMod val="95000"/>
                  </a:schemeClr>
                </a:solidFill>
                <a:effectLst>
                  <a:outerShdw blurRad="38100" dist="38100" dir="2700000" algn="tl">
                    <a:srgbClr val="000000">
                      <a:alpha val="43137"/>
                    </a:srgbClr>
                  </a:outerShdw>
                </a:effectLst>
                <a:latin typeface="Arial Rounded MT Bold" pitchFamily="34" charset="0"/>
                <a:ea typeface="微软雅黑" panose="020B0503020204020204" pitchFamily="34" charset="-122"/>
                <a:cs typeface="Times New Roman" panose="02020603050405020304" pitchFamily="18" charset="0"/>
              </a:endParaRPr>
            </a:p>
          </p:txBody>
        </p:sp>
        <p:sp>
          <p:nvSpPr>
            <p:cNvPr id="8" name="椭圆 5"/>
            <p:cNvSpPr/>
            <p:nvPr/>
          </p:nvSpPr>
          <p:spPr>
            <a:xfrm>
              <a:off x="1149891" y="1891368"/>
              <a:ext cx="810587" cy="315015"/>
            </a:xfrm>
            <a:custGeom>
              <a:avLst/>
              <a:gdLst/>
              <a:ahLst/>
              <a:cxnLst/>
              <a:rect l="l" t="t" r="r" b="b"/>
              <a:pathLst>
                <a:path w="888132" h="327087">
                  <a:moveTo>
                    <a:pt x="444066" y="0"/>
                  </a:moveTo>
                  <a:cubicBezTo>
                    <a:pt x="653188" y="0"/>
                    <a:pt x="830278" y="137145"/>
                    <a:pt x="888132" y="327087"/>
                  </a:cubicBezTo>
                  <a:lnTo>
                    <a:pt x="0" y="327087"/>
                  </a:lnTo>
                  <a:cubicBezTo>
                    <a:pt x="57855" y="137145"/>
                    <a:pt x="234945" y="0"/>
                    <a:pt x="444066" y="0"/>
                  </a:cubicBezTo>
                  <a:close/>
                </a:path>
              </a:pathLst>
            </a:custGeom>
            <a:solidFill>
              <a:schemeClr val="bg1">
                <a:lumMod val="95000"/>
              </a:schemeClr>
            </a:solidFill>
            <a:ln w="285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a:defRPr/>
              </a:pPr>
              <a:r>
                <a:rPr lang="en-US" sz="4265" b="1" kern="0" dirty="0">
                  <a:ln w="18415" cmpd="sng">
                    <a:noFill/>
                    <a:prstDash val="solid"/>
                  </a:ln>
                  <a:solidFill>
                    <a:srgbClr val="FF3300"/>
                  </a:solidFill>
                  <a:effectLst>
                    <a:outerShdw blurRad="38100" dist="38100" dir="2700000" algn="tl">
                      <a:srgbClr val="000000">
                        <a:alpha val="43137"/>
                      </a:srgbClr>
                    </a:outerShdw>
                  </a:effectLst>
                  <a:latin typeface="Bell MT" pitchFamily="18" charset="0"/>
                  <a:ea typeface="微软雅黑" panose="020B0503020204020204" pitchFamily="34" charset="-122"/>
                  <a:cs typeface="Times New Roman" panose="02020603050405020304" pitchFamily="18" charset="0"/>
                </a:rPr>
                <a:t>1</a:t>
              </a:r>
            </a:p>
          </p:txBody>
        </p:sp>
        <p:sp>
          <p:nvSpPr>
            <p:cNvPr id="9" name="KSO_Shape"/>
            <p:cNvSpPr/>
            <p:nvPr/>
          </p:nvSpPr>
          <p:spPr>
            <a:xfrm>
              <a:off x="1378104" y="2301780"/>
              <a:ext cx="354160" cy="315202"/>
            </a:xfrm>
            <a:custGeom>
              <a:avLst/>
              <a:gdLst/>
              <a:ahLst/>
              <a:cxnLst/>
              <a:rect l="l" t="t" r="r" b="b"/>
              <a:pathLst>
                <a:path w="2096905" h="1866796">
                  <a:moveTo>
                    <a:pt x="1048452" y="936104"/>
                  </a:moveTo>
                  <a:cubicBezTo>
                    <a:pt x="1514414" y="936104"/>
                    <a:pt x="1915768" y="1306075"/>
                    <a:pt x="2095857" y="1839030"/>
                  </a:cubicBezTo>
                  <a:lnTo>
                    <a:pt x="2096905" y="1866796"/>
                  </a:lnTo>
                  <a:lnTo>
                    <a:pt x="0" y="1866796"/>
                  </a:lnTo>
                  <a:lnTo>
                    <a:pt x="1048" y="1839032"/>
                  </a:lnTo>
                  <a:cubicBezTo>
                    <a:pt x="181136" y="1306076"/>
                    <a:pt x="582491" y="936104"/>
                    <a:pt x="1048452" y="936104"/>
                  </a:cubicBezTo>
                  <a:close/>
                  <a:moveTo>
                    <a:pt x="1048452" y="0"/>
                  </a:moveTo>
                  <a:cubicBezTo>
                    <a:pt x="1278321" y="0"/>
                    <a:pt x="1464666" y="183796"/>
                    <a:pt x="1464666" y="410519"/>
                  </a:cubicBezTo>
                  <a:cubicBezTo>
                    <a:pt x="1464666" y="637242"/>
                    <a:pt x="1278321" y="821038"/>
                    <a:pt x="1048452" y="821038"/>
                  </a:cubicBezTo>
                  <a:cubicBezTo>
                    <a:pt x="818583" y="821038"/>
                    <a:pt x="632238" y="637242"/>
                    <a:pt x="632238" y="410519"/>
                  </a:cubicBezTo>
                  <a:cubicBezTo>
                    <a:pt x="632238" y="183796"/>
                    <a:pt x="818583" y="0"/>
                    <a:pt x="104845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35">
                <a:solidFill>
                  <a:schemeClr val="bg1">
                    <a:lumMod val="95000"/>
                  </a:schemeClr>
                </a:solidFill>
                <a:effectLst>
                  <a:outerShdw blurRad="38100" dist="38100" dir="2700000" algn="tl">
                    <a:srgbClr val="000000">
                      <a:alpha val="43137"/>
                    </a:srgbClr>
                  </a:outerShdw>
                </a:effectLst>
              </a:endParaRPr>
            </a:p>
          </p:txBody>
        </p:sp>
      </p:grpSp>
      <p:sp>
        <p:nvSpPr>
          <p:cNvPr id="10" name="矩形 9"/>
          <p:cNvSpPr/>
          <p:nvPr/>
        </p:nvSpPr>
        <p:spPr>
          <a:xfrm>
            <a:off x="4496997" y="2084936"/>
            <a:ext cx="3060453" cy="839140"/>
          </a:xfrm>
          <a:prstGeom prst="rect">
            <a:avLst/>
          </a:prstGeom>
        </p:spPr>
        <p:txBody>
          <a:bodyPr wrap="none">
            <a:spAutoFit/>
          </a:bodyPr>
          <a:lstStyle/>
          <a:p>
            <a:pPr algn="ctr">
              <a:lnSpc>
                <a:spcPct val="130000"/>
              </a:lnSpc>
              <a:defRPr/>
            </a:pPr>
            <a:r>
              <a:rPr lang="zh-CN" altLang="en-US" sz="3735" b="1" kern="0"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输入文字内容</a:t>
            </a:r>
            <a:endParaRPr lang="en-US" altLang="zh-CN" sz="3735" b="1" kern="0"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1" name="组合 10"/>
          <p:cNvGrpSpPr/>
          <p:nvPr/>
        </p:nvGrpSpPr>
        <p:grpSpPr>
          <a:xfrm flipH="1">
            <a:off x="624384" y="2165550"/>
            <a:ext cx="3513619" cy="1154852"/>
            <a:chOff x="5927612" y="1564660"/>
            <a:chExt cx="2635214" cy="866139"/>
          </a:xfrm>
        </p:grpSpPr>
        <p:sp>
          <p:nvSpPr>
            <p:cNvPr id="12" name="圆角矩形 1"/>
            <p:cNvSpPr/>
            <p:nvPr/>
          </p:nvSpPr>
          <p:spPr>
            <a:xfrm>
              <a:off x="6626750" y="1564660"/>
              <a:ext cx="1936076" cy="866139"/>
            </a:xfrm>
            <a:custGeom>
              <a:avLst/>
              <a:gdLst/>
              <a:ahLst/>
              <a:cxnLst/>
              <a:rect l="l" t="t" r="r" b="b"/>
              <a:pathLst>
                <a:path w="1857049" h="830785">
                  <a:moveTo>
                    <a:pt x="361620" y="177308"/>
                  </a:moveTo>
                  <a:cubicBezTo>
                    <a:pt x="271265" y="177308"/>
                    <a:pt x="198018" y="250555"/>
                    <a:pt x="198018" y="340910"/>
                  </a:cubicBezTo>
                  <a:lnTo>
                    <a:pt x="198018" y="489875"/>
                  </a:lnTo>
                  <a:cubicBezTo>
                    <a:pt x="198018" y="580230"/>
                    <a:pt x="271265" y="653477"/>
                    <a:pt x="361620" y="653477"/>
                  </a:cubicBezTo>
                  <a:lnTo>
                    <a:pt x="1495429" y="653477"/>
                  </a:lnTo>
                  <a:cubicBezTo>
                    <a:pt x="1585784" y="653477"/>
                    <a:pt x="1659031" y="580230"/>
                    <a:pt x="1659031" y="489875"/>
                  </a:cubicBezTo>
                  <a:lnTo>
                    <a:pt x="1659031" y="340910"/>
                  </a:lnTo>
                  <a:cubicBezTo>
                    <a:pt x="1659031" y="250555"/>
                    <a:pt x="1585784" y="177308"/>
                    <a:pt x="1495429" y="177308"/>
                  </a:cubicBezTo>
                  <a:close/>
                  <a:moveTo>
                    <a:pt x="285441" y="0"/>
                  </a:moveTo>
                  <a:lnTo>
                    <a:pt x="1571608" y="0"/>
                  </a:lnTo>
                  <a:cubicBezTo>
                    <a:pt x="1729253" y="0"/>
                    <a:pt x="1857049" y="127796"/>
                    <a:pt x="1857049" y="285441"/>
                  </a:cubicBezTo>
                  <a:lnTo>
                    <a:pt x="1857049" y="545344"/>
                  </a:lnTo>
                  <a:cubicBezTo>
                    <a:pt x="1857049" y="702989"/>
                    <a:pt x="1729253" y="830785"/>
                    <a:pt x="1571608" y="830785"/>
                  </a:cubicBezTo>
                  <a:lnTo>
                    <a:pt x="285441" y="830785"/>
                  </a:lnTo>
                  <a:cubicBezTo>
                    <a:pt x="127796" y="830785"/>
                    <a:pt x="0" y="702989"/>
                    <a:pt x="0" y="545344"/>
                  </a:cubicBezTo>
                  <a:lnTo>
                    <a:pt x="0" y="285441"/>
                  </a:lnTo>
                  <a:cubicBezTo>
                    <a:pt x="0" y="127796"/>
                    <a:pt x="127796" y="0"/>
                    <a:pt x="285441" y="0"/>
                  </a:cubicBezTo>
                  <a:close/>
                </a:path>
              </a:pathLst>
            </a:custGeom>
            <a:solidFill>
              <a:schemeClr val="bg1">
                <a:alpha val="49000"/>
              </a:schemeClr>
            </a:solidFill>
            <a:ln w="25400" cap="flat" cmpd="sng" algn="ctr">
              <a:noFill/>
              <a:prstDash val="solid"/>
            </a:ln>
            <a:effectLst/>
            <a:scene3d>
              <a:camera prst="orthographicFront">
                <a:rot lat="0" lon="0" rev="0"/>
              </a:camera>
              <a:lightRig rig="balanced" dir="t">
                <a:rot lat="0" lon="0" rev="8700000"/>
              </a:lightRig>
            </a:scene3d>
            <a:sp3d>
              <a:bevelT w="190500" h="38100"/>
            </a:sp3d>
          </p:spPr>
          <p:txBody>
            <a:bodyPr anchor="ctr"/>
            <a:lstStyle/>
            <a:p>
              <a:pPr algn="ctr">
                <a:defRPr/>
              </a:pPr>
              <a:endParaRPr lang="zh-CN" altLang="en-US" sz="2135" kern="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圆角矩形 12"/>
            <p:cNvSpPr/>
            <p:nvPr/>
          </p:nvSpPr>
          <p:spPr>
            <a:xfrm>
              <a:off x="5927612" y="1833414"/>
              <a:ext cx="1058614" cy="288712"/>
            </a:xfrm>
            <a:prstGeom prst="roundRect">
              <a:avLst/>
            </a:prstGeom>
            <a:solidFill>
              <a:schemeClr val="bg1">
                <a:alpha val="47000"/>
              </a:schemeClr>
            </a:solidFill>
            <a:ln w="25400" cap="flat" cmpd="sng" algn="ctr">
              <a:noFill/>
              <a:prstDash val="solid"/>
            </a:ln>
            <a:effectLst/>
          </p:spPr>
          <p:txBody>
            <a:bodyPr anchor="ctr"/>
            <a:lstStyle/>
            <a:p>
              <a:pPr algn="ctr">
                <a:defRPr/>
              </a:pPr>
              <a:endParaRPr lang="zh-CN" altLang="en-US" sz="1600" kern="0">
                <a:solidFill>
                  <a:schemeClr val="bg1">
                    <a:lumMod val="95000"/>
                  </a:schemeClr>
                </a:solidFill>
                <a:effectLst>
                  <a:outerShdw blurRad="38100" dist="38100" dir="2700000" algn="tl">
                    <a:srgbClr val="000000">
                      <a:alpha val="43137"/>
                    </a:srgbClr>
                  </a:outerShdw>
                </a:effectLst>
                <a:latin typeface="Calibri" panose="020F0502020204030204"/>
                <a:ea typeface="宋体" panose="02010600030101010101" pitchFamily="2" charset="-122"/>
              </a:endParaRPr>
            </a:p>
          </p:txBody>
        </p:sp>
      </p:grpSp>
      <p:grpSp>
        <p:nvGrpSpPr>
          <p:cNvPr id="14" name="组合 13"/>
          <p:cNvGrpSpPr/>
          <p:nvPr/>
        </p:nvGrpSpPr>
        <p:grpSpPr>
          <a:xfrm>
            <a:off x="1537184" y="4705787"/>
            <a:ext cx="2800972" cy="436736"/>
            <a:chOff x="2022204" y="3570570"/>
            <a:chExt cx="2100729" cy="327552"/>
          </a:xfrm>
        </p:grpSpPr>
        <p:grpSp>
          <p:nvGrpSpPr>
            <p:cNvPr id="15" name="组合 14"/>
            <p:cNvGrpSpPr/>
            <p:nvPr/>
          </p:nvGrpSpPr>
          <p:grpSpPr>
            <a:xfrm>
              <a:off x="2022204" y="3601863"/>
              <a:ext cx="296259" cy="296259"/>
              <a:chOff x="2460901" y="1484233"/>
              <a:chExt cx="446985" cy="446985"/>
            </a:xfrm>
          </p:grpSpPr>
          <p:sp>
            <p:nvSpPr>
              <p:cNvPr id="17" name="椭圆 16"/>
              <p:cNvSpPr/>
              <p:nvPr/>
            </p:nvSpPr>
            <p:spPr>
              <a:xfrm>
                <a:off x="2460901" y="1484233"/>
                <a:ext cx="446985" cy="446985"/>
              </a:xfrm>
              <a:prstGeom prst="ellipse">
                <a:avLst/>
              </a:prstGeom>
              <a:solidFill>
                <a:schemeClr val="bg1">
                  <a:alpha val="37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a:solidFill>
                    <a:schemeClr val="bg1">
                      <a:lumMod val="85000"/>
                    </a:schemeClr>
                  </a:solidFill>
                  <a:effectLst>
                    <a:outerShdw blurRad="38100" dist="38100" dir="2700000" algn="tl">
                      <a:srgbClr val="000000">
                        <a:alpha val="43137"/>
                      </a:srgbClr>
                    </a:outerShdw>
                  </a:effectLst>
                </a:endParaRPr>
              </a:p>
            </p:txBody>
          </p:sp>
          <p:sp>
            <p:nvSpPr>
              <p:cNvPr id="18" name="KSO_Shape"/>
              <p:cNvSpPr/>
              <p:nvPr/>
            </p:nvSpPr>
            <p:spPr>
              <a:xfrm>
                <a:off x="2557192" y="1601117"/>
                <a:ext cx="254403" cy="242107"/>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35" b="1">
                  <a:solidFill>
                    <a:schemeClr val="bg1">
                      <a:lumMod val="85000"/>
                    </a:schemeClr>
                  </a:solidFill>
                  <a:effectLst>
                    <a:outerShdw blurRad="38100" dist="38100" dir="2700000" algn="tl">
                      <a:srgbClr val="000000">
                        <a:alpha val="43137"/>
                      </a:srgbClr>
                    </a:outerShdw>
                  </a:effectLst>
                </a:endParaRPr>
              </a:p>
            </p:txBody>
          </p:sp>
        </p:grpSp>
        <p:sp>
          <p:nvSpPr>
            <p:cNvPr id="16" name="矩形 15"/>
            <p:cNvSpPr/>
            <p:nvPr/>
          </p:nvSpPr>
          <p:spPr>
            <a:xfrm>
              <a:off x="2339752" y="3570570"/>
              <a:ext cx="1783181" cy="315423"/>
            </a:xfrm>
            <a:prstGeom prst="rect">
              <a:avLst/>
            </a:prstGeom>
          </p:spPr>
          <p:txBody>
            <a:bodyPr wrap="none">
              <a:spAutoFit/>
            </a:bodyPr>
            <a:lstStyle/>
            <a:p>
              <a:r>
                <a:rPr lang="zh-CN" altLang="en-US" sz="2135" b="1"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输入你的文字内容</a:t>
              </a:r>
            </a:p>
          </p:txBody>
        </p:sp>
      </p:grpSp>
      <p:sp>
        <p:nvSpPr>
          <p:cNvPr id="19" name="椭圆 18"/>
          <p:cNvSpPr/>
          <p:nvPr/>
        </p:nvSpPr>
        <p:spPr>
          <a:xfrm>
            <a:off x="5885590" y="4258379"/>
            <a:ext cx="286389" cy="286389"/>
          </a:xfrm>
          <a:prstGeom prst="ellipse">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135">
              <a:solidFill>
                <a:schemeClr val="bg1">
                  <a:lumMod val="95000"/>
                </a:schemeClr>
              </a:solidFill>
              <a:effectLst>
                <a:outerShdw blurRad="38100" dist="38100" dir="2700000" algn="tl">
                  <a:srgbClr val="000000">
                    <a:alpha val="43137"/>
                  </a:srgbClr>
                </a:outerShdw>
              </a:effectLst>
            </a:endParaRPr>
          </a:p>
        </p:txBody>
      </p:sp>
      <p:grpSp>
        <p:nvGrpSpPr>
          <p:cNvPr id="30" name="组合 29"/>
          <p:cNvGrpSpPr/>
          <p:nvPr/>
        </p:nvGrpSpPr>
        <p:grpSpPr>
          <a:xfrm>
            <a:off x="4465044" y="4696888"/>
            <a:ext cx="2800972" cy="436736"/>
            <a:chOff x="2022204" y="3570570"/>
            <a:chExt cx="2100729" cy="327552"/>
          </a:xfrm>
        </p:grpSpPr>
        <p:grpSp>
          <p:nvGrpSpPr>
            <p:cNvPr id="31" name="组合 30"/>
            <p:cNvGrpSpPr/>
            <p:nvPr/>
          </p:nvGrpSpPr>
          <p:grpSpPr>
            <a:xfrm>
              <a:off x="2022204" y="3601863"/>
              <a:ext cx="296259" cy="296259"/>
              <a:chOff x="2460901" y="1484233"/>
              <a:chExt cx="446985" cy="446985"/>
            </a:xfrm>
          </p:grpSpPr>
          <p:sp>
            <p:nvSpPr>
              <p:cNvPr id="33" name="椭圆 32"/>
              <p:cNvSpPr/>
              <p:nvPr/>
            </p:nvSpPr>
            <p:spPr>
              <a:xfrm>
                <a:off x="2460901" y="1484233"/>
                <a:ext cx="446985" cy="446985"/>
              </a:xfrm>
              <a:prstGeom prst="ellipse">
                <a:avLst/>
              </a:prstGeom>
              <a:solidFill>
                <a:schemeClr val="bg1">
                  <a:alpha val="37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a:solidFill>
                    <a:schemeClr val="bg1">
                      <a:lumMod val="85000"/>
                    </a:schemeClr>
                  </a:solidFill>
                  <a:effectLst>
                    <a:outerShdw blurRad="38100" dist="38100" dir="2700000" algn="tl">
                      <a:srgbClr val="000000">
                        <a:alpha val="43137"/>
                      </a:srgbClr>
                    </a:outerShdw>
                  </a:effectLst>
                </a:endParaRPr>
              </a:p>
            </p:txBody>
          </p:sp>
          <p:sp>
            <p:nvSpPr>
              <p:cNvPr id="34" name="KSO_Shape"/>
              <p:cNvSpPr/>
              <p:nvPr/>
            </p:nvSpPr>
            <p:spPr>
              <a:xfrm>
                <a:off x="2557192" y="1601117"/>
                <a:ext cx="254403" cy="242107"/>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35" b="1">
                  <a:solidFill>
                    <a:schemeClr val="bg1">
                      <a:lumMod val="85000"/>
                    </a:schemeClr>
                  </a:solidFill>
                  <a:effectLst>
                    <a:outerShdw blurRad="38100" dist="38100" dir="2700000" algn="tl">
                      <a:srgbClr val="000000">
                        <a:alpha val="43137"/>
                      </a:srgbClr>
                    </a:outerShdw>
                  </a:effectLst>
                </a:endParaRPr>
              </a:p>
            </p:txBody>
          </p:sp>
        </p:grpSp>
        <p:sp>
          <p:nvSpPr>
            <p:cNvPr id="32" name="矩形 31"/>
            <p:cNvSpPr/>
            <p:nvPr/>
          </p:nvSpPr>
          <p:spPr>
            <a:xfrm>
              <a:off x="2339752" y="3570570"/>
              <a:ext cx="1783181" cy="315423"/>
            </a:xfrm>
            <a:prstGeom prst="rect">
              <a:avLst/>
            </a:prstGeom>
          </p:spPr>
          <p:txBody>
            <a:bodyPr wrap="none">
              <a:spAutoFit/>
            </a:bodyPr>
            <a:lstStyle/>
            <a:p>
              <a:r>
                <a:rPr lang="zh-CN" altLang="en-US" sz="2135" b="1"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输入你的文字内容</a:t>
              </a:r>
            </a:p>
          </p:txBody>
        </p:sp>
      </p:grpSp>
      <p:grpSp>
        <p:nvGrpSpPr>
          <p:cNvPr id="35" name="组合 34"/>
          <p:cNvGrpSpPr/>
          <p:nvPr/>
        </p:nvGrpSpPr>
        <p:grpSpPr>
          <a:xfrm>
            <a:off x="7366207" y="4661292"/>
            <a:ext cx="2800972" cy="436736"/>
            <a:chOff x="2022204" y="3570570"/>
            <a:chExt cx="2100729" cy="327552"/>
          </a:xfrm>
        </p:grpSpPr>
        <p:grpSp>
          <p:nvGrpSpPr>
            <p:cNvPr id="36" name="组合 35"/>
            <p:cNvGrpSpPr/>
            <p:nvPr/>
          </p:nvGrpSpPr>
          <p:grpSpPr>
            <a:xfrm>
              <a:off x="2022204" y="3601863"/>
              <a:ext cx="296259" cy="296259"/>
              <a:chOff x="2460901" y="1484233"/>
              <a:chExt cx="446985" cy="446985"/>
            </a:xfrm>
          </p:grpSpPr>
          <p:sp>
            <p:nvSpPr>
              <p:cNvPr id="38" name="椭圆 37"/>
              <p:cNvSpPr/>
              <p:nvPr/>
            </p:nvSpPr>
            <p:spPr>
              <a:xfrm>
                <a:off x="2460901" y="1484233"/>
                <a:ext cx="446985" cy="446985"/>
              </a:xfrm>
              <a:prstGeom prst="ellipse">
                <a:avLst/>
              </a:prstGeom>
              <a:solidFill>
                <a:schemeClr val="bg1">
                  <a:alpha val="37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a:solidFill>
                    <a:schemeClr val="bg1">
                      <a:lumMod val="85000"/>
                    </a:schemeClr>
                  </a:solidFill>
                  <a:effectLst>
                    <a:outerShdw blurRad="38100" dist="38100" dir="2700000" algn="tl">
                      <a:srgbClr val="000000">
                        <a:alpha val="43137"/>
                      </a:srgbClr>
                    </a:outerShdw>
                  </a:effectLst>
                </a:endParaRPr>
              </a:p>
            </p:txBody>
          </p:sp>
          <p:sp>
            <p:nvSpPr>
              <p:cNvPr id="39" name="KSO_Shape"/>
              <p:cNvSpPr/>
              <p:nvPr/>
            </p:nvSpPr>
            <p:spPr>
              <a:xfrm>
                <a:off x="2557192" y="1601117"/>
                <a:ext cx="254403" cy="242107"/>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35" b="1">
                  <a:solidFill>
                    <a:schemeClr val="bg1">
                      <a:lumMod val="85000"/>
                    </a:schemeClr>
                  </a:solidFill>
                  <a:effectLst>
                    <a:outerShdw blurRad="38100" dist="38100" dir="2700000" algn="tl">
                      <a:srgbClr val="000000">
                        <a:alpha val="43137"/>
                      </a:srgbClr>
                    </a:outerShdw>
                  </a:effectLst>
                </a:endParaRPr>
              </a:p>
            </p:txBody>
          </p:sp>
        </p:grpSp>
        <p:sp>
          <p:nvSpPr>
            <p:cNvPr id="37" name="矩形 36"/>
            <p:cNvSpPr/>
            <p:nvPr/>
          </p:nvSpPr>
          <p:spPr>
            <a:xfrm>
              <a:off x="2339752" y="3570570"/>
              <a:ext cx="1783181" cy="315423"/>
            </a:xfrm>
            <a:prstGeom prst="rect">
              <a:avLst/>
            </a:prstGeom>
          </p:spPr>
          <p:txBody>
            <a:bodyPr wrap="none">
              <a:spAutoFit/>
            </a:bodyPr>
            <a:lstStyle/>
            <a:p>
              <a:r>
                <a:rPr lang="zh-CN" altLang="en-US" sz="2135" b="1" dirty="0">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输入你的文字内容</a:t>
              </a:r>
            </a:p>
          </p:txBody>
        </p:sp>
      </p:grpSp>
      <p:grpSp>
        <p:nvGrpSpPr>
          <p:cNvPr id="44" name="组合 43"/>
          <p:cNvGrpSpPr/>
          <p:nvPr/>
        </p:nvGrpSpPr>
        <p:grpSpPr>
          <a:xfrm>
            <a:off x="637804" y="297886"/>
            <a:ext cx="2230495" cy="547045"/>
            <a:chOff x="478353" y="223414"/>
            <a:chExt cx="1672871" cy="410284"/>
          </a:xfrm>
        </p:grpSpPr>
        <p:grpSp>
          <p:nvGrpSpPr>
            <p:cNvPr id="45" name="组合 44"/>
            <p:cNvGrpSpPr/>
            <p:nvPr/>
          </p:nvGrpSpPr>
          <p:grpSpPr>
            <a:xfrm>
              <a:off x="884819" y="243682"/>
              <a:ext cx="1266405" cy="374793"/>
              <a:chOff x="2140743" y="1400813"/>
              <a:chExt cx="1728192" cy="511459"/>
            </a:xfrm>
          </p:grpSpPr>
          <p:sp>
            <p:nvSpPr>
              <p:cNvPr id="47" name="TextBox 46"/>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48" name="矩形 47"/>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46"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2"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right)">
                                      <p:cBhvr>
                                        <p:cTn id="14" dur="500"/>
                                        <p:tgtEl>
                                          <p:spTgt spid="11"/>
                                        </p:tgtEl>
                                      </p:cBhvr>
                                    </p:animEffect>
                                  </p:childTnLst>
                                </p:cTn>
                              </p:par>
                            </p:childTnLst>
                          </p:cTn>
                        </p:par>
                        <p:par>
                          <p:cTn id="15" fill="hold">
                            <p:stCondLst>
                              <p:cond delay="1000"/>
                            </p:stCondLst>
                            <p:childTnLst>
                              <p:par>
                                <p:cTn id="16" presetID="2" presetClass="entr" presetSubtype="1"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2000"/>
                            </p:stCondLst>
                            <p:childTnLst>
                              <p:par>
                                <p:cTn id="27" presetID="32" presetClass="emph" presetSubtype="0" fill="hold" nodeType="afterEffect">
                                  <p:stCondLst>
                                    <p:cond delay="0"/>
                                  </p:stCondLst>
                                  <p:childTnLst>
                                    <p:animRot by="120000">
                                      <p:cBhvr>
                                        <p:cTn id="28" dur="100" fill="hold">
                                          <p:stCondLst>
                                            <p:cond delay="0"/>
                                          </p:stCondLst>
                                        </p:cTn>
                                        <p:tgtEl>
                                          <p:spTgt spid="6"/>
                                        </p:tgtEl>
                                        <p:attrNameLst>
                                          <p:attrName>r</p:attrName>
                                        </p:attrNameLst>
                                      </p:cBhvr>
                                    </p:animRot>
                                    <p:animRot by="-240000">
                                      <p:cBhvr>
                                        <p:cTn id="29" dur="200" fill="hold">
                                          <p:stCondLst>
                                            <p:cond delay="200"/>
                                          </p:stCondLst>
                                        </p:cTn>
                                        <p:tgtEl>
                                          <p:spTgt spid="6"/>
                                        </p:tgtEl>
                                        <p:attrNameLst>
                                          <p:attrName>r</p:attrName>
                                        </p:attrNameLst>
                                      </p:cBhvr>
                                    </p:animRot>
                                    <p:animRot by="240000">
                                      <p:cBhvr>
                                        <p:cTn id="30" dur="200" fill="hold">
                                          <p:stCondLst>
                                            <p:cond delay="400"/>
                                          </p:stCondLst>
                                        </p:cTn>
                                        <p:tgtEl>
                                          <p:spTgt spid="6"/>
                                        </p:tgtEl>
                                        <p:attrNameLst>
                                          <p:attrName>r</p:attrName>
                                        </p:attrNameLst>
                                      </p:cBhvr>
                                    </p:animRot>
                                    <p:animRot by="-240000">
                                      <p:cBhvr>
                                        <p:cTn id="31" dur="200" fill="hold">
                                          <p:stCondLst>
                                            <p:cond delay="600"/>
                                          </p:stCondLst>
                                        </p:cTn>
                                        <p:tgtEl>
                                          <p:spTgt spid="6"/>
                                        </p:tgtEl>
                                        <p:attrNameLst>
                                          <p:attrName>r</p:attrName>
                                        </p:attrNameLst>
                                      </p:cBhvr>
                                    </p:animRot>
                                    <p:animRot by="120000">
                                      <p:cBhvr>
                                        <p:cTn id="32" dur="200" fill="hold">
                                          <p:stCondLst>
                                            <p:cond delay="800"/>
                                          </p:stCondLst>
                                        </p:cTn>
                                        <p:tgtEl>
                                          <p:spTgt spid="6"/>
                                        </p:tgtEl>
                                        <p:attrNameLst>
                                          <p:attrName>r</p:attrName>
                                        </p:attrNameLst>
                                      </p:cBhvr>
                                    </p:animRot>
                                  </p:childTnLst>
                                </p:cTn>
                              </p:par>
                            </p:childTnLst>
                          </p:cTn>
                        </p:par>
                        <p:par>
                          <p:cTn id="33" fill="hold">
                            <p:stCondLst>
                              <p:cond delay="3000"/>
                            </p:stCondLst>
                            <p:childTnLst>
                              <p:par>
                                <p:cTn id="34" presetID="2" presetClass="entr" presetSubtype="1"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0-#ppt_h/2"/>
                                          </p:val>
                                        </p:tav>
                                        <p:tav tm="100000">
                                          <p:val>
                                            <p:strVal val="#ppt_y"/>
                                          </p:val>
                                        </p:tav>
                                      </p:tavLst>
                                    </p:anim>
                                  </p:childTnLst>
                                </p:cTn>
                              </p:par>
                            </p:childTnLst>
                          </p:cTn>
                        </p:par>
                        <p:par>
                          <p:cTn id="38" fill="hold">
                            <p:stCondLst>
                              <p:cond delay="3500"/>
                            </p:stCondLst>
                            <p:childTnLst>
                              <p:par>
                                <p:cTn id="39" presetID="2" presetClass="entr" presetSubtype="2"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1+#ppt_w/2"/>
                                          </p:val>
                                        </p:tav>
                                        <p:tav tm="100000">
                                          <p:val>
                                            <p:strVal val="#ppt_x"/>
                                          </p:val>
                                        </p:tav>
                                      </p:tavLst>
                                    </p:anim>
                                    <p:anim calcmode="lin" valueType="num">
                                      <p:cBhvr additive="base">
                                        <p:cTn id="42" dur="500" fill="hold"/>
                                        <p:tgtEl>
                                          <p:spTgt spid="14"/>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2"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additive="base">
                                        <p:cTn id="46" dur="500" fill="hold"/>
                                        <p:tgtEl>
                                          <p:spTgt spid="30"/>
                                        </p:tgtEl>
                                        <p:attrNameLst>
                                          <p:attrName>ppt_x</p:attrName>
                                        </p:attrNameLst>
                                      </p:cBhvr>
                                      <p:tavLst>
                                        <p:tav tm="0">
                                          <p:val>
                                            <p:strVal val="1+#ppt_w/2"/>
                                          </p:val>
                                        </p:tav>
                                        <p:tav tm="100000">
                                          <p:val>
                                            <p:strVal val="#ppt_x"/>
                                          </p:val>
                                        </p:tav>
                                      </p:tavLst>
                                    </p:anim>
                                    <p:anim calcmode="lin" valueType="num">
                                      <p:cBhvr additive="base">
                                        <p:cTn id="47" dur="500" fill="hold"/>
                                        <p:tgtEl>
                                          <p:spTgt spid="30"/>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2"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1+#ppt_w/2"/>
                                          </p:val>
                                        </p:tav>
                                        <p:tav tm="100000">
                                          <p:val>
                                            <p:strVal val="#ppt_x"/>
                                          </p:val>
                                        </p:tav>
                                      </p:tavLst>
                                    </p:anim>
                                    <p:anim calcmode="lin" valueType="num">
                                      <p:cBhvr additive="base">
                                        <p:cTn id="52"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3445" y="1313313"/>
            <a:ext cx="4818844" cy="1980000"/>
            <a:chOff x="1072182" y="1326932"/>
            <a:chExt cx="3614133" cy="1485000"/>
          </a:xfrm>
        </p:grpSpPr>
        <p:sp>
          <p:nvSpPr>
            <p:cNvPr id="3" name="椭圆 2"/>
            <p:cNvSpPr>
              <a:spLocks noChangeAspect="1"/>
            </p:cNvSpPr>
            <p:nvPr/>
          </p:nvSpPr>
          <p:spPr>
            <a:xfrm>
              <a:off x="3371865" y="1488182"/>
              <a:ext cx="1285875" cy="1285875"/>
            </a:xfrm>
            <a:prstGeom prst="ellipse">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b="1">
                <a:solidFill>
                  <a:schemeClr val="bg1">
                    <a:lumMod val="85000"/>
                  </a:schemeClr>
                </a:solidFill>
                <a:latin typeface="宋体" panose="02010600030101010101" pitchFamily="2" charset="-122"/>
                <a:ea typeface="宋体" panose="02010600030101010101" pitchFamily="2" charset="-122"/>
              </a:endParaRPr>
            </a:p>
          </p:txBody>
        </p:sp>
        <p:sp>
          <p:nvSpPr>
            <p:cNvPr id="4" name="椭圆 3"/>
            <p:cNvSpPr>
              <a:spLocks noChangeAspect="1"/>
            </p:cNvSpPr>
            <p:nvPr/>
          </p:nvSpPr>
          <p:spPr>
            <a:xfrm>
              <a:off x="3201315" y="1326932"/>
              <a:ext cx="1485000" cy="1485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b="1">
                <a:solidFill>
                  <a:schemeClr val="bg1">
                    <a:lumMod val="85000"/>
                  </a:schemeClr>
                </a:solidFill>
                <a:latin typeface="宋体" panose="02010600030101010101" pitchFamily="2" charset="-122"/>
                <a:ea typeface="宋体" panose="02010600030101010101" pitchFamily="2" charset="-122"/>
              </a:endParaRPr>
            </a:p>
          </p:txBody>
        </p:sp>
        <p:sp>
          <p:nvSpPr>
            <p:cNvPr id="5" name="文本框 8"/>
            <p:cNvSpPr txBox="1"/>
            <p:nvPr/>
          </p:nvSpPr>
          <p:spPr>
            <a:xfrm>
              <a:off x="1072182" y="1532745"/>
              <a:ext cx="2114395" cy="68475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135" b="1" dirty="0">
                  <a:solidFill>
                    <a:schemeClr val="bg1">
                      <a:lumMod val="85000"/>
                    </a:schemeClr>
                  </a:solidFill>
                  <a:latin typeface="宋体" panose="02010600030101010101" pitchFamily="2" charset="-122"/>
                  <a:ea typeface="宋体" panose="02010600030101010101" pitchFamily="2" charset="-122"/>
                </a:rPr>
                <a:t>输入文字内容</a:t>
              </a:r>
              <a:endParaRPr lang="en-US" altLang="zh-CN" sz="2135" b="1" dirty="0">
                <a:solidFill>
                  <a:schemeClr val="bg1">
                    <a:lumMod val="85000"/>
                  </a:schemeClr>
                </a:solidFill>
                <a:latin typeface="宋体" panose="02010600030101010101" pitchFamily="2" charset="-122"/>
                <a:ea typeface="宋体" panose="02010600030101010101" pitchFamily="2" charset="-122"/>
              </a:endParaRPr>
            </a:p>
            <a:p>
              <a:pPr algn="r"/>
              <a:r>
                <a:rPr lang="zh-CN" altLang="en-US" sz="1600" b="1" dirty="0">
                  <a:solidFill>
                    <a:schemeClr val="bg1">
                      <a:lumMod val="85000"/>
                    </a:schemeClr>
                  </a:solidFill>
                  <a:latin typeface="宋体" panose="02010600030101010101" pitchFamily="2" charset="-122"/>
                  <a:ea typeface="宋体" panose="02010600030101010101" pitchFamily="2" charset="-122"/>
                </a:rPr>
                <a:t>请在此粘贴或者输入你的文字内容请在此粘贴或者输入</a:t>
              </a:r>
              <a:endParaRPr lang="en-US" altLang="zh-CN" sz="1600" b="1" dirty="0">
                <a:solidFill>
                  <a:schemeClr val="bg1">
                    <a:lumMod val="85000"/>
                  </a:schemeClr>
                </a:solidFill>
                <a:latin typeface="宋体" panose="02010600030101010101" pitchFamily="2" charset="-122"/>
                <a:ea typeface="宋体" panose="02010600030101010101" pitchFamily="2" charset="-122"/>
              </a:endParaRPr>
            </a:p>
          </p:txBody>
        </p:sp>
        <p:sp>
          <p:nvSpPr>
            <p:cNvPr id="6" name="Freeform 18"/>
            <p:cNvSpPr>
              <a:spLocks noChangeAspect="1" noEditPoints="1"/>
            </p:cNvSpPr>
            <p:nvPr/>
          </p:nvSpPr>
          <p:spPr bwMode="auto">
            <a:xfrm>
              <a:off x="3720221" y="1861119"/>
              <a:ext cx="447188" cy="540000"/>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sz="2400" b="1">
                <a:solidFill>
                  <a:schemeClr val="bg1">
                    <a:lumMod val="85000"/>
                  </a:schemeClr>
                </a:solidFill>
                <a:latin typeface="宋体" panose="02010600030101010101" pitchFamily="2" charset="-122"/>
                <a:ea typeface="宋体" panose="02010600030101010101" pitchFamily="2" charset="-122"/>
              </a:endParaRPr>
            </a:p>
          </p:txBody>
        </p:sp>
      </p:grpSp>
      <p:grpSp>
        <p:nvGrpSpPr>
          <p:cNvPr id="7" name="组合 6"/>
          <p:cNvGrpSpPr/>
          <p:nvPr/>
        </p:nvGrpSpPr>
        <p:grpSpPr>
          <a:xfrm>
            <a:off x="1103445" y="3369215"/>
            <a:ext cx="4818844" cy="1980000"/>
            <a:chOff x="1072182" y="2868857"/>
            <a:chExt cx="3614133" cy="1485000"/>
          </a:xfrm>
        </p:grpSpPr>
        <p:sp>
          <p:nvSpPr>
            <p:cNvPr id="8" name="椭圆 7"/>
            <p:cNvSpPr>
              <a:spLocks noChangeAspect="1"/>
            </p:cNvSpPr>
            <p:nvPr/>
          </p:nvSpPr>
          <p:spPr>
            <a:xfrm>
              <a:off x="3371865" y="2902644"/>
              <a:ext cx="1285875" cy="1285875"/>
            </a:xfrm>
            <a:prstGeom prst="ellipse">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b="1">
                <a:solidFill>
                  <a:schemeClr val="bg1">
                    <a:lumMod val="85000"/>
                  </a:schemeClr>
                </a:solidFill>
                <a:latin typeface="宋体" panose="02010600030101010101" pitchFamily="2" charset="-122"/>
                <a:ea typeface="宋体" panose="02010600030101010101" pitchFamily="2" charset="-122"/>
              </a:endParaRPr>
            </a:p>
          </p:txBody>
        </p:sp>
        <p:sp>
          <p:nvSpPr>
            <p:cNvPr id="9" name="椭圆 8"/>
            <p:cNvSpPr>
              <a:spLocks noChangeAspect="1"/>
            </p:cNvSpPr>
            <p:nvPr/>
          </p:nvSpPr>
          <p:spPr>
            <a:xfrm>
              <a:off x="3201315" y="2868857"/>
              <a:ext cx="1485000" cy="1485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b="1">
                <a:solidFill>
                  <a:schemeClr val="bg1">
                    <a:lumMod val="85000"/>
                  </a:schemeClr>
                </a:solidFill>
                <a:latin typeface="宋体" panose="02010600030101010101" pitchFamily="2" charset="-122"/>
                <a:ea typeface="宋体" panose="02010600030101010101" pitchFamily="2" charset="-122"/>
              </a:endParaRPr>
            </a:p>
          </p:txBody>
        </p:sp>
        <p:sp>
          <p:nvSpPr>
            <p:cNvPr id="10" name="文本框 8"/>
            <p:cNvSpPr txBox="1"/>
            <p:nvPr/>
          </p:nvSpPr>
          <p:spPr>
            <a:xfrm>
              <a:off x="1072182" y="3100755"/>
              <a:ext cx="2099660" cy="938767"/>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135" b="1" dirty="0">
                  <a:solidFill>
                    <a:schemeClr val="bg1">
                      <a:lumMod val="85000"/>
                    </a:schemeClr>
                  </a:solidFill>
                  <a:latin typeface="宋体" panose="02010600030101010101" pitchFamily="2" charset="-122"/>
                  <a:ea typeface="宋体" panose="02010600030101010101" pitchFamily="2" charset="-122"/>
                </a:rPr>
                <a:t>输入文字内容</a:t>
              </a:r>
              <a:endParaRPr lang="en-US" altLang="zh-CN" sz="2135" b="1" dirty="0">
                <a:solidFill>
                  <a:schemeClr val="bg1">
                    <a:lumMod val="85000"/>
                  </a:schemeClr>
                </a:solidFill>
                <a:latin typeface="宋体" panose="02010600030101010101" pitchFamily="2" charset="-122"/>
                <a:ea typeface="宋体" panose="02010600030101010101" pitchFamily="2" charset="-122"/>
              </a:endParaRPr>
            </a:p>
            <a:p>
              <a:pPr algn="r"/>
              <a:r>
                <a:rPr lang="zh-CN" altLang="en-US" sz="1600" b="1" dirty="0">
                  <a:solidFill>
                    <a:schemeClr val="bg1">
                      <a:lumMod val="85000"/>
                    </a:schemeClr>
                  </a:solidFill>
                  <a:latin typeface="宋体" panose="02010600030101010101" pitchFamily="2" charset="-122"/>
                  <a:ea typeface="宋体" panose="02010600030101010101" pitchFamily="2" charset="-122"/>
                </a:rPr>
                <a:t>请在此粘贴或者输入你的文字内容请在此粘贴或者输入</a:t>
              </a:r>
              <a:endParaRPr lang="en-US" altLang="zh-CN" sz="1600" b="1" dirty="0">
                <a:solidFill>
                  <a:schemeClr val="bg1">
                    <a:lumMod val="85000"/>
                  </a:schemeClr>
                </a:solidFill>
                <a:latin typeface="宋体" panose="02010600030101010101" pitchFamily="2" charset="-122"/>
                <a:ea typeface="宋体" panose="02010600030101010101" pitchFamily="2" charset="-122"/>
              </a:endParaRPr>
            </a:p>
            <a:p>
              <a:pPr algn="r">
                <a:lnSpc>
                  <a:spcPct val="150000"/>
                </a:lnSpc>
              </a:pPr>
              <a:r>
                <a:rPr lang="en-US" altLang="zh-CN" sz="1465" b="1" dirty="0">
                  <a:solidFill>
                    <a:schemeClr val="bg1">
                      <a:lumMod val="85000"/>
                    </a:schemeClr>
                  </a:solidFill>
                  <a:latin typeface="宋体" panose="02010600030101010101" pitchFamily="2" charset="-122"/>
                  <a:ea typeface="宋体" panose="02010600030101010101" pitchFamily="2" charset="-122"/>
                </a:rPr>
                <a:t>. </a:t>
              </a:r>
            </a:p>
          </p:txBody>
        </p:sp>
        <p:sp>
          <p:nvSpPr>
            <p:cNvPr id="11" name="Freeform 131"/>
            <p:cNvSpPr>
              <a:spLocks noChangeAspect="1" noEditPoints="1"/>
            </p:cNvSpPr>
            <p:nvPr/>
          </p:nvSpPr>
          <p:spPr bwMode="auto">
            <a:xfrm>
              <a:off x="3742725" y="3237454"/>
              <a:ext cx="544155" cy="540000"/>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sz="2400" b="1">
                <a:solidFill>
                  <a:schemeClr val="bg1">
                    <a:lumMod val="85000"/>
                  </a:schemeClr>
                </a:solidFill>
                <a:latin typeface="宋体" panose="02010600030101010101" pitchFamily="2" charset="-122"/>
                <a:ea typeface="宋体" panose="02010600030101010101" pitchFamily="2" charset="-122"/>
              </a:endParaRPr>
            </a:p>
          </p:txBody>
        </p:sp>
      </p:grpSp>
      <p:grpSp>
        <p:nvGrpSpPr>
          <p:cNvPr id="12" name="组合 11"/>
          <p:cNvGrpSpPr/>
          <p:nvPr/>
        </p:nvGrpSpPr>
        <p:grpSpPr>
          <a:xfrm>
            <a:off x="6111589" y="1313313"/>
            <a:ext cx="4688935" cy="1980000"/>
            <a:chOff x="4828290" y="1326932"/>
            <a:chExt cx="3516701" cy="1485000"/>
          </a:xfrm>
        </p:grpSpPr>
        <p:sp>
          <p:nvSpPr>
            <p:cNvPr id="13" name="椭圆 12"/>
            <p:cNvSpPr>
              <a:spLocks noChangeAspect="1"/>
            </p:cNvSpPr>
            <p:nvPr/>
          </p:nvSpPr>
          <p:spPr>
            <a:xfrm>
              <a:off x="4857765" y="1488182"/>
              <a:ext cx="1285875" cy="1285875"/>
            </a:xfrm>
            <a:prstGeom prst="ellipse">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b="1">
                <a:solidFill>
                  <a:schemeClr val="bg1">
                    <a:lumMod val="85000"/>
                  </a:schemeClr>
                </a:solidFill>
                <a:latin typeface="宋体" panose="02010600030101010101" pitchFamily="2" charset="-122"/>
                <a:ea typeface="宋体" panose="02010600030101010101" pitchFamily="2" charset="-122"/>
              </a:endParaRPr>
            </a:p>
          </p:txBody>
        </p:sp>
        <p:sp>
          <p:nvSpPr>
            <p:cNvPr id="14" name="椭圆 13"/>
            <p:cNvSpPr>
              <a:spLocks noChangeAspect="1"/>
            </p:cNvSpPr>
            <p:nvPr/>
          </p:nvSpPr>
          <p:spPr>
            <a:xfrm>
              <a:off x="4828290" y="1326932"/>
              <a:ext cx="1485000" cy="1485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b="1">
                <a:solidFill>
                  <a:schemeClr val="bg1">
                    <a:lumMod val="85000"/>
                  </a:schemeClr>
                </a:solidFill>
                <a:latin typeface="宋体" panose="02010600030101010101" pitchFamily="2" charset="-122"/>
                <a:ea typeface="宋体" panose="02010600030101010101" pitchFamily="2" charset="-122"/>
              </a:endParaRPr>
            </a:p>
          </p:txBody>
        </p:sp>
        <p:sp>
          <p:nvSpPr>
            <p:cNvPr id="15" name="文本框 8"/>
            <p:cNvSpPr txBox="1"/>
            <p:nvPr/>
          </p:nvSpPr>
          <p:spPr>
            <a:xfrm>
              <a:off x="6342766" y="1570369"/>
              <a:ext cx="2002225" cy="623393"/>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65" b="1" dirty="0">
                  <a:solidFill>
                    <a:schemeClr val="bg1">
                      <a:lumMod val="85000"/>
                    </a:schemeClr>
                  </a:solidFill>
                  <a:latin typeface="宋体" panose="02010600030101010101" pitchFamily="2" charset="-122"/>
                  <a:ea typeface="宋体" panose="02010600030101010101" pitchFamily="2" charset="-122"/>
                </a:rPr>
                <a:t>输入文字内容</a:t>
              </a:r>
              <a:endParaRPr lang="en-US" altLang="zh-CN" sz="1865" b="1" dirty="0">
                <a:solidFill>
                  <a:schemeClr val="bg1">
                    <a:lumMod val="85000"/>
                  </a:schemeClr>
                </a:solidFill>
                <a:latin typeface="宋体" panose="02010600030101010101" pitchFamily="2" charset="-122"/>
                <a:ea typeface="宋体" panose="02010600030101010101" pitchFamily="2" charset="-122"/>
              </a:endParaRPr>
            </a:p>
            <a:p>
              <a:r>
                <a:rPr lang="zh-CN" altLang="en-US" sz="1465" b="1" dirty="0">
                  <a:solidFill>
                    <a:schemeClr val="bg1">
                      <a:lumMod val="85000"/>
                    </a:schemeClr>
                  </a:solidFill>
                  <a:latin typeface="宋体" panose="02010600030101010101" pitchFamily="2" charset="-122"/>
                  <a:ea typeface="宋体" panose="02010600030101010101" pitchFamily="2" charset="-122"/>
                </a:rPr>
                <a:t>请在此粘贴或者输入你的文字内容请在此粘贴或者输入</a:t>
              </a:r>
              <a:endParaRPr lang="en-US" altLang="zh-CN" sz="1465" b="1" dirty="0">
                <a:solidFill>
                  <a:schemeClr val="bg1">
                    <a:lumMod val="85000"/>
                  </a:schemeClr>
                </a:solidFill>
                <a:latin typeface="宋体" panose="02010600030101010101" pitchFamily="2" charset="-122"/>
                <a:ea typeface="宋体" panose="02010600030101010101" pitchFamily="2" charset="-122"/>
              </a:endParaRPr>
            </a:p>
          </p:txBody>
        </p:sp>
        <p:sp>
          <p:nvSpPr>
            <p:cNvPr id="16" name="Freeform 218"/>
            <p:cNvSpPr>
              <a:spLocks noChangeAspect="1" noEditPoints="1"/>
            </p:cNvSpPr>
            <p:nvPr/>
          </p:nvSpPr>
          <p:spPr bwMode="auto">
            <a:xfrm>
              <a:off x="5243873" y="1861119"/>
              <a:ext cx="513659" cy="540000"/>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sz="2400" b="1">
                <a:solidFill>
                  <a:schemeClr val="bg1">
                    <a:lumMod val="85000"/>
                  </a:schemeClr>
                </a:solidFill>
                <a:latin typeface="宋体" panose="02010600030101010101" pitchFamily="2" charset="-122"/>
                <a:ea typeface="宋体" panose="02010600030101010101" pitchFamily="2" charset="-122"/>
              </a:endParaRPr>
            </a:p>
          </p:txBody>
        </p:sp>
      </p:grpSp>
      <p:grpSp>
        <p:nvGrpSpPr>
          <p:cNvPr id="17" name="组合 16"/>
          <p:cNvGrpSpPr/>
          <p:nvPr/>
        </p:nvGrpSpPr>
        <p:grpSpPr>
          <a:xfrm>
            <a:off x="6111589" y="3369213"/>
            <a:ext cx="4688935" cy="1980000"/>
            <a:chOff x="4828290" y="2868857"/>
            <a:chExt cx="3516701" cy="1485000"/>
          </a:xfrm>
        </p:grpSpPr>
        <p:sp>
          <p:nvSpPr>
            <p:cNvPr id="18" name="椭圆 17"/>
            <p:cNvSpPr>
              <a:spLocks noChangeAspect="1"/>
            </p:cNvSpPr>
            <p:nvPr/>
          </p:nvSpPr>
          <p:spPr>
            <a:xfrm>
              <a:off x="4857765" y="2902644"/>
              <a:ext cx="1285875" cy="1285875"/>
            </a:xfrm>
            <a:prstGeom prst="ellipse">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b="1">
                <a:solidFill>
                  <a:schemeClr val="bg1">
                    <a:lumMod val="85000"/>
                  </a:schemeClr>
                </a:solidFill>
                <a:latin typeface="宋体" panose="02010600030101010101" pitchFamily="2" charset="-122"/>
                <a:ea typeface="宋体" panose="02010600030101010101" pitchFamily="2" charset="-122"/>
              </a:endParaRPr>
            </a:p>
          </p:txBody>
        </p:sp>
        <p:sp>
          <p:nvSpPr>
            <p:cNvPr id="19" name="椭圆 18"/>
            <p:cNvSpPr>
              <a:spLocks noChangeAspect="1"/>
            </p:cNvSpPr>
            <p:nvPr/>
          </p:nvSpPr>
          <p:spPr>
            <a:xfrm>
              <a:off x="4828290" y="2868857"/>
              <a:ext cx="1485000" cy="1485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b="1">
                <a:solidFill>
                  <a:schemeClr val="bg1">
                    <a:lumMod val="85000"/>
                  </a:schemeClr>
                </a:solidFill>
                <a:latin typeface="宋体" panose="02010600030101010101" pitchFamily="2" charset="-122"/>
                <a:ea typeface="宋体" panose="02010600030101010101" pitchFamily="2" charset="-122"/>
              </a:endParaRPr>
            </a:p>
          </p:txBody>
        </p:sp>
        <p:sp>
          <p:nvSpPr>
            <p:cNvPr id="20" name="文本框 8"/>
            <p:cNvSpPr txBox="1"/>
            <p:nvPr/>
          </p:nvSpPr>
          <p:spPr>
            <a:xfrm>
              <a:off x="6342765" y="3116850"/>
              <a:ext cx="2002226" cy="68475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135" b="1" dirty="0">
                  <a:solidFill>
                    <a:schemeClr val="bg1">
                      <a:lumMod val="85000"/>
                    </a:schemeClr>
                  </a:solidFill>
                  <a:latin typeface="宋体" panose="02010600030101010101" pitchFamily="2" charset="-122"/>
                  <a:ea typeface="宋体" panose="02010600030101010101" pitchFamily="2" charset="-122"/>
                </a:rPr>
                <a:t>输入文字内容</a:t>
              </a:r>
              <a:endParaRPr lang="en-US" altLang="zh-CN" sz="2135" b="1" dirty="0">
                <a:solidFill>
                  <a:schemeClr val="bg1">
                    <a:lumMod val="85000"/>
                  </a:schemeClr>
                </a:solidFill>
                <a:latin typeface="宋体" panose="02010600030101010101" pitchFamily="2" charset="-122"/>
                <a:ea typeface="宋体" panose="02010600030101010101" pitchFamily="2" charset="-122"/>
              </a:endParaRPr>
            </a:p>
            <a:p>
              <a:r>
                <a:rPr lang="zh-CN" altLang="en-US" sz="1600" b="1" dirty="0">
                  <a:solidFill>
                    <a:schemeClr val="bg1">
                      <a:lumMod val="85000"/>
                    </a:schemeClr>
                  </a:solidFill>
                  <a:latin typeface="宋体" panose="02010600030101010101" pitchFamily="2" charset="-122"/>
                  <a:ea typeface="宋体" panose="02010600030101010101" pitchFamily="2" charset="-122"/>
                </a:rPr>
                <a:t>请在此粘贴或者输入你的文字内容请在此粘贴或者输入</a:t>
              </a:r>
              <a:endParaRPr lang="en-US" altLang="zh-CN" sz="1600" b="1" dirty="0">
                <a:solidFill>
                  <a:schemeClr val="bg1">
                    <a:lumMod val="85000"/>
                  </a:schemeClr>
                </a:solidFill>
                <a:latin typeface="宋体" panose="02010600030101010101" pitchFamily="2" charset="-122"/>
                <a:ea typeface="宋体" panose="02010600030101010101" pitchFamily="2" charset="-122"/>
              </a:endParaRPr>
            </a:p>
          </p:txBody>
        </p:sp>
        <p:sp>
          <p:nvSpPr>
            <p:cNvPr id="21" name="Freeform 19"/>
            <p:cNvSpPr>
              <a:spLocks noChangeAspect="1" noEditPoints="1"/>
            </p:cNvSpPr>
            <p:nvPr/>
          </p:nvSpPr>
          <p:spPr bwMode="auto">
            <a:xfrm>
              <a:off x="5292080" y="3275582"/>
              <a:ext cx="557420" cy="540000"/>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sz="2400" b="1">
                <a:solidFill>
                  <a:schemeClr val="bg1">
                    <a:lumMod val="85000"/>
                  </a:schemeClr>
                </a:solidFill>
                <a:latin typeface="宋体" panose="02010600030101010101" pitchFamily="2" charset="-122"/>
                <a:ea typeface="宋体" panose="02010600030101010101" pitchFamily="2" charset="-122"/>
              </a:endParaRPr>
            </a:p>
          </p:txBody>
        </p:sp>
      </p:grpSp>
      <p:grpSp>
        <p:nvGrpSpPr>
          <p:cNvPr id="26" name="组合 25"/>
          <p:cNvGrpSpPr/>
          <p:nvPr/>
        </p:nvGrpSpPr>
        <p:grpSpPr>
          <a:xfrm>
            <a:off x="637804" y="297886"/>
            <a:ext cx="2230495" cy="547045"/>
            <a:chOff x="478353" y="223414"/>
            <a:chExt cx="1672871" cy="410284"/>
          </a:xfrm>
        </p:grpSpPr>
        <p:grpSp>
          <p:nvGrpSpPr>
            <p:cNvPr id="27" name="组合 26"/>
            <p:cNvGrpSpPr/>
            <p:nvPr/>
          </p:nvGrpSpPr>
          <p:grpSpPr>
            <a:xfrm>
              <a:off x="884819" y="243682"/>
              <a:ext cx="1266405" cy="374793"/>
              <a:chOff x="2140743" y="1400813"/>
              <a:chExt cx="1728192" cy="511459"/>
            </a:xfrm>
          </p:grpSpPr>
          <p:sp>
            <p:nvSpPr>
              <p:cNvPr id="29" name="TextBox 28"/>
              <p:cNvSpPr txBox="1"/>
              <p:nvPr/>
            </p:nvSpPr>
            <p:spPr>
              <a:xfrm>
                <a:off x="2151363" y="1400813"/>
                <a:ext cx="1606521" cy="283504"/>
              </a:xfrm>
              <a:prstGeom prst="rect">
                <a:avLst/>
              </a:prstGeom>
              <a:noFill/>
            </p:spPr>
            <p:txBody>
              <a:bodyPr wrap="none" rtlCol="0">
                <a:spAutoFit/>
              </a:bodyPr>
              <a:lstStyle/>
              <a:p>
                <a:r>
                  <a:rPr lang="zh-CN" altLang="en-US" sz="1200" b="1" dirty="0">
                    <a:solidFill>
                      <a:srgbClr val="D7E4BD"/>
                    </a:solidFill>
                    <a:latin typeface="微软雅黑" panose="020B0503020204020204" pitchFamily="34" charset="-122"/>
                    <a:ea typeface="微软雅黑" panose="020B0503020204020204" pitchFamily="34" charset="-122"/>
                  </a:rPr>
                  <a:t>在这里输入公司名称</a:t>
                </a:r>
              </a:p>
            </p:txBody>
          </p:sp>
          <p:sp>
            <p:nvSpPr>
              <p:cNvPr id="30" name="矩形 29"/>
              <p:cNvSpPr/>
              <p:nvPr/>
            </p:nvSpPr>
            <p:spPr>
              <a:xfrm>
                <a:off x="2140743" y="1586702"/>
                <a:ext cx="1728192" cy="325570"/>
              </a:xfrm>
              <a:prstGeom prst="rect">
                <a:avLst/>
              </a:prstGeom>
            </p:spPr>
            <p:txBody>
              <a:bodyPr wrap="square">
                <a:spAutoFit/>
              </a:bodyPr>
              <a:lstStyle/>
              <a:p>
                <a:r>
                  <a:rPr lang="en-US" altLang="zh-CN" sz="1465" dirty="0">
                    <a:solidFill>
                      <a:srgbClr val="D7E4BD"/>
                    </a:solidFill>
                    <a:latin typeface="Impact" pitchFamily="34" charset="0"/>
                  </a:rPr>
                  <a:t>COMPANY  NAME </a:t>
                </a:r>
                <a:endParaRPr lang="zh-CN" altLang="en-US" sz="1465" dirty="0">
                  <a:solidFill>
                    <a:srgbClr val="D7E4BD"/>
                  </a:solidFill>
                  <a:latin typeface="Impact" pitchFamily="34" charset="0"/>
                </a:endParaRPr>
              </a:p>
            </p:txBody>
          </p:sp>
        </p:grpSp>
        <p:sp>
          <p:nvSpPr>
            <p:cNvPr id="28" name="Freeform 178"/>
            <p:cNvSpPr>
              <a:spLocks noEditPoints="1"/>
            </p:cNvSpPr>
            <p:nvPr/>
          </p:nvSpPr>
          <p:spPr bwMode="auto">
            <a:xfrm>
              <a:off x="478353" y="223414"/>
              <a:ext cx="406466" cy="410284"/>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rgbClr val="D7E4BD">
                <a:alpha val="57000"/>
              </a:srgbClr>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1+#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153478" y="45240"/>
            <a:ext cx="2342781" cy="2572875"/>
          </a:xfrm>
          <a:prstGeom prst="rect">
            <a:avLst/>
          </a:prstGeom>
        </p:spPr>
      </p:pic>
      <p:sp>
        <p:nvSpPr>
          <p:cNvPr id="3" name="Rectangle 3"/>
          <p:cNvSpPr txBox="1">
            <a:spLocks noChangeArrowheads="1"/>
          </p:cNvSpPr>
          <p:nvPr/>
        </p:nvSpPr>
        <p:spPr bwMode="auto">
          <a:xfrm>
            <a:off x="1032595" y="2795530"/>
            <a:ext cx="598834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595" b="1" dirty="0" smtClean="0">
                <a:solidFill>
                  <a:srgbClr val="F4DAE5"/>
                </a:solidFill>
                <a:latin typeface="+mn-ea"/>
                <a:ea typeface="+mn-ea"/>
              </a:rPr>
              <a:t>感谢您的观看</a:t>
            </a:r>
            <a:endParaRPr lang="zh-CN" altLang="en-US" sz="7595" b="1" dirty="0">
              <a:solidFill>
                <a:srgbClr val="F4DAE5"/>
              </a:solidFill>
              <a:latin typeface="+mn-ea"/>
              <a:ea typeface="+mn-ea"/>
            </a:endParaRPr>
          </a:p>
        </p:txBody>
      </p:sp>
      <p:sp>
        <p:nvSpPr>
          <p:cNvPr id="4" name="TextBox 27"/>
          <p:cNvSpPr txBox="1"/>
          <p:nvPr/>
        </p:nvSpPr>
        <p:spPr>
          <a:xfrm>
            <a:off x="1147047" y="4423565"/>
            <a:ext cx="876820" cy="369188"/>
          </a:xfrm>
          <a:prstGeom prst="rect">
            <a:avLst/>
          </a:prstGeom>
          <a:solidFill>
            <a:srgbClr val="A69CBF"/>
          </a:solidFill>
        </p:spPr>
        <p:txBody>
          <a:bodyPr wrap="none" rtlCol="0">
            <a:spAutoFit/>
          </a:bodyPr>
          <a:lstStyle/>
          <a:p>
            <a:r>
              <a:rPr lang="zh-CN" altLang="en-US" sz="1800" dirty="0">
                <a:solidFill>
                  <a:schemeClr val="bg2"/>
                </a:solidFill>
                <a:latin typeface="+mj-ea"/>
                <a:ea typeface="+mj-ea"/>
              </a:rPr>
              <a:t>汇报人</a:t>
            </a:r>
          </a:p>
        </p:txBody>
      </p:sp>
      <p:sp>
        <p:nvSpPr>
          <p:cNvPr id="5" name="TextBox 28"/>
          <p:cNvSpPr txBox="1"/>
          <p:nvPr/>
        </p:nvSpPr>
        <p:spPr>
          <a:xfrm>
            <a:off x="2103604" y="4423565"/>
            <a:ext cx="876820" cy="369188"/>
          </a:xfrm>
          <a:prstGeom prst="rect">
            <a:avLst/>
          </a:prstGeom>
          <a:solidFill>
            <a:srgbClr val="A69CBF"/>
          </a:solidFill>
        </p:spPr>
        <p:txBody>
          <a:bodyPr wrap="none" rtlCol="0">
            <a:spAutoFit/>
          </a:bodyPr>
          <a:lstStyle/>
          <a:p>
            <a:r>
              <a:rPr lang="zh-CN" altLang="en-US" sz="1800" dirty="0">
                <a:solidFill>
                  <a:schemeClr val="bg2"/>
                </a:solidFill>
                <a:latin typeface="+mj-ea"/>
                <a:ea typeface="+mj-ea"/>
              </a:rPr>
              <a:t>某某某</a:t>
            </a:r>
          </a:p>
        </p:txBody>
      </p:sp>
      <p:sp>
        <p:nvSpPr>
          <p:cNvPr id="6" name="Rectangle 4"/>
          <p:cNvSpPr txBox="1">
            <a:spLocks noChangeArrowheads="1"/>
          </p:cNvSpPr>
          <p:nvPr/>
        </p:nvSpPr>
        <p:spPr bwMode="auto">
          <a:xfrm>
            <a:off x="1081423" y="2234681"/>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342900" indent="-342900" algn="l">
              <a:buFont typeface="Wingdings" panose="05000000000000000000" pitchFamily="2" charset="2"/>
              <a:buChar char="Ø"/>
            </a:pPr>
            <a:r>
              <a:rPr lang="zh-CN" altLang="en-US" sz="2400" b="0" dirty="0" smtClean="0">
                <a:solidFill>
                  <a:srgbClr val="F4DAE5"/>
                </a:solidFill>
                <a:latin typeface="+mn-ea"/>
                <a:ea typeface="+mn-ea"/>
              </a:rPr>
              <a:t>添加您的公司名称</a:t>
            </a:r>
            <a:endParaRPr lang="zh-CN" altLang="zh-CN" sz="2400" b="0" dirty="0">
              <a:solidFill>
                <a:srgbClr val="F4DAE5"/>
              </a:solidFill>
              <a:latin typeface="+mn-ea"/>
              <a:ea typeface="+mn-ea"/>
            </a:endParaRPr>
          </a:p>
        </p:txBody>
      </p:sp>
      <p:sp>
        <p:nvSpPr>
          <p:cNvPr id="7" name="Rectangle 4"/>
          <p:cNvSpPr txBox="1">
            <a:spLocks noChangeArrowheads="1"/>
          </p:cNvSpPr>
          <p:nvPr/>
        </p:nvSpPr>
        <p:spPr bwMode="auto">
          <a:xfrm>
            <a:off x="1023905" y="3931465"/>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00" b="0" dirty="0">
                <a:solidFill>
                  <a:srgbClr val="A69CBF"/>
                </a:solidFill>
                <a:latin typeface="+mn-ea"/>
              </a:rPr>
              <a:t>可用</a:t>
            </a:r>
            <a:r>
              <a:rPr lang="zh-CN" altLang="en-US" sz="2000" b="0" dirty="0" smtClean="0">
                <a:solidFill>
                  <a:srgbClr val="A69CBF"/>
                </a:solidFill>
                <a:latin typeface="+mn-ea"/>
              </a:rPr>
              <a:t>于年终总结、工作汇报、新年计划总结等</a:t>
            </a:r>
            <a:endParaRPr lang="zh-CN" altLang="zh-CN" sz="2000" b="0" dirty="0">
              <a:solidFill>
                <a:srgbClr val="A69CBF"/>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by="(-#ppt_w*2)" calcmode="lin" valueType="num">
                                      <p:cBhvr rctx="PPT">
                                        <p:cTn id="17" dur="500" autoRev="1" fill="hold">
                                          <p:stCondLst>
                                            <p:cond delay="0"/>
                                          </p:stCondLst>
                                        </p:cTn>
                                        <p:tgtEl>
                                          <p:spTgt spid="3"/>
                                        </p:tgtEl>
                                        <p:attrNameLst>
                                          <p:attrName>ppt_w</p:attrName>
                                        </p:attrNameLst>
                                      </p:cBhvr>
                                    </p:anim>
                                    <p:anim by="(#ppt_w*0.50)" calcmode="lin" valueType="num">
                                      <p:cBhvr>
                                        <p:cTn id="18" dur="500" decel="50000" autoRev="1" fill="hold">
                                          <p:stCondLst>
                                            <p:cond delay="0"/>
                                          </p:stCondLst>
                                        </p:cTn>
                                        <p:tgtEl>
                                          <p:spTgt spid="3"/>
                                        </p:tgtEl>
                                        <p:attrNameLst>
                                          <p:attrName>ppt_x</p:attrName>
                                        </p:attrNameLst>
                                      </p:cBhvr>
                                    </p:anim>
                                    <p:anim from="(-#ppt_h/2)" to="(#ppt_y)" calcmode="lin" valueType="num">
                                      <p:cBhvr>
                                        <p:cTn id="19" dur="1000" fill="hold">
                                          <p:stCondLst>
                                            <p:cond delay="0"/>
                                          </p:stCondLst>
                                        </p:cTn>
                                        <p:tgtEl>
                                          <p:spTgt spid="3"/>
                                        </p:tgtEl>
                                        <p:attrNameLst>
                                          <p:attrName>ppt_y</p:attrName>
                                        </p:attrNameLst>
                                      </p:cBhvr>
                                    </p:anim>
                                    <p:animRot by="21600000">
                                      <p:cBhvr>
                                        <p:cTn id="20" dur="1000" fill="hold">
                                          <p:stCondLst>
                                            <p:cond delay="0"/>
                                          </p:stCondLst>
                                        </p:cTn>
                                        <p:tgtEl>
                                          <p:spTgt spid="3"/>
                                        </p:tgtEl>
                                        <p:attrNameLst>
                                          <p:attrName>r</p:attrName>
                                        </p:attrNameLst>
                                      </p:cBhvr>
                                    </p:animRot>
                                  </p:childTnLst>
                                </p:cTn>
                              </p:par>
                            </p:childTnLst>
                          </p:cTn>
                        </p:par>
                        <p:par>
                          <p:cTn id="21" fill="hold">
                            <p:stCondLst>
                              <p:cond delay="2000"/>
                            </p:stCondLst>
                            <p:childTnLst>
                              <p:par>
                                <p:cTn id="22" presetID="31" presetClass="entr" presetSubtype="0" fill="hold" grpId="0" nodeType="afterEffect">
                                  <p:stCondLst>
                                    <p:cond delay="0"/>
                                  </p:stCondLst>
                                  <p:iterate type="lt">
                                    <p:tmPct val="5000"/>
                                  </p:iterate>
                                  <p:childTnLst>
                                    <p:set>
                                      <p:cBhvr>
                                        <p:cTn id="23" dur="1" fill="hold">
                                          <p:stCondLst>
                                            <p:cond delay="0"/>
                                          </p:stCondLst>
                                        </p:cTn>
                                        <p:tgtEl>
                                          <p:spTgt spid="7"/>
                                        </p:tgtEl>
                                        <p:attrNameLst>
                                          <p:attrName>style.visibility</p:attrName>
                                        </p:attrNameLst>
                                      </p:cBhvr>
                                      <p:to>
                                        <p:strVal val="visible"/>
                                      </p:to>
                                    </p:set>
                                    <p:anim calcmode="lin" valueType="num">
                                      <p:cBhvr>
                                        <p:cTn id="24" dur="400" fill="hold"/>
                                        <p:tgtEl>
                                          <p:spTgt spid="7"/>
                                        </p:tgtEl>
                                        <p:attrNameLst>
                                          <p:attrName>ppt_w</p:attrName>
                                        </p:attrNameLst>
                                      </p:cBhvr>
                                      <p:tavLst>
                                        <p:tav tm="0">
                                          <p:val>
                                            <p:fltVal val="0"/>
                                          </p:val>
                                        </p:tav>
                                        <p:tav tm="100000">
                                          <p:val>
                                            <p:strVal val="#ppt_w"/>
                                          </p:val>
                                        </p:tav>
                                      </p:tavLst>
                                    </p:anim>
                                    <p:anim calcmode="lin" valueType="num">
                                      <p:cBhvr>
                                        <p:cTn id="25" dur="400" fill="hold"/>
                                        <p:tgtEl>
                                          <p:spTgt spid="7"/>
                                        </p:tgtEl>
                                        <p:attrNameLst>
                                          <p:attrName>ppt_h</p:attrName>
                                        </p:attrNameLst>
                                      </p:cBhvr>
                                      <p:tavLst>
                                        <p:tav tm="0">
                                          <p:val>
                                            <p:fltVal val="0"/>
                                          </p:val>
                                        </p:tav>
                                        <p:tav tm="100000">
                                          <p:val>
                                            <p:strVal val="#ppt_h"/>
                                          </p:val>
                                        </p:tav>
                                      </p:tavLst>
                                    </p:anim>
                                    <p:anim calcmode="lin" valueType="num">
                                      <p:cBhvr>
                                        <p:cTn id="26" dur="400" fill="hold"/>
                                        <p:tgtEl>
                                          <p:spTgt spid="7"/>
                                        </p:tgtEl>
                                        <p:attrNameLst>
                                          <p:attrName>style.rotation</p:attrName>
                                        </p:attrNameLst>
                                      </p:cBhvr>
                                      <p:tavLst>
                                        <p:tav tm="0">
                                          <p:val>
                                            <p:fltVal val="90"/>
                                          </p:val>
                                        </p:tav>
                                        <p:tav tm="100000">
                                          <p:val>
                                            <p:fltVal val="0"/>
                                          </p:val>
                                        </p:tav>
                                      </p:tavLst>
                                    </p:anim>
                                    <p:animEffect transition="in" filter="fade">
                                      <p:cBhvr>
                                        <p:cTn id="27" dur="400"/>
                                        <p:tgtEl>
                                          <p:spTgt spid="7"/>
                                        </p:tgtEl>
                                      </p:cBhvr>
                                    </p:animEffect>
                                  </p:childTnLst>
                                </p:cTn>
                              </p:par>
                            </p:childTnLst>
                          </p:cTn>
                        </p:par>
                        <p:par>
                          <p:cTn id="28" fill="hold">
                            <p:stCondLst>
                              <p:cond delay="2779"/>
                            </p:stCondLst>
                            <p:childTnLst>
                              <p:par>
                                <p:cTn id="29" presetID="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1+#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2361</Words>
  <Application>Microsoft Office PowerPoint</Application>
  <PresentationFormat>自定义</PresentationFormat>
  <Paragraphs>475</Paragraphs>
  <Slides>41</Slides>
  <Notes>33</Notes>
  <HiddenSlides>0</HiddenSlides>
  <MMClips>2</MMClips>
  <ScaleCrop>false</ScaleCrop>
  <HeadingPairs>
    <vt:vector size="4" baseType="variant">
      <vt:variant>
        <vt:lpstr>主题</vt:lpstr>
      </vt:variant>
      <vt:variant>
        <vt:i4>1</vt:i4>
      </vt:variant>
      <vt:variant>
        <vt:lpstr>幻灯片标题</vt:lpstr>
      </vt:variant>
      <vt:variant>
        <vt:i4>41</vt:i4>
      </vt:variant>
    </vt:vector>
  </HeadingPairs>
  <TitlesOfParts>
    <vt:vector size="4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15</cp:revision>
  <dcterms:created xsi:type="dcterms:W3CDTF">2015-05-05T08:02:00Z</dcterms:created>
  <dcterms:modified xsi:type="dcterms:W3CDTF">2018-01-19T05:22:55Z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