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8" r:id="rId2"/>
    <p:sldId id="257" r:id="rId3"/>
    <p:sldId id="259" r:id="rId4"/>
    <p:sldId id="263" r:id="rId5"/>
    <p:sldId id="264" r:id="rId6"/>
    <p:sldId id="273" r:id="rId7"/>
    <p:sldId id="274" r:id="rId8"/>
    <p:sldId id="275" r:id="rId9"/>
    <p:sldId id="269" r:id="rId10"/>
    <p:sldId id="276" r:id="rId11"/>
    <p:sldId id="277" r:id="rId12"/>
    <p:sldId id="278" r:id="rId13"/>
    <p:sldId id="279" r:id="rId14"/>
    <p:sldId id="280" r:id="rId15"/>
    <p:sldId id="270" r:id="rId16"/>
    <p:sldId id="281" r:id="rId17"/>
    <p:sldId id="282" r:id="rId18"/>
    <p:sldId id="285" r:id="rId19"/>
    <p:sldId id="286" r:id="rId20"/>
    <p:sldId id="287" r:id="rId21"/>
    <p:sldId id="271" r:id="rId22"/>
    <p:sldId id="283" r:id="rId23"/>
    <p:sldId id="284" r:id="rId24"/>
    <p:sldId id="288" r:id="rId25"/>
    <p:sldId id="289" r:id="rId26"/>
    <p:sldId id="290" r:id="rId27"/>
    <p:sldId id="268" r:id="rId28"/>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9DAC6E"/>
    <a:srgbClr val="E1DCB9"/>
    <a:srgbClr val="60B176"/>
    <a:srgbClr val="9E8348"/>
    <a:srgbClr val="F2E5CE"/>
    <a:srgbClr val="FBF7F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218" autoAdjust="0"/>
    <p:restoredTop sz="96318" autoAdjust="0"/>
  </p:normalViewPr>
  <p:slideViewPr>
    <p:cSldViewPr snapToGrid="0">
      <p:cViewPr varScale="1">
        <p:scale>
          <a:sx n="107" d="100"/>
          <a:sy n="107" d="100"/>
        </p:scale>
        <p:origin x="-816" y="-96"/>
      </p:cViewPr>
      <p:guideLst>
        <p:guide orient="horz" pos="2160"/>
        <p:guide pos="3840"/>
      </p:guideLst>
    </p:cSldViewPr>
  </p:slideViewPr>
  <p:notesTextViewPr>
    <p:cViewPr>
      <p:scale>
        <a:sx n="1" d="1"/>
        <a:sy n="1" d="1"/>
      </p:scale>
      <p:origin x="0" y="0"/>
    </p:cViewPr>
  </p:notesTextViewPr>
  <p:sorterViewPr>
    <p:cViewPr>
      <p:scale>
        <a:sx n="100" d="100"/>
        <a:sy n="100" d="100"/>
      </p:scale>
      <p:origin x="0" y="-1389"/>
    </p:cViewPr>
  </p:sorterViewPr>
  <p:notesViewPr>
    <p:cSldViewPr snapToGrid="0">
      <p:cViewPr varScale="1">
        <p:scale>
          <a:sx n="54" d="100"/>
          <a:sy n="54" d="100"/>
        </p:scale>
        <p:origin x="2565" y="6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Office_Excel____1.xlsx"/><Relationship Id="rId1" Type="http://schemas.openxmlformats.org/officeDocument/2006/relationships/themeOverride" Target="../theme/themeOverride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layout/>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plotArea>
      <c:layout/>
      <c:doughnutChart>
        <c:varyColors val="1"/>
        <c:ser>
          <c:idx val="0"/>
          <c:order val="0"/>
          <c:tx>
            <c:strRef>
              <c:f>Sheet1!$B$1</c:f>
              <c:strCache>
                <c:ptCount val="1"/>
                <c:pt idx="0">
                  <c:v>Sales</c:v>
                </c:pt>
              </c:strCache>
            </c:strRef>
          </c:tx>
          <c:spPr>
            <a:ln>
              <a:noFill/>
            </a:ln>
            <a:effectLst/>
          </c:spPr>
          <c:dPt>
            <c:idx val="0"/>
            <c:spPr>
              <a:solidFill>
                <a:sysClr val="window" lastClr="FFFFFF"/>
              </a:solidFill>
              <a:ln w="19050">
                <a:noFill/>
              </a:ln>
              <a:effectLst/>
            </c:spPr>
            <c:extLst xmlns:c16r2="http://schemas.microsoft.com/office/drawing/2015/06/chart">
              <c:ext xmlns:c16="http://schemas.microsoft.com/office/drawing/2014/chart" uri="{C3380CC4-5D6E-409C-BE32-E72D297353CC}">
                <c16:uniqueId val="{00000001-4C42-44F1-A865-B7A3C799D785}"/>
              </c:ext>
            </c:extLst>
          </c:dPt>
          <c:dPt>
            <c:idx val="1"/>
            <c:spPr>
              <a:solidFill>
                <a:schemeClr val="accent2"/>
              </a:solidFill>
              <a:ln w="19050">
                <a:noFill/>
              </a:ln>
              <a:effectLst/>
            </c:spPr>
            <c:extLst xmlns:c16r2="http://schemas.microsoft.com/office/drawing/2015/06/chart">
              <c:ext xmlns:c16="http://schemas.microsoft.com/office/drawing/2014/chart" uri="{C3380CC4-5D6E-409C-BE32-E72D297353CC}">
                <c16:uniqueId val="{00000003-4C42-44F1-A865-B7A3C799D785}"/>
              </c:ext>
            </c:extLst>
          </c:dPt>
          <c:dPt>
            <c:idx val="2"/>
            <c:spPr>
              <a:solidFill>
                <a:srgbClr val="9DAC6E"/>
              </a:solidFill>
              <a:ln w="19050">
                <a:noFill/>
              </a:ln>
              <a:effectLst/>
            </c:spPr>
            <c:extLst xmlns:c16r2="http://schemas.microsoft.com/office/drawing/2015/06/chart">
              <c:ext xmlns:c16="http://schemas.microsoft.com/office/drawing/2014/chart" uri="{C3380CC4-5D6E-409C-BE32-E72D297353CC}">
                <c16:uniqueId val="{00000005-4C42-44F1-A865-B7A3C799D785}"/>
              </c:ext>
            </c:extLst>
          </c:dPt>
          <c:dPt>
            <c:idx val="3"/>
            <c:spPr>
              <a:solidFill>
                <a:sysClr val="window" lastClr="FFFFFF">
                  <a:lumMod val="95000"/>
                </a:sysClr>
              </a:solidFill>
              <a:ln w="19050">
                <a:noFill/>
              </a:ln>
              <a:effectLst/>
            </c:spPr>
            <c:extLst xmlns:c16r2="http://schemas.microsoft.com/office/drawing/2015/06/chart">
              <c:ext xmlns:c16="http://schemas.microsoft.com/office/drawing/2014/chart" uri="{C3380CC4-5D6E-409C-BE32-E72D297353CC}">
                <c16:uniqueId val="{00000007-4C42-44F1-A865-B7A3C799D785}"/>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2">
                  <c:v>4.4000000000000004</c:v>
                </c:pt>
                <c:pt idx="3">
                  <c:v>2.2000000000000002</c:v>
                </c:pt>
              </c:numCache>
            </c:numRef>
          </c:val>
          <c:extLst xmlns:c16r2="http://schemas.microsoft.com/office/drawing/2015/06/chart">
            <c:ext xmlns:c16="http://schemas.microsoft.com/office/drawing/2014/chart" uri="{C3380CC4-5D6E-409C-BE32-E72D297353CC}">
              <c16:uniqueId val="{00000008-4C42-44F1-A865-B7A3C799D785}"/>
            </c:ext>
          </c:extLst>
        </c:ser>
        <c:dLbls/>
        <c:firstSliceAng val="0"/>
        <c:holeSize val="75"/>
      </c:doughnutChart>
      <c:spPr>
        <a:noFill/>
        <a:ln>
          <a:noFill/>
        </a:ln>
        <a:effectLst/>
      </c:spPr>
    </c:plotArea>
    <c:legend>
      <c:legendPos val="b"/>
      <c:legendEntry>
        <c:idx val="1"/>
        <c:delete val="1"/>
      </c:legendEntry>
      <c:legendEntry>
        <c:idx val="3"/>
        <c:delete val="1"/>
      </c:legendEntry>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zero"/>
  </c:chart>
  <c:spPr>
    <a:noFill/>
    <a:ln w="12700">
      <a:noFill/>
    </a:ln>
    <a:effectLst/>
  </c:spPr>
  <c:txPr>
    <a:bodyPr/>
    <a:lstStyle/>
    <a:p>
      <a:pPr>
        <a:defRPr/>
      </a:pPr>
      <a:endParaRPr lang="zh-CN"/>
    </a:p>
  </c:txPr>
  <c:externalData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 xmlns:a16="http://schemas.microsoft.com/office/drawing/2014/main" id="{F3C7C5A2-D2CC-4490-BF1B-AADC9F45D1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 xmlns:a16="http://schemas.microsoft.com/office/drawing/2014/main" id="{21C24C61-FEA9-482D-A9B2-F078BB643BD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BBDBFB-335B-4833-AAD8-7FA865EB714A}" type="datetimeFigureOut">
              <a:rPr lang="zh-CN" altLang="en-US" smtClean="0"/>
              <a:pPr/>
              <a:t>2020/6/22</a:t>
            </a:fld>
            <a:endParaRPr lang="zh-CN" altLang="en-US"/>
          </a:p>
        </p:txBody>
      </p:sp>
      <p:sp>
        <p:nvSpPr>
          <p:cNvPr id="4" name="页脚占位符 3">
            <a:extLst>
              <a:ext uri="{FF2B5EF4-FFF2-40B4-BE49-F238E27FC236}">
                <a16:creationId xmlns="" xmlns:a16="http://schemas.microsoft.com/office/drawing/2014/main" id="{1ACC6F54-EBC2-4487-89D4-B9A34E0282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 xmlns:a16="http://schemas.microsoft.com/office/drawing/2014/main" id="{B8119475-11C0-48F1-9065-143A06725B4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63F5C4-C75D-443A-8F1B-DA87FE5E5CED}" type="slidenum">
              <a:rPr lang="zh-CN" altLang="en-US" smtClean="0"/>
              <a:pPr/>
              <a:t>‹#›</a:t>
            </a:fld>
            <a:endParaRPr lang="zh-CN" altLang="en-US"/>
          </a:p>
        </p:txBody>
      </p:sp>
    </p:spTree>
    <p:extLst>
      <p:ext uri="{BB962C8B-B14F-4D97-AF65-F5344CB8AC3E}">
        <p14:creationId xmlns:p14="http://schemas.microsoft.com/office/powerpoint/2010/main" xmlns="" val="155481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BD5BB6-74A5-4E98-82D7-A891A8507847}" type="datetimeFigureOut">
              <a:rPr lang="zh-CN" altLang="en-US" smtClean="0"/>
              <a:pPr/>
              <a:t>2020/6/22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FC19E-AD4C-4772-BBF8-9095375C4E1F}" type="slidenum">
              <a:rPr lang="zh-CN" altLang="en-US" smtClean="0"/>
              <a:pPr/>
              <a:t>‹#›</a:t>
            </a:fld>
            <a:endParaRPr lang="zh-CN" altLang="en-US"/>
          </a:p>
        </p:txBody>
      </p:sp>
    </p:spTree>
    <p:extLst>
      <p:ext uri="{BB962C8B-B14F-4D97-AF65-F5344CB8AC3E}">
        <p14:creationId xmlns:p14="http://schemas.microsoft.com/office/powerpoint/2010/main" xmlns="" val="2601558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a:t>
            </a:fld>
            <a:endParaRPr lang="zh-CN" altLang="en-US"/>
          </a:p>
        </p:txBody>
      </p:sp>
    </p:spTree>
    <p:extLst>
      <p:ext uri="{BB962C8B-B14F-4D97-AF65-F5344CB8AC3E}">
        <p14:creationId xmlns:p14="http://schemas.microsoft.com/office/powerpoint/2010/main" xmlns="" val="952644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a:t>
            </a:fld>
            <a:endParaRPr lang="zh-CN" altLang="en-US"/>
          </a:p>
        </p:txBody>
      </p:sp>
    </p:spTree>
    <p:extLst>
      <p:ext uri="{BB962C8B-B14F-4D97-AF65-F5344CB8AC3E}">
        <p14:creationId xmlns:p14="http://schemas.microsoft.com/office/powerpoint/2010/main" xmlns="" val="3795277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3</a:t>
            </a:fld>
            <a:endParaRPr lang="zh-CN" altLang="en-US"/>
          </a:p>
        </p:txBody>
      </p:sp>
    </p:spTree>
    <p:extLst>
      <p:ext uri="{BB962C8B-B14F-4D97-AF65-F5344CB8AC3E}">
        <p14:creationId xmlns:p14="http://schemas.microsoft.com/office/powerpoint/2010/main" xmlns="" val="4252969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4</a:t>
            </a:fld>
            <a:endParaRPr lang="zh-CN" altLang="en-US"/>
          </a:p>
        </p:txBody>
      </p:sp>
    </p:spTree>
    <p:extLst>
      <p:ext uri="{BB962C8B-B14F-4D97-AF65-F5344CB8AC3E}">
        <p14:creationId xmlns:p14="http://schemas.microsoft.com/office/powerpoint/2010/main" xmlns="" val="2493231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5</a:t>
            </a:fld>
            <a:endParaRPr lang="zh-CN" altLang="en-US"/>
          </a:p>
        </p:txBody>
      </p:sp>
    </p:spTree>
    <p:extLst>
      <p:ext uri="{BB962C8B-B14F-4D97-AF65-F5344CB8AC3E}">
        <p14:creationId xmlns:p14="http://schemas.microsoft.com/office/powerpoint/2010/main" xmlns="" val="3429968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6</a:t>
            </a:fld>
            <a:endParaRPr lang="zh-CN" altLang="en-US"/>
          </a:p>
        </p:txBody>
      </p:sp>
    </p:spTree>
    <p:extLst>
      <p:ext uri="{BB962C8B-B14F-4D97-AF65-F5344CB8AC3E}">
        <p14:creationId xmlns:p14="http://schemas.microsoft.com/office/powerpoint/2010/main" xmlns="" val="397502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7</a:t>
            </a:fld>
            <a:endParaRPr lang="zh-CN" altLang="en-US"/>
          </a:p>
        </p:txBody>
      </p:sp>
    </p:spTree>
    <p:extLst>
      <p:ext uri="{BB962C8B-B14F-4D97-AF65-F5344CB8AC3E}">
        <p14:creationId xmlns:p14="http://schemas.microsoft.com/office/powerpoint/2010/main" xmlns="" val="343848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8</a:t>
            </a:fld>
            <a:endParaRPr lang="zh-CN" altLang="en-US"/>
          </a:p>
        </p:txBody>
      </p:sp>
    </p:spTree>
    <p:extLst>
      <p:ext uri="{BB962C8B-B14F-4D97-AF65-F5344CB8AC3E}">
        <p14:creationId xmlns:p14="http://schemas.microsoft.com/office/powerpoint/2010/main" xmlns="" val="3945407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9</a:t>
            </a:fld>
            <a:endParaRPr lang="zh-CN" altLang="en-US"/>
          </a:p>
        </p:txBody>
      </p:sp>
    </p:spTree>
    <p:extLst>
      <p:ext uri="{BB962C8B-B14F-4D97-AF65-F5344CB8AC3E}">
        <p14:creationId xmlns:p14="http://schemas.microsoft.com/office/powerpoint/2010/main" xmlns="" val="3914412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10</a:t>
            </a:fld>
            <a:endParaRPr lang="zh-CN" altLang="en-US"/>
          </a:p>
        </p:txBody>
      </p:sp>
    </p:spTree>
    <p:extLst>
      <p:ext uri="{BB962C8B-B14F-4D97-AF65-F5344CB8AC3E}">
        <p14:creationId xmlns:p14="http://schemas.microsoft.com/office/powerpoint/2010/main" xmlns="" val="3004888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11</a:t>
            </a:fld>
            <a:endParaRPr lang="zh-CN" altLang="en-US"/>
          </a:p>
        </p:txBody>
      </p:sp>
    </p:spTree>
    <p:extLst>
      <p:ext uri="{BB962C8B-B14F-4D97-AF65-F5344CB8AC3E}">
        <p14:creationId xmlns:p14="http://schemas.microsoft.com/office/powerpoint/2010/main" xmlns="" val="3310367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12</a:t>
            </a:fld>
            <a:endParaRPr lang="zh-CN" altLang="en-US"/>
          </a:p>
        </p:txBody>
      </p:sp>
    </p:spTree>
    <p:extLst>
      <p:ext uri="{BB962C8B-B14F-4D97-AF65-F5344CB8AC3E}">
        <p14:creationId xmlns:p14="http://schemas.microsoft.com/office/powerpoint/2010/main" xmlns="" val="1353266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13</a:t>
            </a:fld>
            <a:endParaRPr lang="zh-CN" altLang="en-US"/>
          </a:p>
        </p:txBody>
      </p:sp>
    </p:spTree>
    <p:extLst>
      <p:ext uri="{BB962C8B-B14F-4D97-AF65-F5344CB8AC3E}">
        <p14:creationId xmlns:p14="http://schemas.microsoft.com/office/powerpoint/2010/main" xmlns="" val="1592437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14</a:t>
            </a:fld>
            <a:endParaRPr lang="zh-CN" altLang="en-US"/>
          </a:p>
        </p:txBody>
      </p:sp>
    </p:spTree>
    <p:extLst>
      <p:ext uri="{BB962C8B-B14F-4D97-AF65-F5344CB8AC3E}">
        <p14:creationId xmlns:p14="http://schemas.microsoft.com/office/powerpoint/2010/main" xmlns="" val="711123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15</a:t>
            </a:fld>
            <a:endParaRPr lang="zh-CN" altLang="en-US"/>
          </a:p>
        </p:txBody>
      </p:sp>
    </p:spTree>
    <p:extLst>
      <p:ext uri="{BB962C8B-B14F-4D97-AF65-F5344CB8AC3E}">
        <p14:creationId xmlns:p14="http://schemas.microsoft.com/office/powerpoint/2010/main" xmlns="" val="762423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16</a:t>
            </a:fld>
            <a:endParaRPr lang="zh-CN" altLang="en-US"/>
          </a:p>
        </p:txBody>
      </p:sp>
    </p:spTree>
    <p:extLst>
      <p:ext uri="{BB962C8B-B14F-4D97-AF65-F5344CB8AC3E}">
        <p14:creationId xmlns:p14="http://schemas.microsoft.com/office/powerpoint/2010/main" xmlns="" val="1313972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17</a:t>
            </a:fld>
            <a:endParaRPr lang="zh-CN" altLang="en-US"/>
          </a:p>
        </p:txBody>
      </p:sp>
    </p:spTree>
    <p:extLst>
      <p:ext uri="{BB962C8B-B14F-4D97-AF65-F5344CB8AC3E}">
        <p14:creationId xmlns:p14="http://schemas.microsoft.com/office/powerpoint/2010/main" xmlns="" val="171935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18</a:t>
            </a:fld>
            <a:endParaRPr lang="zh-CN" altLang="en-US"/>
          </a:p>
        </p:txBody>
      </p:sp>
    </p:spTree>
    <p:extLst>
      <p:ext uri="{BB962C8B-B14F-4D97-AF65-F5344CB8AC3E}">
        <p14:creationId xmlns:p14="http://schemas.microsoft.com/office/powerpoint/2010/main" xmlns="" val="1927951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19</a:t>
            </a:fld>
            <a:endParaRPr lang="zh-CN" altLang="en-US"/>
          </a:p>
        </p:txBody>
      </p:sp>
    </p:spTree>
    <p:extLst>
      <p:ext uri="{BB962C8B-B14F-4D97-AF65-F5344CB8AC3E}">
        <p14:creationId xmlns:p14="http://schemas.microsoft.com/office/powerpoint/2010/main" xmlns="" val="3089800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20</a:t>
            </a:fld>
            <a:endParaRPr lang="zh-CN" altLang="en-US"/>
          </a:p>
        </p:txBody>
      </p:sp>
    </p:spTree>
    <p:extLst>
      <p:ext uri="{BB962C8B-B14F-4D97-AF65-F5344CB8AC3E}">
        <p14:creationId xmlns:p14="http://schemas.microsoft.com/office/powerpoint/2010/main" xmlns="" val="3705827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21</a:t>
            </a:fld>
            <a:endParaRPr lang="zh-CN" altLang="en-US"/>
          </a:p>
        </p:txBody>
      </p:sp>
    </p:spTree>
    <p:extLst>
      <p:ext uri="{BB962C8B-B14F-4D97-AF65-F5344CB8AC3E}">
        <p14:creationId xmlns:p14="http://schemas.microsoft.com/office/powerpoint/2010/main" xmlns="" val="2431493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22</a:t>
            </a:fld>
            <a:endParaRPr lang="zh-CN" altLang="en-US"/>
          </a:p>
        </p:txBody>
      </p:sp>
    </p:spTree>
    <p:extLst>
      <p:ext uri="{BB962C8B-B14F-4D97-AF65-F5344CB8AC3E}">
        <p14:creationId xmlns:p14="http://schemas.microsoft.com/office/powerpoint/2010/main" xmlns="" val="498132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23</a:t>
            </a:fld>
            <a:endParaRPr lang="zh-CN" altLang="en-US"/>
          </a:p>
        </p:txBody>
      </p:sp>
    </p:spTree>
    <p:extLst>
      <p:ext uri="{BB962C8B-B14F-4D97-AF65-F5344CB8AC3E}">
        <p14:creationId xmlns:p14="http://schemas.microsoft.com/office/powerpoint/2010/main" xmlns="" val="659641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24</a:t>
            </a:fld>
            <a:endParaRPr lang="zh-CN" altLang="en-US"/>
          </a:p>
        </p:txBody>
      </p:sp>
    </p:spTree>
    <p:extLst>
      <p:ext uri="{BB962C8B-B14F-4D97-AF65-F5344CB8AC3E}">
        <p14:creationId xmlns:p14="http://schemas.microsoft.com/office/powerpoint/2010/main" xmlns="" val="1276260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25</a:t>
            </a:fld>
            <a:endParaRPr lang="zh-CN" altLang="en-US"/>
          </a:p>
        </p:txBody>
      </p:sp>
    </p:spTree>
    <p:extLst>
      <p:ext uri="{BB962C8B-B14F-4D97-AF65-F5344CB8AC3E}">
        <p14:creationId xmlns:p14="http://schemas.microsoft.com/office/powerpoint/2010/main" xmlns="" val="2094756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26</a:t>
            </a:fld>
            <a:endParaRPr lang="zh-CN" altLang="en-US"/>
          </a:p>
        </p:txBody>
      </p:sp>
    </p:spTree>
    <p:extLst>
      <p:ext uri="{BB962C8B-B14F-4D97-AF65-F5344CB8AC3E}">
        <p14:creationId xmlns:p14="http://schemas.microsoft.com/office/powerpoint/2010/main" xmlns="" val="1500990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27</a:t>
            </a:fld>
            <a:endParaRPr lang="zh-CN" altLang="en-US"/>
          </a:p>
        </p:txBody>
      </p:sp>
    </p:spTree>
    <p:extLst>
      <p:ext uri="{BB962C8B-B14F-4D97-AF65-F5344CB8AC3E}">
        <p14:creationId xmlns:p14="http://schemas.microsoft.com/office/powerpoint/2010/main" xmlns="" val="2120275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B4B36A6-7FCA-4B1E-AB8D-0A55CA90B82C}"/>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2677769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B4B36A6-7FCA-4B1E-AB8D-0A55CA90B82C}"/>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39190"/>
            <a:ext cx="12192000" cy="6858000"/>
          </a:xfrm>
          <a:prstGeom prst="rect">
            <a:avLst/>
          </a:prstGeom>
        </p:spPr>
      </p:pic>
      <p:pic>
        <p:nvPicPr>
          <p:cNvPr id="8" name="图片 7">
            <a:extLst>
              <a:ext uri="{FF2B5EF4-FFF2-40B4-BE49-F238E27FC236}">
                <a16:creationId xmlns="" xmlns:a16="http://schemas.microsoft.com/office/drawing/2014/main" id="{E6ADB1D6-B2BC-4DAC-96F5-1F991B007AE2}"/>
              </a:ext>
            </a:extLst>
          </p:cNvPr>
          <p:cNvPicPr>
            <a:picLocks noChangeAspect="1"/>
          </p:cNvPicPr>
          <p:nvPr userDrawn="1"/>
        </p:nvPicPr>
        <p:blipFill rotWithShape="1">
          <a:blip r:embed="rId3">
            <a:extLst>
              <a:ext uri="{28A0092B-C50C-407E-A947-70E740481C1C}">
                <a14:useLocalDpi xmlns:a14="http://schemas.microsoft.com/office/drawing/2010/main" xmlns="" val="0"/>
              </a:ext>
            </a:extLst>
          </a:blip>
          <a:srcRect t="42001" b="-1561"/>
          <a:stretch/>
        </p:blipFill>
        <p:spPr>
          <a:xfrm>
            <a:off x="2659217" y="0"/>
            <a:ext cx="2938897" cy="2504815"/>
          </a:xfrm>
          <a:prstGeom prst="rect">
            <a:avLst/>
          </a:prstGeom>
        </p:spPr>
      </p:pic>
      <p:pic>
        <p:nvPicPr>
          <p:cNvPr id="13" name="图片 12">
            <a:extLst>
              <a:ext uri="{FF2B5EF4-FFF2-40B4-BE49-F238E27FC236}">
                <a16:creationId xmlns="" xmlns:a16="http://schemas.microsoft.com/office/drawing/2014/main" id="{795B288F-6038-4F55-9274-C0B4264BF993}"/>
              </a:ext>
            </a:extLst>
          </p:cNvPr>
          <p:cNvPicPr>
            <a:picLocks noChangeAspect="1"/>
          </p:cNvPicPr>
          <p:nvPr userDrawn="1"/>
        </p:nvPicPr>
        <p:blipFill rotWithShape="1">
          <a:blip r:embed="rId4">
            <a:extLst>
              <a:ext uri="{28A0092B-C50C-407E-A947-70E740481C1C}">
                <a14:useLocalDpi xmlns:a14="http://schemas.microsoft.com/office/drawing/2010/main" xmlns="" val="0"/>
              </a:ext>
            </a:extLst>
          </a:blip>
          <a:srcRect b="36907"/>
          <a:stretch/>
        </p:blipFill>
        <p:spPr>
          <a:xfrm>
            <a:off x="193072" y="4303644"/>
            <a:ext cx="3526441" cy="2554356"/>
          </a:xfrm>
          <a:prstGeom prst="rect">
            <a:avLst/>
          </a:prstGeom>
        </p:spPr>
      </p:pic>
      <p:pic>
        <p:nvPicPr>
          <p:cNvPr id="4" name="图片 3">
            <a:extLst>
              <a:ext uri="{FF2B5EF4-FFF2-40B4-BE49-F238E27FC236}">
                <a16:creationId xmlns="" xmlns:a16="http://schemas.microsoft.com/office/drawing/2014/main" id="{1DDAAF87-A27E-44B1-A331-9ADBC6033373}"/>
              </a:ext>
            </a:extLst>
          </p:cNvPr>
          <p:cNvPicPr>
            <a:picLocks noChangeAspect="1"/>
          </p:cNvPicPr>
          <p:nvPr userDrawn="1"/>
        </p:nvPicPr>
        <p:blipFill>
          <a:blip r:embed="rId5">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5194000" y="26536"/>
            <a:ext cx="6804928" cy="6804928"/>
          </a:xfrm>
          <a:prstGeom prst="rect">
            <a:avLst/>
          </a:prstGeom>
        </p:spPr>
      </p:pic>
      <p:pic>
        <p:nvPicPr>
          <p:cNvPr id="5" name="图片 4">
            <a:extLst>
              <a:ext uri="{FF2B5EF4-FFF2-40B4-BE49-F238E27FC236}">
                <a16:creationId xmlns="" xmlns:a16="http://schemas.microsoft.com/office/drawing/2014/main" id="{F436243D-9837-4531-83B3-72BE4C795F6B}"/>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0344357" y="2955944"/>
            <a:ext cx="2556634" cy="2431062"/>
          </a:xfrm>
          <a:prstGeom prst="rect">
            <a:avLst/>
          </a:prstGeom>
        </p:spPr>
      </p:pic>
      <p:pic>
        <p:nvPicPr>
          <p:cNvPr id="9" name="图片 8">
            <a:extLst>
              <a:ext uri="{FF2B5EF4-FFF2-40B4-BE49-F238E27FC236}">
                <a16:creationId xmlns="" xmlns:a16="http://schemas.microsoft.com/office/drawing/2014/main" id="{D30066E3-10FA-4CD1-B3D3-7EF9D5185A38}"/>
              </a:ext>
            </a:extLst>
          </p:cNvPr>
          <p:cNvPicPr>
            <a:picLocks noChangeAspect="1"/>
          </p:cNvPicPr>
          <p:nvPr userDrawn="1"/>
        </p:nvPicPr>
        <p:blipFill>
          <a:blip r:embed="rId7">
            <a:extLst>
              <a:ext uri="{28A0092B-C50C-407E-A947-70E740481C1C}">
                <a14:useLocalDpi xmlns:a14="http://schemas.microsoft.com/office/drawing/2010/main" xmlns="" val="0"/>
              </a:ext>
            </a:extLst>
          </a:blip>
          <a:stretch>
            <a:fillRect/>
          </a:stretch>
        </p:blipFill>
        <p:spPr>
          <a:xfrm>
            <a:off x="748749" y="715617"/>
            <a:ext cx="10290312" cy="5612296"/>
          </a:xfrm>
          <a:prstGeom prst="rect">
            <a:avLst/>
          </a:prstGeom>
        </p:spPr>
      </p:pic>
    </p:spTree>
    <p:extLst>
      <p:ext uri="{BB962C8B-B14F-4D97-AF65-F5344CB8AC3E}">
        <p14:creationId xmlns:p14="http://schemas.microsoft.com/office/powerpoint/2010/main" xmlns="" val="2491553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B4B36A6-7FCA-4B1E-AB8D-0A55CA90B82C}"/>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35924"/>
            <a:ext cx="12192000" cy="6858000"/>
          </a:xfrm>
          <a:prstGeom prst="rect">
            <a:avLst/>
          </a:prstGeom>
        </p:spPr>
      </p:pic>
      <p:pic>
        <p:nvPicPr>
          <p:cNvPr id="9" name="图片 8">
            <a:extLst>
              <a:ext uri="{FF2B5EF4-FFF2-40B4-BE49-F238E27FC236}">
                <a16:creationId xmlns="" xmlns:a16="http://schemas.microsoft.com/office/drawing/2014/main" id="{2D000224-D773-491D-B9AC-529AA45D7E44}"/>
              </a:ext>
            </a:extLst>
          </p:cNvPr>
          <p:cNvPicPr>
            <a:picLocks noChangeAspect="1"/>
          </p:cNvPicPr>
          <p:nvPr userDrawn="1"/>
        </p:nvPicPr>
        <p:blipFill rotWithShape="1">
          <a:blip r:embed="rId3">
            <a:extLst>
              <a:ext uri="{28A0092B-C50C-407E-A947-70E740481C1C}">
                <a14:useLocalDpi xmlns:a14="http://schemas.microsoft.com/office/drawing/2010/main" xmlns="" val="0"/>
              </a:ext>
            </a:extLst>
          </a:blip>
          <a:srcRect b="36907"/>
          <a:stretch/>
        </p:blipFill>
        <p:spPr>
          <a:xfrm>
            <a:off x="193072" y="4303644"/>
            <a:ext cx="3526441" cy="2554356"/>
          </a:xfrm>
          <a:prstGeom prst="rect">
            <a:avLst/>
          </a:prstGeom>
        </p:spPr>
      </p:pic>
      <p:pic>
        <p:nvPicPr>
          <p:cNvPr id="4" name="图片 3">
            <a:extLst>
              <a:ext uri="{FF2B5EF4-FFF2-40B4-BE49-F238E27FC236}">
                <a16:creationId xmlns="" xmlns:a16="http://schemas.microsoft.com/office/drawing/2014/main" id="{2D85B392-39D4-499D-91CD-64485D84E984}"/>
              </a:ext>
            </a:extLst>
          </p:cNvPr>
          <p:cNvPicPr>
            <a:picLocks noChangeAspect="1"/>
          </p:cNvPicPr>
          <p:nvPr userDrawn="1"/>
        </p:nvPicPr>
        <p:blipFill>
          <a:blip r:embed="rId4">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5194000" y="26536"/>
            <a:ext cx="6804928" cy="6804928"/>
          </a:xfrm>
          <a:prstGeom prst="rect">
            <a:avLst/>
          </a:prstGeom>
        </p:spPr>
      </p:pic>
      <p:pic>
        <p:nvPicPr>
          <p:cNvPr id="5" name="图片 4">
            <a:extLst>
              <a:ext uri="{FF2B5EF4-FFF2-40B4-BE49-F238E27FC236}">
                <a16:creationId xmlns="" xmlns:a16="http://schemas.microsoft.com/office/drawing/2014/main" id="{90953A44-C07B-496A-835F-1093C17F769D}"/>
              </a:ext>
            </a:extLst>
          </p:cNvPr>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0344357" y="2955944"/>
            <a:ext cx="2556634" cy="2431062"/>
          </a:xfrm>
          <a:prstGeom prst="rect">
            <a:avLst/>
          </a:prstGeom>
        </p:spPr>
      </p:pic>
      <p:pic>
        <p:nvPicPr>
          <p:cNvPr id="6" name="图片 5">
            <a:extLst>
              <a:ext uri="{FF2B5EF4-FFF2-40B4-BE49-F238E27FC236}">
                <a16:creationId xmlns="" xmlns:a16="http://schemas.microsoft.com/office/drawing/2014/main" id="{A5B84019-75AF-40C1-B8ED-2C4DC1B7C195}"/>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748749" y="715617"/>
            <a:ext cx="10290312" cy="5612296"/>
          </a:xfrm>
          <a:prstGeom prst="rect">
            <a:avLst/>
          </a:prstGeom>
        </p:spPr>
      </p:pic>
      <p:pic>
        <p:nvPicPr>
          <p:cNvPr id="10" name="图片 9">
            <a:extLst>
              <a:ext uri="{FF2B5EF4-FFF2-40B4-BE49-F238E27FC236}">
                <a16:creationId xmlns="" xmlns:a16="http://schemas.microsoft.com/office/drawing/2014/main" id="{321234A4-C706-46E6-B693-27B1BFFD92BF}"/>
              </a:ext>
            </a:extLst>
          </p:cNvPr>
          <p:cNvPicPr>
            <a:picLocks noChangeAspect="1"/>
          </p:cNvPicPr>
          <p:nvPr userDrawn="1"/>
        </p:nvPicPr>
        <p:blipFill rotWithShape="1">
          <a:blip r:embed="rId3">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2152115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F9E47E-6B59-4470-BF0F-C7E1C8CCA8B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AEC34A78-5300-49EF-9D42-7688CA9B039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5A571FBE-6AC4-4FDE-A9A1-D630FFEC8A75}"/>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5" name="页脚占位符 4">
            <a:extLst>
              <a:ext uri="{FF2B5EF4-FFF2-40B4-BE49-F238E27FC236}">
                <a16:creationId xmlns="" xmlns:a16="http://schemas.microsoft.com/office/drawing/2014/main" id="{C364430B-54B2-4A6E-88CB-51A8092F319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19E7B1D-142D-4FC3-9C3C-0765CC478BB5}"/>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
        <p:nvSpPr>
          <p:cNvPr id="7" name="矩形 6">
            <a:extLst>
              <a:ext uri="{FF2B5EF4-FFF2-40B4-BE49-F238E27FC236}">
                <a16:creationId xmlns="" xmlns:a16="http://schemas.microsoft.com/office/drawing/2014/main" id="{6B659F60-C9C2-41AB-89F4-8EDA322F03B8}"/>
              </a:ext>
            </a:extLst>
          </p:cNvPr>
          <p:cNvSpPr/>
          <p:nvPr userDrawn="1"/>
        </p:nvSpPr>
        <p:spPr>
          <a:xfrm>
            <a:off x="2080733" y="900649"/>
            <a:ext cx="8030534" cy="4342343"/>
          </a:xfrm>
          <a:prstGeom prst="rect">
            <a:avLst/>
          </a:prstGeom>
        </p:spPr>
        <p:txBody>
          <a:bodyPr wrap="square">
            <a:spAutoFit/>
          </a:bodyPr>
          <a:lstStyle/>
          <a:p>
            <a:pPr algn="ctr">
              <a:lnSpc>
                <a:spcPct val="150000"/>
              </a:lnSpc>
            </a:pPr>
            <a:r>
              <a:rPr lang="zh-CN" altLang="en-US" sz="4000" b="1" dirty="0">
                <a:solidFill>
                  <a:schemeClr val="bg1"/>
                </a:solidFill>
                <a:latin typeface="微软雅黑" panose="020B0503020204020204" pitchFamily="34" charset="-122"/>
                <a:ea typeface="微软雅黑" panose="020B0503020204020204" pitchFamily="34" charset="-122"/>
                <a:cs typeface="+mn-ea"/>
                <a:sym typeface="+mn-lt"/>
              </a:rPr>
              <a:t>版权声明</a:t>
            </a:r>
          </a:p>
          <a:p>
            <a:pPr algn="just">
              <a:lnSpc>
                <a:spcPct val="150000"/>
              </a:lnSpc>
            </a:pP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感谢您下载觅知网平台上提供的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作品，为了您和觅知网以及原创作者的利益，请勿复制、传播、销售，否则将承担法律责任！觅知网将对作品进行维权，按照传播下载次数进行十倍的索取赔偿！</a:t>
            </a:r>
          </a:p>
          <a:p>
            <a:pPr algn="just">
              <a:lnSpc>
                <a:spcPct val="150000"/>
              </a:lnSpc>
            </a:pP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1.</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在觅知网出售的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模板是免版税类（</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RF</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Royalty-Free</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）正版受</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中国人民共和国著作法</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和</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世界版权公约</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的保护，作品的所有权、版权和著作权归觅知网所有，您下载的是</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模板素材的使用权。</a:t>
            </a:r>
          </a:p>
          <a:p>
            <a:pPr algn="just">
              <a:lnSpc>
                <a:spcPct val="150000"/>
              </a:lnSpc>
            </a:pP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2.</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不得将觅知网的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模板、</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素材，本身用于再出售，或者出租、出借、转让、分销、发布或者作为礼物供他人使用，不得转授权、出卖、转让本协议或者本协议中的权利。</a:t>
            </a:r>
          </a:p>
        </p:txBody>
      </p:sp>
      <p:sp>
        <p:nvSpPr>
          <p:cNvPr id="8" name="矩形 7">
            <a:extLst>
              <a:ext uri="{FF2B5EF4-FFF2-40B4-BE49-F238E27FC236}">
                <a16:creationId xmlns="" xmlns:a16="http://schemas.microsoft.com/office/drawing/2014/main" id="{288C5DE7-6D60-460C-AB88-CE2C0DF0F6E3}"/>
              </a:ext>
            </a:extLst>
          </p:cNvPr>
          <p:cNvSpPr/>
          <p:nvPr userDrawn="1"/>
        </p:nvSpPr>
        <p:spPr>
          <a:xfrm>
            <a:off x="903312" y="5401342"/>
            <a:ext cx="9782740" cy="473206"/>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更多模板烦请登陆：</a:t>
            </a:r>
            <a:r>
              <a:rPr lang="en-US" altLang="zh-CN" dirty="0">
                <a:solidFill>
                  <a:schemeClr val="bg1"/>
                </a:solidFill>
                <a:latin typeface="微软雅黑" panose="020B0503020204020204" pitchFamily="34" charset="-122"/>
                <a:ea typeface="微软雅黑" panose="020B0503020204020204" pitchFamily="34" charset="-122"/>
                <a:cs typeface="+mn-ea"/>
                <a:sym typeface="+mn-lt"/>
              </a:rPr>
              <a:t>http://www.51miz.com/ppt/</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xmlns="" val="3570096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E221823-F45F-470D-A7F6-A023C20218E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0CF48563-7B62-4C8D-9D21-3B6025C547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7E772956-AC3D-411F-8920-6D0F67701F8D}"/>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5" name="页脚占位符 4">
            <a:extLst>
              <a:ext uri="{FF2B5EF4-FFF2-40B4-BE49-F238E27FC236}">
                <a16:creationId xmlns="" xmlns:a16="http://schemas.microsoft.com/office/drawing/2014/main" id="{8762BAE9-E994-4325-931D-9C6BE9A1F6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0656EDD-A912-4139-93E4-8210F4A6C0E2}"/>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96374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57B35A0-87AA-41E4-8E6A-941E779A00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D9062799-586D-4411-A208-4E3899B20A3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7F6BB92C-819F-450E-A2F7-83A9EB278CD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1DC06CC0-0C64-440E-82CC-7988979DAA93}"/>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6" name="页脚占位符 5">
            <a:extLst>
              <a:ext uri="{FF2B5EF4-FFF2-40B4-BE49-F238E27FC236}">
                <a16:creationId xmlns="" xmlns:a16="http://schemas.microsoft.com/office/drawing/2014/main" id="{52F2BA52-7197-4274-843A-CF787DA59E4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885838A-FF10-43DA-8D42-C311621EBA2E}"/>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3484688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603AB26-7B02-44BE-A555-A9A42B852B5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FC7DA0DC-35D0-4F1C-B195-258998FD70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8C2DCAA7-6004-4C87-A22C-D9B4FEEEA7D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4FF12779-8C7C-4E5E-92C1-2890E0B653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7AF22B0F-F0CC-4B77-87D7-EAB33024612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140E50AF-9C55-45D5-8DF0-2F96F4AFF6E4}"/>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8" name="页脚占位符 7">
            <a:extLst>
              <a:ext uri="{FF2B5EF4-FFF2-40B4-BE49-F238E27FC236}">
                <a16:creationId xmlns="" xmlns:a16="http://schemas.microsoft.com/office/drawing/2014/main" id="{7D6321BD-92D8-40B3-877D-3DBC6713FB1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BFE61964-92D0-42DE-8C15-E6EDD61FA7FD}"/>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742445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FCB860A-FE20-44AF-98D7-9E1AC87FFD6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07289A02-78CE-4628-96C0-D5D41A589DF1}"/>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4" name="页脚占位符 3">
            <a:extLst>
              <a:ext uri="{FF2B5EF4-FFF2-40B4-BE49-F238E27FC236}">
                <a16:creationId xmlns="" xmlns:a16="http://schemas.microsoft.com/office/drawing/2014/main" id="{B25ACC7A-71EE-4695-9FD0-8ECE3FF5CFB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DFE5E40C-D3A6-4F74-82D8-E13F54036B56}"/>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047184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5A6E7D8-D652-419F-ABC6-938F44740B8D}"/>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3" name="页脚占位符 2">
            <a:extLst>
              <a:ext uri="{FF2B5EF4-FFF2-40B4-BE49-F238E27FC236}">
                <a16:creationId xmlns="" xmlns:a16="http://schemas.microsoft.com/office/drawing/2014/main" id="{B1F35997-37DC-4FA1-90E4-C92651F7454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76255E90-F552-41F3-A54D-7AC4CAAB52F0}"/>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285823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B2444C8-C302-4B7E-89F1-8290F5F6FF4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32379965-E16F-451E-BA7A-BB192092B0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4B0E0F52-D4C0-4D44-ACDB-1B9D9887E0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16AEA0E2-E28A-4A38-8399-BD26AB82EDC5}"/>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6" name="页脚占位符 5">
            <a:extLst>
              <a:ext uri="{FF2B5EF4-FFF2-40B4-BE49-F238E27FC236}">
                <a16:creationId xmlns="" xmlns:a16="http://schemas.microsoft.com/office/drawing/2014/main" id="{57DDA938-D628-42FF-8240-61C03010A36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5F0A619-0069-4F43-ACEE-349D94642DC7}"/>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43841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86BD4EC-15B8-4DA9-9F79-A5C65219940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65A22CEC-14CF-4461-8BB1-55D1B0A828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5DFA52F5-D8C3-4673-B6CC-5B0E22971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84E3ADA4-C9A1-4C43-8566-A5CDCF4FA0CB}"/>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6" name="页脚占位符 5">
            <a:extLst>
              <a:ext uri="{FF2B5EF4-FFF2-40B4-BE49-F238E27FC236}">
                <a16:creationId xmlns="" xmlns:a16="http://schemas.microsoft.com/office/drawing/2014/main" id="{A5F8856F-4745-4DD4-87D7-44D3AB0D573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AAB7BCE-8FFE-43D6-ABFA-1618734884C0}"/>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007410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17A4521-C115-42A5-9394-87AC11A6EA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3F09BE0E-B027-45DC-9B57-3A3FB39385C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51DB192F-2063-4949-80C0-AC76A71C45CD}"/>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5" name="页脚占位符 4">
            <a:extLst>
              <a:ext uri="{FF2B5EF4-FFF2-40B4-BE49-F238E27FC236}">
                <a16:creationId xmlns="" xmlns:a16="http://schemas.microsoft.com/office/drawing/2014/main" id="{FDEC8D57-EAB1-4601-9A8E-5804996819A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90F8040-BE49-4452-B8FC-4E8B1AF4AA2A}"/>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982657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EF6D4459-E365-4D99-8BB6-9B8F486C707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1EADC4B9-3DD1-49EE-9B48-D53E885032D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ADEBF203-5AFE-44D6-8BA2-A6FA6C229A9F}"/>
              </a:ext>
            </a:extLst>
          </p:cNvPr>
          <p:cNvSpPr>
            <a:spLocks noGrp="1"/>
          </p:cNvSpPr>
          <p:nvPr>
            <p:ph type="dt" sz="half" idx="10"/>
          </p:nvPr>
        </p:nvSpPr>
        <p:spPr/>
        <p:txBody>
          <a:bodyPr/>
          <a:lstStyle/>
          <a:p>
            <a:fld id="{10CC1F5C-930E-4364-922E-656094D6B736}" type="datetimeFigureOut">
              <a:rPr lang="zh-CN" altLang="en-US" smtClean="0"/>
              <a:pPr/>
              <a:t>2020/6/22</a:t>
            </a:fld>
            <a:endParaRPr lang="zh-CN" altLang="en-US"/>
          </a:p>
        </p:txBody>
      </p:sp>
      <p:sp>
        <p:nvSpPr>
          <p:cNvPr id="5" name="页脚占位符 4">
            <a:extLst>
              <a:ext uri="{FF2B5EF4-FFF2-40B4-BE49-F238E27FC236}">
                <a16:creationId xmlns="" xmlns:a16="http://schemas.microsoft.com/office/drawing/2014/main" id="{41198C62-8C3B-48AB-8913-F24553C4C2E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B04EDED-8543-4726-BCA8-B99E1E640D1A}"/>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3239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54D9F4F-8E50-4BCD-BF66-20F0B38D2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23D83C9-848A-4BCF-9A4C-43DD43FAC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9B08FAE9-D5BA-4C2D-8B28-D23D9BEA2F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CC1F5C-930E-4364-922E-656094D6B736}" type="datetimeFigureOut">
              <a:rPr lang="zh-CN" altLang="en-US" smtClean="0"/>
              <a:pPr/>
              <a:t>2020/6/22</a:t>
            </a:fld>
            <a:endParaRPr lang="zh-CN" altLang="en-US"/>
          </a:p>
        </p:txBody>
      </p:sp>
      <p:sp>
        <p:nvSpPr>
          <p:cNvPr id="5" name="页脚占位符 4">
            <a:extLst>
              <a:ext uri="{FF2B5EF4-FFF2-40B4-BE49-F238E27FC236}">
                <a16:creationId xmlns="" xmlns:a16="http://schemas.microsoft.com/office/drawing/2014/main" id="{B6F8CBE9-B832-4570-8141-8481962404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E7573083-E7E2-4C09-8BCF-AAAC8CD203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86852308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4.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9CFC1534-D06F-46AD-8C01-1B9438D04958}"/>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23263"/>
          <a:stretch/>
        </p:blipFill>
        <p:spPr>
          <a:xfrm>
            <a:off x="153708" y="-75063"/>
            <a:ext cx="2688035" cy="2285717"/>
          </a:xfrm>
          <a:prstGeom prst="rect">
            <a:avLst/>
          </a:prstGeom>
        </p:spPr>
      </p:pic>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4">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sp>
        <p:nvSpPr>
          <p:cNvPr id="17" name="文本框 16">
            <a:extLst>
              <a:ext uri="{FF2B5EF4-FFF2-40B4-BE49-F238E27FC236}">
                <a16:creationId xmlns="" xmlns:a16="http://schemas.microsoft.com/office/drawing/2014/main" id="{E8181D9E-A5E7-40A7-9BE4-99F147A6C690}"/>
              </a:ext>
            </a:extLst>
          </p:cNvPr>
          <p:cNvSpPr txBox="1"/>
          <p:nvPr/>
        </p:nvSpPr>
        <p:spPr>
          <a:xfrm>
            <a:off x="-893764" y="-221101"/>
            <a:ext cx="13979525" cy="4508927"/>
          </a:xfrm>
          <a:prstGeom prst="rect">
            <a:avLst/>
          </a:prstGeom>
          <a:noFill/>
        </p:spPr>
        <p:txBody>
          <a:bodyPr wrap="square" rtlCol="0">
            <a:spAutoFit/>
          </a:bodyPr>
          <a:lstStyle/>
          <a:p>
            <a:pPr algn="ctr"/>
            <a:r>
              <a:rPr lang="en-US" altLang="zh-CN" sz="28700" b="1" spc="-300" dirty="0">
                <a:solidFill>
                  <a:schemeClr val="bg1"/>
                </a:solidFill>
                <a:latin typeface="Chiller" panose="04020404031007020602" pitchFamily="82" charset="0"/>
              </a:rPr>
              <a:t>BUSINESS</a:t>
            </a:r>
            <a:endParaRPr lang="zh-CN" altLang="en-US" sz="28700" b="1" spc="-300" dirty="0">
              <a:solidFill>
                <a:schemeClr val="bg1"/>
              </a:solidFill>
              <a:latin typeface="Chiller" panose="04020404031007020602" pitchFamily="82" charset="0"/>
            </a:endParaRPr>
          </a:p>
        </p:txBody>
      </p:sp>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763762" y="1805427"/>
            <a:ext cx="908420" cy="810453"/>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740090" y="2770454"/>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2338114" y="3392053"/>
            <a:ext cx="7635424" cy="1323439"/>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80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小清新工作汇报</a:t>
            </a:r>
            <a:endParaRPr lang="zh-CN" altLang="en-US" sz="80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4881659"/>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9">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spTree>
    <p:extLst>
      <p:ext uri="{BB962C8B-B14F-4D97-AF65-F5344CB8AC3E}">
        <p14:creationId xmlns:p14="http://schemas.microsoft.com/office/powerpoint/2010/main" xmlns="" val="8387603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decel="100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0000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1+#ppt_w/2"/>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3" decel="100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1+#ppt_w/2"/>
                                          </p:val>
                                        </p:tav>
                                        <p:tav tm="100000">
                                          <p:val>
                                            <p:strVal val="#ppt_x"/>
                                          </p:val>
                                        </p:tav>
                                      </p:tavLst>
                                    </p:anim>
                                    <p:anim calcmode="lin" valueType="num">
                                      <p:cBhvr additive="base">
                                        <p:cTn id="20" dur="1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8" decel="10000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500" fill="hold"/>
                                        <p:tgtEl>
                                          <p:spTgt spid="27"/>
                                        </p:tgtEl>
                                        <p:attrNameLst>
                                          <p:attrName>ppt_x</p:attrName>
                                        </p:attrNameLst>
                                      </p:cBhvr>
                                      <p:tavLst>
                                        <p:tav tm="0">
                                          <p:val>
                                            <p:strVal val="0-#ppt_w/2"/>
                                          </p:val>
                                        </p:tav>
                                        <p:tav tm="100000">
                                          <p:val>
                                            <p:strVal val="#ppt_x"/>
                                          </p:val>
                                        </p:tav>
                                      </p:tavLst>
                                    </p:anim>
                                    <p:anim calcmode="lin" valueType="num">
                                      <p:cBhvr additive="base">
                                        <p:cTn id="24" dur="1500" fill="hold"/>
                                        <p:tgtEl>
                                          <p:spTgt spid="27"/>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50" presetClass="entr" presetSubtype="0" decel="10000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strVal val="#ppt_w+.3"/>
                                          </p:val>
                                        </p:tav>
                                        <p:tav tm="100000">
                                          <p:val>
                                            <p:strVal val="#ppt_w"/>
                                          </p:val>
                                        </p:tav>
                                      </p:tavLst>
                                    </p:anim>
                                    <p:anim calcmode="lin" valueType="num">
                                      <p:cBhvr>
                                        <p:cTn id="29" dur="1000" fill="hold"/>
                                        <p:tgtEl>
                                          <p:spTgt spid="17"/>
                                        </p:tgtEl>
                                        <p:attrNameLst>
                                          <p:attrName>ppt_h</p:attrName>
                                        </p:attrNameLst>
                                      </p:cBhvr>
                                      <p:tavLst>
                                        <p:tav tm="0">
                                          <p:val>
                                            <p:strVal val="#ppt_h"/>
                                          </p:val>
                                        </p:tav>
                                        <p:tav tm="100000">
                                          <p:val>
                                            <p:strVal val="#ppt_h"/>
                                          </p:val>
                                        </p:tav>
                                      </p:tavLst>
                                    </p:anim>
                                    <p:animEffect transition="in" filter="fade">
                                      <p:cBhvr>
                                        <p:cTn id="30" dur="1000"/>
                                        <p:tgtEl>
                                          <p:spTgt spid="17"/>
                                        </p:tgtEl>
                                      </p:cBhvr>
                                    </p:animEffect>
                                  </p:childTnLst>
                                </p:cTn>
                              </p:par>
                            </p:childTnLst>
                          </p:cTn>
                        </p:par>
                        <p:par>
                          <p:cTn id="31" fill="hold">
                            <p:stCondLst>
                              <p:cond delay="2500"/>
                            </p:stCondLst>
                            <p:childTnLst>
                              <p:par>
                                <p:cTn id="32" presetID="2" presetClass="entr" presetSubtype="12" fill="hold" grpId="0" nodeType="afterEffect">
                                  <p:stCondLst>
                                    <p:cond delay="0"/>
                                  </p:stCondLst>
                                  <p:iterate type="lt">
                                    <p:tmPct val="10000"/>
                                  </p:iterate>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0-#ppt_w/2"/>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6" presetClass="emph" presetSubtype="0" fill="hold" grpId="1" nodeType="withEffect">
                                  <p:stCondLst>
                                    <p:cond delay="1000"/>
                                  </p:stCondLst>
                                  <p:iterate type="lt">
                                    <p:tmPct val="10000"/>
                                  </p:iterate>
                                  <p:childTnLst>
                                    <p:animEffect transition="out" filter="fade">
                                      <p:cBhvr>
                                        <p:cTn id="37" dur="500" tmFilter="0, 0; .2, .5; .8, .5; 1, 0"/>
                                        <p:tgtEl>
                                          <p:spTgt spid="26"/>
                                        </p:tgtEl>
                                      </p:cBhvr>
                                    </p:animEffect>
                                    <p:animScale>
                                      <p:cBhvr>
                                        <p:cTn id="38" dur="250" autoRev="1" fill="hold"/>
                                        <p:tgtEl>
                                          <p:spTgt spid="26"/>
                                        </p:tgtEl>
                                      </p:cBhvr>
                                      <p:by x="105000" y="105000"/>
                                    </p:animScale>
                                  </p:childTnLst>
                                </p:cTn>
                              </p:par>
                            </p:childTnLst>
                          </p:cTn>
                        </p:par>
                        <p:par>
                          <p:cTn id="39" fill="hold">
                            <p:stCondLst>
                              <p:cond delay="4300"/>
                            </p:stCondLst>
                            <p:childTnLst>
                              <p:par>
                                <p:cTn id="40" presetID="14" presetClass="entr" presetSubtype="1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randombar(horizontal)">
                                      <p:cBhvr>
                                        <p:cTn id="42" dur="500"/>
                                        <p:tgtEl>
                                          <p:spTgt spid="29"/>
                                        </p:tgtEl>
                                      </p:cBhvr>
                                    </p:animEffect>
                                  </p:childTnLst>
                                </p:cTn>
                              </p:par>
                            </p:childTnLst>
                          </p:cTn>
                        </p:par>
                        <p:par>
                          <p:cTn id="43" fill="hold">
                            <p:stCondLst>
                              <p:cond delay="4800"/>
                            </p:stCondLst>
                            <p:childTnLst>
                              <p:par>
                                <p:cTn id="44" presetID="2" presetClass="entr" presetSubtype="6" decel="10000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1500" fill="hold"/>
                                        <p:tgtEl>
                                          <p:spTgt spid="31"/>
                                        </p:tgtEl>
                                        <p:attrNameLst>
                                          <p:attrName>ppt_x</p:attrName>
                                        </p:attrNameLst>
                                      </p:cBhvr>
                                      <p:tavLst>
                                        <p:tav tm="0">
                                          <p:val>
                                            <p:strVal val="1+#ppt_w/2"/>
                                          </p:val>
                                        </p:tav>
                                        <p:tav tm="100000">
                                          <p:val>
                                            <p:strVal val="#ppt_x"/>
                                          </p:val>
                                        </p:tav>
                                      </p:tavLst>
                                    </p:anim>
                                    <p:anim calcmode="lin" valueType="num">
                                      <p:cBhvr additive="base">
                                        <p:cTn id="47"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6" grpId="0"/>
      <p:bldP spid="26" grpId="1"/>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a:extLst>
              <a:ext uri="{FF2B5EF4-FFF2-40B4-BE49-F238E27FC236}">
                <a16:creationId xmlns="" xmlns:a16="http://schemas.microsoft.com/office/drawing/2014/main" id="{2BDEE509-C237-4125-8521-5F8296526639}"/>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42001" b="-1561"/>
          <a:stretch/>
        </p:blipFill>
        <p:spPr>
          <a:xfrm>
            <a:off x="2659217" y="0"/>
            <a:ext cx="2938897" cy="2504815"/>
          </a:xfrm>
          <a:prstGeom prst="rect">
            <a:avLst/>
          </a:prstGeom>
        </p:spPr>
      </p:pic>
      <p:pic>
        <p:nvPicPr>
          <p:cNvPr id="6" name="图片 5">
            <a:extLst>
              <a:ext uri="{FF2B5EF4-FFF2-40B4-BE49-F238E27FC236}">
                <a16:creationId xmlns="" xmlns:a16="http://schemas.microsoft.com/office/drawing/2014/main" id="{A235CF2A-1242-41EF-A760-E9B62E4BCAA4}"/>
              </a:ext>
            </a:extLst>
          </p:cNvPr>
          <p:cNvPicPr>
            <a:picLocks noChangeAspect="1"/>
          </p:cNvPicPr>
          <p:nvPr/>
        </p:nvPicPr>
        <p:blipFill rotWithShape="1">
          <a:blip r:embed="rId4">
            <a:extLst>
              <a:ext uri="{28A0092B-C50C-407E-A947-70E740481C1C}">
                <a14:useLocalDpi xmlns:a14="http://schemas.microsoft.com/office/drawing/2010/main" xmlns="" val="0"/>
              </a:ext>
            </a:extLst>
          </a:blip>
          <a:srcRect b="36907"/>
          <a:stretch/>
        </p:blipFill>
        <p:spPr>
          <a:xfrm>
            <a:off x="193072" y="4303644"/>
            <a:ext cx="3526441" cy="2554356"/>
          </a:xfrm>
          <a:prstGeom prst="rect">
            <a:avLst/>
          </a:prstGeom>
        </p:spPr>
      </p:pic>
      <p:pic>
        <p:nvPicPr>
          <p:cNvPr id="16" name="图片 15">
            <a:extLst>
              <a:ext uri="{FF2B5EF4-FFF2-40B4-BE49-F238E27FC236}">
                <a16:creationId xmlns="" xmlns:a16="http://schemas.microsoft.com/office/drawing/2014/main" id="{67F0061B-8343-4124-82A0-7FDE9A19C20D}"/>
              </a:ext>
            </a:extLst>
          </p:cNvPr>
          <p:cNvPicPr>
            <a:picLocks noChangeAspect="1"/>
          </p:cNvPicPr>
          <p:nvPr/>
        </p:nvPicPr>
        <p:blipFill>
          <a:blip r:embed="rId5">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5194000" y="26536"/>
            <a:ext cx="6804928" cy="6804928"/>
          </a:xfrm>
          <a:prstGeom prst="rect">
            <a:avLst/>
          </a:prstGeom>
        </p:spPr>
      </p:pic>
      <p:pic>
        <p:nvPicPr>
          <p:cNvPr id="8" name="图片 7">
            <a:extLst>
              <a:ext uri="{FF2B5EF4-FFF2-40B4-BE49-F238E27FC236}">
                <a16:creationId xmlns="" xmlns:a16="http://schemas.microsoft.com/office/drawing/2014/main" id="{224B92FF-C91E-4C81-9054-92BC8C725D66}"/>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344357" y="2955944"/>
            <a:ext cx="2556634" cy="2431062"/>
          </a:xfrm>
          <a:prstGeom prst="rect">
            <a:avLst/>
          </a:prstGeom>
        </p:spPr>
      </p:pic>
      <p:pic>
        <p:nvPicPr>
          <p:cNvPr id="15" name="图片 14">
            <a:extLst>
              <a:ext uri="{FF2B5EF4-FFF2-40B4-BE49-F238E27FC236}">
                <a16:creationId xmlns="" xmlns:a16="http://schemas.microsoft.com/office/drawing/2014/main" id="{F93BE9C3-7066-486C-9D5C-EFA8F264DD8F}"/>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48749" y="715617"/>
            <a:ext cx="10290312" cy="5612296"/>
          </a:xfrm>
          <a:prstGeom prst="rect">
            <a:avLst/>
          </a:prstGeom>
        </p:spPr>
      </p:pic>
      <p:sp>
        <p:nvSpPr>
          <p:cNvPr id="14" name="文本框 13">
            <a:extLst>
              <a:ext uri="{FF2B5EF4-FFF2-40B4-BE49-F238E27FC236}">
                <a16:creationId xmlns="" xmlns:a16="http://schemas.microsoft.com/office/drawing/2014/main" id="{786C0AF2-C2F0-47B4-B73B-45356AD5B6FF}"/>
              </a:ext>
            </a:extLst>
          </p:cNvPr>
          <p:cNvSpPr txBox="1"/>
          <p:nvPr/>
        </p:nvSpPr>
        <p:spPr>
          <a:xfrm>
            <a:off x="3619084" y="1165872"/>
            <a:ext cx="4549643" cy="1200329"/>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72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CONTENTS</a:t>
            </a:r>
          </a:p>
        </p:txBody>
      </p:sp>
      <p:pic>
        <p:nvPicPr>
          <p:cNvPr id="18" name="图片 39">
            <a:extLst>
              <a:ext uri="{FF2B5EF4-FFF2-40B4-BE49-F238E27FC236}">
                <a16:creationId xmlns="" xmlns:a16="http://schemas.microsoft.com/office/drawing/2014/main" id="{ECEB9B3C-1881-4FDD-8978-797303EB49D8}"/>
              </a:ext>
            </a:extLst>
          </p:cNvPr>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6118" t="63560" r="76033" b="16072"/>
          <a:stretch/>
        </p:blipFill>
        <p:spPr bwMode="auto">
          <a:xfrm rot="2167346">
            <a:off x="705801" y="1216634"/>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文本框 19">
            <a:extLst>
              <a:ext uri="{FF2B5EF4-FFF2-40B4-BE49-F238E27FC236}">
                <a16:creationId xmlns="" xmlns:a16="http://schemas.microsoft.com/office/drawing/2014/main" id="{B89CF3BE-0A4D-46DD-881A-9507104F626E}"/>
              </a:ext>
            </a:extLst>
          </p:cNvPr>
          <p:cNvSpPr txBox="1"/>
          <p:nvPr/>
        </p:nvSpPr>
        <p:spPr>
          <a:xfrm>
            <a:off x="8148202" y="1291983"/>
            <a:ext cx="500458" cy="830997"/>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24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目</a:t>
            </a:r>
            <a:endParaRPr lang="en-US" altLang="zh-CN" sz="24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a:p>
            <a:r>
              <a:rPr lang="zh-CN" altLang="en-US" sz="24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录</a:t>
            </a:r>
          </a:p>
        </p:txBody>
      </p:sp>
      <p:pic>
        <p:nvPicPr>
          <p:cNvPr id="58" name="图片 57">
            <a:extLst>
              <a:ext uri="{FF2B5EF4-FFF2-40B4-BE49-F238E27FC236}">
                <a16:creationId xmlns="" xmlns:a16="http://schemas.microsoft.com/office/drawing/2014/main" id="{D7598CD3-7442-494F-AA5D-5873B55AF8AC}"/>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601413" y="2796810"/>
            <a:ext cx="751867" cy="670783"/>
          </a:xfrm>
          <a:prstGeom prst="rect">
            <a:avLst/>
          </a:prstGeom>
        </p:spPr>
      </p:pic>
      <p:pic>
        <p:nvPicPr>
          <p:cNvPr id="59" name="图片 58">
            <a:extLst>
              <a:ext uri="{FF2B5EF4-FFF2-40B4-BE49-F238E27FC236}">
                <a16:creationId xmlns="" xmlns:a16="http://schemas.microsoft.com/office/drawing/2014/main" id="{62BFDA5A-0F74-4FFE-9786-237AC3626F94}"/>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V="1">
            <a:off x="4724000" y="2850639"/>
            <a:ext cx="599459" cy="534811"/>
          </a:xfrm>
          <a:prstGeom prst="rect">
            <a:avLst/>
          </a:prstGeom>
        </p:spPr>
      </p:pic>
      <p:pic>
        <p:nvPicPr>
          <p:cNvPr id="60" name="图片 59">
            <a:extLst>
              <a:ext uri="{FF2B5EF4-FFF2-40B4-BE49-F238E27FC236}">
                <a16:creationId xmlns="" xmlns:a16="http://schemas.microsoft.com/office/drawing/2014/main" id="{DCE7BAF7-05D6-48AC-9B43-471F19B869D2}"/>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a:off x="6662445" y="2796810"/>
            <a:ext cx="751867" cy="670783"/>
          </a:xfrm>
          <a:prstGeom prst="rect">
            <a:avLst/>
          </a:prstGeom>
        </p:spPr>
      </p:pic>
      <p:pic>
        <p:nvPicPr>
          <p:cNvPr id="61" name="图片 60">
            <a:extLst>
              <a:ext uri="{FF2B5EF4-FFF2-40B4-BE49-F238E27FC236}">
                <a16:creationId xmlns="" xmlns:a16="http://schemas.microsoft.com/office/drawing/2014/main" id="{197A821F-7557-4803-9C66-23AF4F126058}"/>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785031" y="2850640"/>
            <a:ext cx="599459" cy="534811"/>
          </a:xfrm>
          <a:prstGeom prst="rect">
            <a:avLst/>
          </a:prstGeom>
        </p:spPr>
      </p:pic>
      <p:grpSp>
        <p:nvGrpSpPr>
          <p:cNvPr id="62" name="组合 61">
            <a:extLst>
              <a:ext uri="{FF2B5EF4-FFF2-40B4-BE49-F238E27FC236}">
                <a16:creationId xmlns="" xmlns:a16="http://schemas.microsoft.com/office/drawing/2014/main" id="{6EF729AE-6BAF-41B4-9FC8-C9B98DF39C67}"/>
              </a:ext>
            </a:extLst>
          </p:cNvPr>
          <p:cNvGrpSpPr/>
          <p:nvPr/>
        </p:nvGrpSpPr>
        <p:grpSpPr>
          <a:xfrm>
            <a:off x="2660299" y="3648921"/>
            <a:ext cx="737288" cy="2075068"/>
            <a:chOff x="2785365" y="3226733"/>
            <a:chExt cx="737288" cy="2075068"/>
          </a:xfrm>
        </p:grpSpPr>
        <p:grpSp>
          <p:nvGrpSpPr>
            <p:cNvPr id="63" name="组合 62">
              <a:extLst>
                <a:ext uri="{FF2B5EF4-FFF2-40B4-BE49-F238E27FC236}">
                  <a16:creationId xmlns="" xmlns:a16="http://schemas.microsoft.com/office/drawing/2014/main" id="{5E62B6BC-2A8B-4002-A65F-FE67818B01B0}"/>
                </a:ext>
              </a:extLst>
            </p:cNvPr>
            <p:cNvGrpSpPr/>
            <p:nvPr/>
          </p:nvGrpSpPr>
          <p:grpSpPr>
            <a:xfrm>
              <a:off x="2785365" y="3519976"/>
              <a:ext cx="737288" cy="1686026"/>
              <a:chOff x="5366658" y="1823863"/>
              <a:chExt cx="737288" cy="2736518"/>
            </a:xfrm>
          </p:grpSpPr>
          <p:sp>
            <p:nvSpPr>
              <p:cNvPr id="66" name="文本框 65">
                <a:extLst>
                  <a:ext uri="{FF2B5EF4-FFF2-40B4-BE49-F238E27FC236}">
                    <a16:creationId xmlns="" xmlns:a16="http://schemas.microsoft.com/office/drawing/2014/main" id="{DA6E558F-8BA1-40AA-8457-E7220D030F2E}"/>
                  </a:ext>
                </a:extLst>
              </p:cNvPr>
              <p:cNvSpPr txBox="1"/>
              <p:nvPr/>
            </p:nvSpPr>
            <p:spPr>
              <a:xfrm>
                <a:off x="5366658" y="1823863"/>
                <a:ext cx="553998" cy="2736518"/>
              </a:xfrm>
              <a:prstGeom prst="rect">
                <a:avLst/>
              </a:prstGeom>
              <a:noFill/>
              <a:effectLst/>
            </p:spPr>
            <p:txBody>
              <a:bodyPr vert="eaVert" wrap="square" rtlCol="0">
                <a:spAutoFit/>
              </a:bodyPr>
              <a:lstStyle/>
              <a:p>
                <a:pPr lvl="0">
                  <a:defRPr/>
                </a:pPr>
                <a:r>
                  <a:rPr kumimoji="1" lang="zh-CN" altLang="en-US" sz="2400" b="1" spc="300" dirty="0">
                    <a:latin typeface="造字工房悦黑体验版纤细体" pitchFamily="50" charset="-122"/>
                    <a:ea typeface="造字工房悦黑体验版纤细体" pitchFamily="50" charset="-122"/>
                    <a:cs typeface="yuweij Medium" charset="0"/>
                  </a:rPr>
                  <a:t>项目介绍</a:t>
                </a:r>
              </a:p>
            </p:txBody>
          </p:sp>
          <p:sp>
            <p:nvSpPr>
              <p:cNvPr id="67" name="文本框 66">
                <a:extLst>
                  <a:ext uri="{FF2B5EF4-FFF2-40B4-BE49-F238E27FC236}">
                    <a16:creationId xmlns="" xmlns:a16="http://schemas.microsoft.com/office/drawing/2014/main" id="{61A5B17D-02ED-4E6B-A9BC-3B92A976058D}"/>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01</a:t>
                </a:r>
              </a:p>
            </p:txBody>
          </p:sp>
        </p:grpSp>
        <p:cxnSp>
          <p:nvCxnSpPr>
            <p:cNvPr id="64" name="直接连接符 63">
              <a:extLst>
                <a:ext uri="{FF2B5EF4-FFF2-40B4-BE49-F238E27FC236}">
                  <a16:creationId xmlns="" xmlns:a16="http://schemas.microsoft.com/office/drawing/2014/main" id="{177FE313-2600-41EB-B44F-8424F163C5DA}"/>
                </a:ext>
              </a:extLst>
            </p:cNvPr>
            <p:cNvCxnSpPr/>
            <p:nvPr/>
          </p:nvCxnSpPr>
          <p:spPr>
            <a:xfrm flipH="1">
              <a:off x="2856823" y="3226733"/>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 xmlns:a16="http://schemas.microsoft.com/office/drawing/2014/main" id="{F097CCF9-4A6D-4BDC-9059-CAB680B8E607}"/>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 xmlns:a16="http://schemas.microsoft.com/office/drawing/2014/main" id="{917CD879-1A5E-47C1-9925-9FB0318469B1}"/>
              </a:ext>
            </a:extLst>
          </p:cNvPr>
          <p:cNvGrpSpPr/>
          <p:nvPr/>
        </p:nvGrpSpPr>
        <p:grpSpPr>
          <a:xfrm>
            <a:off x="4710888" y="3648134"/>
            <a:ext cx="737288" cy="2075855"/>
            <a:chOff x="2785365" y="3225946"/>
            <a:chExt cx="737288" cy="2075855"/>
          </a:xfrm>
        </p:grpSpPr>
        <p:grpSp>
          <p:nvGrpSpPr>
            <p:cNvPr id="69" name="组合 68">
              <a:extLst>
                <a:ext uri="{FF2B5EF4-FFF2-40B4-BE49-F238E27FC236}">
                  <a16:creationId xmlns="" xmlns:a16="http://schemas.microsoft.com/office/drawing/2014/main" id="{B689FC8C-6F51-470C-8536-767583227B98}"/>
                </a:ext>
              </a:extLst>
            </p:cNvPr>
            <p:cNvGrpSpPr/>
            <p:nvPr/>
          </p:nvGrpSpPr>
          <p:grpSpPr>
            <a:xfrm>
              <a:off x="2785365" y="3519976"/>
              <a:ext cx="737288" cy="1686026"/>
              <a:chOff x="5366658" y="1823863"/>
              <a:chExt cx="737288" cy="2736518"/>
            </a:xfrm>
          </p:grpSpPr>
          <p:sp>
            <p:nvSpPr>
              <p:cNvPr id="72" name="文本框 71">
                <a:extLst>
                  <a:ext uri="{FF2B5EF4-FFF2-40B4-BE49-F238E27FC236}">
                    <a16:creationId xmlns="" xmlns:a16="http://schemas.microsoft.com/office/drawing/2014/main" id="{BFD24F84-4692-49DE-813D-42DE0C2C7B08}"/>
                  </a:ext>
                </a:extLst>
              </p:cNvPr>
              <p:cNvSpPr txBox="1"/>
              <p:nvPr/>
            </p:nvSpPr>
            <p:spPr>
              <a:xfrm>
                <a:off x="5366658" y="1823863"/>
                <a:ext cx="553998" cy="2736518"/>
              </a:xfrm>
              <a:prstGeom prst="rect">
                <a:avLst/>
              </a:prstGeom>
              <a:noFill/>
              <a:effectLst/>
            </p:spPr>
            <p:txBody>
              <a:bodyPr vert="eaVert" wrap="square" rtlCol="0">
                <a:spAutoFit/>
              </a:bodyPr>
              <a:lstStyle/>
              <a:p>
                <a:pPr lvl="0">
                  <a:defRPr/>
                </a:pPr>
                <a:r>
                  <a:rPr kumimoji="1" lang="zh-CN" altLang="en-US" sz="2400" b="1" spc="300" dirty="0">
                    <a:latin typeface="造字工房悦黑体验版纤细体" pitchFamily="50" charset="-122"/>
                    <a:ea typeface="造字工房悦黑体验版纤细体" pitchFamily="50" charset="-122"/>
                    <a:cs typeface="yuweij Medium" charset="0"/>
                  </a:rPr>
                  <a:t>市场分析</a:t>
                </a:r>
              </a:p>
            </p:txBody>
          </p:sp>
          <p:sp>
            <p:nvSpPr>
              <p:cNvPr id="73" name="文本框 72">
                <a:extLst>
                  <a:ext uri="{FF2B5EF4-FFF2-40B4-BE49-F238E27FC236}">
                    <a16:creationId xmlns="" xmlns:a16="http://schemas.microsoft.com/office/drawing/2014/main" id="{819B7527-820A-4A5B-93DA-EAFD5AA775CD}"/>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02</a:t>
                </a:r>
              </a:p>
            </p:txBody>
          </p:sp>
        </p:grpSp>
        <p:cxnSp>
          <p:nvCxnSpPr>
            <p:cNvPr id="70" name="直接连接符 69">
              <a:extLst>
                <a:ext uri="{FF2B5EF4-FFF2-40B4-BE49-F238E27FC236}">
                  <a16:creationId xmlns="" xmlns:a16="http://schemas.microsoft.com/office/drawing/2014/main" id="{47669479-2873-4840-B3C2-1441B4F45E88}"/>
                </a:ext>
              </a:extLst>
            </p:cNvPr>
            <p:cNvCxnSpPr/>
            <p:nvPr/>
          </p:nvCxnSpPr>
          <p:spPr>
            <a:xfrm flipH="1">
              <a:off x="2883109" y="3225946"/>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 xmlns:a16="http://schemas.microsoft.com/office/drawing/2014/main" id="{E0A134E0-114B-41E2-8A2C-9A919EA7257C}"/>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4" name="组合 73">
            <a:extLst>
              <a:ext uri="{FF2B5EF4-FFF2-40B4-BE49-F238E27FC236}">
                <a16:creationId xmlns="" xmlns:a16="http://schemas.microsoft.com/office/drawing/2014/main" id="{403B85BD-CAA7-44DB-8D2F-317CF7B35D70}"/>
              </a:ext>
            </a:extLst>
          </p:cNvPr>
          <p:cNvGrpSpPr/>
          <p:nvPr/>
        </p:nvGrpSpPr>
        <p:grpSpPr>
          <a:xfrm>
            <a:off x="6761477" y="3653427"/>
            <a:ext cx="737288" cy="2070562"/>
            <a:chOff x="2785365" y="3231239"/>
            <a:chExt cx="737288" cy="2070562"/>
          </a:xfrm>
        </p:grpSpPr>
        <p:grpSp>
          <p:nvGrpSpPr>
            <p:cNvPr id="75" name="组合 74">
              <a:extLst>
                <a:ext uri="{FF2B5EF4-FFF2-40B4-BE49-F238E27FC236}">
                  <a16:creationId xmlns="" xmlns:a16="http://schemas.microsoft.com/office/drawing/2014/main" id="{D4EDA4D7-6A85-4959-A0ED-1743EC10773A}"/>
                </a:ext>
              </a:extLst>
            </p:cNvPr>
            <p:cNvGrpSpPr/>
            <p:nvPr/>
          </p:nvGrpSpPr>
          <p:grpSpPr>
            <a:xfrm>
              <a:off x="2785365" y="3519976"/>
              <a:ext cx="737288" cy="1686026"/>
              <a:chOff x="5366658" y="1823863"/>
              <a:chExt cx="737288" cy="2736518"/>
            </a:xfrm>
          </p:grpSpPr>
          <p:sp>
            <p:nvSpPr>
              <p:cNvPr id="78" name="文本框 77">
                <a:extLst>
                  <a:ext uri="{FF2B5EF4-FFF2-40B4-BE49-F238E27FC236}">
                    <a16:creationId xmlns="" xmlns:a16="http://schemas.microsoft.com/office/drawing/2014/main" id="{98227A21-2E7E-4990-9759-6465FBC9AB08}"/>
                  </a:ext>
                </a:extLst>
              </p:cNvPr>
              <p:cNvSpPr txBox="1"/>
              <p:nvPr/>
            </p:nvSpPr>
            <p:spPr>
              <a:xfrm>
                <a:off x="5366658" y="1823863"/>
                <a:ext cx="553998" cy="2736518"/>
              </a:xfrm>
              <a:prstGeom prst="rect">
                <a:avLst/>
              </a:prstGeom>
              <a:noFill/>
              <a:effectLst/>
            </p:spPr>
            <p:txBody>
              <a:bodyPr vert="eaVert" wrap="square" rtlCol="0">
                <a:spAutoFit/>
              </a:bodyPr>
              <a:lstStyle/>
              <a:p>
                <a:pPr lvl="0">
                  <a:defRPr/>
                </a:pPr>
                <a:r>
                  <a:rPr kumimoji="1" lang="zh-CN" altLang="en-US" sz="2400" b="1" spc="300" dirty="0">
                    <a:latin typeface="造字工房悦黑体验版纤细体" pitchFamily="50" charset="-122"/>
                    <a:ea typeface="造字工房悦黑体验版纤细体" pitchFamily="50" charset="-122"/>
                    <a:cs typeface="yuweij Medium" charset="0"/>
                  </a:rPr>
                  <a:t>未来规划</a:t>
                </a:r>
              </a:p>
            </p:txBody>
          </p:sp>
          <p:sp>
            <p:nvSpPr>
              <p:cNvPr id="79" name="文本框 78">
                <a:extLst>
                  <a:ext uri="{FF2B5EF4-FFF2-40B4-BE49-F238E27FC236}">
                    <a16:creationId xmlns="" xmlns:a16="http://schemas.microsoft.com/office/drawing/2014/main" id="{746E9F70-3756-4C56-9F75-4DF5E6A03CC1}"/>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03</a:t>
                </a:r>
              </a:p>
            </p:txBody>
          </p:sp>
        </p:grpSp>
        <p:cxnSp>
          <p:nvCxnSpPr>
            <p:cNvPr id="76" name="直接连接符 75">
              <a:extLst>
                <a:ext uri="{FF2B5EF4-FFF2-40B4-BE49-F238E27FC236}">
                  <a16:creationId xmlns="" xmlns:a16="http://schemas.microsoft.com/office/drawing/2014/main" id="{6F6DA0DE-9F5F-49C6-A7DB-F9E716242EBF}"/>
                </a:ext>
              </a:extLst>
            </p:cNvPr>
            <p:cNvCxnSpPr/>
            <p:nvPr/>
          </p:nvCxnSpPr>
          <p:spPr>
            <a:xfrm flipH="1">
              <a:off x="2827352" y="3231239"/>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 xmlns:a16="http://schemas.microsoft.com/office/drawing/2014/main" id="{7471EECB-2CE7-4DE4-9234-9F81FAF97676}"/>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80" name="组合 79">
            <a:extLst>
              <a:ext uri="{FF2B5EF4-FFF2-40B4-BE49-F238E27FC236}">
                <a16:creationId xmlns="" xmlns:a16="http://schemas.microsoft.com/office/drawing/2014/main" id="{FCA070EA-C829-4270-882B-F54252F12BDC}"/>
              </a:ext>
            </a:extLst>
          </p:cNvPr>
          <p:cNvGrpSpPr/>
          <p:nvPr/>
        </p:nvGrpSpPr>
        <p:grpSpPr>
          <a:xfrm>
            <a:off x="8812066" y="3648133"/>
            <a:ext cx="737288" cy="2075856"/>
            <a:chOff x="2785365" y="3225945"/>
            <a:chExt cx="737288" cy="2075856"/>
          </a:xfrm>
        </p:grpSpPr>
        <p:grpSp>
          <p:nvGrpSpPr>
            <p:cNvPr id="81" name="组合 80">
              <a:extLst>
                <a:ext uri="{FF2B5EF4-FFF2-40B4-BE49-F238E27FC236}">
                  <a16:creationId xmlns="" xmlns:a16="http://schemas.microsoft.com/office/drawing/2014/main" id="{95F20320-A7EC-4F0A-9574-0EDD0F181F26}"/>
                </a:ext>
              </a:extLst>
            </p:cNvPr>
            <p:cNvGrpSpPr/>
            <p:nvPr/>
          </p:nvGrpSpPr>
          <p:grpSpPr>
            <a:xfrm>
              <a:off x="2785365" y="3519976"/>
              <a:ext cx="737288" cy="1686026"/>
              <a:chOff x="5366658" y="1823863"/>
              <a:chExt cx="737288" cy="2736518"/>
            </a:xfrm>
          </p:grpSpPr>
          <p:sp>
            <p:nvSpPr>
              <p:cNvPr id="84" name="文本框 83">
                <a:extLst>
                  <a:ext uri="{FF2B5EF4-FFF2-40B4-BE49-F238E27FC236}">
                    <a16:creationId xmlns="" xmlns:a16="http://schemas.microsoft.com/office/drawing/2014/main" id="{567D20C5-9C51-4070-BE4E-15F1B6353A04}"/>
                  </a:ext>
                </a:extLst>
              </p:cNvPr>
              <p:cNvSpPr txBox="1"/>
              <p:nvPr/>
            </p:nvSpPr>
            <p:spPr>
              <a:xfrm>
                <a:off x="5366658" y="1823863"/>
                <a:ext cx="553998" cy="2736518"/>
              </a:xfrm>
              <a:prstGeom prst="rect">
                <a:avLst/>
              </a:prstGeom>
              <a:noFill/>
              <a:effectLst/>
            </p:spPr>
            <p:txBody>
              <a:bodyPr vert="eaVert" wrap="square" rtlCol="0">
                <a:spAutoFit/>
              </a:bodyPr>
              <a:lstStyle/>
              <a:p>
                <a:pPr lvl="0">
                  <a:defRPr/>
                </a:pPr>
                <a:r>
                  <a:rPr kumimoji="1" lang="zh-CN" altLang="en-US" sz="2400" b="1" spc="300" dirty="0">
                    <a:latin typeface="造字工房悦黑体验版纤细体" pitchFamily="50" charset="-122"/>
                    <a:ea typeface="造字工房悦黑体验版纤细体" pitchFamily="50" charset="-122"/>
                    <a:cs typeface="yuweij Medium" charset="0"/>
                  </a:rPr>
                  <a:t>投资回报</a:t>
                </a:r>
              </a:p>
            </p:txBody>
          </p:sp>
          <p:sp>
            <p:nvSpPr>
              <p:cNvPr id="85" name="文本框 84">
                <a:extLst>
                  <a:ext uri="{FF2B5EF4-FFF2-40B4-BE49-F238E27FC236}">
                    <a16:creationId xmlns="" xmlns:a16="http://schemas.microsoft.com/office/drawing/2014/main" id="{CE4289DF-D7BF-495F-BDCB-98187FAF3076}"/>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04</a:t>
                </a:r>
              </a:p>
            </p:txBody>
          </p:sp>
        </p:grpSp>
        <p:cxnSp>
          <p:nvCxnSpPr>
            <p:cNvPr id="82" name="直接连接符 81">
              <a:extLst>
                <a:ext uri="{FF2B5EF4-FFF2-40B4-BE49-F238E27FC236}">
                  <a16:creationId xmlns="" xmlns:a16="http://schemas.microsoft.com/office/drawing/2014/main" id="{CF1A7B84-87E0-4AA0-978A-D7544B7ABB6A}"/>
                </a:ext>
              </a:extLst>
            </p:cNvPr>
            <p:cNvCxnSpPr/>
            <p:nvPr/>
          </p:nvCxnSpPr>
          <p:spPr>
            <a:xfrm flipH="1">
              <a:off x="2863293" y="3225945"/>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38661CA7-E209-4414-81B2-C6C40C3847D6}"/>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61346575"/>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decel="10000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1500" fill="hold"/>
                                        <p:tgtEl>
                                          <p:spTgt spid="18"/>
                                        </p:tgtEl>
                                        <p:attrNameLst>
                                          <p:attrName>ppt_x</p:attrName>
                                        </p:attrNameLst>
                                      </p:cBhvr>
                                      <p:tavLst>
                                        <p:tav tm="0">
                                          <p:val>
                                            <p:strVal val="0-#ppt_w/2"/>
                                          </p:val>
                                        </p:tav>
                                        <p:tav tm="100000">
                                          <p:val>
                                            <p:strVal val="#ppt_x"/>
                                          </p:val>
                                        </p:tav>
                                      </p:tavLst>
                                    </p:anim>
                                    <p:anim calcmode="lin" valueType="num">
                                      <p:cBhvr additive="base">
                                        <p:cTn id="17" dur="1500" fill="hold"/>
                                        <p:tgtEl>
                                          <p:spTgt spid="18"/>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500" fill="hold"/>
                                        <p:tgtEl>
                                          <p:spTgt spid="15"/>
                                        </p:tgtEl>
                                        <p:attrNameLst>
                                          <p:attrName>ppt_x</p:attrName>
                                        </p:attrNameLst>
                                      </p:cBhvr>
                                      <p:tavLst>
                                        <p:tav tm="0">
                                          <p:val>
                                            <p:strVal val="0-#ppt_w/2"/>
                                          </p:val>
                                        </p:tav>
                                        <p:tav tm="100000">
                                          <p:val>
                                            <p:strVal val="#ppt_x"/>
                                          </p:val>
                                        </p:tav>
                                      </p:tavLst>
                                    </p:anim>
                                    <p:anim calcmode="lin" valueType="num">
                                      <p:cBhvr additive="base">
                                        <p:cTn id="21" dur="150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1500" fill="hold"/>
                                        <p:tgtEl>
                                          <p:spTgt spid="16"/>
                                        </p:tgtEl>
                                        <p:attrNameLst>
                                          <p:attrName>ppt_x</p:attrName>
                                        </p:attrNameLst>
                                      </p:cBhvr>
                                      <p:tavLst>
                                        <p:tav tm="0">
                                          <p:val>
                                            <p:strVal val="0-#ppt_w/2"/>
                                          </p:val>
                                        </p:tav>
                                        <p:tav tm="100000">
                                          <p:val>
                                            <p:strVal val="#ppt_x"/>
                                          </p:val>
                                        </p:tav>
                                      </p:tavLst>
                                    </p:anim>
                                    <p:anim calcmode="lin" valueType="num">
                                      <p:cBhvr additive="base">
                                        <p:cTn id="25" dur="15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12" fill="hold" grpId="0" nodeType="after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6" presetClass="emph" presetSubtype="0" fill="hold" grpId="1" nodeType="withEffect">
                                  <p:stCondLst>
                                    <p:cond delay="1000"/>
                                  </p:stCondLst>
                                  <p:iterate type="lt">
                                    <p:tmPct val="10000"/>
                                  </p:iterate>
                                  <p:childTnLst>
                                    <p:animEffect transition="out" filter="fade">
                                      <p:cBhvr>
                                        <p:cTn id="32" dur="500" tmFilter="0, 0; .2, .5; .8, .5; 1, 0"/>
                                        <p:tgtEl>
                                          <p:spTgt spid="14"/>
                                        </p:tgtEl>
                                      </p:cBhvr>
                                    </p:animEffect>
                                    <p:animScale>
                                      <p:cBhvr>
                                        <p:cTn id="33" dur="250" autoRev="1" fill="hold"/>
                                        <p:tgtEl>
                                          <p:spTgt spid="14"/>
                                        </p:tgtEl>
                                      </p:cBhvr>
                                      <p:by x="105000" y="105000"/>
                                    </p:animScale>
                                  </p:childTnLst>
                                </p:cTn>
                              </p:par>
                              <p:par>
                                <p:cTn id="34" presetID="14" presetClass="entr" presetSubtype="10" fill="hold" grpId="0" nodeType="withEffect">
                                  <p:stCondLst>
                                    <p:cond delay="1000"/>
                                  </p:stCondLst>
                                  <p:childTnLst>
                                    <p:set>
                                      <p:cBhvr>
                                        <p:cTn id="35" dur="1" fill="hold">
                                          <p:stCondLst>
                                            <p:cond delay="0"/>
                                          </p:stCondLst>
                                        </p:cTn>
                                        <p:tgtEl>
                                          <p:spTgt spid="20"/>
                                        </p:tgtEl>
                                        <p:attrNameLst>
                                          <p:attrName>style.visibility</p:attrName>
                                        </p:attrNameLst>
                                      </p:cBhvr>
                                      <p:to>
                                        <p:strVal val="visible"/>
                                      </p:to>
                                    </p:set>
                                    <p:animEffect transition="in" filter="randombar(horizontal)">
                                      <p:cBhvr>
                                        <p:cTn id="36" dur="500"/>
                                        <p:tgtEl>
                                          <p:spTgt spid="20"/>
                                        </p:tgtEl>
                                      </p:cBhvr>
                                    </p:animEffect>
                                  </p:childTnLst>
                                </p:cTn>
                              </p:par>
                            </p:childTnLst>
                          </p:cTn>
                        </p:par>
                        <p:par>
                          <p:cTn id="37" fill="hold">
                            <p:stCondLst>
                              <p:cond delay="4850"/>
                            </p:stCondLst>
                            <p:childTnLst>
                              <p:par>
                                <p:cTn id="38" presetID="2" presetClass="entr" presetSubtype="9" decel="100000"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1500" fill="hold"/>
                                        <p:tgtEl>
                                          <p:spTgt spid="58"/>
                                        </p:tgtEl>
                                        <p:attrNameLst>
                                          <p:attrName>ppt_x</p:attrName>
                                        </p:attrNameLst>
                                      </p:cBhvr>
                                      <p:tavLst>
                                        <p:tav tm="0">
                                          <p:val>
                                            <p:strVal val="0-#ppt_w/2"/>
                                          </p:val>
                                        </p:tav>
                                        <p:tav tm="100000">
                                          <p:val>
                                            <p:strVal val="#ppt_x"/>
                                          </p:val>
                                        </p:tav>
                                      </p:tavLst>
                                    </p:anim>
                                    <p:anim calcmode="lin" valueType="num">
                                      <p:cBhvr additive="base">
                                        <p:cTn id="41" dur="1500" fill="hold"/>
                                        <p:tgtEl>
                                          <p:spTgt spid="58"/>
                                        </p:tgtEl>
                                        <p:attrNameLst>
                                          <p:attrName>ppt_y</p:attrName>
                                        </p:attrNameLst>
                                      </p:cBhvr>
                                      <p:tavLst>
                                        <p:tav tm="0">
                                          <p:val>
                                            <p:strVal val="0-#ppt_h/2"/>
                                          </p:val>
                                        </p:tav>
                                        <p:tav tm="100000">
                                          <p:val>
                                            <p:strVal val="#ppt_y"/>
                                          </p:val>
                                        </p:tav>
                                      </p:tavLst>
                                    </p:anim>
                                  </p:childTnLst>
                                </p:cTn>
                              </p:par>
                              <p:par>
                                <p:cTn id="42" presetID="2" presetClass="entr" presetSubtype="9" decel="100000" fill="hold"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1500" fill="hold"/>
                                        <p:tgtEl>
                                          <p:spTgt spid="59"/>
                                        </p:tgtEl>
                                        <p:attrNameLst>
                                          <p:attrName>ppt_x</p:attrName>
                                        </p:attrNameLst>
                                      </p:cBhvr>
                                      <p:tavLst>
                                        <p:tav tm="0">
                                          <p:val>
                                            <p:strVal val="0-#ppt_w/2"/>
                                          </p:val>
                                        </p:tav>
                                        <p:tav tm="100000">
                                          <p:val>
                                            <p:strVal val="#ppt_x"/>
                                          </p:val>
                                        </p:tav>
                                      </p:tavLst>
                                    </p:anim>
                                    <p:anim calcmode="lin" valueType="num">
                                      <p:cBhvr additive="base">
                                        <p:cTn id="45" dur="1500" fill="hold"/>
                                        <p:tgtEl>
                                          <p:spTgt spid="59"/>
                                        </p:tgtEl>
                                        <p:attrNameLst>
                                          <p:attrName>ppt_y</p:attrName>
                                        </p:attrNameLst>
                                      </p:cBhvr>
                                      <p:tavLst>
                                        <p:tav tm="0">
                                          <p:val>
                                            <p:strVal val="0-#ppt_h/2"/>
                                          </p:val>
                                        </p:tav>
                                        <p:tav tm="100000">
                                          <p:val>
                                            <p:strVal val="#ppt_y"/>
                                          </p:val>
                                        </p:tav>
                                      </p:tavLst>
                                    </p:anim>
                                  </p:childTnLst>
                                </p:cTn>
                              </p:par>
                              <p:par>
                                <p:cTn id="46" presetID="2" presetClass="entr" presetSubtype="9" decel="100000"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1500" fill="hold"/>
                                        <p:tgtEl>
                                          <p:spTgt spid="60"/>
                                        </p:tgtEl>
                                        <p:attrNameLst>
                                          <p:attrName>ppt_x</p:attrName>
                                        </p:attrNameLst>
                                      </p:cBhvr>
                                      <p:tavLst>
                                        <p:tav tm="0">
                                          <p:val>
                                            <p:strVal val="0-#ppt_w/2"/>
                                          </p:val>
                                        </p:tav>
                                        <p:tav tm="100000">
                                          <p:val>
                                            <p:strVal val="#ppt_x"/>
                                          </p:val>
                                        </p:tav>
                                      </p:tavLst>
                                    </p:anim>
                                    <p:anim calcmode="lin" valueType="num">
                                      <p:cBhvr additive="base">
                                        <p:cTn id="49" dur="1500" fill="hold"/>
                                        <p:tgtEl>
                                          <p:spTgt spid="60"/>
                                        </p:tgtEl>
                                        <p:attrNameLst>
                                          <p:attrName>ppt_y</p:attrName>
                                        </p:attrNameLst>
                                      </p:cBhvr>
                                      <p:tavLst>
                                        <p:tav tm="0">
                                          <p:val>
                                            <p:strVal val="0-#ppt_h/2"/>
                                          </p:val>
                                        </p:tav>
                                        <p:tav tm="100000">
                                          <p:val>
                                            <p:strVal val="#ppt_y"/>
                                          </p:val>
                                        </p:tav>
                                      </p:tavLst>
                                    </p:anim>
                                  </p:childTnLst>
                                </p:cTn>
                              </p:par>
                              <p:par>
                                <p:cTn id="50" presetID="2" presetClass="entr" presetSubtype="9" decel="100000"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1500" fill="hold"/>
                                        <p:tgtEl>
                                          <p:spTgt spid="61"/>
                                        </p:tgtEl>
                                        <p:attrNameLst>
                                          <p:attrName>ppt_x</p:attrName>
                                        </p:attrNameLst>
                                      </p:cBhvr>
                                      <p:tavLst>
                                        <p:tav tm="0">
                                          <p:val>
                                            <p:strVal val="0-#ppt_w/2"/>
                                          </p:val>
                                        </p:tav>
                                        <p:tav tm="100000">
                                          <p:val>
                                            <p:strVal val="#ppt_x"/>
                                          </p:val>
                                        </p:tav>
                                      </p:tavLst>
                                    </p:anim>
                                    <p:anim calcmode="lin" valueType="num">
                                      <p:cBhvr additive="base">
                                        <p:cTn id="53" dur="1500" fill="hold"/>
                                        <p:tgtEl>
                                          <p:spTgt spid="61"/>
                                        </p:tgtEl>
                                        <p:attrNameLst>
                                          <p:attrName>ppt_y</p:attrName>
                                        </p:attrNameLst>
                                      </p:cBhvr>
                                      <p:tavLst>
                                        <p:tav tm="0">
                                          <p:val>
                                            <p:strVal val="0-#ppt_h/2"/>
                                          </p:val>
                                        </p:tav>
                                        <p:tav tm="100000">
                                          <p:val>
                                            <p:strVal val="#ppt_y"/>
                                          </p:val>
                                        </p:tav>
                                      </p:tavLst>
                                    </p:anim>
                                  </p:childTnLst>
                                </p:cTn>
                              </p:par>
                            </p:childTnLst>
                          </p:cTn>
                        </p:par>
                        <p:par>
                          <p:cTn id="54" fill="hold">
                            <p:stCondLst>
                              <p:cond delay="6350"/>
                            </p:stCondLst>
                            <p:childTnLst>
                              <p:par>
                                <p:cTn id="55" presetID="55"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1000" fill="hold"/>
                                        <p:tgtEl>
                                          <p:spTgt spid="62"/>
                                        </p:tgtEl>
                                        <p:attrNameLst>
                                          <p:attrName>ppt_w</p:attrName>
                                        </p:attrNameLst>
                                      </p:cBhvr>
                                      <p:tavLst>
                                        <p:tav tm="0">
                                          <p:val>
                                            <p:strVal val="#ppt_w*0.70"/>
                                          </p:val>
                                        </p:tav>
                                        <p:tav tm="100000">
                                          <p:val>
                                            <p:strVal val="#ppt_w"/>
                                          </p:val>
                                        </p:tav>
                                      </p:tavLst>
                                    </p:anim>
                                    <p:anim calcmode="lin" valueType="num">
                                      <p:cBhvr>
                                        <p:cTn id="58" dur="1000" fill="hold"/>
                                        <p:tgtEl>
                                          <p:spTgt spid="62"/>
                                        </p:tgtEl>
                                        <p:attrNameLst>
                                          <p:attrName>ppt_h</p:attrName>
                                        </p:attrNameLst>
                                      </p:cBhvr>
                                      <p:tavLst>
                                        <p:tav tm="0">
                                          <p:val>
                                            <p:strVal val="#ppt_h"/>
                                          </p:val>
                                        </p:tav>
                                        <p:tav tm="100000">
                                          <p:val>
                                            <p:strVal val="#ppt_h"/>
                                          </p:val>
                                        </p:tav>
                                      </p:tavLst>
                                    </p:anim>
                                    <p:animEffect transition="in" filter="fade">
                                      <p:cBhvr>
                                        <p:cTn id="59" dur="1000"/>
                                        <p:tgtEl>
                                          <p:spTgt spid="62"/>
                                        </p:tgtEl>
                                      </p:cBhvr>
                                    </p:animEffect>
                                  </p:childTnLst>
                                </p:cTn>
                              </p:par>
                            </p:childTnLst>
                          </p:cTn>
                        </p:par>
                        <p:par>
                          <p:cTn id="60" fill="hold">
                            <p:stCondLst>
                              <p:cond delay="7350"/>
                            </p:stCondLst>
                            <p:childTnLst>
                              <p:par>
                                <p:cTn id="61" presetID="55" presetClass="entr" presetSubtype="0"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 calcmode="lin" valueType="num">
                                      <p:cBhvr>
                                        <p:cTn id="63" dur="1000" fill="hold"/>
                                        <p:tgtEl>
                                          <p:spTgt spid="68"/>
                                        </p:tgtEl>
                                        <p:attrNameLst>
                                          <p:attrName>ppt_w</p:attrName>
                                        </p:attrNameLst>
                                      </p:cBhvr>
                                      <p:tavLst>
                                        <p:tav tm="0">
                                          <p:val>
                                            <p:strVal val="#ppt_w*0.70"/>
                                          </p:val>
                                        </p:tav>
                                        <p:tav tm="100000">
                                          <p:val>
                                            <p:strVal val="#ppt_w"/>
                                          </p:val>
                                        </p:tav>
                                      </p:tavLst>
                                    </p:anim>
                                    <p:anim calcmode="lin" valueType="num">
                                      <p:cBhvr>
                                        <p:cTn id="64" dur="1000" fill="hold"/>
                                        <p:tgtEl>
                                          <p:spTgt spid="68"/>
                                        </p:tgtEl>
                                        <p:attrNameLst>
                                          <p:attrName>ppt_h</p:attrName>
                                        </p:attrNameLst>
                                      </p:cBhvr>
                                      <p:tavLst>
                                        <p:tav tm="0">
                                          <p:val>
                                            <p:strVal val="#ppt_h"/>
                                          </p:val>
                                        </p:tav>
                                        <p:tav tm="100000">
                                          <p:val>
                                            <p:strVal val="#ppt_h"/>
                                          </p:val>
                                        </p:tav>
                                      </p:tavLst>
                                    </p:anim>
                                    <p:animEffect transition="in" filter="fade">
                                      <p:cBhvr>
                                        <p:cTn id="65" dur="1000"/>
                                        <p:tgtEl>
                                          <p:spTgt spid="68"/>
                                        </p:tgtEl>
                                      </p:cBhvr>
                                    </p:animEffect>
                                  </p:childTnLst>
                                </p:cTn>
                              </p:par>
                            </p:childTnLst>
                          </p:cTn>
                        </p:par>
                        <p:par>
                          <p:cTn id="66" fill="hold">
                            <p:stCondLst>
                              <p:cond delay="8350"/>
                            </p:stCondLst>
                            <p:childTnLst>
                              <p:par>
                                <p:cTn id="67" presetID="55"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anim calcmode="lin" valueType="num">
                                      <p:cBhvr>
                                        <p:cTn id="69" dur="1000" fill="hold"/>
                                        <p:tgtEl>
                                          <p:spTgt spid="74"/>
                                        </p:tgtEl>
                                        <p:attrNameLst>
                                          <p:attrName>ppt_w</p:attrName>
                                        </p:attrNameLst>
                                      </p:cBhvr>
                                      <p:tavLst>
                                        <p:tav tm="0">
                                          <p:val>
                                            <p:strVal val="#ppt_w*0.70"/>
                                          </p:val>
                                        </p:tav>
                                        <p:tav tm="100000">
                                          <p:val>
                                            <p:strVal val="#ppt_w"/>
                                          </p:val>
                                        </p:tav>
                                      </p:tavLst>
                                    </p:anim>
                                    <p:anim calcmode="lin" valueType="num">
                                      <p:cBhvr>
                                        <p:cTn id="70" dur="1000" fill="hold"/>
                                        <p:tgtEl>
                                          <p:spTgt spid="74"/>
                                        </p:tgtEl>
                                        <p:attrNameLst>
                                          <p:attrName>ppt_h</p:attrName>
                                        </p:attrNameLst>
                                      </p:cBhvr>
                                      <p:tavLst>
                                        <p:tav tm="0">
                                          <p:val>
                                            <p:strVal val="#ppt_h"/>
                                          </p:val>
                                        </p:tav>
                                        <p:tav tm="100000">
                                          <p:val>
                                            <p:strVal val="#ppt_h"/>
                                          </p:val>
                                        </p:tav>
                                      </p:tavLst>
                                    </p:anim>
                                    <p:animEffect transition="in" filter="fade">
                                      <p:cBhvr>
                                        <p:cTn id="71" dur="1000"/>
                                        <p:tgtEl>
                                          <p:spTgt spid="74"/>
                                        </p:tgtEl>
                                      </p:cBhvr>
                                    </p:animEffect>
                                  </p:childTnLst>
                                </p:cTn>
                              </p:par>
                            </p:childTnLst>
                          </p:cTn>
                        </p:par>
                        <p:par>
                          <p:cTn id="72" fill="hold">
                            <p:stCondLst>
                              <p:cond delay="9350"/>
                            </p:stCondLst>
                            <p:childTnLst>
                              <p:par>
                                <p:cTn id="73" presetID="55" presetClass="entr" presetSubtype="0" fill="hold" nodeType="after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p:cTn id="75" dur="1000" fill="hold"/>
                                        <p:tgtEl>
                                          <p:spTgt spid="80"/>
                                        </p:tgtEl>
                                        <p:attrNameLst>
                                          <p:attrName>ppt_w</p:attrName>
                                        </p:attrNameLst>
                                      </p:cBhvr>
                                      <p:tavLst>
                                        <p:tav tm="0">
                                          <p:val>
                                            <p:strVal val="#ppt_w*0.70"/>
                                          </p:val>
                                        </p:tav>
                                        <p:tav tm="100000">
                                          <p:val>
                                            <p:strVal val="#ppt_w"/>
                                          </p:val>
                                        </p:tav>
                                      </p:tavLst>
                                    </p:anim>
                                    <p:anim calcmode="lin" valueType="num">
                                      <p:cBhvr>
                                        <p:cTn id="76" dur="1000" fill="hold"/>
                                        <p:tgtEl>
                                          <p:spTgt spid="80"/>
                                        </p:tgtEl>
                                        <p:attrNameLst>
                                          <p:attrName>ppt_h</p:attrName>
                                        </p:attrNameLst>
                                      </p:cBhvr>
                                      <p:tavLst>
                                        <p:tav tm="0">
                                          <p:val>
                                            <p:strVal val="#ppt_h"/>
                                          </p:val>
                                        </p:tav>
                                        <p:tav tm="100000">
                                          <p:val>
                                            <p:strVal val="#ppt_h"/>
                                          </p:val>
                                        </p:tav>
                                      </p:tavLst>
                                    </p:anim>
                                    <p:animEffect transition="in" filter="fade">
                                      <p:cBhvr>
                                        <p:cTn id="77"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01</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397631"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项目介绍</a:t>
            </a: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E393D8EE-3EBE-46AC-AA91-39810D86E15E}"/>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427692037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A92F8BA9-A7ED-400A-A2D3-22C0DD769F21}"/>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8F15D9DF-C9FD-4E16-B7C5-0D39E34D276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项目介绍</a:t>
            </a:r>
          </a:p>
        </p:txBody>
      </p:sp>
      <p:grpSp>
        <p:nvGrpSpPr>
          <p:cNvPr id="61" name="组合 60">
            <a:extLst>
              <a:ext uri="{FF2B5EF4-FFF2-40B4-BE49-F238E27FC236}">
                <a16:creationId xmlns="" xmlns:a16="http://schemas.microsoft.com/office/drawing/2014/main" id="{F32DEC11-73DD-4C2A-A511-3D3E5E8A7287}"/>
              </a:ext>
            </a:extLst>
          </p:cNvPr>
          <p:cNvGrpSpPr/>
          <p:nvPr/>
        </p:nvGrpSpPr>
        <p:grpSpPr>
          <a:xfrm>
            <a:off x="2230127" y="2656006"/>
            <a:ext cx="569487" cy="2714719"/>
            <a:chOff x="6479616" y="2631330"/>
            <a:chExt cx="479425" cy="2247006"/>
          </a:xfrm>
          <a:effectLst/>
        </p:grpSpPr>
        <p:sp>
          <p:nvSpPr>
            <p:cNvPr id="62" name="Freeform 6">
              <a:extLst>
                <a:ext uri="{FF2B5EF4-FFF2-40B4-BE49-F238E27FC236}">
                  <a16:creationId xmlns="" xmlns:a16="http://schemas.microsoft.com/office/drawing/2014/main" id="{7A85E9C3-8B91-4236-835B-ADBEAD3F19AA}"/>
                </a:ext>
              </a:extLst>
            </p:cNvPr>
            <p:cNvSpPr/>
            <p:nvPr/>
          </p:nvSpPr>
          <p:spPr bwMode="auto">
            <a:xfrm>
              <a:off x="6479616" y="2631330"/>
              <a:ext cx="479425" cy="2247006"/>
            </a:xfrm>
            <a:custGeom>
              <a:avLst/>
              <a:gdLst>
                <a:gd name="T0" fmla="*/ 1368 w 1368"/>
                <a:gd name="T1" fmla="*/ 3205 h 6410"/>
                <a:gd name="T2" fmla="*/ 829 w 1368"/>
                <a:gd name="T3" fmla="*/ 2536 h 6410"/>
                <a:gd name="T4" fmla="*/ 829 w 1368"/>
                <a:gd name="T5" fmla="*/ 1353 h 6410"/>
                <a:gd name="T6" fmla="*/ 1368 w 1368"/>
                <a:gd name="T7" fmla="*/ 684 h 6410"/>
                <a:gd name="T8" fmla="*/ 684 w 1368"/>
                <a:gd name="T9" fmla="*/ 0 h 6410"/>
                <a:gd name="T10" fmla="*/ 0 w 1368"/>
                <a:gd name="T11" fmla="*/ 684 h 6410"/>
                <a:gd name="T12" fmla="*/ 540 w 1368"/>
                <a:gd name="T13" fmla="*/ 1353 h 6410"/>
                <a:gd name="T14" fmla="*/ 540 w 1368"/>
                <a:gd name="T15" fmla="*/ 2536 h 6410"/>
                <a:gd name="T16" fmla="*/ 0 w 1368"/>
                <a:gd name="T17" fmla="*/ 3205 h 6410"/>
                <a:gd name="T18" fmla="*/ 540 w 1368"/>
                <a:gd name="T19" fmla="*/ 3874 h 6410"/>
                <a:gd name="T20" fmla="*/ 540 w 1368"/>
                <a:gd name="T21" fmla="*/ 5057 h 6410"/>
                <a:gd name="T22" fmla="*/ 0 w 1368"/>
                <a:gd name="T23" fmla="*/ 5726 h 6410"/>
                <a:gd name="T24" fmla="*/ 684 w 1368"/>
                <a:gd name="T25" fmla="*/ 6410 h 6410"/>
                <a:gd name="T26" fmla="*/ 1368 w 1368"/>
                <a:gd name="T27" fmla="*/ 5726 h 6410"/>
                <a:gd name="T28" fmla="*/ 829 w 1368"/>
                <a:gd name="T29" fmla="*/ 5057 h 6410"/>
                <a:gd name="T30" fmla="*/ 829 w 1368"/>
                <a:gd name="T31" fmla="*/ 3874 h 6410"/>
                <a:gd name="T32" fmla="*/ 1368 w 1368"/>
                <a:gd name="T33" fmla="*/ 3205 h 6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8" h="6410">
                  <a:moveTo>
                    <a:pt x="1368" y="3205"/>
                  </a:moveTo>
                  <a:cubicBezTo>
                    <a:pt x="1368" y="2877"/>
                    <a:pt x="1137" y="2603"/>
                    <a:pt x="829" y="2536"/>
                  </a:cubicBezTo>
                  <a:cubicBezTo>
                    <a:pt x="829" y="1353"/>
                    <a:pt x="829" y="1353"/>
                    <a:pt x="829" y="1353"/>
                  </a:cubicBezTo>
                  <a:cubicBezTo>
                    <a:pt x="1137" y="1286"/>
                    <a:pt x="1368" y="1012"/>
                    <a:pt x="1368" y="684"/>
                  </a:cubicBezTo>
                  <a:cubicBezTo>
                    <a:pt x="1368" y="306"/>
                    <a:pt x="1062" y="0"/>
                    <a:pt x="684" y="0"/>
                  </a:cubicBezTo>
                  <a:cubicBezTo>
                    <a:pt x="306" y="0"/>
                    <a:pt x="0" y="306"/>
                    <a:pt x="0" y="684"/>
                  </a:cubicBezTo>
                  <a:cubicBezTo>
                    <a:pt x="0" y="1012"/>
                    <a:pt x="231" y="1286"/>
                    <a:pt x="540" y="1353"/>
                  </a:cubicBezTo>
                  <a:cubicBezTo>
                    <a:pt x="540" y="2536"/>
                    <a:pt x="540" y="2536"/>
                    <a:pt x="540" y="2536"/>
                  </a:cubicBezTo>
                  <a:cubicBezTo>
                    <a:pt x="231" y="2603"/>
                    <a:pt x="0" y="2877"/>
                    <a:pt x="0" y="3205"/>
                  </a:cubicBezTo>
                  <a:cubicBezTo>
                    <a:pt x="0" y="3533"/>
                    <a:pt x="231" y="3807"/>
                    <a:pt x="540" y="3874"/>
                  </a:cubicBezTo>
                  <a:cubicBezTo>
                    <a:pt x="540" y="5057"/>
                    <a:pt x="540" y="5057"/>
                    <a:pt x="540" y="5057"/>
                  </a:cubicBezTo>
                  <a:cubicBezTo>
                    <a:pt x="231" y="5124"/>
                    <a:pt x="0" y="5398"/>
                    <a:pt x="0" y="5726"/>
                  </a:cubicBezTo>
                  <a:cubicBezTo>
                    <a:pt x="0" y="6104"/>
                    <a:pt x="306" y="6410"/>
                    <a:pt x="684" y="6410"/>
                  </a:cubicBezTo>
                  <a:cubicBezTo>
                    <a:pt x="1062" y="6410"/>
                    <a:pt x="1368" y="6104"/>
                    <a:pt x="1368" y="5726"/>
                  </a:cubicBezTo>
                  <a:cubicBezTo>
                    <a:pt x="1368" y="5398"/>
                    <a:pt x="1137" y="5124"/>
                    <a:pt x="829" y="5057"/>
                  </a:cubicBezTo>
                  <a:cubicBezTo>
                    <a:pt x="829" y="3874"/>
                    <a:pt x="829" y="3874"/>
                    <a:pt x="829" y="3874"/>
                  </a:cubicBezTo>
                  <a:cubicBezTo>
                    <a:pt x="1137" y="3807"/>
                    <a:pt x="1368" y="3533"/>
                    <a:pt x="1368" y="3205"/>
                  </a:cubicBezTo>
                  <a:close/>
                </a:path>
              </a:pathLst>
            </a:custGeom>
            <a:solidFill>
              <a:srgbClr val="9DAC6E"/>
            </a:solidFill>
            <a:ln w="6350">
              <a:noFill/>
            </a:ln>
          </p:spPr>
          <p:txBody>
            <a:bodyPr/>
            <a:lstStyle/>
            <a:p>
              <a:endParaRPr lang="zh-CN" altLang="en-US" sz="1013" b="1">
                <a:solidFill>
                  <a:schemeClr val="bg1">
                    <a:lumMod val="65000"/>
                  </a:schemeClr>
                </a:solidFill>
              </a:endParaRPr>
            </a:p>
          </p:txBody>
        </p:sp>
        <p:sp>
          <p:nvSpPr>
            <p:cNvPr id="63" name="Oval 7">
              <a:extLst>
                <a:ext uri="{FF2B5EF4-FFF2-40B4-BE49-F238E27FC236}">
                  <a16:creationId xmlns="" xmlns:a16="http://schemas.microsoft.com/office/drawing/2014/main" id="{23C19251-344F-4827-912A-FB12471434B6}"/>
                </a:ext>
              </a:extLst>
            </p:cNvPr>
            <p:cNvSpPr>
              <a:spLocks noChangeArrowheads="1"/>
            </p:cNvSpPr>
            <p:nvPr/>
          </p:nvSpPr>
          <p:spPr bwMode="auto">
            <a:xfrm>
              <a:off x="6544715" y="2694849"/>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1399"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Oval 8">
              <a:extLst>
                <a:ext uri="{FF2B5EF4-FFF2-40B4-BE49-F238E27FC236}">
                  <a16:creationId xmlns="" xmlns:a16="http://schemas.microsoft.com/office/drawing/2014/main" id="{D4D6B419-4458-47B3-BD34-C7E3EC162AB3}"/>
                </a:ext>
              </a:extLst>
            </p:cNvPr>
            <p:cNvSpPr>
              <a:spLocks noChangeArrowheads="1"/>
            </p:cNvSpPr>
            <p:nvPr/>
          </p:nvSpPr>
          <p:spPr bwMode="auto">
            <a:xfrm>
              <a:off x="6544715" y="3577773"/>
              <a:ext cx="352425" cy="354122"/>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1399"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Oval 9">
              <a:extLst>
                <a:ext uri="{FF2B5EF4-FFF2-40B4-BE49-F238E27FC236}">
                  <a16:creationId xmlns="" xmlns:a16="http://schemas.microsoft.com/office/drawing/2014/main" id="{25232D8A-E691-4E1E-AADD-BCCD63CF276D}"/>
                </a:ext>
              </a:extLst>
            </p:cNvPr>
            <p:cNvSpPr>
              <a:spLocks noChangeArrowheads="1"/>
            </p:cNvSpPr>
            <p:nvPr/>
          </p:nvSpPr>
          <p:spPr bwMode="auto">
            <a:xfrm>
              <a:off x="6544715" y="4462284"/>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1399"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6" name="组合 65">
            <a:extLst>
              <a:ext uri="{FF2B5EF4-FFF2-40B4-BE49-F238E27FC236}">
                <a16:creationId xmlns="" xmlns:a16="http://schemas.microsoft.com/office/drawing/2014/main" id="{57B3D3CB-A6CA-4348-946B-A98937D65EAF}"/>
              </a:ext>
            </a:extLst>
          </p:cNvPr>
          <p:cNvGrpSpPr/>
          <p:nvPr/>
        </p:nvGrpSpPr>
        <p:grpSpPr>
          <a:xfrm>
            <a:off x="2988171" y="2548473"/>
            <a:ext cx="3024757" cy="794459"/>
            <a:chOff x="2801438" y="4395520"/>
            <a:chExt cx="2009504" cy="794459"/>
          </a:xfrm>
        </p:grpSpPr>
        <p:sp>
          <p:nvSpPr>
            <p:cNvPr id="67" name="Rectangle 23">
              <a:extLst>
                <a:ext uri="{FF2B5EF4-FFF2-40B4-BE49-F238E27FC236}">
                  <a16:creationId xmlns="" xmlns:a16="http://schemas.microsoft.com/office/drawing/2014/main" id="{759E712B-6181-431C-B443-CD5E59BE12D2}"/>
                </a:ext>
              </a:extLst>
            </p:cNvPr>
            <p:cNvSpPr/>
            <p:nvPr/>
          </p:nvSpPr>
          <p:spPr>
            <a:xfrm>
              <a:off x="2820457" y="4682148"/>
              <a:ext cx="1990485" cy="5078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文本框 67">
              <a:extLst>
                <a:ext uri="{FF2B5EF4-FFF2-40B4-BE49-F238E27FC236}">
                  <a16:creationId xmlns="" xmlns:a16="http://schemas.microsoft.com/office/drawing/2014/main" id="{5954268C-7E63-4225-843D-92AFABD20DE4}"/>
                </a:ext>
              </a:extLst>
            </p:cNvPr>
            <p:cNvSpPr txBox="1"/>
            <p:nvPr/>
          </p:nvSpPr>
          <p:spPr>
            <a:xfrm>
              <a:off x="2801438"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9" name="组合 68">
            <a:extLst>
              <a:ext uri="{FF2B5EF4-FFF2-40B4-BE49-F238E27FC236}">
                <a16:creationId xmlns="" xmlns:a16="http://schemas.microsoft.com/office/drawing/2014/main" id="{93FDE7C5-7836-491E-A353-816961A7342A}"/>
              </a:ext>
            </a:extLst>
          </p:cNvPr>
          <p:cNvGrpSpPr/>
          <p:nvPr/>
        </p:nvGrpSpPr>
        <p:grpSpPr>
          <a:xfrm>
            <a:off x="2988171" y="3616136"/>
            <a:ext cx="3024757" cy="794459"/>
            <a:chOff x="2801438" y="4395520"/>
            <a:chExt cx="2009504" cy="794459"/>
          </a:xfrm>
        </p:grpSpPr>
        <p:sp>
          <p:nvSpPr>
            <p:cNvPr id="70" name="Rectangle 23">
              <a:extLst>
                <a:ext uri="{FF2B5EF4-FFF2-40B4-BE49-F238E27FC236}">
                  <a16:creationId xmlns="" xmlns:a16="http://schemas.microsoft.com/office/drawing/2014/main" id="{5DC070B3-4324-4C64-BE11-DE39155458D6}"/>
                </a:ext>
              </a:extLst>
            </p:cNvPr>
            <p:cNvSpPr/>
            <p:nvPr/>
          </p:nvSpPr>
          <p:spPr>
            <a:xfrm>
              <a:off x="2820457" y="4682148"/>
              <a:ext cx="1990485" cy="5078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1" name="文本框 70">
              <a:extLst>
                <a:ext uri="{FF2B5EF4-FFF2-40B4-BE49-F238E27FC236}">
                  <a16:creationId xmlns="" xmlns:a16="http://schemas.microsoft.com/office/drawing/2014/main" id="{3FB968E7-4163-48B8-933B-1771AAC96A49}"/>
                </a:ext>
              </a:extLst>
            </p:cNvPr>
            <p:cNvSpPr txBox="1"/>
            <p:nvPr/>
          </p:nvSpPr>
          <p:spPr>
            <a:xfrm>
              <a:off x="2801438"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 xmlns:a16="http://schemas.microsoft.com/office/drawing/2014/main" id="{FB2F52B2-2FD0-4E05-B66F-007C7591355B}"/>
              </a:ext>
            </a:extLst>
          </p:cNvPr>
          <p:cNvGrpSpPr/>
          <p:nvPr/>
        </p:nvGrpSpPr>
        <p:grpSpPr>
          <a:xfrm>
            <a:off x="2988171" y="4683799"/>
            <a:ext cx="3024757" cy="794459"/>
            <a:chOff x="2801438" y="4395520"/>
            <a:chExt cx="2009504" cy="794459"/>
          </a:xfrm>
        </p:grpSpPr>
        <p:sp>
          <p:nvSpPr>
            <p:cNvPr id="73" name="Rectangle 23">
              <a:extLst>
                <a:ext uri="{FF2B5EF4-FFF2-40B4-BE49-F238E27FC236}">
                  <a16:creationId xmlns="" xmlns:a16="http://schemas.microsoft.com/office/drawing/2014/main" id="{C5AB8E14-20DB-48F3-A577-6BB9636DAA19}"/>
                </a:ext>
              </a:extLst>
            </p:cNvPr>
            <p:cNvSpPr/>
            <p:nvPr/>
          </p:nvSpPr>
          <p:spPr>
            <a:xfrm>
              <a:off x="2820457" y="4682148"/>
              <a:ext cx="1990485" cy="5078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4" name="文本框 73">
              <a:extLst>
                <a:ext uri="{FF2B5EF4-FFF2-40B4-BE49-F238E27FC236}">
                  <a16:creationId xmlns="" xmlns:a16="http://schemas.microsoft.com/office/drawing/2014/main" id="{E0F72B37-3B54-4597-BDDD-E86FEF1B726F}"/>
                </a:ext>
              </a:extLst>
            </p:cNvPr>
            <p:cNvSpPr txBox="1"/>
            <p:nvPr/>
          </p:nvSpPr>
          <p:spPr>
            <a:xfrm>
              <a:off x="2801438"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5" name="组合 74">
            <a:extLst>
              <a:ext uri="{FF2B5EF4-FFF2-40B4-BE49-F238E27FC236}">
                <a16:creationId xmlns="" xmlns:a16="http://schemas.microsoft.com/office/drawing/2014/main" id="{28783911-67FC-41F7-8A88-31DCC164CFCF}"/>
              </a:ext>
            </a:extLst>
          </p:cNvPr>
          <p:cNvGrpSpPr/>
          <p:nvPr/>
        </p:nvGrpSpPr>
        <p:grpSpPr>
          <a:xfrm>
            <a:off x="6605538" y="2349903"/>
            <a:ext cx="1015571" cy="3105721"/>
            <a:chOff x="992979" y="1308976"/>
            <a:chExt cx="1015571" cy="3105721"/>
          </a:xfrm>
        </p:grpSpPr>
        <p:sp>
          <p:nvSpPr>
            <p:cNvPr id="76" name="任意多边形 89">
              <a:extLst>
                <a:ext uri="{FF2B5EF4-FFF2-40B4-BE49-F238E27FC236}">
                  <a16:creationId xmlns="" xmlns:a16="http://schemas.microsoft.com/office/drawing/2014/main" id="{7528F48A-B991-4D0D-BC20-302F9365D553}"/>
                </a:ext>
              </a:extLst>
            </p:cNvPr>
            <p:cNvSpPr/>
            <p:nvPr/>
          </p:nvSpPr>
          <p:spPr>
            <a:xfrm flipV="1">
              <a:off x="992979" y="1308976"/>
              <a:ext cx="1015571" cy="3105721"/>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7" name="组合 76">
              <a:extLst>
                <a:ext uri="{FF2B5EF4-FFF2-40B4-BE49-F238E27FC236}">
                  <a16:creationId xmlns="" xmlns:a16="http://schemas.microsoft.com/office/drawing/2014/main" id="{E89415C1-9F33-442C-AA45-7A1BCE0330B8}"/>
                </a:ext>
              </a:extLst>
            </p:cNvPr>
            <p:cNvGrpSpPr/>
            <p:nvPr/>
          </p:nvGrpSpPr>
          <p:grpSpPr>
            <a:xfrm>
              <a:off x="1113601" y="1733262"/>
              <a:ext cx="244890" cy="2125880"/>
              <a:chOff x="1404969" y="2714017"/>
              <a:chExt cx="274202" cy="2464677"/>
            </a:xfrm>
          </p:grpSpPr>
          <p:cxnSp>
            <p:nvCxnSpPr>
              <p:cNvPr id="78" name="直接连接符 77">
                <a:extLst>
                  <a:ext uri="{FF2B5EF4-FFF2-40B4-BE49-F238E27FC236}">
                    <a16:creationId xmlns="" xmlns:a16="http://schemas.microsoft.com/office/drawing/2014/main" id="{D5CFE535-A701-4FA8-8654-3D8478C16B07}"/>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 xmlns:a16="http://schemas.microsoft.com/office/drawing/2014/main" id="{08B350C2-7919-4054-A6DA-23E9AC911588}"/>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 xmlns:a16="http://schemas.microsoft.com/office/drawing/2014/main" id="{C3434941-65F9-4796-B04E-52ED9F6707D4}"/>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 xmlns:a16="http://schemas.microsoft.com/office/drawing/2014/main" id="{4EF1F413-349E-4D46-93EC-D904855E8D34}"/>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 xmlns:a16="http://schemas.microsoft.com/office/drawing/2014/main" id="{ED05F0E7-784F-40CB-A8A8-C7FB737ADBD6}"/>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299AE9AB-FDB7-4458-A06D-55B153A00790}"/>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 xmlns:a16="http://schemas.microsoft.com/office/drawing/2014/main" id="{58274684-F6B6-4107-9457-D305A7F45050}"/>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 xmlns:a16="http://schemas.microsoft.com/office/drawing/2014/main" id="{2FDA4839-43EE-43EB-A5E2-70D709F33949}"/>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 xmlns:a16="http://schemas.microsoft.com/office/drawing/2014/main" id="{E3646998-255D-451F-A183-46DF098283C4}"/>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 xmlns:a16="http://schemas.microsoft.com/office/drawing/2014/main" id="{87AA3A35-5042-4EEA-85CC-6A3614AB4EFA}"/>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 xmlns:a16="http://schemas.microsoft.com/office/drawing/2014/main" id="{880425E6-D79D-487F-9CFF-02B80061D5E4}"/>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92" name="组合 91">
            <a:extLst>
              <a:ext uri="{FF2B5EF4-FFF2-40B4-BE49-F238E27FC236}">
                <a16:creationId xmlns="" xmlns:a16="http://schemas.microsoft.com/office/drawing/2014/main" id="{91367320-0587-4B7B-A629-E69B41F190B6}"/>
              </a:ext>
            </a:extLst>
          </p:cNvPr>
          <p:cNvGrpSpPr/>
          <p:nvPr/>
        </p:nvGrpSpPr>
        <p:grpSpPr>
          <a:xfrm>
            <a:off x="7907472" y="2349903"/>
            <a:ext cx="1015571" cy="3105721"/>
            <a:chOff x="3402496" y="1308976"/>
            <a:chExt cx="1015571" cy="3105721"/>
          </a:xfrm>
        </p:grpSpPr>
        <p:sp>
          <p:nvSpPr>
            <p:cNvPr id="93" name="任意多边形 47">
              <a:extLst>
                <a:ext uri="{FF2B5EF4-FFF2-40B4-BE49-F238E27FC236}">
                  <a16:creationId xmlns="" xmlns:a16="http://schemas.microsoft.com/office/drawing/2014/main" id="{F81ABC4E-3C54-4BE5-9D83-F0E1AF759AFF}"/>
                </a:ext>
              </a:extLst>
            </p:cNvPr>
            <p:cNvSpPr/>
            <p:nvPr/>
          </p:nvSpPr>
          <p:spPr>
            <a:xfrm flipV="1">
              <a:off x="3402496" y="1308976"/>
              <a:ext cx="1015571" cy="3105721"/>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4" name="组合 93">
              <a:extLst>
                <a:ext uri="{FF2B5EF4-FFF2-40B4-BE49-F238E27FC236}">
                  <a16:creationId xmlns="" xmlns:a16="http://schemas.microsoft.com/office/drawing/2014/main" id="{0F9CD4DA-BAE3-4225-AD5A-500E31CF26E0}"/>
                </a:ext>
              </a:extLst>
            </p:cNvPr>
            <p:cNvGrpSpPr/>
            <p:nvPr/>
          </p:nvGrpSpPr>
          <p:grpSpPr>
            <a:xfrm>
              <a:off x="3523117" y="1733261"/>
              <a:ext cx="244890" cy="2125880"/>
              <a:chOff x="1404969" y="2714017"/>
              <a:chExt cx="274202" cy="2464677"/>
            </a:xfrm>
          </p:grpSpPr>
          <p:cxnSp>
            <p:nvCxnSpPr>
              <p:cNvPr id="95" name="直接连接符 94">
                <a:extLst>
                  <a:ext uri="{FF2B5EF4-FFF2-40B4-BE49-F238E27FC236}">
                    <a16:creationId xmlns="" xmlns:a16="http://schemas.microsoft.com/office/drawing/2014/main" id="{C1FBC347-DDEA-422C-9C06-225EBA94473C}"/>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C20A04DF-5CCF-421B-9085-7562B325F671}"/>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23DC084D-0D83-43C8-8B43-15F332DEE722}"/>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01D03224-D21E-457A-975D-955EDD3771CB}"/>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B48D3D8F-13D7-459D-9DE6-73767F8A4D3D}"/>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485CECC6-4B2F-4C7F-9B79-8B542C6182BB}"/>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2B1B4868-6703-476F-AF5C-7BDBA3D23042}"/>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45A48A7E-FE5D-4A8F-9607-16F98B18958B}"/>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A5E7A4B3-1DA5-43A8-AA5A-C5031773ABE9}"/>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83C13A80-F464-40F7-B514-730240C7FD65}"/>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ADC10FC1-8F71-4CFA-9FFA-53DE73CBF931}"/>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9" name="组合 108">
            <a:extLst>
              <a:ext uri="{FF2B5EF4-FFF2-40B4-BE49-F238E27FC236}">
                <a16:creationId xmlns="" xmlns:a16="http://schemas.microsoft.com/office/drawing/2014/main" id="{E27B4832-9947-49F9-81C1-419F13CF56AF}"/>
              </a:ext>
            </a:extLst>
          </p:cNvPr>
          <p:cNvGrpSpPr/>
          <p:nvPr/>
        </p:nvGrpSpPr>
        <p:grpSpPr>
          <a:xfrm>
            <a:off x="9311618" y="2349903"/>
            <a:ext cx="1015570" cy="3105721"/>
            <a:chOff x="5812013" y="1308976"/>
            <a:chExt cx="1015570" cy="3105721"/>
          </a:xfrm>
        </p:grpSpPr>
        <p:sp>
          <p:nvSpPr>
            <p:cNvPr id="110" name="任意多边形 75">
              <a:extLst>
                <a:ext uri="{FF2B5EF4-FFF2-40B4-BE49-F238E27FC236}">
                  <a16:creationId xmlns="" xmlns:a16="http://schemas.microsoft.com/office/drawing/2014/main" id="{E69E7C53-0F5C-4D6B-A864-911902179B86}"/>
                </a:ext>
              </a:extLst>
            </p:cNvPr>
            <p:cNvSpPr/>
            <p:nvPr/>
          </p:nvSpPr>
          <p:spPr>
            <a:xfrm flipV="1">
              <a:off x="5812013" y="1308976"/>
              <a:ext cx="1015570" cy="3105721"/>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1" name="组合 110">
              <a:extLst>
                <a:ext uri="{FF2B5EF4-FFF2-40B4-BE49-F238E27FC236}">
                  <a16:creationId xmlns="" xmlns:a16="http://schemas.microsoft.com/office/drawing/2014/main" id="{F87E084A-64A6-4B75-B881-66C85CE30CBE}"/>
                </a:ext>
              </a:extLst>
            </p:cNvPr>
            <p:cNvGrpSpPr/>
            <p:nvPr/>
          </p:nvGrpSpPr>
          <p:grpSpPr>
            <a:xfrm>
              <a:off x="5932634" y="1733261"/>
              <a:ext cx="244890" cy="2125880"/>
              <a:chOff x="1404969" y="2714017"/>
              <a:chExt cx="274202" cy="2464677"/>
            </a:xfrm>
          </p:grpSpPr>
          <p:cxnSp>
            <p:nvCxnSpPr>
              <p:cNvPr id="112" name="直接连接符 111">
                <a:extLst>
                  <a:ext uri="{FF2B5EF4-FFF2-40B4-BE49-F238E27FC236}">
                    <a16:creationId xmlns="" xmlns:a16="http://schemas.microsoft.com/office/drawing/2014/main" id="{814C128D-8F0D-4648-8EB4-0576023EB1CD}"/>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2399851F-EFE8-4B08-BFCD-4B0BBC29AA92}"/>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69EED474-3A0A-4054-BD7E-6E048B7BD28F}"/>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39029ACD-FD9A-4833-9E56-408AFE93C772}"/>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F8EFC377-472A-4F13-8258-C82461E8845C}"/>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20609388-F3B7-4959-A18C-10B6629E0F3A}"/>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53EB515F-B141-4F4B-8423-8A9A70606135}"/>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CD0609FD-3CDD-4071-9602-E84AA7B93AC5}"/>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77592274-06D7-4C60-B3B1-D9F003BCE107}"/>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44BA88B1-46FF-4EC1-87B9-471D89B47FF3}"/>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FAC715D1-ACE3-4233-819B-DE6AF6CBB8FA}"/>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26" name="Content Placeholder 4">
            <a:extLst>
              <a:ext uri="{FF2B5EF4-FFF2-40B4-BE49-F238E27FC236}">
                <a16:creationId xmlns="" xmlns:a16="http://schemas.microsoft.com/office/drawing/2014/main" id="{2761D81B-46D8-42B9-8BAA-6CF0D7EB93DA}"/>
              </a:ext>
            </a:extLst>
          </p:cNvPr>
          <p:cNvSpPr txBox="1"/>
          <p:nvPr/>
        </p:nvSpPr>
        <p:spPr>
          <a:xfrm>
            <a:off x="6595339" y="5553583"/>
            <a:ext cx="1130418" cy="249299"/>
          </a:xfrm>
          <a:prstGeom prst="rect">
            <a:avLst/>
          </a:prstGeom>
        </p:spPr>
        <p:txBody>
          <a:bodyPr vert="horz" wrap="square" lIns="0" tIns="0" rIns="0" bIns="0" rtlCol="0" anchor="ctr">
            <a:spAutoFit/>
          </a:bodyPr>
          <a:lstStyle>
            <a:lvl1pPr marL="347980" indent="-347980" algn="l" defTabSz="913765"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latin typeface="+mn-lt"/>
                <a:ea typeface="+mn-ea"/>
                <a:cs typeface="+mn-cs"/>
              </a:defRPr>
            </a:lvl1pPr>
            <a:lvl2pPr marL="673100" indent="-339725" algn="l" defTabSz="913765" rtl="0" eaLnBrk="1" latinLnBrk="0" hangingPunct="1">
              <a:lnSpc>
                <a:spcPct val="90000"/>
              </a:lnSpc>
              <a:spcBef>
                <a:spcPct val="20000"/>
              </a:spcBef>
              <a:buSzPct val="90000"/>
              <a:buFontTx/>
              <a:buBlip>
                <a:blip r:embed="rId4"/>
              </a:buBlip>
              <a:defRPr sz="2400" kern="1200">
                <a:gradFill>
                  <a:gsLst>
                    <a:gs pos="0">
                      <a:schemeClr val="tx1"/>
                    </a:gs>
                    <a:gs pos="86000">
                      <a:schemeClr val="tx1"/>
                    </a:gs>
                  </a:gsLst>
                  <a:lin ang="5400000" scaled="0"/>
                </a:gradFill>
                <a:latin typeface="+mn-lt"/>
                <a:ea typeface="+mn-ea"/>
                <a:cs typeface="+mn-cs"/>
              </a:defRPr>
            </a:lvl2pPr>
            <a:lvl3pPr marL="962025" indent="-302895" algn="l" defTabSz="913765"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3pPr>
            <a:lvl4pPr marL="1227455" indent="-26606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4pPr>
            <a:lvl5pPr marL="1515745" indent="-27368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014730">
              <a:buNone/>
              <a:defRPr/>
            </a:pPr>
            <a:r>
              <a:rPr lang="en-US" altLang="zh-CN"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rPr>
              <a:t>60%</a:t>
            </a:r>
            <a:endParaRPr lang="en-US"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endParaRPr>
          </a:p>
        </p:txBody>
      </p:sp>
      <p:sp>
        <p:nvSpPr>
          <p:cNvPr id="127" name="Content Placeholder 4">
            <a:extLst>
              <a:ext uri="{FF2B5EF4-FFF2-40B4-BE49-F238E27FC236}">
                <a16:creationId xmlns="" xmlns:a16="http://schemas.microsoft.com/office/drawing/2014/main" id="{958CE83E-7D80-424A-B7DE-E6FB1F878EC8}"/>
              </a:ext>
            </a:extLst>
          </p:cNvPr>
          <p:cNvSpPr txBox="1"/>
          <p:nvPr/>
        </p:nvSpPr>
        <p:spPr>
          <a:xfrm>
            <a:off x="7907472" y="5553584"/>
            <a:ext cx="1130418" cy="249299"/>
          </a:xfrm>
          <a:prstGeom prst="rect">
            <a:avLst/>
          </a:prstGeom>
        </p:spPr>
        <p:txBody>
          <a:bodyPr vert="horz" wrap="square" lIns="0" tIns="0" rIns="0" bIns="0" rtlCol="0" anchor="ctr">
            <a:spAutoFit/>
          </a:bodyPr>
          <a:lstStyle>
            <a:lvl1pPr marL="347980" indent="-347980" algn="l" defTabSz="913765"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latin typeface="+mn-lt"/>
                <a:ea typeface="+mn-ea"/>
                <a:cs typeface="+mn-cs"/>
              </a:defRPr>
            </a:lvl1pPr>
            <a:lvl2pPr marL="673100" indent="-339725" algn="l" defTabSz="913765" rtl="0" eaLnBrk="1" latinLnBrk="0" hangingPunct="1">
              <a:lnSpc>
                <a:spcPct val="90000"/>
              </a:lnSpc>
              <a:spcBef>
                <a:spcPct val="20000"/>
              </a:spcBef>
              <a:buSzPct val="90000"/>
              <a:buFontTx/>
              <a:buBlip>
                <a:blip r:embed="rId4"/>
              </a:buBlip>
              <a:defRPr sz="2400" kern="1200">
                <a:gradFill>
                  <a:gsLst>
                    <a:gs pos="0">
                      <a:schemeClr val="tx1"/>
                    </a:gs>
                    <a:gs pos="86000">
                      <a:schemeClr val="tx1"/>
                    </a:gs>
                  </a:gsLst>
                  <a:lin ang="5400000" scaled="0"/>
                </a:gradFill>
                <a:latin typeface="+mn-lt"/>
                <a:ea typeface="+mn-ea"/>
                <a:cs typeface="+mn-cs"/>
              </a:defRPr>
            </a:lvl2pPr>
            <a:lvl3pPr marL="962025" indent="-302895" algn="l" defTabSz="913765"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3pPr>
            <a:lvl4pPr marL="1227455" indent="-26606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4pPr>
            <a:lvl5pPr marL="1515745" indent="-27368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014730">
              <a:buNone/>
              <a:defRPr/>
            </a:pPr>
            <a:r>
              <a:rPr lang="en-US" altLang="zh-CN"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rPr>
              <a:t>70%</a:t>
            </a:r>
            <a:endParaRPr lang="en-US"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endParaRPr>
          </a:p>
        </p:txBody>
      </p:sp>
      <p:sp>
        <p:nvSpPr>
          <p:cNvPr id="128" name="Content Placeholder 4">
            <a:extLst>
              <a:ext uri="{FF2B5EF4-FFF2-40B4-BE49-F238E27FC236}">
                <a16:creationId xmlns="" xmlns:a16="http://schemas.microsoft.com/office/drawing/2014/main" id="{99D4816A-6191-4ECF-B1CC-776957FD67DF}"/>
              </a:ext>
            </a:extLst>
          </p:cNvPr>
          <p:cNvSpPr txBox="1"/>
          <p:nvPr/>
        </p:nvSpPr>
        <p:spPr>
          <a:xfrm>
            <a:off x="9311618" y="5553585"/>
            <a:ext cx="1130418" cy="249299"/>
          </a:xfrm>
          <a:prstGeom prst="rect">
            <a:avLst/>
          </a:prstGeom>
        </p:spPr>
        <p:txBody>
          <a:bodyPr vert="horz" wrap="square" lIns="0" tIns="0" rIns="0" bIns="0" rtlCol="0" anchor="ctr">
            <a:spAutoFit/>
          </a:bodyPr>
          <a:lstStyle>
            <a:lvl1pPr marL="347980" indent="-347980" algn="l" defTabSz="913765"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latin typeface="+mn-lt"/>
                <a:ea typeface="+mn-ea"/>
                <a:cs typeface="+mn-cs"/>
              </a:defRPr>
            </a:lvl1pPr>
            <a:lvl2pPr marL="673100" indent="-339725" algn="l" defTabSz="913765" rtl="0" eaLnBrk="1" latinLnBrk="0" hangingPunct="1">
              <a:lnSpc>
                <a:spcPct val="90000"/>
              </a:lnSpc>
              <a:spcBef>
                <a:spcPct val="20000"/>
              </a:spcBef>
              <a:buSzPct val="90000"/>
              <a:buFontTx/>
              <a:buBlip>
                <a:blip r:embed="rId4"/>
              </a:buBlip>
              <a:defRPr sz="2400" kern="1200">
                <a:gradFill>
                  <a:gsLst>
                    <a:gs pos="0">
                      <a:schemeClr val="tx1"/>
                    </a:gs>
                    <a:gs pos="86000">
                      <a:schemeClr val="tx1"/>
                    </a:gs>
                  </a:gsLst>
                  <a:lin ang="5400000" scaled="0"/>
                </a:gradFill>
                <a:latin typeface="+mn-lt"/>
                <a:ea typeface="+mn-ea"/>
                <a:cs typeface="+mn-cs"/>
              </a:defRPr>
            </a:lvl2pPr>
            <a:lvl3pPr marL="962025" indent="-302895" algn="l" defTabSz="913765"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3pPr>
            <a:lvl4pPr marL="1227455" indent="-26606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4pPr>
            <a:lvl5pPr marL="1515745" indent="-27368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014730">
              <a:buNone/>
              <a:defRPr/>
            </a:pPr>
            <a:r>
              <a:rPr lang="en-US" altLang="zh-CN"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rPr>
              <a:t>90%</a:t>
            </a:r>
            <a:endParaRPr lang="en-US"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endParaRPr>
          </a:p>
        </p:txBody>
      </p:sp>
      <p:pic>
        <p:nvPicPr>
          <p:cNvPr id="129" name="PA_图片 20">
            <a:extLst>
              <a:ext uri="{FF2B5EF4-FFF2-40B4-BE49-F238E27FC236}">
                <a16:creationId xmlns="" xmlns:a16="http://schemas.microsoft.com/office/drawing/2014/main" id="{27416610-8EDC-448C-A85C-FA69E0AFB2DE}"/>
              </a:ext>
            </a:extLst>
          </p:cNvPr>
          <p:cNvPicPr>
            <a:picLocks noChangeAspect="1"/>
          </p:cNvPicPr>
          <p:nvPr>
            <p:custDataLst>
              <p:tags r:id="rId1"/>
            </p:custDataLst>
          </p:nvPr>
        </p:nvPicPr>
        <p:blipFill>
          <a:blip r:embed="rId5" cstate="print">
            <a:extLst>
              <a:ext uri="{28A0092B-C50C-407E-A947-70E740481C1C}">
                <a14:useLocalDpi xmlns:a14="http://schemas.microsoft.com/office/drawing/2010/main" xmlns="" val="0"/>
              </a:ext>
            </a:extLst>
          </a:blip>
          <a:stretch>
            <a:fillRect/>
          </a:stretch>
        </p:blipFill>
        <p:spPr>
          <a:xfrm rot="2098296">
            <a:off x="9456836" y="965131"/>
            <a:ext cx="942442" cy="795263"/>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809200" y="3718566"/>
            <a:ext cx="652329" cy="1652159"/>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8111133" y="3439758"/>
            <a:ext cx="652329" cy="1871634"/>
          </a:xfrm>
          <a:prstGeom prst="rect">
            <a:avLst/>
          </a:prstGeom>
        </p:spPr>
      </p:pic>
      <p:pic>
        <p:nvPicPr>
          <p:cNvPr id="6" name="图片 5"/>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492759" y="2945703"/>
            <a:ext cx="652329" cy="2402032"/>
          </a:xfrm>
          <a:prstGeom prst="rect">
            <a:avLst/>
          </a:prstGeom>
        </p:spPr>
      </p:pic>
    </p:spTree>
    <p:extLst>
      <p:ext uri="{BB962C8B-B14F-4D97-AF65-F5344CB8AC3E}">
        <p14:creationId xmlns:p14="http://schemas.microsoft.com/office/powerpoint/2010/main" xmlns="" val="14343595"/>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barn(outHorizontal)">
                                      <p:cBhvr>
                                        <p:cTn id="16" dur="500"/>
                                        <p:tgtEl>
                                          <p:spTgt spid="61"/>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1000"/>
                                        <p:tgtEl>
                                          <p:spTgt spid="66"/>
                                        </p:tgtEl>
                                      </p:cBhvr>
                                    </p:animEffect>
                                    <p:anim calcmode="lin" valueType="num">
                                      <p:cBhvr>
                                        <p:cTn id="21" dur="1000" fill="hold"/>
                                        <p:tgtEl>
                                          <p:spTgt spid="66"/>
                                        </p:tgtEl>
                                        <p:attrNameLst>
                                          <p:attrName>ppt_x</p:attrName>
                                        </p:attrNameLst>
                                      </p:cBhvr>
                                      <p:tavLst>
                                        <p:tav tm="0">
                                          <p:val>
                                            <p:strVal val="#ppt_x"/>
                                          </p:val>
                                        </p:tav>
                                        <p:tav tm="100000">
                                          <p:val>
                                            <p:strVal val="#ppt_x"/>
                                          </p:val>
                                        </p:tav>
                                      </p:tavLst>
                                    </p:anim>
                                    <p:anim calcmode="lin" valueType="num">
                                      <p:cBhvr>
                                        <p:cTn id="22" dur="1000" fill="hold"/>
                                        <p:tgtEl>
                                          <p:spTgt spid="6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1000"/>
                                        <p:tgtEl>
                                          <p:spTgt spid="69"/>
                                        </p:tgtEl>
                                      </p:cBhvr>
                                    </p:animEffect>
                                    <p:anim calcmode="lin" valueType="num">
                                      <p:cBhvr>
                                        <p:cTn id="27" dur="1000" fill="hold"/>
                                        <p:tgtEl>
                                          <p:spTgt spid="69"/>
                                        </p:tgtEl>
                                        <p:attrNameLst>
                                          <p:attrName>ppt_x</p:attrName>
                                        </p:attrNameLst>
                                      </p:cBhvr>
                                      <p:tavLst>
                                        <p:tav tm="0">
                                          <p:val>
                                            <p:strVal val="#ppt_x"/>
                                          </p:val>
                                        </p:tav>
                                        <p:tav tm="100000">
                                          <p:val>
                                            <p:strVal val="#ppt_x"/>
                                          </p:val>
                                        </p:tav>
                                      </p:tavLst>
                                    </p:anim>
                                    <p:anim calcmode="lin" valueType="num">
                                      <p:cBhvr>
                                        <p:cTn id="28" dur="1000" fill="hold"/>
                                        <p:tgtEl>
                                          <p:spTgt spid="6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1000"/>
                                        <p:tgtEl>
                                          <p:spTgt spid="72"/>
                                        </p:tgtEl>
                                      </p:cBhvr>
                                    </p:animEffect>
                                    <p:anim calcmode="lin" valueType="num">
                                      <p:cBhvr>
                                        <p:cTn id="33" dur="1000" fill="hold"/>
                                        <p:tgtEl>
                                          <p:spTgt spid="72"/>
                                        </p:tgtEl>
                                        <p:attrNameLst>
                                          <p:attrName>ppt_x</p:attrName>
                                        </p:attrNameLst>
                                      </p:cBhvr>
                                      <p:tavLst>
                                        <p:tav tm="0">
                                          <p:val>
                                            <p:strVal val="#ppt_x"/>
                                          </p:val>
                                        </p:tav>
                                        <p:tav tm="100000">
                                          <p:val>
                                            <p:strVal val="#ppt_x"/>
                                          </p:val>
                                        </p:tav>
                                      </p:tavLst>
                                    </p:anim>
                                    <p:anim calcmode="lin" valueType="num">
                                      <p:cBhvr>
                                        <p:cTn id="34" dur="1000" fill="hold"/>
                                        <p:tgtEl>
                                          <p:spTgt spid="72"/>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2" presetClass="entr" presetSubtype="2"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1500" fill="hold"/>
                                        <p:tgtEl>
                                          <p:spTgt spid="75"/>
                                        </p:tgtEl>
                                        <p:attrNameLst>
                                          <p:attrName>ppt_x</p:attrName>
                                        </p:attrNameLst>
                                      </p:cBhvr>
                                      <p:tavLst>
                                        <p:tav tm="0">
                                          <p:val>
                                            <p:strVal val="1+#ppt_w/2"/>
                                          </p:val>
                                        </p:tav>
                                        <p:tav tm="100000">
                                          <p:val>
                                            <p:strVal val="#ppt_x"/>
                                          </p:val>
                                        </p:tav>
                                      </p:tavLst>
                                    </p:anim>
                                    <p:anim calcmode="lin" valueType="num">
                                      <p:cBhvr additive="base">
                                        <p:cTn id="39" dur="1500" fill="hold"/>
                                        <p:tgtEl>
                                          <p:spTgt spid="75"/>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500"/>
                                  </p:stCondLst>
                                  <p:childTnLst>
                                    <p:set>
                                      <p:cBhvr>
                                        <p:cTn id="41" dur="1" fill="hold">
                                          <p:stCondLst>
                                            <p:cond delay="0"/>
                                          </p:stCondLst>
                                        </p:cTn>
                                        <p:tgtEl>
                                          <p:spTgt spid="92"/>
                                        </p:tgtEl>
                                        <p:attrNameLst>
                                          <p:attrName>style.visibility</p:attrName>
                                        </p:attrNameLst>
                                      </p:cBhvr>
                                      <p:to>
                                        <p:strVal val="visible"/>
                                      </p:to>
                                    </p:set>
                                    <p:anim calcmode="lin" valueType="num">
                                      <p:cBhvr additive="base">
                                        <p:cTn id="42" dur="1500" fill="hold"/>
                                        <p:tgtEl>
                                          <p:spTgt spid="92"/>
                                        </p:tgtEl>
                                        <p:attrNameLst>
                                          <p:attrName>ppt_x</p:attrName>
                                        </p:attrNameLst>
                                      </p:cBhvr>
                                      <p:tavLst>
                                        <p:tav tm="0">
                                          <p:val>
                                            <p:strVal val="1+#ppt_w/2"/>
                                          </p:val>
                                        </p:tav>
                                        <p:tav tm="100000">
                                          <p:val>
                                            <p:strVal val="#ppt_x"/>
                                          </p:val>
                                        </p:tav>
                                      </p:tavLst>
                                    </p:anim>
                                    <p:anim calcmode="lin" valueType="num">
                                      <p:cBhvr additive="base">
                                        <p:cTn id="43" dur="1500" fill="hold"/>
                                        <p:tgtEl>
                                          <p:spTgt spid="92"/>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1000"/>
                                  </p:stCondLst>
                                  <p:childTnLst>
                                    <p:set>
                                      <p:cBhvr>
                                        <p:cTn id="45" dur="1" fill="hold">
                                          <p:stCondLst>
                                            <p:cond delay="0"/>
                                          </p:stCondLst>
                                        </p:cTn>
                                        <p:tgtEl>
                                          <p:spTgt spid="109"/>
                                        </p:tgtEl>
                                        <p:attrNameLst>
                                          <p:attrName>style.visibility</p:attrName>
                                        </p:attrNameLst>
                                      </p:cBhvr>
                                      <p:to>
                                        <p:strVal val="visible"/>
                                      </p:to>
                                    </p:set>
                                    <p:anim calcmode="lin" valueType="num">
                                      <p:cBhvr additive="base">
                                        <p:cTn id="46" dur="1500" fill="hold"/>
                                        <p:tgtEl>
                                          <p:spTgt spid="109"/>
                                        </p:tgtEl>
                                        <p:attrNameLst>
                                          <p:attrName>ppt_x</p:attrName>
                                        </p:attrNameLst>
                                      </p:cBhvr>
                                      <p:tavLst>
                                        <p:tav tm="0">
                                          <p:val>
                                            <p:strVal val="1+#ppt_w/2"/>
                                          </p:val>
                                        </p:tav>
                                        <p:tav tm="100000">
                                          <p:val>
                                            <p:strVal val="#ppt_x"/>
                                          </p:val>
                                        </p:tav>
                                      </p:tavLst>
                                    </p:anim>
                                    <p:anim calcmode="lin" valueType="num">
                                      <p:cBhvr additive="base">
                                        <p:cTn id="47" dur="1500" fill="hold"/>
                                        <p:tgtEl>
                                          <p:spTgt spid="109"/>
                                        </p:tgtEl>
                                        <p:attrNameLst>
                                          <p:attrName>ppt_y</p:attrName>
                                        </p:attrNameLst>
                                      </p:cBhvr>
                                      <p:tavLst>
                                        <p:tav tm="0">
                                          <p:val>
                                            <p:strVal val="#ppt_y"/>
                                          </p:val>
                                        </p:tav>
                                        <p:tav tm="100000">
                                          <p:val>
                                            <p:strVal val="#ppt_y"/>
                                          </p:val>
                                        </p:tav>
                                      </p:tavLst>
                                    </p:anim>
                                  </p:childTnLst>
                                </p:cTn>
                              </p:par>
                            </p:childTnLst>
                          </p:cTn>
                        </p:par>
                        <p:par>
                          <p:cTn id="48" fill="hold">
                            <p:stCondLst>
                              <p:cond delay="7500"/>
                            </p:stCondLst>
                            <p:childTnLst>
                              <p:par>
                                <p:cTn id="49" presetID="53" presetClass="entr" presetSubtype="16" fill="hold" grpId="0" nodeType="afterEffect">
                                  <p:stCondLst>
                                    <p:cond delay="0"/>
                                  </p:stCondLst>
                                  <p:childTnLst>
                                    <p:set>
                                      <p:cBhvr>
                                        <p:cTn id="50" dur="1" fill="hold">
                                          <p:stCondLst>
                                            <p:cond delay="0"/>
                                          </p:stCondLst>
                                        </p:cTn>
                                        <p:tgtEl>
                                          <p:spTgt spid="126"/>
                                        </p:tgtEl>
                                        <p:attrNameLst>
                                          <p:attrName>style.visibility</p:attrName>
                                        </p:attrNameLst>
                                      </p:cBhvr>
                                      <p:to>
                                        <p:strVal val="visible"/>
                                      </p:to>
                                    </p:set>
                                    <p:anim calcmode="lin" valueType="num">
                                      <p:cBhvr>
                                        <p:cTn id="51" dur="500" fill="hold"/>
                                        <p:tgtEl>
                                          <p:spTgt spid="126"/>
                                        </p:tgtEl>
                                        <p:attrNameLst>
                                          <p:attrName>ppt_w</p:attrName>
                                        </p:attrNameLst>
                                      </p:cBhvr>
                                      <p:tavLst>
                                        <p:tav tm="0">
                                          <p:val>
                                            <p:fltVal val="0"/>
                                          </p:val>
                                        </p:tav>
                                        <p:tav tm="100000">
                                          <p:val>
                                            <p:strVal val="#ppt_w"/>
                                          </p:val>
                                        </p:tav>
                                      </p:tavLst>
                                    </p:anim>
                                    <p:anim calcmode="lin" valueType="num">
                                      <p:cBhvr>
                                        <p:cTn id="52" dur="500" fill="hold"/>
                                        <p:tgtEl>
                                          <p:spTgt spid="126"/>
                                        </p:tgtEl>
                                        <p:attrNameLst>
                                          <p:attrName>ppt_h</p:attrName>
                                        </p:attrNameLst>
                                      </p:cBhvr>
                                      <p:tavLst>
                                        <p:tav tm="0">
                                          <p:val>
                                            <p:fltVal val="0"/>
                                          </p:val>
                                        </p:tav>
                                        <p:tav tm="100000">
                                          <p:val>
                                            <p:strVal val="#ppt_h"/>
                                          </p:val>
                                        </p:tav>
                                      </p:tavLst>
                                    </p:anim>
                                    <p:animEffect transition="in" filter="fade">
                                      <p:cBhvr>
                                        <p:cTn id="53" dur="500"/>
                                        <p:tgtEl>
                                          <p:spTgt spid="126"/>
                                        </p:tgtEl>
                                      </p:cBhvr>
                                    </p:animEffect>
                                  </p:childTnLst>
                                </p:cTn>
                              </p:par>
                            </p:childTnLst>
                          </p:cTn>
                        </p:par>
                        <p:par>
                          <p:cTn id="54" fill="hold">
                            <p:stCondLst>
                              <p:cond delay="8000"/>
                            </p:stCondLst>
                            <p:childTnLst>
                              <p:par>
                                <p:cTn id="55" presetID="53" presetClass="entr" presetSubtype="16" fill="hold" grpId="0" nodeType="afterEffect">
                                  <p:stCondLst>
                                    <p:cond delay="0"/>
                                  </p:stCondLst>
                                  <p:childTnLst>
                                    <p:set>
                                      <p:cBhvr>
                                        <p:cTn id="56" dur="1" fill="hold">
                                          <p:stCondLst>
                                            <p:cond delay="0"/>
                                          </p:stCondLst>
                                        </p:cTn>
                                        <p:tgtEl>
                                          <p:spTgt spid="127"/>
                                        </p:tgtEl>
                                        <p:attrNameLst>
                                          <p:attrName>style.visibility</p:attrName>
                                        </p:attrNameLst>
                                      </p:cBhvr>
                                      <p:to>
                                        <p:strVal val="visible"/>
                                      </p:to>
                                    </p:set>
                                    <p:anim calcmode="lin" valueType="num">
                                      <p:cBhvr>
                                        <p:cTn id="57" dur="500" fill="hold"/>
                                        <p:tgtEl>
                                          <p:spTgt spid="127"/>
                                        </p:tgtEl>
                                        <p:attrNameLst>
                                          <p:attrName>ppt_w</p:attrName>
                                        </p:attrNameLst>
                                      </p:cBhvr>
                                      <p:tavLst>
                                        <p:tav tm="0">
                                          <p:val>
                                            <p:fltVal val="0"/>
                                          </p:val>
                                        </p:tav>
                                        <p:tav tm="100000">
                                          <p:val>
                                            <p:strVal val="#ppt_w"/>
                                          </p:val>
                                        </p:tav>
                                      </p:tavLst>
                                    </p:anim>
                                    <p:anim calcmode="lin" valueType="num">
                                      <p:cBhvr>
                                        <p:cTn id="58" dur="500" fill="hold"/>
                                        <p:tgtEl>
                                          <p:spTgt spid="127"/>
                                        </p:tgtEl>
                                        <p:attrNameLst>
                                          <p:attrName>ppt_h</p:attrName>
                                        </p:attrNameLst>
                                      </p:cBhvr>
                                      <p:tavLst>
                                        <p:tav tm="0">
                                          <p:val>
                                            <p:fltVal val="0"/>
                                          </p:val>
                                        </p:tav>
                                        <p:tav tm="100000">
                                          <p:val>
                                            <p:strVal val="#ppt_h"/>
                                          </p:val>
                                        </p:tav>
                                      </p:tavLst>
                                    </p:anim>
                                    <p:animEffect transition="in" filter="fade">
                                      <p:cBhvr>
                                        <p:cTn id="59" dur="500"/>
                                        <p:tgtEl>
                                          <p:spTgt spid="127"/>
                                        </p:tgtEl>
                                      </p:cBhvr>
                                    </p:animEffect>
                                  </p:childTnLst>
                                </p:cTn>
                              </p:par>
                            </p:childTnLst>
                          </p:cTn>
                        </p:par>
                        <p:par>
                          <p:cTn id="60" fill="hold">
                            <p:stCondLst>
                              <p:cond delay="8500"/>
                            </p:stCondLst>
                            <p:childTnLst>
                              <p:par>
                                <p:cTn id="61" presetID="53" presetClass="entr" presetSubtype="16" fill="hold" grpId="0" nodeType="afterEffect">
                                  <p:stCondLst>
                                    <p:cond delay="0"/>
                                  </p:stCondLst>
                                  <p:childTnLst>
                                    <p:set>
                                      <p:cBhvr>
                                        <p:cTn id="62" dur="1" fill="hold">
                                          <p:stCondLst>
                                            <p:cond delay="0"/>
                                          </p:stCondLst>
                                        </p:cTn>
                                        <p:tgtEl>
                                          <p:spTgt spid="128"/>
                                        </p:tgtEl>
                                        <p:attrNameLst>
                                          <p:attrName>style.visibility</p:attrName>
                                        </p:attrNameLst>
                                      </p:cBhvr>
                                      <p:to>
                                        <p:strVal val="visible"/>
                                      </p:to>
                                    </p:set>
                                    <p:anim calcmode="lin" valueType="num">
                                      <p:cBhvr>
                                        <p:cTn id="63" dur="500" fill="hold"/>
                                        <p:tgtEl>
                                          <p:spTgt spid="128"/>
                                        </p:tgtEl>
                                        <p:attrNameLst>
                                          <p:attrName>ppt_w</p:attrName>
                                        </p:attrNameLst>
                                      </p:cBhvr>
                                      <p:tavLst>
                                        <p:tav tm="0">
                                          <p:val>
                                            <p:fltVal val="0"/>
                                          </p:val>
                                        </p:tav>
                                        <p:tav tm="100000">
                                          <p:val>
                                            <p:strVal val="#ppt_w"/>
                                          </p:val>
                                        </p:tav>
                                      </p:tavLst>
                                    </p:anim>
                                    <p:anim calcmode="lin" valueType="num">
                                      <p:cBhvr>
                                        <p:cTn id="64" dur="500" fill="hold"/>
                                        <p:tgtEl>
                                          <p:spTgt spid="128"/>
                                        </p:tgtEl>
                                        <p:attrNameLst>
                                          <p:attrName>ppt_h</p:attrName>
                                        </p:attrNameLst>
                                      </p:cBhvr>
                                      <p:tavLst>
                                        <p:tav tm="0">
                                          <p:val>
                                            <p:fltVal val="0"/>
                                          </p:val>
                                        </p:tav>
                                        <p:tav tm="100000">
                                          <p:val>
                                            <p:strVal val="#ppt_h"/>
                                          </p:val>
                                        </p:tav>
                                      </p:tavLst>
                                    </p:anim>
                                    <p:animEffect transition="in" filter="fade">
                                      <p:cBhvr>
                                        <p:cTn id="65" dur="500"/>
                                        <p:tgtEl>
                                          <p:spTgt spid="128"/>
                                        </p:tgtEl>
                                      </p:cBhvr>
                                    </p:animEffect>
                                  </p:childTnLst>
                                </p:cTn>
                              </p:par>
                              <p:par>
                                <p:cTn id="66" presetID="2" presetClass="entr" presetSubtype="1" fill="hold" nodeType="withEffect">
                                  <p:stCondLst>
                                    <p:cond delay="0"/>
                                  </p:stCondLst>
                                  <p:childTnLst>
                                    <p:set>
                                      <p:cBhvr>
                                        <p:cTn id="67" dur="1" fill="hold">
                                          <p:stCondLst>
                                            <p:cond delay="0"/>
                                          </p:stCondLst>
                                        </p:cTn>
                                        <p:tgtEl>
                                          <p:spTgt spid="129"/>
                                        </p:tgtEl>
                                        <p:attrNameLst>
                                          <p:attrName>style.visibility</p:attrName>
                                        </p:attrNameLst>
                                      </p:cBhvr>
                                      <p:to>
                                        <p:strVal val="visible"/>
                                      </p:to>
                                    </p:set>
                                    <p:anim calcmode="lin" valueType="num">
                                      <p:cBhvr additive="base">
                                        <p:cTn id="68" dur="1750" fill="hold"/>
                                        <p:tgtEl>
                                          <p:spTgt spid="129"/>
                                        </p:tgtEl>
                                        <p:attrNameLst>
                                          <p:attrName>ppt_x</p:attrName>
                                        </p:attrNameLst>
                                      </p:cBhvr>
                                      <p:tavLst>
                                        <p:tav tm="0">
                                          <p:val>
                                            <p:strVal val="#ppt_x"/>
                                          </p:val>
                                        </p:tav>
                                        <p:tav tm="100000">
                                          <p:val>
                                            <p:strVal val="#ppt_x"/>
                                          </p:val>
                                        </p:tav>
                                      </p:tavLst>
                                    </p:anim>
                                    <p:anim calcmode="lin" valueType="num">
                                      <p:cBhvr additive="base">
                                        <p:cTn id="69" dur="1750" fill="hold"/>
                                        <p:tgtEl>
                                          <p:spTgt spid="1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6" grpId="0"/>
      <p:bldP spid="127" grpId="0"/>
      <p:bldP spid="1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a:extLst>
              <a:ext uri="{FF2B5EF4-FFF2-40B4-BE49-F238E27FC236}">
                <a16:creationId xmlns="" xmlns:a16="http://schemas.microsoft.com/office/drawing/2014/main" id="{C470E0BF-7C7E-4253-899D-C4FC2720B1CF}"/>
              </a:ext>
            </a:extLst>
          </p:cNvPr>
          <p:cNvGrpSpPr/>
          <p:nvPr/>
        </p:nvGrpSpPr>
        <p:grpSpPr>
          <a:xfrm>
            <a:off x="2139697" y="2389770"/>
            <a:ext cx="1521633" cy="2412440"/>
            <a:chOff x="2139697" y="2389770"/>
            <a:chExt cx="1521633" cy="2412440"/>
          </a:xfrm>
        </p:grpSpPr>
        <p:grpSp>
          <p:nvGrpSpPr>
            <p:cNvPr id="43" name="组合 42">
              <a:extLst>
                <a:ext uri="{FF2B5EF4-FFF2-40B4-BE49-F238E27FC236}">
                  <a16:creationId xmlns="" xmlns:a16="http://schemas.microsoft.com/office/drawing/2014/main" id="{2B7521BA-1D4C-4364-B1F4-1B7C27FFBBE9}"/>
                </a:ext>
              </a:extLst>
            </p:cNvPr>
            <p:cNvGrpSpPr/>
            <p:nvPr/>
          </p:nvGrpSpPr>
          <p:grpSpPr>
            <a:xfrm>
              <a:off x="2497224" y="2389770"/>
              <a:ext cx="1164106" cy="2412440"/>
              <a:chOff x="808290" y="1824097"/>
              <a:chExt cx="1660722" cy="3441605"/>
            </a:xfrm>
            <a:solidFill>
              <a:srgbClr val="9DAC6E"/>
            </a:solidFill>
            <a:effectLst/>
          </p:grpSpPr>
          <p:sp>
            <p:nvSpPr>
              <p:cNvPr id="47" name="椭圆 46">
                <a:extLst>
                  <a:ext uri="{FF2B5EF4-FFF2-40B4-BE49-F238E27FC236}">
                    <a16:creationId xmlns="" xmlns:a16="http://schemas.microsoft.com/office/drawing/2014/main" id="{6D022760-3704-4FDE-915B-487EEF274039}"/>
                  </a:ext>
                </a:extLst>
              </p:cNvPr>
              <p:cNvSpPr/>
              <p:nvPr/>
            </p:nvSpPr>
            <p:spPr>
              <a:xfrm>
                <a:off x="1145286" y="1824097"/>
                <a:ext cx="704850" cy="7048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22">
                <a:extLst>
                  <a:ext uri="{FF2B5EF4-FFF2-40B4-BE49-F238E27FC236}">
                    <a16:creationId xmlns="" xmlns:a16="http://schemas.microsoft.com/office/drawing/2014/main" id="{8ED898B6-FDB0-4A5B-A019-DAE82FFBC9ED}"/>
                  </a:ext>
                </a:extLst>
              </p:cNvPr>
              <p:cNvSpPr/>
              <p:nvPr/>
            </p:nvSpPr>
            <p:spPr>
              <a:xfrm>
                <a:off x="1048559" y="2654299"/>
                <a:ext cx="951517" cy="1542503"/>
              </a:xfrm>
              <a:custGeom>
                <a:avLst/>
                <a:gdLst>
                  <a:gd name="connsiteX0" fmla="*/ 0 w 951517"/>
                  <a:gd name="connsiteY0" fmla="*/ 0 h 1548853"/>
                  <a:gd name="connsiteX1" fmla="*/ 951517 w 951517"/>
                  <a:gd name="connsiteY1" fmla="*/ 0 h 1548853"/>
                  <a:gd name="connsiteX2" fmla="*/ 951517 w 951517"/>
                  <a:gd name="connsiteY2" fmla="*/ 1548853 h 1548853"/>
                  <a:gd name="connsiteX3" fmla="*/ 0 w 951517"/>
                  <a:gd name="connsiteY3" fmla="*/ 1548853 h 1548853"/>
                  <a:gd name="connsiteX4" fmla="*/ 0 w 951517"/>
                  <a:gd name="connsiteY4" fmla="*/ 0 h 1548853"/>
                  <a:gd name="connsiteX0-1" fmla="*/ 76200 w 951517"/>
                  <a:gd name="connsiteY0-2" fmla="*/ 12700 h 1548853"/>
                  <a:gd name="connsiteX1-3" fmla="*/ 951517 w 951517"/>
                  <a:gd name="connsiteY1-4" fmla="*/ 0 h 1548853"/>
                  <a:gd name="connsiteX2-5" fmla="*/ 951517 w 951517"/>
                  <a:gd name="connsiteY2-6" fmla="*/ 1548853 h 1548853"/>
                  <a:gd name="connsiteX3-7" fmla="*/ 0 w 951517"/>
                  <a:gd name="connsiteY3-8" fmla="*/ 1548853 h 1548853"/>
                  <a:gd name="connsiteX4-9" fmla="*/ 76200 w 951517"/>
                  <a:gd name="connsiteY4-10" fmla="*/ 12700 h 1548853"/>
                  <a:gd name="connsiteX0-11" fmla="*/ 76200 w 951517"/>
                  <a:gd name="connsiteY0-12" fmla="*/ 25400 h 1561553"/>
                  <a:gd name="connsiteX1-13" fmla="*/ 875317 w 951517"/>
                  <a:gd name="connsiteY1-14" fmla="*/ 0 h 1561553"/>
                  <a:gd name="connsiteX2-15" fmla="*/ 951517 w 951517"/>
                  <a:gd name="connsiteY2-16" fmla="*/ 1561553 h 1561553"/>
                  <a:gd name="connsiteX3-17" fmla="*/ 0 w 951517"/>
                  <a:gd name="connsiteY3-18" fmla="*/ 1561553 h 1561553"/>
                  <a:gd name="connsiteX4-19" fmla="*/ 76200 w 951517"/>
                  <a:gd name="connsiteY4-20" fmla="*/ 25400 h 1561553"/>
                  <a:gd name="connsiteX0-21" fmla="*/ 76200 w 951517"/>
                  <a:gd name="connsiteY0-22" fmla="*/ 6350 h 1542503"/>
                  <a:gd name="connsiteX1-23" fmla="*/ 875317 w 951517"/>
                  <a:gd name="connsiteY1-24" fmla="*/ 0 h 1542503"/>
                  <a:gd name="connsiteX2-25" fmla="*/ 951517 w 951517"/>
                  <a:gd name="connsiteY2-26" fmla="*/ 1542503 h 1542503"/>
                  <a:gd name="connsiteX3-27" fmla="*/ 0 w 951517"/>
                  <a:gd name="connsiteY3-28" fmla="*/ 1542503 h 1542503"/>
                  <a:gd name="connsiteX4-29" fmla="*/ 76200 w 951517"/>
                  <a:gd name="connsiteY4-30" fmla="*/ 6350 h 15425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51517" h="1542503">
                    <a:moveTo>
                      <a:pt x="76200" y="6350"/>
                    </a:moveTo>
                    <a:lnTo>
                      <a:pt x="875317" y="0"/>
                    </a:lnTo>
                    <a:lnTo>
                      <a:pt x="951517" y="1542503"/>
                    </a:lnTo>
                    <a:lnTo>
                      <a:pt x="0" y="1542503"/>
                    </a:lnTo>
                    <a:lnTo>
                      <a:pt x="76200" y="63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9">
                <a:extLst>
                  <a:ext uri="{FF2B5EF4-FFF2-40B4-BE49-F238E27FC236}">
                    <a16:creationId xmlns="" xmlns:a16="http://schemas.microsoft.com/office/drawing/2014/main" id="{19AD5E92-79F1-4D20-8F2B-D3FAD63DEAF0}"/>
                  </a:ext>
                </a:extLst>
              </p:cNvPr>
              <p:cNvSpPr/>
              <p:nvPr/>
            </p:nvSpPr>
            <p:spPr>
              <a:xfrm rot="4314963">
                <a:off x="1616860" y="3091304"/>
                <a:ext cx="1112400" cy="25560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8811 h 257509"/>
                  <a:gd name="connsiteX1-37" fmla="*/ 80845 w 1114680"/>
                  <a:gd name="connsiteY1-38" fmla="*/ 0 h 257509"/>
                  <a:gd name="connsiteX2-39" fmla="*/ 1114680 w 1114680"/>
                  <a:gd name="connsiteY2-40" fmla="*/ 1909 h 257509"/>
                  <a:gd name="connsiteX3-41" fmla="*/ 1114680 w 1114680"/>
                  <a:gd name="connsiteY3-42" fmla="*/ 257509 h 257509"/>
                  <a:gd name="connsiteX4-43" fmla="*/ 2280 w 1114680"/>
                  <a:gd name="connsiteY4-44" fmla="*/ 257509 h 257509"/>
                  <a:gd name="connsiteX5-45" fmla="*/ 6151 w 1114680"/>
                  <a:gd name="connsiteY5-46" fmla="*/ 131349 h 257509"/>
                  <a:gd name="connsiteX6-47" fmla="*/ 0 w 1114680"/>
                  <a:gd name="connsiteY6-48" fmla="*/ 78811 h 257509"/>
                  <a:gd name="connsiteX0-49" fmla="*/ 0 w 1114680"/>
                  <a:gd name="connsiteY0-50" fmla="*/ 78811 h 257509"/>
                  <a:gd name="connsiteX1-51" fmla="*/ 80845 w 1114680"/>
                  <a:gd name="connsiteY1-52" fmla="*/ 0 h 257509"/>
                  <a:gd name="connsiteX2-53" fmla="*/ 148437 w 1114680"/>
                  <a:gd name="connsiteY2-54" fmla="*/ 2462 h 257509"/>
                  <a:gd name="connsiteX3-55" fmla="*/ 1114680 w 1114680"/>
                  <a:gd name="connsiteY3-56" fmla="*/ 1909 h 257509"/>
                  <a:gd name="connsiteX4-57" fmla="*/ 1114680 w 1114680"/>
                  <a:gd name="connsiteY4-58" fmla="*/ 257509 h 257509"/>
                  <a:gd name="connsiteX5-59" fmla="*/ 2280 w 1114680"/>
                  <a:gd name="connsiteY5-60" fmla="*/ 257509 h 257509"/>
                  <a:gd name="connsiteX6-61" fmla="*/ 6151 w 1114680"/>
                  <a:gd name="connsiteY6-62" fmla="*/ 131349 h 257509"/>
                  <a:gd name="connsiteX7" fmla="*/ 0 w 1114680"/>
                  <a:gd name="connsiteY7" fmla="*/ 78811 h 257509"/>
                  <a:gd name="connsiteX0-63" fmla="*/ 0 w 1114680"/>
                  <a:gd name="connsiteY0-64" fmla="*/ 76902 h 255600"/>
                  <a:gd name="connsiteX1-65" fmla="*/ 148437 w 1114680"/>
                  <a:gd name="connsiteY1-66" fmla="*/ 553 h 255600"/>
                  <a:gd name="connsiteX2-67" fmla="*/ 1114680 w 1114680"/>
                  <a:gd name="connsiteY2-68" fmla="*/ 0 h 255600"/>
                  <a:gd name="connsiteX3-69" fmla="*/ 1114680 w 1114680"/>
                  <a:gd name="connsiteY3-70" fmla="*/ 255600 h 255600"/>
                  <a:gd name="connsiteX4-71" fmla="*/ 2280 w 1114680"/>
                  <a:gd name="connsiteY4-72" fmla="*/ 255600 h 255600"/>
                  <a:gd name="connsiteX5-73" fmla="*/ 6151 w 1114680"/>
                  <a:gd name="connsiteY5-74" fmla="*/ 129440 h 255600"/>
                  <a:gd name="connsiteX6-75" fmla="*/ 0 w 1114680"/>
                  <a:gd name="connsiteY6-76" fmla="*/ 76902 h 255600"/>
                  <a:gd name="connsiteX0-77" fmla="*/ 3871 w 1112400"/>
                  <a:gd name="connsiteY0-78" fmla="*/ 129440 h 255600"/>
                  <a:gd name="connsiteX1-79" fmla="*/ 146157 w 1112400"/>
                  <a:gd name="connsiteY1-80" fmla="*/ 553 h 255600"/>
                  <a:gd name="connsiteX2-81" fmla="*/ 1112400 w 1112400"/>
                  <a:gd name="connsiteY2-82" fmla="*/ 0 h 255600"/>
                  <a:gd name="connsiteX3-83" fmla="*/ 1112400 w 1112400"/>
                  <a:gd name="connsiteY3-84" fmla="*/ 255600 h 255600"/>
                  <a:gd name="connsiteX4-85" fmla="*/ 0 w 1112400"/>
                  <a:gd name="connsiteY4-86" fmla="*/ 255600 h 255600"/>
                  <a:gd name="connsiteX5-87" fmla="*/ 3871 w 1112400"/>
                  <a:gd name="connsiteY5-88" fmla="*/ 129440 h 255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12400" h="255600">
                    <a:moveTo>
                      <a:pt x="3871" y="129440"/>
                    </a:moveTo>
                    <a:lnTo>
                      <a:pt x="146157" y="553"/>
                    </a:lnTo>
                    <a:lnTo>
                      <a:pt x="1112400" y="0"/>
                    </a:lnTo>
                    <a:lnTo>
                      <a:pt x="1112400" y="255600"/>
                    </a:lnTo>
                    <a:lnTo>
                      <a:pt x="0" y="255600"/>
                    </a:lnTo>
                    <a:lnTo>
                      <a:pt x="3871" y="1294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10">
                <a:extLst>
                  <a:ext uri="{FF2B5EF4-FFF2-40B4-BE49-F238E27FC236}">
                    <a16:creationId xmlns="" xmlns:a16="http://schemas.microsoft.com/office/drawing/2014/main" id="{607745B7-678D-4915-9735-0D9791F81939}"/>
                  </a:ext>
                </a:extLst>
              </p:cNvPr>
              <p:cNvSpPr/>
              <p:nvPr/>
            </p:nvSpPr>
            <p:spPr>
              <a:xfrm rot="6530773">
                <a:off x="597309" y="2915731"/>
                <a:ext cx="666529" cy="244567"/>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78759"/>
                  <a:gd name="connsiteY0-36" fmla="*/ 0 h 255515"/>
                  <a:gd name="connsiteX1-37" fmla="*/ 1110814 w 1178759"/>
                  <a:gd name="connsiteY1-38" fmla="*/ 0 h 255515"/>
                  <a:gd name="connsiteX2-39" fmla="*/ 1178760 w 1178759"/>
                  <a:gd name="connsiteY2-40" fmla="*/ 255515 h 255515"/>
                  <a:gd name="connsiteX3-41" fmla="*/ 113780 w 1178759"/>
                  <a:gd name="connsiteY3-42" fmla="*/ 253936 h 255515"/>
                  <a:gd name="connsiteX4-43" fmla="*/ 6173 w 1178759"/>
                  <a:gd name="connsiteY4-44" fmla="*/ 159826 h 255515"/>
                  <a:gd name="connsiteX5-45" fmla="*/ 0 w 1178759"/>
                  <a:gd name="connsiteY5-46" fmla="*/ 0 h 255515"/>
                  <a:gd name="connsiteX0-47" fmla="*/ 0 w 1178761"/>
                  <a:gd name="connsiteY0-48" fmla="*/ 1540 h 257055"/>
                  <a:gd name="connsiteX1-49" fmla="*/ 985090 w 1178761"/>
                  <a:gd name="connsiteY1-50" fmla="*/ 0 h 257055"/>
                  <a:gd name="connsiteX2-51" fmla="*/ 1178760 w 1178761"/>
                  <a:gd name="connsiteY2-52" fmla="*/ 257055 h 257055"/>
                  <a:gd name="connsiteX3-53" fmla="*/ 113780 w 1178761"/>
                  <a:gd name="connsiteY3-54" fmla="*/ 255476 h 257055"/>
                  <a:gd name="connsiteX4-55" fmla="*/ 6173 w 1178761"/>
                  <a:gd name="connsiteY4-56" fmla="*/ 161366 h 257055"/>
                  <a:gd name="connsiteX5-57" fmla="*/ 0 w 1178761"/>
                  <a:gd name="connsiteY5-58" fmla="*/ 1540 h 257055"/>
                  <a:gd name="connsiteX0-59" fmla="*/ 0 w 1127678"/>
                  <a:gd name="connsiteY0-60" fmla="*/ 1540 h 255476"/>
                  <a:gd name="connsiteX1-61" fmla="*/ 985090 w 1127678"/>
                  <a:gd name="connsiteY1-62" fmla="*/ 0 h 255476"/>
                  <a:gd name="connsiteX2-63" fmla="*/ 1127678 w 1127678"/>
                  <a:gd name="connsiteY2-64" fmla="*/ 246792 h 255476"/>
                  <a:gd name="connsiteX3-65" fmla="*/ 113780 w 1127678"/>
                  <a:gd name="connsiteY3-66" fmla="*/ 255476 h 255476"/>
                  <a:gd name="connsiteX4-67" fmla="*/ 6173 w 1127678"/>
                  <a:gd name="connsiteY4-68" fmla="*/ 161366 h 255476"/>
                  <a:gd name="connsiteX5-69" fmla="*/ 0 w 1127678"/>
                  <a:gd name="connsiteY5-70" fmla="*/ 1540 h 2554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27678" h="255476">
                    <a:moveTo>
                      <a:pt x="0" y="1540"/>
                    </a:moveTo>
                    <a:lnTo>
                      <a:pt x="985090" y="0"/>
                    </a:lnTo>
                    <a:lnTo>
                      <a:pt x="1127678" y="246792"/>
                    </a:lnTo>
                    <a:lnTo>
                      <a:pt x="113780" y="255476"/>
                    </a:lnTo>
                    <a:lnTo>
                      <a:pt x="6173" y="161366"/>
                    </a:lnTo>
                    <a:lnTo>
                      <a:pt x="0" y="15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 xmlns:a16="http://schemas.microsoft.com/office/drawing/2014/main" id="{E8F06510-553D-45AB-A1FC-6B0778DE056C}"/>
                  </a:ext>
                </a:extLst>
              </p:cNvPr>
              <p:cNvSpPr/>
              <p:nvPr/>
            </p:nvSpPr>
            <p:spPr>
              <a:xfrm>
                <a:off x="1193383" y="4009408"/>
                <a:ext cx="225670"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a:extLst>
                  <a:ext uri="{FF2B5EF4-FFF2-40B4-BE49-F238E27FC236}">
                    <a16:creationId xmlns="" xmlns:a16="http://schemas.microsoft.com/office/drawing/2014/main" id="{ADA05EF5-C5BE-4E05-A736-5A106A7B5225}"/>
                  </a:ext>
                </a:extLst>
              </p:cNvPr>
              <p:cNvSpPr/>
              <p:nvPr/>
            </p:nvSpPr>
            <p:spPr>
              <a:xfrm>
                <a:off x="1612863" y="4009408"/>
                <a:ext cx="236565"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 xmlns:a16="http://schemas.microsoft.com/office/drawing/2014/main" id="{A9BCCEAA-3CBE-48EE-AC30-EB79255C8A83}"/>
                  </a:ext>
                </a:extLst>
              </p:cNvPr>
              <p:cNvSpPr/>
              <p:nvPr/>
            </p:nvSpPr>
            <p:spPr>
              <a:xfrm>
                <a:off x="2216598" y="3613530"/>
                <a:ext cx="252414" cy="2524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 xmlns:a16="http://schemas.microsoft.com/office/drawing/2014/main" id="{EA609C0A-2443-4782-92AD-49C6536F23C7}"/>
                  </a:ext>
                </a:extLst>
              </p:cNvPr>
              <p:cNvSpPr/>
              <p:nvPr/>
            </p:nvSpPr>
            <p:spPr>
              <a:xfrm>
                <a:off x="1193382"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 xmlns:a16="http://schemas.microsoft.com/office/drawing/2014/main" id="{32C25E33-4835-4DBD-BAFF-F63ABCA8B248}"/>
                  </a:ext>
                </a:extLst>
              </p:cNvPr>
              <p:cNvSpPr/>
              <p:nvPr/>
            </p:nvSpPr>
            <p:spPr>
              <a:xfrm>
                <a:off x="1615338"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84">
                <a:extLst>
                  <a:ext uri="{FF2B5EF4-FFF2-40B4-BE49-F238E27FC236}">
                    <a16:creationId xmlns="" xmlns:a16="http://schemas.microsoft.com/office/drawing/2014/main" id="{7FD262AD-038D-44F5-9E47-16D97B2E9573}"/>
                  </a:ext>
                </a:extLst>
              </p:cNvPr>
              <p:cNvSpPr/>
              <p:nvPr/>
            </p:nvSpPr>
            <p:spPr>
              <a:xfrm>
                <a:off x="885825" y="2647950"/>
                <a:ext cx="1280914"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a:extLst>
                <a:ext uri="{FF2B5EF4-FFF2-40B4-BE49-F238E27FC236}">
                  <a16:creationId xmlns="" xmlns:a16="http://schemas.microsoft.com/office/drawing/2014/main" id="{C05A2263-CCBB-44BC-A5F0-3B21EF7B4521}"/>
                </a:ext>
              </a:extLst>
            </p:cNvPr>
            <p:cNvGrpSpPr/>
            <p:nvPr/>
          </p:nvGrpSpPr>
          <p:grpSpPr>
            <a:xfrm>
              <a:off x="2139697" y="2787214"/>
              <a:ext cx="333903" cy="736331"/>
              <a:chOff x="6065102" y="2280650"/>
              <a:chExt cx="476348" cy="1050456"/>
            </a:xfrm>
            <a:solidFill>
              <a:srgbClr val="9DAC6E"/>
            </a:solidFill>
            <a:effectLst>
              <a:outerShdw blurRad="50800" dist="38100" dir="18900000" algn="bl" rotWithShape="0">
                <a:prstClr val="black">
                  <a:alpha val="40000"/>
                </a:prstClr>
              </a:outerShdw>
            </a:effectLst>
          </p:grpSpPr>
          <p:sp>
            <p:nvSpPr>
              <p:cNvPr id="45" name="矩形 10">
                <a:extLst>
                  <a:ext uri="{FF2B5EF4-FFF2-40B4-BE49-F238E27FC236}">
                    <a16:creationId xmlns="" xmlns:a16="http://schemas.microsoft.com/office/drawing/2014/main" id="{605064DD-3B14-493C-BD6D-D35CD52E37B4}"/>
                  </a:ext>
                </a:extLst>
              </p:cNvPr>
              <p:cNvSpPr/>
              <p:nvPr/>
            </p:nvSpPr>
            <p:spPr>
              <a:xfrm rot="3715739">
                <a:off x="5926531" y="2716186"/>
                <a:ext cx="974666" cy="255173"/>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55816"/>
                  <a:gd name="connsiteX1-37" fmla="*/ 1110814 w 1110814"/>
                  <a:gd name="connsiteY1-38" fmla="*/ 0 h 255816"/>
                  <a:gd name="connsiteX2-39" fmla="*/ 1110814 w 1110814"/>
                  <a:gd name="connsiteY2-40" fmla="*/ 255816 h 255816"/>
                  <a:gd name="connsiteX3-41" fmla="*/ 1182 w 1110814"/>
                  <a:gd name="connsiteY3-42" fmla="*/ 253312 h 255816"/>
                  <a:gd name="connsiteX4-43" fmla="*/ 6173 w 1110814"/>
                  <a:gd name="connsiteY4-44" fmla="*/ 159826 h 255816"/>
                  <a:gd name="connsiteX5-45" fmla="*/ 0 w 1110814"/>
                  <a:gd name="connsiteY5-46" fmla="*/ 0 h 255816"/>
                  <a:gd name="connsiteX0-47" fmla="*/ 0 w 1332432"/>
                  <a:gd name="connsiteY0-48" fmla="*/ 5943 h 261759"/>
                  <a:gd name="connsiteX1-49" fmla="*/ 1332432 w 1332432"/>
                  <a:gd name="connsiteY1-50" fmla="*/ 0 h 261759"/>
                  <a:gd name="connsiteX2-51" fmla="*/ 1110814 w 1332432"/>
                  <a:gd name="connsiteY2-52" fmla="*/ 261759 h 261759"/>
                  <a:gd name="connsiteX3-53" fmla="*/ 1182 w 1332432"/>
                  <a:gd name="connsiteY3-54" fmla="*/ 259255 h 261759"/>
                  <a:gd name="connsiteX4-55" fmla="*/ 6173 w 1332432"/>
                  <a:gd name="connsiteY4-56" fmla="*/ 165769 h 261759"/>
                  <a:gd name="connsiteX5-57" fmla="*/ 0 w 1332432"/>
                  <a:gd name="connsiteY5-58" fmla="*/ 5943 h 261759"/>
                  <a:gd name="connsiteX0-59" fmla="*/ 0 w 1332432"/>
                  <a:gd name="connsiteY0-60" fmla="*/ 5943 h 264811"/>
                  <a:gd name="connsiteX1-61" fmla="*/ 1332432 w 1332432"/>
                  <a:gd name="connsiteY1-62" fmla="*/ 0 h 264811"/>
                  <a:gd name="connsiteX2-63" fmla="*/ 1152943 w 1332432"/>
                  <a:gd name="connsiteY2-64" fmla="*/ 264811 h 264811"/>
                  <a:gd name="connsiteX3-65" fmla="*/ 1182 w 1332432"/>
                  <a:gd name="connsiteY3-66" fmla="*/ 259255 h 264811"/>
                  <a:gd name="connsiteX4-67" fmla="*/ 6173 w 1332432"/>
                  <a:gd name="connsiteY4-68" fmla="*/ 165769 h 264811"/>
                  <a:gd name="connsiteX5-69" fmla="*/ 0 w 1332432"/>
                  <a:gd name="connsiteY5-70" fmla="*/ 5943 h 264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32432" h="264811">
                    <a:moveTo>
                      <a:pt x="0" y="5943"/>
                    </a:moveTo>
                    <a:lnTo>
                      <a:pt x="1332432" y="0"/>
                    </a:lnTo>
                    <a:lnTo>
                      <a:pt x="1152943" y="264811"/>
                    </a:lnTo>
                    <a:lnTo>
                      <a:pt x="1182" y="259255"/>
                    </a:lnTo>
                    <a:lnTo>
                      <a:pt x="6173" y="165769"/>
                    </a:lnTo>
                    <a:lnTo>
                      <a:pt x="0" y="594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 xmlns:a16="http://schemas.microsoft.com/office/drawing/2014/main" id="{6BA63A08-6201-434A-9A3F-9B1880F513B4}"/>
                  </a:ext>
                </a:extLst>
              </p:cNvPr>
              <p:cNvSpPr/>
              <p:nvPr/>
            </p:nvSpPr>
            <p:spPr>
              <a:xfrm>
                <a:off x="6065102" y="2280650"/>
                <a:ext cx="241793" cy="2998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项目介绍</a:t>
            </a:r>
          </a:p>
        </p:txBody>
      </p:sp>
      <p:grpSp>
        <p:nvGrpSpPr>
          <p:cNvPr id="32" name="组合 31">
            <a:extLst>
              <a:ext uri="{FF2B5EF4-FFF2-40B4-BE49-F238E27FC236}">
                <a16:creationId xmlns="" xmlns:a16="http://schemas.microsoft.com/office/drawing/2014/main" id="{D354AF52-A9E7-4831-8C69-44E95B60A19F}"/>
              </a:ext>
            </a:extLst>
          </p:cNvPr>
          <p:cNvGrpSpPr/>
          <p:nvPr/>
        </p:nvGrpSpPr>
        <p:grpSpPr>
          <a:xfrm>
            <a:off x="8964162" y="3181942"/>
            <a:ext cx="1092185" cy="2509361"/>
            <a:chOff x="749807" y="1824097"/>
            <a:chExt cx="1503466" cy="3454305"/>
          </a:xfrm>
          <a:solidFill>
            <a:srgbClr val="9DAC6E"/>
          </a:solidFill>
          <a:effectLst/>
        </p:grpSpPr>
        <p:sp>
          <p:nvSpPr>
            <p:cNvPr id="33" name="椭圆 32">
              <a:extLst>
                <a:ext uri="{FF2B5EF4-FFF2-40B4-BE49-F238E27FC236}">
                  <a16:creationId xmlns="" xmlns:a16="http://schemas.microsoft.com/office/drawing/2014/main" id="{D0ADCAC8-70BF-4619-AD5E-30D7E1240DB1}"/>
                </a:ext>
              </a:extLst>
            </p:cNvPr>
            <p:cNvSpPr/>
            <p:nvPr/>
          </p:nvSpPr>
          <p:spPr>
            <a:xfrm>
              <a:off x="1145286" y="1824097"/>
              <a:ext cx="704850" cy="704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梯形 8">
              <a:extLst>
                <a:ext uri="{FF2B5EF4-FFF2-40B4-BE49-F238E27FC236}">
                  <a16:creationId xmlns="" xmlns:a16="http://schemas.microsoft.com/office/drawing/2014/main" id="{6B0E78CF-E895-4A79-9702-B3498087296D}"/>
                </a:ext>
              </a:extLst>
            </p:cNvPr>
            <p:cNvSpPr/>
            <p:nvPr/>
          </p:nvSpPr>
          <p:spPr>
            <a:xfrm>
              <a:off x="785812" y="2647950"/>
              <a:ext cx="1403206" cy="1866587"/>
            </a:xfrm>
            <a:custGeom>
              <a:avLst/>
              <a:gdLst>
                <a:gd name="connsiteX0" fmla="*/ 0 w 1457325"/>
                <a:gd name="connsiteY0" fmla="*/ 1866587 h 1866587"/>
                <a:gd name="connsiteX1" fmla="*/ 469113 w 1457325"/>
                <a:gd name="connsiteY1" fmla="*/ 0 h 1866587"/>
                <a:gd name="connsiteX2" fmla="*/ 988212 w 1457325"/>
                <a:gd name="connsiteY2" fmla="*/ 0 h 1866587"/>
                <a:gd name="connsiteX3" fmla="*/ 1457325 w 1457325"/>
                <a:gd name="connsiteY3" fmla="*/ 1866587 h 1866587"/>
                <a:gd name="connsiteX4" fmla="*/ 0 w 1457325"/>
                <a:gd name="connsiteY4" fmla="*/ 1866587 h 1866587"/>
                <a:gd name="connsiteX0-1" fmla="*/ 0 w 1457325"/>
                <a:gd name="connsiteY0-2" fmla="*/ 1866587 h 1866587"/>
                <a:gd name="connsiteX1-3" fmla="*/ 469113 w 1457325"/>
                <a:gd name="connsiteY1-4" fmla="*/ 0 h 1866587"/>
                <a:gd name="connsiteX2-5" fmla="*/ 988212 w 1457325"/>
                <a:gd name="connsiteY2-6" fmla="*/ 0 h 1866587"/>
                <a:gd name="connsiteX3-7" fmla="*/ 1457325 w 1457325"/>
                <a:gd name="connsiteY3-8" fmla="*/ 1866587 h 1866587"/>
                <a:gd name="connsiteX4-9" fmla="*/ 1195388 w 1457325"/>
                <a:gd name="connsiteY4-10" fmla="*/ 1864364 h 1866587"/>
                <a:gd name="connsiteX5" fmla="*/ 0 w 1457325"/>
                <a:gd name="connsiteY5" fmla="*/ 1866587 h 1866587"/>
                <a:gd name="connsiteX0-11" fmla="*/ 0 w 1457325"/>
                <a:gd name="connsiteY0-12" fmla="*/ 1866587 h 1866587"/>
                <a:gd name="connsiteX1-13" fmla="*/ 469113 w 1457325"/>
                <a:gd name="connsiteY1-14" fmla="*/ 0 h 1866587"/>
                <a:gd name="connsiteX2-15" fmla="*/ 988212 w 1457325"/>
                <a:gd name="connsiteY2-16" fmla="*/ 0 h 1866587"/>
                <a:gd name="connsiteX3-17" fmla="*/ 1403206 w 1457325"/>
                <a:gd name="connsiteY3-18" fmla="*/ 1614982 h 1866587"/>
                <a:gd name="connsiteX4-19" fmla="*/ 1457325 w 1457325"/>
                <a:gd name="connsiteY4-20" fmla="*/ 1866587 h 1866587"/>
                <a:gd name="connsiteX5-21" fmla="*/ 1195388 w 1457325"/>
                <a:gd name="connsiteY5-22" fmla="*/ 1864364 h 1866587"/>
                <a:gd name="connsiteX6" fmla="*/ 0 w 1457325"/>
                <a:gd name="connsiteY6" fmla="*/ 1866587 h 1866587"/>
                <a:gd name="connsiteX0-23" fmla="*/ 0 w 1403206"/>
                <a:gd name="connsiteY0-24" fmla="*/ 1866587 h 1866587"/>
                <a:gd name="connsiteX1-25" fmla="*/ 469113 w 1403206"/>
                <a:gd name="connsiteY1-26" fmla="*/ 0 h 1866587"/>
                <a:gd name="connsiteX2-27" fmla="*/ 988212 w 1403206"/>
                <a:gd name="connsiteY2-28" fmla="*/ 0 h 1866587"/>
                <a:gd name="connsiteX3-29" fmla="*/ 1403206 w 1403206"/>
                <a:gd name="connsiteY3-30" fmla="*/ 1614982 h 1866587"/>
                <a:gd name="connsiteX4-31" fmla="*/ 1195388 w 1403206"/>
                <a:gd name="connsiteY4-32" fmla="*/ 1864364 h 1866587"/>
                <a:gd name="connsiteX5-33" fmla="*/ 0 w 1403206"/>
                <a:gd name="connsiteY5-34" fmla="*/ 1866587 h 1866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403206" h="1866587">
                  <a:moveTo>
                    <a:pt x="0" y="1866587"/>
                  </a:moveTo>
                  <a:lnTo>
                    <a:pt x="469113" y="0"/>
                  </a:lnTo>
                  <a:lnTo>
                    <a:pt x="988212" y="0"/>
                  </a:lnTo>
                  <a:lnTo>
                    <a:pt x="1403206" y="1614982"/>
                  </a:lnTo>
                  <a:lnTo>
                    <a:pt x="1195388" y="1864364"/>
                  </a:lnTo>
                  <a:lnTo>
                    <a:pt x="0" y="1866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9">
              <a:extLst>
                <a:ext uri="{FF2B5EF4-FFF2-40B4-BE49-F238E27FC236}">
                  <a16:creationId xmlns="" xmlns:a16="http://schemas.microsoft.com/office/drawing/2014/main" id="{5E6E0A20-201A-478F-BD30-BA1751F6C226}"/>
                </a:ext>
              </a:extLst>
            </p:cNvPr>
            <p:cNvSpPr/>
            <p:nvPr/>
          </p:nvSpPr>
          <p:spPr>
            <a:xfrm rot="4314963">
              <a:off x="1628716" y="3058998"/>
              <a:ext cx="980803" cy="26831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9024 h 257722"/>
                <a:gd name="connsiteX1-37" fmla="*/ 80845 w 1114680"/>
                <a:gd name="connsiteY1-38" fmla="*/ 213 h 257722"/>
                <a:gd name="connsiteX2-39" fmla="*/ 834422 w 1114680"/>
                <a:gd name="connsiteY2-40" fmla="*/ 0 h 257722"/>
                <a:gd name="connsiteX3-41" fmla="*/ 1114680 w 1114680"/>
                <a:gd name="connsiteY3-42" fmla="*/ 2122 h 257722"/>
                <a:gd name="connsiteX4-43" fmla="*/ 1114680 w 1114680"/>
                <a:gd name="connsiteY4-44" fmla="*/ 257722 h 257722"/>
                <a:gd name="connsiteX5-45" fmla="*/ 2280 w 1114680"/>
                <a:gd name="connsiteY5-46" fmla="*/ 257722 h 257722"/>
                <a:gd name="connsiteX6-47" fmla="*/ 0 w 1114680"/>
                <a:gd name="connsiteY6-48" fmla="*/ 79024 h 257722"/>
                <a:gd name="connsiteX0-49" fmla="*/ 0 w 1114680"/>
                <a:gd name="connsiteY0-50" fmla="*/ 79024 h 268310"/>
                <a:gd name="connsiteX1-51" fmla="*/ 80845 w 1114680"/>
                <a:gd name="connsiteY1-52" fmla="*/ 213 h 268310"/>
                <a:gd name="connsiteX2-53" fmla="*/ 834422 w 1114680"/>
                <a:gd name="connsiteY2-54" fmla="*/ 0 h 268310"/>
                <a:gd name="connsiteX3-55" fmla="*/ 1114680 w 1114680"/>
                <a:gd name="connsiteY3-56" fmla="*/ 2122 h 268310"/>
                <a:gd name="connsiteX4-57" fmla="*/ 1114680 w 1114680"/>
                <a:gd name="connsiteY4-58" fmla="*/ 257722 h 268310"/>
                <a:gd name="connsiteX5-59" fmla="*/ 960567 w 1114680"/>
                <a:gd name="connsiteY5-60" fmla="*/ 268310 h 268310"/>
                <a:gd name="connsiteX6-61" fmla="*/ 2280 w 1114680"/>
                <a:gd name="connsiteY6-62" fmla="*/ 257722 h 268310"/>
                <a:gd name="connsiteX7" fmla="*/ 0 w 1114680"/>
                <a:gd name="connsiteY7" fmla="*/ 79024 h 268310"/>
                <a:gd name="connsiteX0-63" fmla="*/ 0 w 1114680"/>
                <a:gd name="connsiteY0-64" fmla="*/ 79024 h 268310"/>
                <a:gd name="connsiteX1-65" fmla="*/ 80845 w 1114680"/>
                <a:gd name="connsiteY1-66" fmla="*/ 213 h 268310"/>
                <a:gd name="connsiteX2-67" fmla="*/ 834422 w 1114680"/>
                <a:gd name="connsiteY2-68" fmla="*/ 0 h 268310"/>
                <a:gd name="connsiteX3-69" fmla="*/ 1114680 w 1114680"/>
                <a:gd name="connsiteY3-70" fmla="*/ 2122 h 268310"/>
                <a:gd name="connsiteX4-71" fmla="*/ 960567 w 1114680"/>
                <a:gd name="connsiteY4-72" fmla="*/ 268310 h 268310"/>
                <a:gd name="connsiteX5-73" fmla="*/ 2280 w 1114680"/>
                <a:gd name="connsiteY5-74" fmla="*/ 257722 h 268310"/>
                <a:gd name="connsiteX6-75" fmla="*/ 0 w 1114680"/>
                <a:gd name="connsiteY6-76" fmla="*/ 79024 h 268310"/>
                <a:gd name="connsiteX0-77" fmla="*/ 0 w 960567"/>
                <a:gd name="connsiteY0-78" fmla="*/ 79024 h 268310"/>
                <a:gd name="connsiteX1-79" fmla="*/ 80845 w 960567"/>
                <a:gd name="connsiteY1-80" fmla="*/ 213 h 268310"/>
                <a:gd name="connsiteX2-81" fmla="*/ 834422 w 960567"/>
                <a:gd name="connsiteY2-82" fmla="*/ 0 h 268310"/>
                <a:gd name="connsiteX3-83" fmla="*/ 960567 w 960567"/>
                <a:gd name="connsiteY3-84" fmla="*/ 268310 h 268310"/>
                <a:gd name="connsiteX4-85" fmla="*/ 2280 w 960567"/>
                <a:gd name="connsiteY4-86" fmla="*/ 257722 h 268310"/>
                <a:gd name="connsiteX5-87" fmla="*/ 0 w 960567"/>
                <a:gd name="connsiteY5-88" fmla="*/ 79024 h 268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60567" h="268310">
                  <a:moveTo>
                    <a:pt x="0" y="79024"/>
                  </a:moveTo>
                  <a:lnTo>
                    <a:pt x="80845" y="213"/>
                  </a:lnTo>
                  <a:lnTo>
                    <a:pt x="834422" y="0"/>
                  </a:lnTo>
                  <a:lnTo>
                    <a:pt x="960567" y="268310"/>
                  </a:lnTo>
                  <a:lnTo>
                    <a:pt x="2280" y="257722"/>
                  </a:lnTo>
                  <a:lnTo>
                    <a:pt x="0" y="790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10">
              <a:extLst>
                <a:ext uri="{FF2B5EF4-FFF2-40B4-BE49-F238E27FC236}">
                  <a16:creationId xmlns="" xmlns:a16="http://schemas.microsoft.com/office/drawing/2014/main" id="{D9D4B2A0-327C-4725-8E14-71C633284CEA}"/>
                </a:ext>
              </a:extLst>
            </p:cNvPr>
            <p:cNvSpPr/>
            <p:nvPr/>
          </p:nvSpPr>
          <p:spPr>
            <a:xfrm rot="6530773">
              <a:off x="405367" y="3041461"/>
              <a:ext cx="956915" cy="268036"/>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65592"/>
                <a:gd name="connsiteX1-37" fmla="*/ 1110814 w 1110814"/>
                <a:gd name="connsiteY1-38" fmla="*/ 0 h 265592"/>
                <a:gd name="connsiteX2-39" fmla="*/ 1110814 w 1110814"/>
                <a:gd name="connsiteY2-40" fmla="*/ 255816 h 265592"/>
                <a:gd name="connsiteX3-41" fmla="*/ 879318 w 1110814"/>
                <a:gd name="connsiteY3-42" fmla="*/ 265592 h 265592"/>
                <a:gd name="connsiteX4-43" fmla="*/ 113780 w 1110814"/>
                <a:gd name="connsiteY4-44" fmla="*/ 253936 h 265592"/>
                <a:gd name="connsiteX5-45" fmla="*/ 6173 w 1110814"/>
                <a:gd name="connsiteY5-46" fmla="*/ 159826 h 265592"/>
                <a:gd name="connsiteX6-47" fmla="*/ 0 w 1110814"/>
                <a:gd name="connsiteY6-48" fmla="*/ 0 h 265592"/>
                <a:gd name="connsiteX0-49" fmla="*/ 0 w 1110814"/>
                <a:gd name="connsiteY0-50" fmla="*/ 2444 h 268036"/>
                <a:gd name="connsiteX1-51" fmla="*/ 956915 w 1110814"/>
                <a:gd name="connsiteY1-52" fmla="*/ 0 h 268036"/>
                <a:gd name="connsiteX2-53" fmla="*/ 1110814 w 1110814"/>
                <a:gd name="connsiteY2-54" fmla="*/ 2444 h 268036"/>
                <a:gd name="connsiteX3-55" fmla="*/ 1110814 w 1110814"/>
                <a:gd name="connsiteY3-56" fmla="*/ 258260 h 268036"/>
                <a:gd name="connsiteX4-57" fmla="*/ 879318 w 1110814"/>
                <a:gd name="connsiteY4-58" fmla="*/ 268036 h 268036"/>
                <a:gd name="connsiteX5-59" fmla="*/ 113780 w 1110814"/>
                <a:gd name="connsiteY5-60" fmla="*/ 256380 h 268036"/>
                <a:gd name="connsiteX6-61" fmla="*/ 6173 w 1110814"/>
                <a:gd name="connsiteY6-62" fmla="*/ 162270 h 268036"/>
                <a:gd name="connsiteX7" fmla="*/ 0 w 1110814"/>
                <a:gd name="connsiteY7" fmla="*/ 2444 h 268036"/>
                <a:gd name="connsiteX0-63" fmla="*/ 0 w 1110814"/>
                <a:gd name="connsiteY0-64" fmla="*/ 2444 h 268036"/>
                <a:gd name="connsiteX1-65" fmla="*/ 956915 w 1110814"/>
                <a:gd name="connsiteY1-66" fmla="*/ 0 h 268036"/>
                <a:gd name="connsiteX2-67" fmla="*/ 1110814 w 1110814"/>
                <a:gd name="connsiteY2-68" fmla="*/ 258260 h 268036"/>
                <a:gd name="connsiteX3-69" fmla="*/ 879318 w 1110814"/>
                <a:gd name="connsiteY3-70" fmla="*/ 268036 h 268036"/>
                <a:gd name="connsiteX4-71" fmla="*/ 113780 w 1110814"/>
                <a:gd name="connsiteY4-72" fmla="*/ 256380 h 268036"/>
                <a:gd name="connsiteX5-73" fmla="*/ 6173 w 1110814"/>
                <a:gd name="connsiteY5-74" fmla="*/ 162270 h 268036"/>
                <a:gd name="connsiteX6-75" fmla="*/ 0 w 1110814"/>
                <a:gd name="connsiteY6-76" fmla="*/ 2444 h 268036"/>
                <a:gd name="connsiteX0-77" fmla="*/ 0 w 956915"/>
                <a:gd name="connsiteY0-78" fmla="*/ 2444 h 268036"/>
                <a:gd name="connsiteX1-79" fmla="*/ 956915 w 956915"/>
                <a:gd name="connsiteY1-80" fmla="*/ 0 h 268036"/>
                <a:gd name="connsiteX2-81" fmla="*/ 879318 w 956915"/>
                <a:gd name="connsiteY2-82" fmla="*/ 268036 h 268036"/>
                <a:gd name="connsiteX3-83" fmla="*/ 113780 w 956915"/>
                <a:gd name="connsiteY3-84" fmla="*/ 256380 h 268036"/>
                <a:gd name="connsiteX4-85" fmla="*/ 6173 w 956915"/>
                <a:gd name="connsiteY4-86" fmla="*/ 162270 h 268036"/>
                <a:gd name="connsiteX5-87" fmla="*/ 0 w 956915"/>
                <a:gd name="connsiteY5-88" fmla="*/ 2444 h 2680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56915" h="268036">
                  <a:moveTo>
                    <a:pt x="0" y="2444"/>
                  </a:moveTo>
                  <a:lnTo>
                    <a:pt x="956915" y="0"/>
                  </a:lnTo>
                  <a:lnTo>
                    <a:pt x="879318" y="268036"/>
                  </a:lnTo>
                  <a:lnTo>
                    <a:pt x="113780" y="256380"/>
                  </a:lnTo>
                  <a:lnTo>
                    <a:pt x="6173" y="162270"/>
                  </a:lnTo>
                  <a:lnTo>
                    <a:pt x="0" y="24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 xmlns:a16="http://schemas.microsoft.com/office/drawing/2014/main" id="{54D8D098-E031-41BF-B837-FDA35CDFA9F7}"/>
                </a:ext>
              </a:extLst>
            </p:cNvPr>
            <p:cNvSpPr/>
            <p:nvPr/>
          </p:nvSpPr>
          <p:spPr>
            <a:xfrm>
              <a:off x="1190612"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 xmlns:a16="http://schemas.microsoft.com/office/drawing/2014/main" id="{13FFA2BA-ABCD-4377-A205-983DABA9F53E}"/>
                </a:ext>
              </a:extLst>
            </p:cNvPr>
            <p:cNvSpPr/>
            <p:nvPr/>
          </p:nvSpPr>
          <p:spPr>
            <a:xfrm>
              <a:off x="1640573"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 xmlns:a16="http://schemas.microsoft.com/office/drawing/2014/main" id="{F2702B64-5949-451A-8C04-5B62E6BDC5A9}"/>
                </a:ext>
              </a:extLst>
            </p:cNvPr>
            <p:cNvSpPr/>
            <p:nvPr/>
          </p:nvSpPr>
          <p:spPr>
            <a:xfrm>
              <a:off x="1190612"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 xmlns:a16="http://schemas.microsoft.com/office/drawing/2014/main" id="{57B4D400-3D9B-4630-A95F-53498CEBE63D}"/>
                </a:ext>
              </a:extLst>
            </p:cNvPr>
            <p:cNvSpPr/>
            <p:nvPr/>
          </p:nvSpPr>
          <p:spPr>
            <a:xfrm>
              <a:off x="1643048"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72">
              <a:extLst>
                <a:ext uri="{FF2B5EF4-FFF2-40B4-BE49-F238E27FC236}">
                  <a16:creationId xmlns="" xmlns:a16="http://schemas.microsoft.com/office/drawing/2014/main" id="{AE7F3A68-A763-4EAF-8166-939891C827AA}"/>
                </a:ext>
              </a:extLst>
            </p:cNvPr>
            <p:cNvSpPr/>
            <p:nvPr/>
          </p:nvSpPr>
          <p:spPr>
            <a:xfrm>
              <a:off x="885824" y="2647950"/>
              <a:ext cx="1247775"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a:extLst>
              <a:ext uri="{FF2B5EF4-FFF2-40B4-BE49-F238E27FC236}">
                <a16:creationId xmlns="" xmlns:a16="http://schemas.microsoft.com/office/drawing/2014/main" id="{99D51596-889C-4128-A35C-F2DE88A88B69}"/>
              </a:ext>
            </a:extLst>
          </p:cNvPr>
          <p:cNvSpPr txBox="1"/>
          <p:nvPr/>
        </p:nvSpPr>
        <p:spPr>
          <a:xfrm>
            <a:off x="5181036" y="1978898"/>
            <a:ext cx="1542410" cy="2215991"/>
          </a:xfrm>
          <a:prstGeom prst="rect">
            <a:avLst/>
          </a:prstGeom>
          <a:noFill/>
        </p:spPr>
        <p:txBody>
          <a:bodyPr wrap="none" rtlCol="0">
            <a:spAutoFit/>
          </a:bodyPr>
          <a:lstStyle/>
          <a:p>
            <a:r>
              <a:rPr lang="en-US" altLang="zh-CN" sz="13800" b="1" dirty="0">
                <a:solidFill>
                  <a:schemeClr val="bg1">
                    <a:lumMod val="50000"/>
                  </a:schemeClr>
                </a:solidFill>
                <a:latin typeface="Mistral" panose="03090702030407020403" pitchFamily="66" charset="0"/>
              </a:rPr>
              <a:t>VS</a:t>
            </a:r>
            <a:endParaRPr lang="zh-CN" altLang="en-US" sz="13800" b="1" dirty="0">
              <a:solidFill>
                <a:schemeClr val="bg1">
                  <a:lumMod val="50000"/>
                </a:schemeClr>
              </a:solidFill>
              <a:latin typeface="Mistral" panose="03090702030407020403" pitchFamily="66" charset="0"/>
            </a:endParaRPr>
          </a:p>
        </p:txBody>
      </p:sp>
      <p:sp>
        <p:nvSpPr>
          <p:cNvPr id="58" name="文本框 57">
            <a:extLst>
              <a:ext uri="{FF2B5EF4-FFF2-40B4-BE49-F238E27FC236}">
                <a16:creationId xmlns="" xmlns:a16="http://schemas.microsoft.com/office/drawing/2014/main" id="{3CCDA581-E7DC-45BC-9559-6B8396557D16}"/>
              </a:ext>
            </a:extLst>
          </p:cNvPr>
          <p:cNvSpPr txBox="1"/>
          <p:nvPr/>
        </p:nvSpPr>
        <p:spPr>
          <a:xfrm>
            <a:off x="4908952" y="3977752"/>
            <a:ext cx="2323621" cy="1323439"/>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华文细黑" panose="02010600040101010101" pitchFamily="2" charset="-122"/>
                <a:ea typeface="华文细黑" panose="02010600040101010101" pitchFamily="2" charset="-122"/>
              </a:rPr>
              <a:t>Text something here to make your audience understand what you are talking about.</a:t>
            </a:r>
            <a:endParaRPr lang="zh-CN" altLang="en-US" sz="16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nvGrpSpPr>
          <p:cNvPr id="59" name="组合 58">
            <a:extLst>
              <a:ext uri="{FF2B5EF4-FFF2-40B4-BE49-F238E27FC236}">
                <a16:creationId xmlns="" xmlns:a16="http://schemas.microsoft.com/office/drawing/2014/main" id="{405E30F2-5E69-4E60-86AA-AD0C4E62F82A}"/>
              </a:ext>
            </a:extLst>
          </p:cNvPr>
          <p:cNvGrpSpPr/>
          <p:nvPr/>
        </p:nvGrpSpPr>
        <p:grpSpPr>
          <a:xfrm>
            <a:off x="2003890" y="4877998"/>
            <a:ext cx="1990485" cy="779943"/>
            <a:chOff x="2820457" y="4395520"/>
            <a:chExt cx="1990485" cy="779943"/>
          </a:xfrm>
        </p:grpSpPr>
        <p:sp>
          <p:nvSpPr>
            <p:cNvPr id="60" name="Rectangle 23">
              <a:extLst>
                <a:ext uri="{FF2B5EF4-FFF2-40B4-BE49-F238E27FC236}">
                  <a16:creationId xmlns="" xmlns:a16="http://schemas.microsoft.com/office/drawing/2014/main" id="{1E001409-221E-4F8F-9D8D-5AF5A8D59AFC}"/>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 name="文本框 60">
              <a:extLst>
                <a:ext uri="{FF2B5EF4-FFF2-40B4-BE49-F238E27FC236}">
                  <a16:creationId xmlns="" xmlns:a16="http://schemas.microsoft.com/office/drawing/2014/main" id="{C92CB766-618F-4FEC-BD6C-D9D195DEA4D6}"/>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2" name="组合 61">
            <a:extLst>
              <a:ext uri="{FF2B5EF4-FFF2-40B4-BE49-F238E27FC236}">
                <a16:creationId xmlns="" xmlns:a16="http://schemas.microsoft.com/office/drawing/2014/main" id="{B18A7069-DDBB-423E-89C0-685D4C9E2731}"/>
              </a:ext>
            </a:extLst>
          </p:cNvPr>
          <p:cNvGrpSpPr/>
          <p:nvPr/>
        </p:nvGrpSpPr>
        <p:grpSpPr>
          <a:xfrm>
            <a:off x="8468553" y="1978898"/>
            <a:ext cx="1990485" cy="779943"/>
            <a:chOff x="2820457" y="4395520"/>
            <a:chExt cx="1990485" cy="779943"/>
          </a:xfrm>
        </p:grpSpPr>
        <p:sp>
          <p:nvSpPr>
            <p:cNvPr id="63" name="Rectangle 23">
              <a:extLst>
                <a:ext uri="{FF2B5EF4-FFF2-40B4-BE49-F238E27FC236}">
                  <a16:creationId xmlns="" xmlns:a16="http://schemas.microsoft.com/office/drawing/2014/main" id="{06B38CE7-7874-4B36-8AD2-93AB0566103C}"/>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文本框 63">
              <a:extLst>
                <a:ext uri="{FF2B5EF4-FFF2-40B4-BE49-F238E27FC236}">
                  <a16:creationId xmlns="" xmlns:a16="http://schemas.microsoft.com/office/drawing/2014/main" id="{079D5ECF-CB14-4852-83CA-7191341ACB1C}"/>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168562490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nodeType="afterEffect" p14:presetBounceEnd="68000">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14:bounceEnd="68000">
                                          <p:cBhvr additive="base">
                                            <p:cTn id="16" dur="500" fill="hold"/>
                                            <p:tgtEl>
                                              <p:spTgt spid="32"/>
                                            </p:tgtEl>
                                            <p:attrNameLst>
                                              <p:attrName>ppt_x</p:attrName>
                                            </p:attrNameLst>
                                          </p:cBhvr>
                                          <p:tavLst>
                                            <p:tav tm="0">
                                              <p:val>
                                                <p:strVal val="1+#ppt_w/2"/>
                                              </p:val>
                                            </p:tav>
                                            <p:tav tm="100000">
                                              <p:val>
                                                <p:strVal val="#ppt_x"/>
                                              </p:val>
                                            </p:tav>
                                          </p:tavLst>
                                        </p:anim>
                                        <p:anim calcmode="lin" valueType="num" p14:bounceEnd="68000">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14:presetBounceEnd="68000">
                                      <p:stCondLst>
                                        <p:cond delay="0"/>
                                      </p:stCondLst>
                                      <p:childTnLst>
                                        <p:set>
                                          <p:cBhvr>
                                            <p:cTn id="19" dur="1" fill="hold">
                                              <p:stCondLst>
                                                <p:cond delay="0"/>
                                              </p:stCondLst>
                                            </p:cTn>
                                            <p:tgtEl>
                                              <p:spTgt spid="65"/>
                                            </p:tgtEl>
                                            <p:attrNameLst>
                                              <p:attrName>style.visibility</p:attrName>
                                            </p:attrNameLst>
                                          </p:cBhvr>
                                          <p:to>
                                            <p:strVal val="visible"/>
                                          </p:to>
                                        </p:set>
                                        <p:anim calcmode="lin" valueType="num" p14:bounceEnd="68000">
                                          <p:cBhvr additive="base">
                                            <p:cTn id="20" dur="500" fill="hold"/>
                                            <p:tgtEl>
                                              <p:spTgt spid="65"/>
                                            </p:tgtEl>
                                            <p:attrNameLst>
                                              <p:attrName>ppt_x</p:attrName>
                                            </p:attrNameLst>
                                          </p:cBhvr>
                                          <p:tavLst>
                                            <p:tav tm="0">
                                              <p:val>
                                                <p:strVal val="0-#ppt_w/2"/>
                                              </p:val>
                                            </p:tav>
                                            <p:tav tm="100000">
                                              <p:val>
                                                <p:strVal val="#ppt_x"/>
                                              </p:val>
                                            </p:tav>
                                          </p:tavLst>
                                        </p:anim>
                                        <p:anim calcmode="lin" valueType="num" p14:bounceEnd="68000">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5"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1000" fill="hold"/>
                                            <p:tgtEl>
                                              <p:spTgt spid="57"/>
                                            </p:tgtEl>
                                            <p:attrNameLst>
                                              <p:attrName>ppt_w</p:attrName>
                                            </p:attrNameLst>
                                          </p:cBhvr>
                                          <p:tavLst>
                                            <p:tav tm="0">
                                              <p:val>
                                                <p:strVal val="#ppt_w*0.70"/>
                                              </p:val>
                                            </p:tav>
                                            <p:tav tm="100000">
                                              <p:val>
                                                <p:strVal val="#ppt_w"/>
                                              </p:val>
                                            </p:tav>
                                          </p:tavLst>
                                        </p:anim>
                                        <p:anim calcmode="lin" valueType="num">
                                          <p:cBhvr>
                                            <p:cTn id="26" dur="1000" fill="hold"/>
                                            <p:tgtEl>
                                              <p:spTgt spid="57"/>
                                            </p:tgtEl>
                                            <p:attrNameLst>
                                              <p:attrName>ppt_h</p:attrName>
                                            </p:attrNameLst>
                                          </p:cBhvr>
                                          <p:tavLst>
                                            <p:tav tm="0">
                                              <p:val>
                                                <p:strVal val="#ppt_h"/>
                                              </p:val>
                                            </p:tav>
                                            <p:tav tm="100000">
                                              <p:val>
                                                <p:strVal val="#ppt_h"/>
                                              </p:val>
                                            </p:tav>
                                          </p:tavLst>
                                        </p:anim>
                                        <p:animEffect transition="in" filter="fade">
                                          <p:cBhvr>
                                            <p:cTn id="27" dur="1000"/>
                                            <p:tgtEl>
                                              <p:spTgt spid="57"/>
                                            </p:tgtEl>
                                          </p:cBhvr>
                                        </p:animEffect>
                                      </p:childTnLst>
                                    </p:cTn>
                                  </p:par>
                                </p:childTnLst>
                              </p:cTn>
                            </p:par>
                            <p:par>
                              <p:cTn id="28" fill="hold">
                                <p:stCondLst>
                                  <p:cond delay="3000"/>
                                </p:stCondLst>
                                <p:childTnLst>
                                  <p:par>
                                    <p:cTn id="29" presetID="14" presetClass="entr" presetSubtype="10" fill="hold" grpId="0" nodeType="afterEffect">
                                      <p:stCondLst>
                                        <p:cond delay="0"/>
                                      </p:stCondLst>
                                      <p:iterate type="lt">
                                        <p:tmPct val="10000"/>
                                      </p:iterate>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300"/>
                                            <p:tgtEl>
                                              <p:spTgt spid="58"/>
                                            </p:tgtEl>
                                          </p:cBhvr>
                                        </p:animEffect>
                                      </p:childTnLst>
                                    </p:cTn>
                                  </p:par>
                                </p:childTnLst>
                              </p:cTn>
                            </p:par>
                            <p:par>
                              <p:cTn id="32" fill="hold">
                                <p:stCondLst>
                                  <p:cond delay="5310"/>
                                </p:stCondLst>
                                <p:childTnLst>
                                  <p:par>
                                    <p:cTn id="33" presetID="42" presetClass="entr" presetSubtype="0"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fade">
                                          <p:cBhvr>
                                            <p:cTn id="35" dur="1000"/>
                                            <p:tgtEl>
                                              <p:spTgt spid="59"/>
                                            </p:tgtEl>
                                          </p:cBhvr>
                                        </p:animEffect>
                                        <p:anim calcmode="lin" valueType="num">
                                          <p:cBhvr>
                                            <p:cTn id="36" dur="1000" fill="hold"/>
                                            <p:tgtEl>
                                              <p:spTgt spid="59"/>
                                            </p:tgtEl>
                                            <p:attrNameLst>
                                              <p:attrName>ppt_x</p:attrName>
                                            </p:attrNameLst>
                                          </p:cBhvr>
                                          <p:tavLst>
                                            <p:tav tm="0">
                                              <p:val>
                                                <p:strVal val="#ppt_x"/>
                                              </p:val>
                                            </p:tav>
                                            <p:tav tm="100000">
                                              <p:val>
                                                <p:strVal val="#ppt_x"/>
                                              </p:val>
                                            </p:tav>
                                          </p:tavLst>
                                        </p:anim>
                                        <p:anim calcmode="lin" valueType="num">
                                          <p:cBhvr>
                                            <p:cTn id="37" dur="1000" fill="hold"/>
                                            <p:tgtEl>
                                              <p:spTgt spid="59"/>
                                            </p:tgtEl>
                                            <p:attrNameLst>
                                              <p:attrName>ppt_y</p:attrName>
                                            </p:attrNameLst>
                                          </p:cBhvr>
                                          <p:tavLst>
                                            <p:tav tm="0">
                                              <p:val>
                                                <p:strVal val="#ppt_y+.1"/>
                                              </p:val>
                                            </p:tav>
                                            <p:tav tm="100000">
                                              <p:val>
                                                <p:strVal val="#ppt_y"/>
                                              </p:val>
                                            </p:tav>
                                          </p:tavLst>
                                        </p:anim>
                                      </p:childTnLst>
                                    </p:cTn>
                                  </p:par>
                                </p:childTnLst>
                              </p:cTn>
                            </p:par>
                            <p:par>
                              <p:cTn id="38" fill="hold">
                                <p:stCondLst>
                                  <p:cond delay="6310"/>
                                </p:stCondLst>
                                <p:childTnLst>
                                  <p:par>
                                    <p:cTn id="39" presetID="42" presetClass="entr" presetSubtype="0" fill="hold"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anim calcmode="lin" valueType="num">
                                          <p:cBhvr>
                                            <p:cTn id="42" dur="1000" fill="hold"/>
                                            <p:tgtEl>
                                              <p:spTgt spid="62"/>
                                            </p:tgtEl>
                                            <p:attrNameLst>
                                              <p:attrName>ppt_x</p:attrName>
                                            </p:attrNameLst>
                                          </p:cBhvr>
                                          <p:tavLst>
                                            <p:tav tm="0">
                                              <p:val>
                                                <p:strVal val="#ppt_x"/>
                                              </p:val>
                                            </p:tav>
                                            <p:tav tm="100000">
                                              <p:val>
                                                <p:strVal val="#ppt_x"/>
                                              </p:val>
                                            </p:tav>
                                          </p:tavLst>
                                        </p:anim>
                                        <p:anim calcmode="lin" valueType="num">
                                          <p:cBhvr>
                                            <p:cTn id="43"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7" grpId="0"/>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5"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1000" fill="hold"/>
                                            <p:tgtEl>
                                              <p:spTgt spid="57"/>
                                            </p:tgtEl>
                                            <p:attrNameLst>
                                              <p:attrName>ppt_w</p:attrName>
                                            </p:attrNameLst>
                                          </p:cBhvr>
                                          <p:tavLst>
                                            <p:tav tm="0">
                                              <p:val>
                                                <p:strVal val="#ppt_w*0.70"/>
                                              </p:val>
                                            </p:tav>
                                            <p:tav tm="100000">
                                              <p:val>
                                                <p:strVal val="#ppt_w"/>
                                              </p:val>
                                            </p:tav>
                                          </p:tavLst>
                                        </p:anim>
                                        <p:anim calcmode="lin" valueType="num">
                                          <p:cBhvr>
                                            <p:cTn id="26" dur="1000" fill="hold"/>
                                            <p:tgtEl>
                                              <p:spTgt spid="57"/>
                                            </p:tgtEl>
                                            <p:attrNameLst>
                                              <p:attrName>ppt_h</p:attrName>
                                            </p:attrNameLst>
                                          </p:cBhvr>
                                          <p:tavLst>
                                            <p:tav tm="0">
                                              <p:val>
                                                <p:strVal val="#ppt_h"/>
                                              </p:val>
                                            </p:tav>
                                            <p:tav tm="100000">
                                              <p:val>
                                                <p:strVal val="#ppt_h"/>
                                              </p:val>
                                            </p:tav>
                                          </p:tavLst>
                                        </p:anim>
                                        <p:animEffect transition="in" filter="fade">
                                          <p:cBhvr>
                                            <p:cTn id="27" dur="1000"/>
                                            <p:tgtEl>
                                              <p:spTgt spid="57"/>
                                            </p:tgtEl>
                                          </p:cBhvr>
                                        </p:animEffect>
                                      </p:childTnLst>
                                    </p:cTn>
                                  </p:par>
                                </p:childTnLst>
                              </p:cTn>
                            </p:par>
                            <p:par>
                              <p:cTn id="28" fill="hold">
                                <p:stCondLst>
                                  <p:cond delay="3000"/>
                                </p:stCondLst>
                                <p:childTnLst>
                                  <p:par>
                                    <p:cTn id="29" presetID="14" presetClass="entr" presetSubtype="10" fill="hold" grpId="0" nodeType="afterEffect">
                                      <p:stCondLst>
                                        <p:cond delay="0"/>
                                      </p:stCondLst>
                                      <p:iterate type="lt">
                                        <p:tmPct val="10000"/>
                                      </p:iterate>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300"/>
                                            <p:tgtEl>
                                              <p:spTgt spid="58"/>
                                            </p:tgtEl>
                                          </p:cBhvr>
                                        </p:animEffect>
                                      </p:childTnLst>
                                    </p:cTn>
                                  </p:par>
                                </p:childTnLst>
                              </p:cTn>
                            </p:par>
                            <p:par>
                              <p:cTn id="32" fill="hold">
                                <p:stCondLst>
                                  <p:cond delay="5310"/>
                                </p:stCondLst>
                                <p:childTnLst>
                                  <p:par>
                                    <p:cTn id="33" presetID="42" presetClass="entr" presetSubtype="0"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fade">
                                          <p:cBhvr>
                                            <p:cTn id="35" dur="1000"/>
                                            <p:tgtEl>
                                              <p:spTgt spid="59"/>
                                            </p:tgtEl>
                                          </p:cBhvr>
                                        </p:animEffect>
                                        <p:anim calcmode="lin" valueType="num">
                                          <p:cBhvr>
                                            <p:cTn id="36" dur="1000" fill="hold"/>
                                            <p:tgtEl>
                                              <p:spTgt spid="59"/>
                                            </p:tgtEl>
                                            <p:attrNameLst>
                                              <p:attrName>ppt_x</p:attrName>
                                            </p:attrNameLst>
                                          </p:cBhvr>
                                          <p:tavLst>
                                            <p:tav tm="0">
                                              <p:val>
                                                <p:strVal val="#ppt_x"/>
                                              </p:val>
                                            </p:tav>
                                            <p:tav tm="100000">
                                              <p:val>
                                                <p:strVal val="#ppt_x"/>
                                              </p:val>
                                            </p:tav>
                                          </p:tavLst>
                                        </p:anim>
                                        <p:anim calcmode="lin" valueType="num">
                                          <p:cBhvr>
                                            <p:cTn id="37" dur="1000" fill="hold"/>
                                            <p:tgtEl>
                                              <p:spTgt spid="59"/>
                                            </p:tgtEl>
                                            <p:attrNameLst>
                                              <p:attrName>ppt_y</p:attrName>
                                            </p:attrNameLst>
                                          </p:cBhvr>
                                          <p:tavLst>
                                            <p:tav tm="0">
                                              <p:val>
                                                <p:strVal val="#ppt_y+.1"/>
                                              </p:val>
                                            </p:tav>
                                            <p:tav tm="100000">
                                              <p:val>
                                                <p:strVal val="#ppt_y"/>
                                              </p:val>
                                            </p:tav>
                                          </p:tavLst>
                                        </p:anim>
                                      </p:childTnLst>
                                    </p:cTn>
                                  </p:par>
                                </p:childTnLst>
                              </p:cTn>
                            </p:par>
                            <p:par>
                              <p:cTn id="38" fill="hold">
                                <p:stCondLst>
                                  <p:cond delay="6310"/>
                                </p:stCondLst>
                                <p:childTnLst>
                                  <p:par>
                                    <p:cTn id="39" presetID="42" presetClass="entr" presetSubtype="0" fill="hold"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anim calcmode="lin" valueType="num">
                                          <p:cBhvr>
                                            <p:cTn id="42" dur="1000" fill="hold"/>
                                            <p:tgtEl>
                                              <p:spTgt spid="62"/>
                                            </p:tgtEl>
                                            <p:attrNameLst>
                                              <p:attrName>ppt_x</p:attrName>
                                            </p:attrNameLst>
                                          </p:cBhvr>
                                          <p:tavLst>
                                            <p:tav tm="0">
                                              <p:val>
                                                <p:strVal val="#ppt_x"/>
                                              </p:val>
                                            </p:tav>
                                            <p:tav tm="100000">
                                              <p:val>
                                                <p:strVal val="#ppt_x"/>
                                              </p:val>
                                            </p:tav>
                                          </p:tavLst>
                                        </p:anim>
                                        <p:anim calcmode="lin" valueType="num">
                                          <p:cBhvr>
                                            <p:cTn id="43"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7" grpId="0"/>
          <p:bldP spid="5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项目介绍</a:t>
            </a:r>
          </a:p>
        </p:txBody>
      </p:sp>
      <p:grpSp>
        <p:nvGrpSpPr>
          <p:cNvPr id="4" name="Group 3">
            <a:extLst>
              <a:ext uri="{FF2B5EF4-FFF2-40B4-BE49-F238E27FC236}">
                <a16:creationId xmlns="" xmlns:a16="http://schemas.microsoft.com/office/drawing/2014/main" id="{A15A93B8-E3B9-4C65-926E-BFB2CEDAA5C3}"/>
              </a:ext>
            </a:extLst>
          </p:cNvPr>
          <p:cNvGrpSpPr/>
          <p:nvPr/>
        </p:nvGrpSpPr>
        <p:grpSpPr>
          <a:xfrm>
            <a:off x="1963649" y="2152081"/>
            <a:ext cx="8091440" cy="3541061"/>
            <a:chOff x="1100786" y="1551735"/>
            <a:chExt cx="10052640" cy="4399344"/>
          </a:xfrm>
          <a:effectLst/>
        </p:grpSpPr>
        <p:sp>
          <p:nvSpPr>
            <p:cNvPr id="5" name="Freeform 21">
              <a:extLst>
                <a:ext uri="{FF2B5EF4-FFF2-40B4-BE49-F238E27FC236}">
                  <a16:creationId xmlns="" xmlns:a16="http://schemas.microsoft.com/office/drawing/2014/main" id="{EB8F210F-6582-4730-953D-BEABA1251E22}"/>
                </a:ext>
              </a:extLst>
            </p:cNvPr>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ounded Rectangle 4">
              <a:extLst>
                <a:ext uri="{FF2B5EF4-FFF2-40B4-BE49-F238E27FC236}">
                  <a16:creationId xmlns="" xmlns:a16="http://schemas.microsoft.com/office/drawing/2014/main" id="{7B9AC3BB-6739-40C7-9C4B-C54D018D3AC0}"/>
                </a:ext>
              </a:extLst>
            </p:cNvPr>
            <p:cNvSpPr/>
            <p:nvPr/>
          </p:nvSpPr>
          <p:spPr>
            <a:xfrm rot="19805282">
              <a:off x="1100786" y="3962064"/>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17">
              <a:extLst>
                <a:ext uri="{FF2B5EF4-FFF2-40B4-BE49-F238E27FC236}">
                  <a16:creationId xmlns="" xmlns:a16="http://schemas.microsoft.com/office/drawing/2014/main" id="{A9098CFE-AAB1-4319-93D6-F6F2241C43F7}"/>
                </a:ext>
              </a:extLst>
            </p:cNvPr>
            <p:cNvSpPr/>
            <p:nvPr/>
          </p:nvSpPr>
          <p:spPr>
            <a:xfrm rot="19805282">
              <a:off x="2976655" y="2907046"/>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ounded Rectangle 18">
              <a:extLst>
                <a:ext uri="{FF2B5EF4-FFF2-40B4-BE49-F238E27FC236}">
                  <a16:creationId xmlns="" xmlns:a16="http://schemas.microsoft.com/office/drawing/2014/main" id="{2BE5542C-2E0E-4D59-9526-05F39E247689}"/>
                </a:ext>
              </a:extLst>
            </p:cNvPr>
            <p:cNvSpPr/>
            <p:nvPr/>
          </p:nvSpPr>
          <p:spPr>
            <a:xfrm rot="19805282">
              <a:off x="4856481" y="3966200"/>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19">
              <a:extLst>
                <a:ext uri="{FF2B5EF4-FFF2-40B4-BE49-F238E27FC236}">
                  <a16:creationId xmlns="" xmlns:a16="http://schemas.microsoft.com/office/drawing/2014/main" id="{C8578ACA-4104-4186-B8B8-664075E5E2C7}"/>
                </a:ext>
              </a:extLst>
            </p:cNvPr>
            <p:cNvSpPr/>
            <p:nvPr/>
          </p:nvSpPr>
          <p:spPr>
            <a:xfrm rot="19805282">
              <a:off x="6750373" y="2907049"/>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20">
              <a:extLst>
                <a:ext uri="{FF2B5EF4-FFF2-40B4-BE49-F238E27FC236}">
                  <a16:creationId xmlns="" xmlns:a16="http://schemas.microsoft.com/office/drawing/2014/main" id="{9912FBF1-1762-451C-86DF-E3B5B7EFAEB3}"/>
                </a:ext>
              </a:extLst>
            </p:cNvPr>
            <p:cNvSpPr/>
            <p:nvPr/>
          </p:nvSpPr>
          <p:spPr>
            <a:xfrm rot="19805282">
              <a:off x="10518517" y="2907047"/>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22">
              <a:extLst>
                <a:ext uri="{FF2B5EF4-FFF2-40B4-BE49-F238E27FC236}">
                  <a16:creationId xmlns="" xmlns:a16="http://schemas.microsoft.com/office/drawing/2014/main" id="{8855FDED-FFD7-4D81-BDA5-B978FA26F055}"/>
                </a:ext>
              </a:extLst>
            </p:cNvPr>
            <p:cNvSpPr/>
            <p:nvPr/>
          </p:nvSpPr>
          <p:spPr>
            <a:xfrm rot="19805282">
              <a:off x="8614859" y="3962065"/>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23">
              <a:extLst>
                <a:ext uri="{FF2B5EF4-FFF2-40B4-BE49-F238E27FC236}">
                  <a16:creationId xmlns="" xmlns:a16="http://schemas.microsoft.com/office/drawing/2014/main" id="{3D90271D-955D-4105-85EF-7EF0CEAFE8A3}"/>
                </a:ext>
              </a:extLst>
            </p:cNvPr>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24">
              <a:extLst>
                <a:ext uri="{FF2B5EF4-FFF2-40B4-BE49-F238E27FC236}">
                  <a16:creationId xmlns="" xmlns:a16="http://schemas.microsoft.com/office/drawing/2014/main" id="{61571743-D676-43FF-BA51-587D00153C95}"/>
                </a:ext>
              </a:extLst>
            </p:cNvPr>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5">
              <a:extLst>
                <a:ext uri="{FF2B5EF4-FFF2-40B4-BE49-F238E27FC236}">
                  <a16:creationId xmlns="" xmlns:a16="http://schemas.microsoft.com/office/drawing/2014/main" id="{3396ACAB-0557-4A1E-A470-43045C856759}"/>
                </a:ext>
              </a:extLst>
            </p:cNvPr>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26">
              <a:extLst>
                <a:ext uri="{FF2B5EF4-FFF2-40B4-BE49-F238E27FC236}">
                  <a16:creationId xmlns="" xmlns:a16="http://schemas.microsoft.com/office/drawing/2014/main" id="{C5C237DC-7825-4F99-B1CE-52F3A02C8549}"/>
                </a:ext>
              </a:extLst>
            </p:cNvPr>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6" name="Straight Arrow Connector 37">
            <a:extLst>
              <a:ext uri="{FF2B5EF4-FFF2-40B4-BE49-F238E27FC236}">
                <a16:creationId xmlns="" xmlns:a16="http://schemas.microsoft.com/office/drawing/2014/main" id="{F35D5524-6699-4016-A07B-301C33FFF6B9}"/>
              </a:ext>
            </a:extLst>
          </p:cNvPr>
          <p:cNvCxnSpPr/>
          <p:nvPr/>
        </p:nvCxnSpPr>
        <p:spPr>
          <a:xfrm>
            <a:off x="3729070" y="3922612"/>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40">
            <a:extLst>
              <a:ext uri="{FF2B5EF4-FFF2-40B4-BE49-F238E27FC236}">
                <a16:creationId xmlns="" xmlns:a16="http://schemas.microsoft.com/office/drawing/2014/main" id="{B9E75537-6397-4E2B-ACBB-23BC666BC540}"/>
              </a:ext>
            </a:extLst>
          </p:cNvPr>
          <p:cNvCxnSpPr/>
          <p:nvPr/>
        </p:nvCxnSpPr>
        <p:spPr>
          <a:xfrm>
            <a:off x="6766561" y="3922612"/>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41">
            <a:extLst>
              <a:ext uri="{FF2B5EF4-FFF2-40B4-BE49-F238E27FC236}">
                <a16:creationId xmlns="" xmlns:a16="http://schemas.microsoft.com/office/drawing/2014/main" id="{3E81D728-C5F0-4152-87C4-6BCD82A4209F}"/>
              </a:ext>
            </a:extLst>
          </p:cNvPr>
          <p:cNvCxnSpPr/>
          <p:nvPr/>
        </p:nvCxnSpPr>
        <p:spPr>
          <a:xfrm flipV="1">
            <a:off x="8282785" y="3149559"/>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42">
            <a:extLst>
              <a:ext uri="{FF2B5EF4-FFF2-40B4-BE49-F238E27FC236}">
                <a16:creationId xmlns="" xmlns:a16="http://schemas.microsoft.com/office/drawing/2014/main" id="{A702411D-7EE4-450E-80F5-8DFAD4D7A8BE}"/>
              </a:ext>
            </a:extLst>
          </p:cNvPr>
          <p:cNvCxnSpPr/>
          <p:nvPr/>
        </p:nvCxnSpPr>
        <p:spPr>
          <a:xfrm flipV="1">
            <a:off x="5257099" y="3149559"/>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 xmlns:a16="http://schemas.microsoft.com/office/drawing/2014/main" id="{0E3B61E8-FD1A-404D-B7AF-F35946BA5B13}"/>
              </a:ext>
            </a:extLst>
          </p:cNvPr>
          <p:cNvGrpSpPr/>
          <p:nvPr/>
        </p:nvGrpSpPr>
        <p:grpSpPr>
          <a:xfrm>
            <a:off x="2733827" y="4883263"/>
            <a:ext cx="1990485" cy="779943"/>
            <a:chOff x="2820457" y="4395520"/>
            <a:chExt cx="1990485" cy="779943"/>
          </a:xfrm>
        </p:grpSpPr>
        <p:sp>
          <p:nvSpPr>
            <p:cNvPr id="21" name="Rectangle 23">
              <a:extLst>
                <a:ext uri="{FF2B5EF4-FFF2-40B4-BE49-F238E27FC236}">
                  <a16:creationId xmlns="" xmlns:a16="http://schemas.microsoft.com/office/drawing/2014/main" id="{7AA7F921-16A8-42F5-88D4-1347D2EFA1EC}"/>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文本框 21">
              <a:extLst>
                <a:ext uri="{FF2B5EF4-FFF2-40B4-BE49-F238E27FC236}">
                  <a16:creationId xmlns="" xmlns:a16="http://schemas.microsoft.com/office/drawing/2014/main" id="{0F51E3A8-FD11-49FE-8A2D-074E86101723}"/>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 xmlns:a16="http://schemas.microsoft.com/office/drawing/2014/main" id="{8FD0792E-54F7-4BE0-8A71-259B0D9218F4}"/>
              </a:ext>
            </a:extLst>
          </p:cNvPr>
          <p:cNvGrpSpPr/>
          <p:nvPr/>
        </p:nvGrpSpPr>
        <p:grpSpPr>
          <a:xfrm>
            <a:off x="4261857" y="1978898"/>
            <a:ext cx="1990485" cy="779943"/>
            <a:chOff x="4348487" y="1491155"/>
            <a:chExt cx="1990485" cy="779943"/>
          </a:xfrm>
        </p:grpSpPr>
        <p:sp>
          <p:nvSpPr>
            <p:cNvPr id="24" name="Rectangle 23">
              <a:extLst>
                <a:ext uri="{FF2B5EF4-FFF2-40B4-BE49-F238E27FC236}">
                  <a16:creationId xmlns="" xmlns:a16="http://schemas.microsoft.com/office/drawing/2014/main" id="{41A15EB7-0BC3-477A-8D8F-87286FE71E18}"/>
                </a:ext>
              </a:extLst>
            </p:cNvPr>
            <p:cNvSpPr/>
            <p:nvPr/>
          </p:nvSpPr>
          <p:spPr>
            <a:xfrm>
              <a:off x="4348487"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文本框 24">
              <a:extLst>
                <a:ext uri="{FF2B5EF4-FFF2-40B4-BE49-F238E27FC236}">
                  <a16:creationId xmlns="" xmlns:a16="http://schemas.microsoft.com/office/drawing/2014/main" id="{EA897F67-54EE-4864-993A-FA016A1CB897}"/>
                </a:ext>
              </a:extLst>
            </p:cNvPr>
            <p:cNvSpPr txBox="1"/>
            <p:nvPr/>
          </p:nvSpPr>
          <p:spPr>
            <a:xfrm>
              <a:off x="4394993" y="1491155"/>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 xmlns:a16="http://schemas.microsoft.com/office/drawing/2014/main" id="{C64DF458-4BF4-41B6-9F33-43B7AD034921}"/>
              </a:ext>
            </a:extLst>
          </p:cNvPr>
          <p:cNvGrpSpPr/>
          <p:nvPr/>
        </p:nvGrpSpPr>
        <p:grpSpPr>
          <a:xfrm>
            <a:off x="5771319" y="4883263"/>
            <a:ext cx="1990485" cy="779943"/>
            <a:chOff x="5857949" y="4395520"/>
            <a:chExt cx="1990485" cy="779943"/>
          </a:xfrm>
        </p:grpSpPr>
        <p:sp>
          <p:nvSpPr>
            <p:cNvPr id="27" name="Rectangle 23">
              <a:extLst>
                <a:ext uri="{FF2B5EF4-FFF2-40B4-BE49-F238E27FC236}">
                  <a16:creationId xmlns="" xmlns:a16="http://schemas.microsoft.com/office/drawing/2014/main" id="{0A013AF2-4009-49E8-9C05-7AA311F3AEC7}"/>
                </a:ext>
              </a:extLst>
            </p:cNvPr>
            <p:cNvSpPr/>
            <p:nvPr/>
          </p:nvSpPr>
          <p:spPr>
            <a:xfrm>
              <a:off x="5857949"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文本框 27">
              <a:extLst>
                <a:ext uri="{FF2B5EF4-FFF2-40B4-BE49-F238E27FC236}">
                  <a16:creationId xmlns="" xmlns:a16="http://schemas.microsoft.com/office/drawing/2014/main" id="{CFCD7CE6-A182-4BAA-B02D-2C067C3EE81C}"/>
                </a:ext>
              </a:extLst>
            </p:cNvPr>
            <p:cNvSpPr txBox="1"/>
            <p:nvPr/>
          </p:nvSpPr>
          <p:spPr>
            <a:xfrm>
              <a:off x="5904456"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73948038-3F95-45FC-8D29-7EE0A85C96E7}"/>
              </a:ext>
            </a:extLst>
          </p:cNvPr>
          <p:cNvGrpSpPr/>
          <p:nvPr/>
        </p:nvGrpSpPr>
        <p:grpSpPr>
          <a:xfrm>
            <a:off x="7287543" y="1978898"/>
            <a:ext cx="1990485" cy="779943"/>
            <a:chOff x="7374173" y="1491155"/>
            <a:chExt cx="1990485" cy="779943"/>
          </a:xfrm>
        </p:grpSpPr>
        <p:sp>
          <p:nvSpPr>
            <p:cNvPr id="30" name="Rectangle 23">
              <a:extLst>
                <a:ext uri="{FF2B5EF4-FFF2-40B4-BE49-F238E27FC236}">
                  <a16:creationId xmlns="" xmlns:a16="http://schemas.microsoft.com/office/drawing/2014/main" id="{5E551FE8-50D0-4FF3-92FF-58DDF8EEFFE2}"/>
                </a:ext>
              </a:extLst>
            </p:cNvPr>
            <p:cNvSpPr/>
            <p:nvPr/>
          </p:nvSpPr>
          <p:spPr>
            <a:xfrm>
              <a:off x="7374173"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文本框 30">
              <a:extLst>
                <a:ext uri="{FF2B5EF4-FFF2-40B4-BE49-F238E27FC236}">
                  <a16:creationId xmlns="" xmlns:a16="http://schemas.microsoft.com/office/drawing/2014/main" id="{1E5D8488-4A31-4E4D-8B06-E9AF49C3D9A3}"/>
                </a:ext>
              </a:extLst>
            </p:cNvPr>
            <p:cNvSpPr txBox="1"/>
            <p:nvPr/>
          </p:nvSpPr>
          <p:spPr>
            <a:xfrm>
              <a:off x="7420680" y="1491155"/>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149301809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000"/>
                                        <p:tgtEl>
                                          <p:spTgt spid="4"/>
                                        </p:tgtEl>
                                      </p:cBhvr>
                                    </p:animEffect>
                                  </p:childTnLst>
                                </p:cTn>
                              </p:par>
                            </p:childTnLst>
                          </p:cTn>
                        </p:par>
                        <p:par>
                          <p:cTn id="17" fill="hold">
                            <p:stCondLst>
                              <p:cond delay="25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par>
                          <p:cTn id="21" fill="hold">
                            <p:stCondLst>
                              <p:cond delay="3000"/>
                            </p:stCondLst>
                            <p:childTnLst>
                              <p:par>
                                <p:cTn id="22" presetID="42"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22" presetClass="entr" presetSubtype="4"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par>
                          <p:cTn id="31" fill="hold">
                            <p:stCondLst>
                              <p:cond delay="4500"/>
                            </p:stCondLst>
                            <p:childTnLst>
                              <p:par>
                                <p:cTn id="32" presetID="47"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par>
                          <p:cTn id="37" fill="hold">
                            <p:stCondLst>
                              <p:cond delay="5500"/>
                            </p:stCondLst>
                            <p:childTnLst>
                              <p:par>
                                <p:cTn id="38" presetID="22" presetClass="entr" presetSubtype="1"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500"/>
                                        <p:tgtEl>
                                          <p:spTgt spid="17"/>
                                        </p:tgtEl>
                                      </p:cBhvr>
                                    </p:animEffect>
                                  </p:childTnLst>
                                </p:cTn>
                              </p:par>
                            </p:childTnLst>
                          </p:cTn>
                        </p:par>
                        <p:par>
                          <p:cTn id="41" fill="hold">
                            <p:stCondLst>
                              <p:cond delay="6000"/>
                            </p:stCondLst>
                            <p:childTnLst>
                              <p:par>
                                <p:cTn id="42" presetID="42" presetClass="entr" presetSubtype="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22" presetClass="entr" presetSubtype="4"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childTnLst>
                          </p:cTn>
                        </p:par>
                        <p:par>
                          <p:cTn id="51" fill="hold">
                            <p:stCondLst>
                              <p:cond delay="7500"/>
                            </p:stCondLst>
                            <p:childTnLst>
                              <p:par>
                                <p:cTn id="52" presetID="47" presetClass="entr" presetSubtype="0"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项目介绍</a:t>
            </a:r>
          </a:p>
        </p:txBody>
      </p:sp>
      <p:grpSp>
        <p:nvGrpSpPr>
          <p:cNvPr id="4" name="组合 3">
            <a:extLst>
              <a:ext uri="{FF2B5EF4-FFF2-40B4-BE49-F238E27FC236}">
                <a16:creationId xmlns="" xmlns:a16="http://schemas.microsoft.com/office/drawing/2014/main" id="{7D923032-4A04-45D6-80EB-DA039D897282}"/>
              </a:ext>
            </a:extLst>
          </p:cNvPr>
          <p:cNvGrpSpPr/>
          <p:nvPr/>
        </p:nvGrpSpPr>
        <p:grpSpPr>
          <a:xfrm>
            <a:off x="4989066" y="2124415"/>
            <a:ext cx="2437292" cy="3921712"/>
            <a:chOff x="1182201" y="2080214"/>
            <a:chExt cx="2437292" cy="3921712"/>
          </a:xfrm>
          <a:solidFill>
            <a:srgbClr val="9DAC6E"/>
          </a:solidFill>
        </p:grpSpPr>
        <p:grpSp>
          <p:nvGrpSpPr>
            <p:cNvPr id="5" name="组合 64">
              <a:extLst>
                <a:ext uri="{FF2B5EF4-FFF2-40B4-BE49-F238E27FC236}">
                  <a16:creationId xmlns="" xmlns:a16="http://schemas.microsoft.com/office/drawing/2014/main" id="{563A1A4A-1BA7-4A9C-B4BB-665E97E9E2EB}"/>
                </a:ext>
              </a:extLst>
            </p:cNvPr>
            <p:cNvGrpSpPr/>
            <p:nvPr/>
          </p:nvGrpSpPr>
          <p:grpSpPr>
            <a:xfrm>
              <a:off x="2350459" y="4431836"/>
              <a:ext cx="135925" cy="475715"/>
              <a:chOff x="2752726" y="4344988"/>
              <a:chExt cx="184150" cy="644525"/>
            </a:xfrm>
            <a:grpFill/>
          </p:grpSpPr>
          <p:sp>
            <p:nvSpPr>
              <p:cNvPr id="209" name="Freeform 101">
                <a:extLst>
                  <a:ext uri="{FF2B5EF4-FFF2-40B4-BE49-F238E27FC236}">
                    <a16:creationId xmlns="" xmlns:a16="http://schemas.microsoft.com/office/drawing/2014/main" id="{A8E8605C-392A-4115-82F0-8B4B2E3DC918}"/>
                  </a:ext>
                </a:extLst>
              </p:cNvPr>
              <p:cNvSpPr>
                <a:spLocks/>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10" name="Freeform 102">
                <a:extLst>
                  <a:ext uri="{FF2B5EF4-FFF2-40B4-BE49-F238E27FC236}">
                    <a16:creationId xmlns="" xmlns:a16="http://schemas.microsoft.com/office/drawing/2014/main" id="{F6B0E10F-82F3-453D-A4C0-CD36D33DFB65}"/>
                  </a:ext>
                </a:extLst>
              </p:cNvPr>
              <p:cNvSpPr>
                <a:spLocks/>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11" name="Freeform 103">
                <a:extLst>
                  <a:ext uri="{FF2B5EF4-FFF2-40B4-BE49-F238E27FC236}">
                    <a16:creationId xmlns="" xmlns:a16="http://schemas.microsoft.com/office/drawing/2014/main" id="{08495B36-DFE4-42EC-B2DD-D39B4B0485BC}"/>
                  </a:ext>
                </a:extLst>
              </p:cNvPr>
              <p:cNvSpPr>
                <a:spLocks/>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12" name="Freeform 104">
                <a:extLst>
                  <a:ext uri="{FF2B5EF4-FFF2-40B4-BE49-F238E27FC236}">
                    <a16:creationId xmlns="" xmlns:a16="http://schemas.microsoft.com/office/drawing/2014/main" id="{553041D7-4D7B-4796-80B0-4540D077BB27}"/>
                  </a:ext>
                </a:extLst>
              </p:cNvPr>
              <p:cNvSpPr>
                <a:spLocks/>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6" name="组合 69">
              <a:extLst>
                <a:ext uri="{FF2B5EF4-FFF2-40B4-BE49-F238E27FC236}">
                  <a16:creationId xmlns="" xmlns:a16="http://schemas.microsoft.com/office/drawing/2014/main" id="{2DB9D981-AFB3-42EE-A5A3-DBF14C160BBE}"/>
                </a:ext>
              </a:extLst>
            </p:cNvPr>
            <p:cNvGrpSpPr/>
            <p:nvPr/>
          </p:nvGrpSpPr>
          <p:grpSpPr>
            <a:xfrm>
              <a:off x="1900497" y="4864197"/>
              <a:ext cx="1044051" cy="1137729"/>
              <a:chOff x="2143126" y="4930775"/>
              <a:chExt cx="1414463" cy="1541463"/>
            </a:xfrm>
            <a:grpFill/>
          </p:grpSpPr>
          <p:sp>
            <p:nvSpPr>
              <p:cNvPr id="112" name="Freeform 5">
                <a:extLst>
                  <a:ext uri="{FF2B5EF4-FFF2-40B4-BE49-F238E27FC236}">
                    <a16:creationId xmlns="" xmlns:a16="http://schemas.microsoft.com/office/drawing/2014/main" id="{17BAC28A-500C-4C03-963F-C55D003A81AC}"/>
                  </a:ext>
                </a:extLst>
              </p:cNvPr>
              <p:cNvSpPr>
                <a:spLocks/>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3" name="Freeform 6">
                <a:extLst>
                  <a:ext uri="{FF2B5EF4-FFF2-40B4-BE49-F238E27FC236}">
                    <a16:creationId xmlns="" xmlns:a16="http://schemas.microsoft.com/office/drawing/2014/main" id="{5677E34F-16A3-483C-821E-8A47D81571E0}"/>
                  </a:ext>
                </a:extLst>
              </p:cNvPr>
              <p:cNvSpPr>
                <a:spLocks/>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4" name="Freeform 7">
                <a:extLst>
                  <a:ext uri="{FF2B5EF4-FFF2-40B4-BE49-F238E27FC236}">
                    <a16:creationId xmlns="" xmlns:a16="http://schemas.microsoft.com/office/drawing/2014/main" id="{84D5E16A-F4E9-422D-A4DD-D412E70EB83A}"/>
                  </a:ext>
                </a:extLst>
              </p:cNvPr>
              <p:cNvSpPr>
                <a:spLocks/>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5" name="Freeform 8">
                <a:extLst>
                  <a:ext uri="{FF2B5EF4-FFF2-40B4-BE49-F238E27FC236}">
                    <a16:creationId xmlns="" xmlns:a16="http://schemas.microsoft.com/office/drawing/2014/main" id="{6DB1032B-BEA7-4A29-AF1B-927E17050798}"/>
                  </a:ext>
                </a:extLst>
              </p:cNvPr>
              <p:cNvSpPr>
                <a:spLocks/>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6" name="Freeform 9">
                <a:extLst>
                  <a:ext uri="{FF2B5EF4-FFF2-40B4-BE49-F238E27FC236}">
                    <a16:creationId xmlns="" xmlns:a16="http://schemas.microsoft.com/office/drawing/2014/main" id="{3499C8CF-BCFD-4729-B4A9-86BDF6110F1A}"/>
                  </a:ext>
                </a:extLst>
              </p:cNvPr>
              <p:cNvSpPr>
                <a:spLocks/>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7" name="Freeform 10">
                <a:extLst>
                  <a:ext uri="{FF2B5EF4-FFF2-40B4-BE49-F238E27FC236}">
                    <a16:creationId xmlns="" xmlns:a16="http://schemas.microsoft.com/office/drawing/2014/main" id="{D52417BC-4137-472B-85E5-35508C0B2CD8}"/>
                  </a:ext>
                </a:extLst>
              </p:cNvPr>
              <p:cNvSpPr>
                <a:spLocks/>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8" name="Freeform 11">
                <a:extLst>
                  <a:ext uri="{FF2B5EF4-FFF2-40B4-BE49-F238E27FC236}">
                    <a16:creationId xmlns="" xmlns:a16="http://schemas.microsoft.com/office/drawing/2014/main" id="{F23EF38A-E35E-4AFB-B5CC-9207E5CF50CD}"/>
                  </a:ext>
                </a:extLst>
              </p:cNvPr>
              <p:cNvSpPr>
                <a:spLocks/>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9" name="Freeform 12">
                <a:extLst>
                  <a:ext uri="{FF2B5EF4-FFF2-40B4-BE49-F238E27FC236}">
                    <a16:creationId xmlns="" xmlns:a16="http://schemas.microsoft.com/office/drawing/2014/main" id="{51C78819-D6A0-4128-9030-0B45F3D38932}"/>
                  </a:ext>
                </a:extLst>
              </p:cNvPr>
              <p:cNvSpPr>
                <a:spLocks/>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0" name="Freeform 13">
                <a:extLst>
                  <a:ext uri="{FF2B5EF4-FFF2-40B4-BE49-F238E27FC236}">
                    <a16:creationId xmlns="" xmlns:a16="http://schemas.microsoft.com/office/drawing/2014/main" id="{006AC42F-D888-4450-9D43-B71713BFA5FB}"/>
                  </a:ext>
                </a:extLst>
              </p:cNvPr>
              <p:cNvSpPr>
                <a:spLocks/>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1" name="Freeform 14">
                <a:extLst>
                  <a:ext uri="{FF2B5EF4-FFF2-40B4-BE49-F238E27FC236}">
                    <a16:creationId xmlns="" xmlns:a16="http://schemas.microsoft.com/office/drawing/2014/main" id="{E0D8AD54-C4CF-4030-BE70-68F574ACA9F5}"/>
                  </a:ext>
                </a:extLst>
              </p:cNvPr>
              <p:cNvSpPr>
                <a:spLocks/>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2" name="Freeform 15">
                <a:extLst>
                  <a:ext uri="{FF2B5EF4-FFF2-40B4-BE49-F238E27FC236}">
                    <a16:creationId xmlns="" xmlns:a16="http://schemas.microsoft.com/office/drawing/2014/main" id="{81D44774-69B8-4A8F-AC5D-07A90F5D9756}"/>
                  </a:ext>
                </a:extLst>
              </p:cNvPr>
              <p:cNvSpPr>
                <a:spLocks/>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3" name="Freeform 16">
                <a:extLst>
                  <a:ext uri="{FF2B5EF4-FFF2-40B4-BE49-F238E27FC236}">
                    <a16:creationId xmlns="" xmlns:a16="http://schemas.microsoft.com/office/drawing/2014/main" id="{07A6B1B0-8EA4-4C8C-BB43-71D111632245}"/>
                  </a:ext>
                </a:extLst>
              </p:cNvPr>
              <p:cNvSpPr>
                <a:spLocks/>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4" name="Freeform 17">
                <a:extLst>
                  <a:ext uri="{FF2B5EF4-FFF2-40B4-BE49-F238E27FC236}">
                    <a16:creationId xmlns="" xmlns:a16="http://schemas.microsoft.com/office/drawing/2014/main" id="{AEA72A4B-E0C4-4AE0-BD0D-B9F6CF8DA14E}"/>
                  </a:ext>
                </a:extLst>
              </p:cNvPr>
              <p:cNvSpPr>
                <a:spLocks/>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5" name="Freeform 18">
                <a:extLst>
                  <a:ext uri="{FF2B5EF4-FFF2-40B4-BE49-F238E27FC236}">
                    <a16:creationId xmlns="" xmlns:a16="http://schemas.microsoft.com/office/drawing/2014/main" id="{36E98034-2D44-40C5-8699-5ACD1CD743B4}"/>
                  </a:ext>
                </a:extLst>
              </p:cNvPr>
              <p:cNvSpPr>
                <a:spLocks/>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6" name="Freeform 19">
                <a:extLst>
                  <a:ext uri="{FF2B5EF4-FFF2-40B4-BE49-F238E27FC236}">
                    <a16:creationId xmlns="" xmlns:a16="http://schemas.microsoft.com/office/drawing/2014/main" id="{CDA7A492-1BF6-4A91-9003-72E93FADC44F}"/>
                  </a:ext>
                </a:extLst>
              </p:cNvPr>
              <p:cNvSpPr>
                <a:spLocks/>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7" name="Freeform 20">
                <a:extLst>
                  <a:ext uri="{FF2B5EF4-FFF2-40B4-BE49-F238E27FC236}">
                    <a16:creationId xmlns="" xmlns:a16="http://schemas.microsoft.com/office/drawing/2014/main" id="{9C6250CE-54C6-4B80-9342-31130CD8FA2A}"/>
                  </a:ext>
                </a:extLst>
              </p:cNvPr>
              <p:cNvSpPr>
                <a:spLocks/>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8" name="Freeform 21">
                <a:extLst>
                  <a:ext uri="{FF2B5EF4-FFF2-40B4-BE49-F238E27FC236}">
                    <a16:creationId xmlns="" xmlns:a16="http://schemas.microsoft.com/office/drawing/2014/main" id="{CED55913-F61D-4F7A-972F-52F6854F5F17}"/>
                  </a:ext>
                </a:extLst>
              </p:cNvPr>
              <p:cNvSpPr>
                <a:spLocks/>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9" name="Freeform 22">
                <a:extLst>
                  <a:ext uri="{FF2B5EF4-FFF2-40B4-BE49-F238E27FC236}">
                    <a16:creationId xmlns="" xmlns:a16="http://schemas.microsoft.com/office/drawing/2014/main" id="{D9282DB6-8817-4267-AB8C-CED0579F1BC2}"/>
                  </a:ext>
                </a:extLst>
              </p:cNvPr>
              <p:cNvSpPr>
                <a:spLocks/>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0" name="Freeform 23">
                <a:extLst>
                  <a:ext uri="{FF2B5EF4-FFF2-40B4-BE49-F238E27FC236}">
                    <a16:creationId xmlns="" xmlns:a16="http://schemas.microsoft.com/office/drawing/2014/main" id="{86BF7718-4AFA-4B10-8559-EE7058D824A8}"/>
                  </a:ext>
                </a:extLst>
              </p:cNvPr>
              <p:cNvSpPr>
                <a:spLocks/>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1" name="Freeform 24">
                <a:extLst>
                  <a:ext uri="{FF2B5EF4-FFF2-40B4-BE49-F238E27FC236}">
                    <a16:creationId xmlns="" xmlns:a16="http://schemas.microsoft.com/office/drawing/2014/main" id="{029AF929-0F15-4B96-80B9-E4A2B99FB909}"/>
                  </a:ext>
                </a:extLst>
              </p:cNvPr>
              <p:cNvSpPr>
                <a:spLocks/>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2" name="Freeform 25">
                <a:extLst>
                  <a:ext uri="{FF2B5EF4-FFF2-40B4-BE49-F238E27FC236}">
                    <a16:creationId xmlns="" xmlns:a16="http://schemas.microsoft.com/office/drawing/2014/main" id="{DE75CA46-5F45-4C76-A675-6FA7667CBFEF}"/>
                  </a:ext>
                </a:extLst>
              </p:cNvPr>
              <p:cNvSpPr>
                <a:spLocks/>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3" name="Freeform 26">
                <a:extLst>
                  <a:ext uri="{FF2B5EF4-FFF2-40B4-BE49-F238E27FC236}">
                    <a16:creationId xmlns="" xmlns:a16="http://schemas.microsoft.com/office/drawing/2014/main" id="{7C15CCF2-542A-4124-ACF6-521832518310}"/>
                  </a:ext>
                </a:extLst>
              </p:cNvPr>
              <p:cNvSpPr>
                <a:spLocks/>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4" name="Freeform 27">
                <a:extLst>
                  <a:ext uri="{FF2B5EF4-FFF2-40B4-BE49-F238E27FC236}">
                    <a16:creationId xmlns="" xmlns:a16="http://schemas.microsoft.com/office/drawing/2014/main" id="{7C6E22B6-AA15-4B62-A886-BB49320231DE}"/>
                  </a:ext>
                </a:extLst>
              </p:cNvPr>
              <p:cNvSpPr>
                <a:spLocks/>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5" name="Freeform 28">
                <a:extLst>
                  <a:ext uri="{FF2B5EF4-FFF2-40B4-BE49-F238E27FC236}">
                    <a16:creationId xmlns="" xmlns:a16="http://schemas.microsoft.com/office/drawing/2014/main" id="{E9284D12-C5AC-4555-924B-1D21ACF0A7CD}"/>
                  </a:ext>
                </a:extLst>
              </p:cNvPr>
              <p:cNvSpPr>
                <a:spLocks/>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6" name="Freeform 29">
                <a:extLst>
                  <a:ext uri="{FF2B5EF4-FFF2-40B4-BE49-F238E27FC236}">
                    <a16:creationId xmlns="" xmlns:a16="http://schemas.microsoft.com/office/drawing/2014/main" id="{4206E515-E2B8-4852-A609-F8302C4D2120}"/>
                  </a:ext>
                </a:extLst>
              </p:cNvPr>
              <p:cNvSpPr>
                <a:spLocks/>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7" name="Freeform 30">
                <a:extLst>
                  <a:ext uri="{FF2B5EF4-FFF2-40B4-BE49-F238E27FC236}">
                    <a16:creationId xmlns="" xmlns:a16="http://schemas.microsoft.com/office/drawing/2014/main" id="{06F43725-5003-4BB5-8779-A8A2ABC278F3}"/>
                  </a:ext>
                </a:extLst>
              </p:cNvPr>
              <p:cNvSpPr>
                <a:spLocks/>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8" name="Freeform 31">
                <a:extLst>
                  <a:ext uri="{FF2B5EF4-FFF2-40B4-BE49-F238E27FC236}">
                    <a16:creationId xmlns="" xmlns:a16="http://schemas.microsoft.com/office/drawing/2014/main" id="{FF358942-9042-470F-AD99-D1795985CC6C}"/>
                  </a:ext>
                </a:extLst>
              </p:cNvPr>
              <p:cNvSpPr>
                <a:spLocks/>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9" name="Freeform 32">
                <a:extLst>
                  <a:ext uri="{FF2B5EF4-FFF2-40B4-BE49-F238E27FC236}">
                    <a16:creationId xmlns="" xmlns:a16="http://schemas.microsoft.com/office/drawing/2014/main" id="{F3259217-4399-4D7E-B37E-0D871795FA64}"/>
                  </a:ext>
                </a:extLst>
              </p:cNvPr>
              <p:cNvSpPr>
                <a:spLocks/>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0" name="Freeform 33">
                <a:extLst>
                  <a:ext uri="{FF2B5EF4-FFF2-40B4-BE49-F238E27FC236}">
                    <a16:creationId xmlns="" xmlns:a16="http://schemas.microsoft.com/office/drawing/2014/main" id="{D43A3F93-9E78-4F03-88AB-970A7AACC076}"/>
                  </a:ext>
                </a:extLst>
              </p:cNvPr>
              <p:cNvSpPr>
                <a:spLocks/>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1" name="Freeform 34">
                <a:extLst>
                  <a:ext uri="{FF2B5EF4-FFF2-40B4-BE49-F238E27FC236}">
                    <a16:creationId xmlns="" xmlns:a16="http://schemas.microsoft.com/office/drawing/2014/main" id="{EE0C441C-059D-4629-8AE1-78E7E42DF8D0}"/>
                  </a:ext>
                </a:extLst>
              </p:cNvPr>
              <p:cNvSpPr>
                <a:spLocks/>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2" name="Freeform 35">
                <a:extLst>
                  <a:ext uri="{FF2B5EF4-FFF2-40B4-BE49-F238E27FC236}">
                    <a16:creationId xmlns="" xmlns:a16="http://schemas.microsoft.com/office/drawing/2014/main" id="{E2490789-98A2-4F03-9D88-A884EDDC5A90}"/>
                  </a:ext>
                </a:extLst>
              </p:cNvPr>
              <p:cNvSpPr>
                <a:spLocks/>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3" name="Freeform 36">
                <a:extLst>
                  <a:ext uri="{FF2B5EF4-FFF2-40B4-BE49-F238E27FC236}">
                    <a16:creationId xmlns="" xmlns:a16="http://schemas.microsoft.com/office/drawing/2014/main" id="{A3C33D19-F38F-4121-AB64-3E4F9B42BD83}"/>
                  </a:ext>
                </a:extLst>
              </p:cNvPr>
              <p:cNvSpPr>
                <a:spLocks/>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4" name="Freeform 37">
                <a:extLst>
                  <a:ext uri="{FF2B5EF4-FFF2-40B4-BE49-F238E27FC236}">
                    <a16:creationId xmlns="" xmlns:a16="http://schemas.microsoft.com/office/drawing/2014/main" id="{3AD11A82-6F4C-40B1-AFD3-9E74663CF57A}"/>
                  </a:ext>
                </a:extLst>
              </p:cNvPr>
              <p:cNvSpPr>
                <a:spLocks/>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5" name="Freeform 38">
                <a:extLst>
                  <a:ext uri="{FF2B5EF4-FFF2-40B4-BE49-F238E27FC236}">
                    <a16:creationId xmlns="" xmlns:a16="http://schemas.microsoft.com/office/drawing/2014/main" id="{ACFF85FE-C755-4880-B520-FB192C2A8796}"/>
                  </a:ext>
                </a:extLst>
              </p:cNvPr>
              <p:cNvSpPr>
                <a:spLocks/>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6" name="Freeform 39">
                <a:extLst>
                  <a:ext uri="{FF2B5EF4-FFF2-40B4-BE49-F238E27FC236}">
                    <a16:creationId xmlns="" xmlns:a16="http://schemas.microsoft.com/office/drawing/2014/main" id="{371D4167-FD0B-484C-95BB-8223A37DB04E}"/>
                  </a:ext>
                </a:extLst>
              </p:cNvPr>
              <p:cNvSpPr>
                <a:spLocks/>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7" name="Freeform 40">
                <a:extLst>
                  <a:ext uri="{FF2B5EF4-FFF2-40B4-BE49-F238E27FC236}">
                    <a16:creationId xmlns="" xmlns:a16="http://schemas.microsoft.com/office/drawing/2014/main" id="{08ACCCDD-BE3A-48F9-BF4F-92C24A116102}"/>
                  </a:ext>
                </a:extLst>
              </p:cNvPr>
              <p:cNvSpPr>
                <a:spLocks/>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8" name="Freeform 41">
                <a:extLst>
                  <a:ext uri="{FF2B5EF4-FFF2-40B4-BE49-F238E27FC236}">
                    <a16:creationId xmlns="" xmlns:a16="http://schemas.microsoft.com/office/drawing/2014/main" id="{6133CC30-2A07-47C1-B39D-731C5F3A464D}"/>
                  </a:ext>
                </a:extLst>
              </p:cNvPr>
              <p:cNvSpPr>
                <a:spLocks/>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9" name="Freeform 42">
                <a:extLst>
                  <a:ext uri="{FF2B5EF4-FFF2-40B4-BE49-F238E27FC236}">
                    <a16:creationId xmlns="" xmlns:a16="http://schemas.microsoft.com/office/drawing/2014/main" id="{65270702-0BF2-4F2A-AD1F-78A838EE5B51}"/>
                  </a:ext>
                </a:extLst>
              </p:cNvPr>
              <p:cNvSpPr>
                <a:spLocks/>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0" name="Freeform 43">
                <a:extLst>
                  <a:ext uri="{FF2B5EF4-FFF2-40B4-BE49-F238E27FC236}">
                    <a16:creationId xmlns="" xmlns:a16="http://schemas.microsoft.com/office/drawing/2014/main" id="{16E57F43-0FA9-481A-8AAC-74248E99E53B}"/>
                  </a:ext>
                </a:extLst>
              </p:cNvPr>
              <p:cNvSpPr>
                <a:spLocks/>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1" name="Freeform 44">
                <a:extLst>
                  <a:ext uri="{FF2B5EF4-FFF2-40B4-BE49-F238E27FC236}">
                    <a16:creationId xmlns="" xmlns:a16="http://schemas.microsoft.com/office/drawing/2014/main" id="{F30F1F71-60EC-4272-A0AB-547930DB814D}"/>
                  </a:ext>
                </a:extLst>
              </p:cNvPr>
              <p:cNvSpPr>
                <a:spLocks/>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2" name="Freeform 45">
                <a:extLst>
                  <a:ext uri="{FF2B5EF4-FFF2-40B4-BE49-F238E27FC236}">
                    <a16:creationId xmlns="" xmlns:a16="http://schemas.microsoft.com/office/drawing/2014/main" id="{B6E752F3-B489-4ED1-BCF3-FB1AAA7981A6}"/>
                  </a:ext>
                </a:extLst>
              </p:cNvPr>
              <p:cNvSpPr>
                <a:spLocks/>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3" name="Freeform 46">
                <a:extLst>
                  <a:ext uri="{FF2B5EF4-FFF2-40B4-BE49-F238E27FC236}">
                    <a16:creationId xmlns="" xmlns:a16="http://schemas.microsoft.com/office/drawing/2014/main" id="{AC9418B6-1CA8-4BA8-917E-F6CF1F296B32}"/>
                  </a:ext>
                </a:extLst>
              </p:cNvPr>
              <p:cNvSpPr>
                <a:spLocks/>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4" name="Freeform 47">
                <a:extLst>
                  <a:ext uri="{FF2B5EF4-FFF2-40B4-BE49-F238E27FC236}">
                    <a16:creationId xmlns="" xmlns:a16="http://schemas.microsoft.com/office/drawing/2014/main" id="{208795B4-111A-48E7-9A64-FC488A37DC8A}"/>
                  </a:ext>
                </a:extLst>
              </p:cNvPr>
              <p:cNvSpPr>
                <a:spLocks/>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5" name="Freeform 48">
                <a:extLst>
                  <a:ext uri="{FF2B5EF4-FFF2-40B4-BE49-F238E27FC236}">
                    <a16:creationId xmlns="" xmlns:a16="http://schemas.microsoft.com/office/drawing/2014/main" id="{E1222B75-47A3-400A-87D8-F67516D06836}"/>
                  </a:ext>
                </a:extLst>
              </p:cNvPr>
              <p:cNvSpPr>
                <a:spLocks/>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6" name="Freeform 49">
                <a:extLst>
                  <a:ext uri="{FF2B5EF4-FFF2-40B4-BE49-F238E27FC236}">
                    <a16:creationId xmlns="" xmlns:a16="http://schemas.microsoft.com/office/drawing/2014/main" id="{3CF66E18-C2AA-4D3D-8B8D-4AA060CD2054}"/>
                  </a:ext>
                </a:extLst>
              </p:cNvPr>
              <p:cNvSpPr>
                <a:spLocks/>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7" name="Freeform 50">
                <a:extLst>
                  <a:ext uri="{FF2B5EF4-FFF2-40B4-BE49-F238E27FC236}">
                    <a16:creationId xmlns="" xmlns:a16="http://schemas.microsoft.com/office/drawing/2014/main" id="{5D6B78F5-871C-4861-ADB1-F13FF9CAA221}"/>
                  </a:ext>
                </a:extLst>
              </p:cNvPr>
              <p:cNvSpPr>
                <a:spLocks/>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8" name="Freeform 51">
                <a:extLst>
                  <a:ext uri="{FF2B5EF4-FFF2-40B4-BE49-F238E27FC236}">
                    <a16:creationId xmlns="" xmlns:a16="http://schemas.microsoft.com/office/drawing/2014/main" id="{9CD070A1-3812-459E-B29D-619D37ABA48F}"/>
                  </a:ext>
                </a:extLst>
              </p:cNvPr>
              <p:cNvSpPr>
                <a:spLocks/>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9" name="Freeform 52">
                <a:extLst>
                  <a:ext uri="{FF2B5EF4-FFF2-40B4-BE49-F238E27FC236}">
                    <a16:creationId xmlns="" xmlns:a16="http://schemas.microsoft.com/office/drawing/2014/main" id="{34603A0C-491E-4B01-B1C0-232D3C83F65E}"/>
                  </a:ext>
                </a:extLst>
              </p:cNvPr>
              <p:cNvSpPr>
                <a:spLocks/>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0" name="Freeform 53">
                <a:extLst>
                  <a:ext uri="{FF2B5EF4-FFF2-40B4-BE49-F238E27FC236}">
                    <a16:creationId xmlns="" xmlns:a16="http://schemas.microsoft.com/office/drawing/2014/main" id="{B2A5BFE0-2A4B-47C7-A31B-6E24CD7086F3}"/>
                  </a:ext>
                </a:extLst>
              </p:cNvPr>
              <p:cNvSpPr>
                <a:spLocks/>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1" name="Freeform 54">
                <a:extLst>
                  <a:ext uri="{FF2B5EF4-FFF2-40B4-BE49-F238E27FC236}">
                    <a16:creationId xmlns="" xmlns:a16="http://schemas.microsoft.com/office/drawing/2014/main" id="{F4C4C580-CCC8-42B5-9D16-C5A1F7CC7F03}"/>
                  </a:ext>
                </a:extLst>
              </p:cNvPr>
              <p:cNvSpPr>
                <a:spLocks/>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2" name="Freeform 55">
                <a:extLst>
                  <a:ext uri="{FF2B5EF4-FFF2-40B4-BE49-F238E27FC236}">
                    <a16:creationId xmlns="" xmlns:a16="http://schemas.microsoft.com/office/drawing/2014/main" id="{2188DB23-575B-4107-AE0E-38BB77A23A6F}"/>
                  </a:ext>
                </a:extLst>
              </p:cNvPr>
              <p:cNvSpPr>
                <a:spLocks/>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3" name="Freeform 56">
                <a:extLst>
                  <a:ext uri="{FF2B5EF4-FFF2-40B4-BE49-F238E27FC236}">
                    <a16:creationId xmlns="" xmlns:a16="http://schemas.microsoft.com/office/drawing/2014/main" id="{37A5D1B0-8437-4312-B6E5-06B751C2E550}"/>
                  </a:ext>
                </a:extLst>
              </p:cNvPr>
              <p:cNvSpPr>
                <a:spLocks/>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4" name="Freeform 57">
                <a:extLst>
                  <a:ext uri="{FF2B5EF4-FFF2-40B4-BE49-F238E27FC236}">
                    <a16:creationId xmlns="" xmlns:a16="http://schemas.microsoft.com/office/drawing/2014/main" id="{459AB37F-7C20-4AFB-9F7A-019C8C285917}"/>
                  </a:ext>
                </a:extLst>
              </p:cNvPr>
              <p:cNvSpPr>
                <a:spLocks/>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5" name="Freeform 58">
                <a:extLst>
                  <a:ext uri="{FF2B5EF4-FFF2-40B4-BE49-F238E27FC236}">
                    <a16:creationId xmlns="" xmlns:a16="http://schemas.microsoft.com/office/drawing/2014/main" id="{953CC225-C32F-4372-BD2D-8E0BDD9BC356}"/>
                  </a:ext>
                </a:extLst>
              </p:cNvPr>
              <p:cNvSpPr>
                <a:spLocks/>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6" name="Freeform 59">
                <a:extLst>
                  <a:ext uri="{FF2B5EF4-FFF2-40B4-BE49-F238E27FC236}">
                    <a16:creationId xmlns="" xmlns:a16="http://schemas.microsoft.com/office/drawing/2014/main" id="{9E053906-8404-4791-9845-655E3E774E11}"/>
                  </a:ext>
                </a:extLst>
              </p:cNvPr>
              <p:cNvSpPr>
                <a:spLocks/>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7" name="Freeform 60">
                <a:extLst>
                  <a:ext uri="{FF2B5EF4-FFF2-40B4-BE49-F238E27FC236}">
                    <a16:creationId xmlns="" xmlns:a16="http://schemas.microsoft.com/office/drawing/2014/main" id="{0436FB69-BF44-4C2C-A0FE-D664313019DD}"/>
                  </a:ext>
                </a:extLst>
              </p:cNvPr>
              <p:cNvSpPr>
                <a:spLocks/>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8" name="Freeform 61">
                <a:extLst>
                  <a:ext uri="{FF2B5EF4-FFF2-40B4-BE49-F238E27FC236}">
                    <a16:creationId xmlns="" xmlns:a16="http://schemas.microsoft.com/office/drawing/2014/main" id="{4EF5178B-B087-4A4A-A684-D5ACF6D79BB3}"/>
                  </a:ext>
                </a:extLst>
              </p:cNvPr>
              <p:cNvSpPr>
                <a:spLocks/>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9" name="Freeform 62">
                <a:extLst>
                  <a:ext uri="{FF2B5EF4-FFF2-40B4-BE49-F238E27FC236}">
                    <a16:creationId xmlns="" xmlns:a16="http://schemas.microsoft.com/office/drawing/2014/main" id="{1F48E627-F93C-4C02-AB47-39214630F275}"/>
                  </a:ext>
                </a:extLst>
              </p:cNvPr>
              <p:cNvSpPr>
                <a:spLocks/>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0" name="Freeform 63">
                <a:extLst>
                  <a:ext uri="{FF2B5EF4-FFF2-40B4-BE49-F238E27FC236}">
                    <a16:creationId xmlns="" xmlns:a16="http://schemas.microsoft.com/office/drawing/2014/main" id="{014509AE-EA96-48B4-8792-1787D7EF8567}"/>
                  </a:ext>
                </a:extLst>
              </p:cNvPr>
              <p:cNvSpPr>
                <a:spLocks/>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1" name="Freeform 64">
                <a:extLst>
                  <a:ext uri="{FF2B5EF4-FFF2-40B4-BE49-F238E27FC236}">
                    <a16:creationId xmlns="" xmlns:a16="http://schemas.microsoft.com/office/drawing/2014/main" id="{431FE4F1-2C5B-4E5D-870F-F45F3B42D808}"/>
                  </a:ext>
                </a:extLst>
              </p:cNvPr>
              <p:cNvSpPr>
                <a:spLocks/>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2" name="Freeform 65">
                <a:extLst>
                  <a:ext uri="{FF2B5EF4-FFF2-40B4-BE49-F238E27FC236}">
                    <a16:creationId xmlns="" xmlns:a16="http://schemas.microsoft.com/office/drawing/2014/main" id="{F3EBA08F-A4F5-4252-8EA0-992193C7D578}"/>
                  </a:ext>
                </a:extLst>
              </p:cNvPr>
              <p:cNvSpPr>
                <a:spLocks/>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3" name="Freeform 66">
                <a:extLst>
                  <a:ext uri="{FF2B5EF4-FFF2-40B4-BE49-F238E27FC236}">
                    <a16:creationId xmlns="" xmlns:a16="http://schemas.microsoft.com/office/drawing/2014/main" id="{E4E82870-55F4-422A-9CA7-6864B053903D}"/>
                  </a:ext>
                </a:extLst>
              </p:cNvPr>
              <p:cNvSpPr>
                <a:spLocks/>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4" name="Freeform 67">
                <a:extLst>
                  <a:ext uri="{FF2B5EF4-FFF2-40B4-BE49-F238E27FC236}">
                    <a16:creationId xmlns="" xmlns:a16="http://schemas.microsoft.com/office/drawing/2014/main" id="{5F7A443F-43C9-47C1-B912-01A9B037F98A}"/>
                  </a:ext>
                </a:extLst>
              </p:cNvPr>
              <p:cNvSpPr>
                <a:spLocks/>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5" name="Freeform 68">
                <a:extLst>
                  <a:ext uri="{FF2B5EF4-FFF2-40B4-BE49-F238E27FC236}">
                    <a16:creationId xmlns="" xmlns:a16="http://schemas.microsoft.com/office/drawing/2014/main" id="{4971C9F9-1327-40F0-837E-769183224A22}"/>
                  </a:ext>
                </a:extLst>
              </p:cNvPr>
              <p:cNvSpPr>
                <a:spLocks/>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6" name="Freeform 69">
                <a:extLst>
                  <a:ext uri="{FF2B5EF4-FFF2-40B4-BE49-F238E27FC236}">
                    <a16:creationId xmlns="" xmlns:a16="http://schemas.microsoft.com/office/drawing/2014/main" id="{02CB365B-1444-4971-9644-E30F31591148}"/>
                  </a:ext>
                </a:extLst>
              </p:cNvPr>
              <p:cNvSpPr>
                <a:spLocks/>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7" name="Freeform 70">
                <a:extLst>
                  <a:ext uri="{FF2B5EF4-FFF2-40B4-BE49-F238E27FC236}">
                    <a16:creationId xmlns="" xmlns:a16="http://schemas.microsoft.com/office/drawing/2014/main" id="{B8163818-4254-4A8F-AACD-A3F9C0745F33}"/>
                  </a:ext>
                </a:extLst>
              </p:cNvPr>
              <p:cNvSpPr>
                <a:spLocks/>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8" name="Freeform 71">
                <a:extLst>
                  <a:ext uri="{FF2B5EF4-FFF2-40B4-BE49-F238E27FC236}">
                    <a16:creationId xmlns="" xmlns:a16="http://schemas.microsoft.com/office/drawing/2014/main" id="{85AF4BF3-778E-44FA-9232-873649A9ABCB}"/>
                  </a:ext>
                </a:extLst>
              </p:cNvPr>
              <p:cNvSpPr>
                <a:spLocks/>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9" name="Freeform 72">
                <a:extLst>
                  <a:ext uri="{FF2B5EF4-FFF2-40B4-BE49-F238E27FC236}">
                    <a16:creationId xmlns="" xmlns:a16="http://schemas.microsoft.com/office/drawing/2014/main" id="{D146075C-ACC6-4D43-9470-9B2234B89F80}"/>
                  </a:ext>
                </a:extLst>
              </p:cNvPr>
              <p:cNvSpPr>
                <a:spLocks/>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0" name="Freeform 73">
                <a:extLst>
                  <a:ext uri="{FF2B5EF4-FFF2-40B4-BE49-F238E27FC236}">
                    <a16:creationId xmlns="" xmlns:a16="http://schemas.microsoft.com/office/drawing/2014/main" id="{8E8C89E3-5073-434A-BF59-D461C3A98F15}"/>
                  </a:ext>
                </a:extLst>
              </p:cNvPr>
              <p:cNvSpPr>
                <a:spLocks/>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1" name="Freeform 74">
                <a:extLst>
                  <a:ext uri="{FF2B5EF4-FFF2-40B4-BE49-F238E27FC236}">
                    <a16:creationId xmlns="" xmlns:a16="http://schemas.microsoft.com/office/drawing/2014/main" id="{6BDD5420-3041-4397-8BAF-CAA61E7AC26E}"/>
                  </a:ext>
                </a:extLst>
              </p:cNvPr>
              <p:cNvSpPr>
                <a:spLocks/>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2" name="Freeform 75">
                <a:extLst>
                  <a:ext uri="{FF2B5EF4-FFF2-40B4-BE49-F238E27FC236}">
                    <a16:creationId xmlns="" xmlns:a16="http://schemas.microsoft.com/office/drawing/2014/main" id="{23B43FD8-AC7F-4875-A28E-9A1297FCBCDD}"/>
                  </a:ext>
                </a:extLst>
              </p:cNvPr>
              <p:cNvSpPr>
                <a:spLocks/>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3" name="Freeform 76">
                <a:extLst>
                  <a:ext uri="{FF2B5EF4-FFF2-40B4-BE49-F238E27FC236}">
                    <a16:creationId xmlns="" xmlns:a16="http://schemas.microsoft.com/office/drawing/2014/main" id="{A0E6E5DA-AE86-4A6F-B3FC-7ABE8AEF53B4}"/>
                  </a:ext>
                </a:extLst>
              </p:cNvPr>
              <p:cNvSpPr>
                <a:spLocks/>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4" name="Freeform 77">
                <a:extLst>
                  <a:ext uri="{FF2B5EF4-FFF2-40B4-BE49-F238E27FC236}">
                    <a16:creationId xmlns="" xmlns:a16="http://schemas.microsoft.com/office/drawing/2014/main" id="{0B607EB2-F990-4B86-8159-F98161186097}"/>
                  </a:ext>
                </a:extLst>
              </p:cNvPr>
              <p:cNvSpPr>
                <a:spLocks/>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5" name="Freeform 78">
                <a:extLst>
                  <a:ext uri="{FF2B5EF4-FFF2-40B4-BE49-F238E27FC236}">
                    <a16:creationId xmlns="" xmlns:a16="http://schemas.microsoft.com/office/drawing/2014/main" id="{5676424B-78F2-4C12-ACF6-680F967EF086}"/>
                  </a:ext>
                </a:extLst>
              </p:cNvPr>
              <p:cNvSpPr>
                <a:spLocks/>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6" name="Freeform 79">
                <a:extLst>
                  <a:ext uri="{FF2B5EF4-FFF2-40B4-BE49-F238E27FC236}">
                    <a16:creationId xmlns="" xmlns:a16="http://schemas.microsoft.com/office/drawing/2014/main" id="{052FFC68-3530-4A1E-9DFE-26C1727F66DF}"/>
                  </a:ext>
                </a:extLst>
              </p:cNvPr>
              <p:cNvSpPr>
                <a:spLocks/>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7" name="Freeform 80">
                <a:extLst>
                  <a:ext uri="{FF2B5EF4-FFF2-40B4-BE49-F238E27FC236}">
                    <a16:creationId xmlns="" xmlns:a16="http://schemas.microsoft.com/office/drawing/2014/main" id="{DA4ADB80-0B85-439C-8AA0-C62D5AACA100}"/>
                  </a:ext>
                </a:extLst>
              </p:cNvPr>
              <p:cNvSpPr>
                <a:spLocks/>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8" name="Freeform 81">
                <a:extLst>
                  <a:ext uri="{FF2B5EF4-FFF2-40B4-BE49-F238E27FC236}">
                    <a16:creationId xmlns="" xmlns:a16="http://schemas.microsoft.com/office/drawing/2014/main" id="{70CEA910-6BC8-4848-A8F3-8366078F31A1}"/>
                  </a:ext>
                </a:extLst>
              </p:cNvPr>
              <p:cNvSpPr>
                <a:spLocks/>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9" name="Freeform 82">
                <a:extLst>
                  <a:ext uri="{FF2B5EF4-FFF2-40B4-BE49-F238E27FC236}">
                    <a16:creationId xmlns="" xmlns:a16="http://schemas.microsoft.com/office/drawing/2014/main" id="{FFE16DA1-FDCF-437A-8FB7-99E546CD3186}"/>
                  </a:ext>
                </a:extLst>
              </p:cNvPr>
              <p:cNvSpPr>
                <a:spLocks/>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0" name="Freeform 83">
                <a:extLst>
                  <a:ext uri="{FF2B5EF4-FFF2-40B4-BE49-F238E27FC236}">
                    <a16:creationId xmlns="" xmlns:a16="http://schemas.microsoft.com/office/drawing/2014/main" id="{8D9E924B-9CC2-4585-82CF-C80944FE5AF1}"/>
                  </a:ext>
                </a:extLst>
              </p:cNvPr>
              <p:cNvSpPr>
                <a:spLocks/>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1" name="Freeform 84">
                <a:extLst>
                  <a:ext uri="{FF2B5EF4-FFF2-40B4-BE49-F238E27FC236}">
                    <a16:creationId xmlns="" xmlns:a16="http://schemas.microsoft.com/office/drawing/2014/main" id="{C406160F-157A-4087-A8A4-E1903E77D78F}"/>
                  </a:ext>
                </a:extLst>
              </p:cNvPr>
              <p:cNvSpPr>
                <a:spLocks/>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2" name="Freeform 85">
                <a:extLst>
                  <a:ext uri="{FF2B5EF4-FFF2-40B4-BE49-F238E27FC236}">
                    <a16:creationId xmlns="" xmlns:a16="http://schemas.microsoft.com/office/drawing/2014/main" id="{3C6D5869-05B8-4B2E-9D9B-57917AFFAE6D}"/>
                  </a:ext>
                </a:extLst>
              </p:cNvPr>
              <p:cNvSpPr>
                <a:spLocks/>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3" name="Freeform 86">
                <a:extLst>
                  <a:ext uri="{FF2B5EF4-FFF2-40B4-BE49-F238E27FC236}">
                    <a16:creationId xmlns="" xmlns:a16="http://schemas.microsoft.com/office/drawing/2014/main" id="{CFBC74D8-D7F9-46A3-8EF1-B79C74B852FB}"/>
                  </a:ext>
                </a:extLst>
              </p:cNvPr>
              <p:cNvSpPr>
                <a:spLocks/>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4" name="Freeform 87">
                <a:extLst>
                  <a:ext uri="{FF2B5EF4-FFF2-40B4-BE49-F238E27FC236}">
                    <a16:creationId xmlns="" xmlns:a16="http://schemas.microsoft.com/office/drawing/2014/main" id="{24B80935-BC8A-4D5D-BA6E-0EB1190D853E}"/>
                  </a:ext>
                </a:extLst>
              </p:cNvPr>
              <p:cNvSpPr>
                <a:spLocks/>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5" name="Freeform 88">
                <a:extLst>
                  <a:ext uri="{FF2B5EF4-FFF2-40B4-BE49-F238E27FC236}">
                    <a16:creationId xmlns="" xmlns:a16="http://schemas.microsoft.com/office/drawing/2014/main" id="{C7444CED-8C9C-4BC4-B9A2-E1BB708AA681}"/>
                  </a:ext>
                </a:extLst>
              </p:cNvPr>
              <p:cNvSpPr>
                <a:spLocks/>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6" name="Freeform 89">
                <a:extLst>
                  <a:ext uri="{FF2B5EF4-FFF2-40B4-BE49-F238E27FC236}">
                    <a16:creationId xmlns="" xmlns:a16="http://schemas.microsoft.com/office/drawing/2014/main" id="{83E6C4DC-35D8-406D-8BEC-A41C356E1150}"/>
                  </a:ext>
                </a:extLst>
              </p:cNvPr>
              <p:cNvSpPr>
                <a:spLocks/>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7" name="Freeform 90">
                <a:extLst>
                  <a:ext uri="{FF2B5EF4-FFF2-40B4-BE49-F238E27FC236}">
                    <a16:creationId xmlns="" xmlns:a16="http://schemas.microsoft.com/office/drawing/2014/main" id="{24BFF0C3-8F96-4711-83C0-FA9DF8A300EE}"/>
                  </a:ext>
                </a:extLst>
              </p:cNvPr>
              <p:cNvSpPr>
                <a:spLocks/>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8" name="Freeform 91">
                <a:extLst>
                  <a:ext uri="{FF2B5EF4-FFF2-40B4-BE49-F238E27FC236}">
                    <a16:creationId xmlns="" xmlns:a16="http://schemas.microsoft.com/office/drawing/2014/main" id="{6EE68DE7-46ED-4380-9CB0-F3E1EA5AA64B}"/>
                  </a:ext>
                </a:extLst>
              </p:cNvPr>
              <p:cNvSpPr>
                <a:spLocks/>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9" name="Freeform 92">
                <a:extLst>
                  <a:ext uri="{FF2B5EF4-FFF2-40B4-BE49-F238E27FC236}">
                    <a16:creationId xmlns="" xmlns:a16="http://schemas.microsoft.com/office/drawing/2014/main" id="{C6FB5B88-6BB2-4712-8DDF-67F5681AF45A}"/>
                  </a:ext>
                </a:extLst>
              </p:cNvPr>
              <p:cNvSpPr>
                <a:spLocks/>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0" name="Freeform 93">
                <a:extLst>
                  <a:ext uri="{FF2B5EF4-FFF2-40B4-BE49-F238E27FC236}">
                    <a16:creationId xmlns="" xmlns:a16="http://schemas.microsoft.com/office/drawing/2014/main" id="{71B2677B-E848-4002-96FF-3AD141076441}"/>
                  </a:ext>
                </a:extLst>
              </p:cNvPr>
              <p:cNvSpPr>
                <a:spLocks/>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1" name="Freeform 94">
                <a:extLst>
                  <a:ext uri="{FF2B5EF4-FFF2-40B4-BE49-F238E27FC236}">
                    <a16:creationId xmlns="" xmlns:a16="http://schemas.microsoft.com/office/drawing/2014/main" id="{CF863F86-EFC3-41A9-ACA4-15651F794553}"/>
                  </a:ext>
                </a:extLst>
              </p:cNvPr>
              <p:cNvSpPr>
                <a:spLocks/>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2" name="Freeform 95">
                <a:extLst>
                  <a:ext uri="{FF2B5EF4-FFF2-40B4-BE49-F238E27FC236}">
                    <a16:creationId xmlns="" xmlns:a16="http://schemas.microsoft.com/office/drawing/2014/main" id="{49445A37-E21A-4C25-B68D-5492992C806B}"/>
                  </a:ext>
                </a:extLst>
              </p:cNvPr>
              <p:cNvSpPr>
                <a:spLocks/>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3" name="Freeform 96">
                <a:extLst>
                  <a:ext uri="{FF2B5EF4-FFF2-40B4-BE49-F238E27FC236}">
                    <a16:creationId xmlns="" xmlns:a16="http://schemas.microsoft.com/office/drawing/2014/main" id="{B5E31CCB-6F4A-4259-A252-CB61EEAEE946}"/>
                  </a:ext>
                </a:extLst>
              </p:cNvPr>
              <p:cNvSpPr>
                <a:spLocks/>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4" name="Freeform 97">
                <a:extLst>
                  <a:ext uri="{FF2B5EF4-FFF2-40B4-BE49-F238E27FC236}">
                    <a16:creationId xmlns="" xmlns:a16="http://schemas.microsoft.com/office/drawing/2014/main" id="{55A0484D-0EC5-4B78-A28C-D72F28980C67}"/>
                  </a:ext>
                </a:extLst>
              </p:cNvPr>
              <p:cNvSpPr>
                <a:spLocks/>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5" name="Freeform 98">
                <a:extLst>
                  <a:ext uri="{FF2B5EF4-FFF2-40B4-BE49-F238E27FC236}">
                    <a16:creationId xmlns="" xmlns:a16="http://schemas.microsoft.com/office/drawing/2014/main" id="{95998D8D-F8E9-470D-8346-7F6332ED4A06}"/>
                  </a:ext>
                </a:extLst>
              </p:cNvPr>
              <p:cNvSpPr>
                <a:spLocks/>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6" name="Freeform 99">
                <a:extLst>
                  <a:ext uri="{FF2B5EF4-FFF2-40B4-BE49-F238E27FC236}">
                    <a16:creationId xmlns="" xmlns:a16="http://schemas.microsoft.com/office/drawing/2014/main" id="{18253E3A-DF93-40D0-82B6-9707C5566797}"/>
                  </a:ext>
                </a:extLst>
              </p:cNvPr>
              <p:cNvSpPr>
                <a:spLocks/>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7" name="Freeform 100">
                <a:extLst>
                  <a:ext uri="{FF2B5EF4-FFF2-40B4-BE49-F238E27FC236}">
                    <a16:creationId xmlns="" xmlns:a16="http://schemas.microsoft.com/office/drawing/2014/main" id="{42EA6691-9CA6-48DA-B2EA-6758CC772ED4}"/>
                  </a:ext>
                </a:extLst>
              </p:cNvPr>
              <p:cNvSpPr>
                <a:spLocks/>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8" name="Freeform 108">
                <a:extLst>
                  <a:ext uri="{FF2B5EF4-FFF2-40B4-BE49-F238E27FC236}">
                    <a16:creationId xmlns="" xmlns:a16="http://schemas.microsoft.com/office/drawing/2014/main" id="{C6805AEA-EA7A-47DE-9D4E-7925659616F9}"/>
                  </a:ext>
                </a:extLst>
              </p:cNvPr>
              <p:cNvSpPr>
                <a:spLocks/>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grpSp>
        <p:grpSp>
          <p:nvGrpSpPr>
            <p:cNvPr id="7" name="组合 215">
              <a:extLst>
                <a:ext uri="{FF2B5EF4-FFF2-40B4-BE49-F238E27FC236}">
                  <a16:creationId xmlns="" xmlns:a16="http://schemas.microsoft.com/office/drawing/2014/main" id="{686BCD5D-14D5-4430-B32D-8A0F0EA37496}"/>
                </a:ext>
              </a:extLst>
            </p:cNvPr>
            <p:cNvGrpSpPr/>
            <p:nvPr/>
          </p:nvGrpSpPr>
          <p:grpSpPr>
            <a:xfrm>
              <a:off x="2205158" y="4428322"/>
              <a:ext cx="149987" cy="444079"/>
              <a:chOff x="2555876" y="4340225"/>
              <a:chExt cx="203200" cy="601663"/>
            </a:xfrm>
            <a:grpFill/>
          </p:grpSpPr>
          <p:sp>
            <p:nvSpPr>
              <p:cNvPr id="108" name="Freeform 105">
                <a:extLst>
                  <a:ext uri="{FF2B5EF4-FFF2-40B4-BE49-F238E27FC236}">
                    <a16:creationId xmlns="" xmlns:a16="http://schemas.microsoft.com/office/drawing/2014/main" id="{67AAAB77-DF27-43E0-A47D-8A5774C6FB73}"/>
                  </a:ext>
                </a:extLst>
              </p:cNvPr>
              <p:cNvSpPr>
                <a:spLocks/>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9" name="Freeform 106">
                <a:extLst>
                  <a:ext uri="{FF2B5EF4-FFF2-40B4-BE49-F238E27FC236}">
                    <a16:creationId xmlns="" xmlns:a16="http://schemas.microsoft.com/office/drawing/2014/main" id="{F025028B-F2F9-4026-9E5A-AE63559968ED}"/>
                  </a:ext>
                </a:extLst>
              </p:cNvPr>
              <p:cNvSpPr>
                <a:spLocks/>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0" name="Freeform 107">
                <a:extLst>
                  <a:ext uri="{FF2B5EF4-FFF2-40B4-BE49-F238E27FC236}">
                    <a16:creationId xmlns="" xmlns:a16="http://schemas.microsoft.com/office/drawing/2014/main" id="{27D962B9-EE76-49EF-BFB3-FDC130992BF0}"/>
                  </a:ext>
                </a:extLst>
              </p:cNvPr>
              <p:cNvSpPr>
                <a:spLocks/>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1" name="Freeform 109">
                <a:extLst>
                  <a:ext uri="{FF2B5EF4-FFF2-40B4-BE49-F238E27FC236}">
                    <a16:creationId xmlns="" xmlns:a16="http://schemas.microsoft.com/office/drawing/2014/main" id="{3C322CA9-4815-4348-B9A4-7E87A9BFA2FF}"/>
                  </a:ext>
                </a:extLst>
              </p:cNvPr>
              <p:cNvSpPr>
                <a:spLocks/>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8" name="组合 220">
              <a:extLst>
                <a:ext uri="{FF2B5EF4-FFF2-40B4-BE49-F238E27FC236}">
                  <a16:creationId xmlns="" xmlns:a16="http://schemas.microsoft.com/office/drawing/2014/main" id="{D848F872-43F8-4F4D-B1C0-D1F6FDAAD54A}"/>
                </a:ext>
              </a:extLst>
            </p:cNvPr>
            <p:cNvGrpSpPr/>
            <p:nvPr/>
          </p:nvGrpSpPr>
          <p:grpSpPr>
            <a:xfrm>
              <a:off x="2547318" y="4433008"/>
              <a:ext cx="588231" cy="452281"/>
              <a:chOff x="3019426" y="4346575"/>
              <a:chExt cx="796925" cy="612776"/>
            </a:xfrm>
            <a:grpFill/>
          </p:grpSpPr>
          <p:sp>
            <p:nvSpPr>
              <p:cNvPr id="102" name="Freeform 110">
                <a:extLst>
                  <a:ext uri="{FF2B5EF4-FFF2-40B4-BE49-F238E27FC236}">
                    <a16:creationId xmlns="" xmlns:a16="http://schemas.microsoft.com/office/drawing/2014/main" id="{2C6A5CF5-CF33-42EC-8635-1DAE3D3D5863}"/>
                  </a:ext>
                </a:extLst>
              </p:cNvPr>
              <p:cNvSpPr>
                <a:spLocks/>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3" name="Rectangle 111">
                <a:extLst>
                  <a:ext uri="{FF2B5EF4-FFF2-40B4-BE49-F238E27FC236}">
                    <a16:creationId xmlns="" xmlns:a16="http://schemas.microsoft.com/office/drawing/2014/main" id="{36B33CCF-E329-4123-961D-06A149D7B590}"/>
                  </a:ext>
                </a:extLst>
              </p:cNvPr>
              <p:cNvSpPr>
                <a:spLocks noChangeArrowheads="1"/>
              </p:cNvSpPr>
              <p:nvPr/>
            </p:nvSpPr>
            <p:spPr bwMode="auto">
              <a:xfrm>
                <a:off x="3049588" y="4510088"/>
                <a:ext cx="22225" cy="2555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4" name="Freeform 112">
                <a:extLst>
                  <a:ext uri="{FF2B5EF4-FFF2-40B4-BE49-F238E27FC236}">
                    <a16:creationId xmlns="" xmlns:a16="http://schemas.microsoft.com/office/drawing/2014/main" id="{DC87D2FE-92A6-41B3-9DD8-0A139688C106}"/>
                  </a:ext>
                </a:extLst>
              </p:cNvPr>
              <p:cNvSpPr>
                <a:spLocks/>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5" name="Freeform 113">
                <a:extLst>
                  <a:ext uri="{FF2B5EF4-FFF2-40B4-BE49-F238E27FC236}">
                    <a16:creationId xmlns="" xmlns:a16="http://schemas.microsoft.com/office/drawing/2014/main" id="{2375F243-4FF2-4CC0-8E5A-449DF0E65818}"/>
                  </a:ext>
                </a:extLst>
              </p:cNvPr>
              <p:cNvSpPr>
                <a:spLocks/>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6" name="Freeform 114">
                <a:extLst>
                  <a:ext uri="{FF2B5EF4-FFF2-40B4-BE49-F238E27FC236}">
                    <a16:creationId xmlns="" xmlns:a16="http://schemas.microsoft.com/office/drawing/2014/main" id="{66EFF910-7841-4A8E-9EBB-7F8A9C5B7B73}"/>
                  </a:ext>
                </a:extLst>
              </p:cNvPr>
              <p:cNvSpPr>
                <a:spLocks/>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7" name="Freeform 115">
                <a:extLst>
                  <a:ext uri="{FF2B5EF4-FFF2-40B4-BE49-F238E27FC236}">
                    <a16:creationId xmlns="" xmlns:a16="http://schemas.microsoft.com/office/drawing/2014/main" id="{750A36FB-BF3D-4DAC-9B5B-0E52305588E8}"/>
                  </a:ext>
                </a:extLst>
              </p:cNvPr>
              <p:cNvSpPr>
                <a:spLocks/>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9" name="Freeform 116">
              <a:extLst>
                <a:ext uri="{FF2B5EF4-FFF2-40B4-BE49-F238E27FC236}">
                  <a16:creationId xmlns="" xmlns:a16="http://schemas.microsoft.com/office/drawing/2014/main" id="{54F0CB75-DCCF-4A72-802D-9528573183B4}"/>
                </a:ext>
              </a:extLst>
            </p:cNvPr>
            <p:cNvSpPr>
              <a:spLocks noEditPoints="1"/>
            </p:cNvSpPr>
            <p:nvPr/>
          </p:nvSpPr>
          <p:spPr bwMode="auto">
            <a:xfrm>
              <a:off x="3293738" y="2862918"/>
              <a:ext cx="289428" cy="363229"/>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10" name="组合 228">
              <a:extLst>
                <a:ext uri="{FF2B5EF4-FFF2-40B4-BE49-F238E27FC236}">
                  <a16:creationId xmlns="" xmlns:a16="http://schemas.microsoft.com/office/drawing/2014/main" id="{6BF96082-B8B6-447C-B2B7-C7BB2BFCBA8F}"/>
                </a:ext>
              </a:extLst>
            </p:cNvPr>
            <p:cNvGrpSpPr/>
            <p:nvPr/>
          </p:nvGrpSpPr>
          <p:grpSpPr>
            <a:xfrm>
              <a:off x="1205636" y="2739887"/>
              <a:ext cx="298803" cy="451109"/>
              <a:chOff x="1201738" y="2052638"/>
              <a:chExt cx="404813" cy="611188"/>
            </a:xfrm>
            <a:grpFill/>
          </p:grpSpPr>
          <p:sp>
            <p:nvSpPr>
              <p:cNvPr id="98" name="Freeform 117">
                <a:extLst>
                  <a:ext uri="{FF2B5EF4-FFF2-40B4-BE49-F238E27FC236}">
                    <a16:creationId xmlns="" xmlns:a16="http://schemas.microsoft.com/office/drawing/2014/main" id="{75F9E19C-62DA-4415-83CE-41CBF5F9953F}"/>
                  </a:ext>
                </a:extLst>
              </p:cNvPr>
              <p:cNvSpPr>
                <a:spLocks/>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9" name="Freeform 118">
                <a:extLst>
                  <a:ext uri="{FF2B5EF4-FFF2-40B4-BE49-F238E27FC236}">
                    <a16:creationId xmlns="" xmlns:a16="http://schemas.microsoft.com/office/drawing/2014/main" id="{C22719B0-22BE-48EC-8B5A-F3C6E1CFB3A9}"/>
                  </a:ext>
                </a:extLst>
              </p:cNvPr>
              <p:cNvSpPr>
                <a:spLocks/>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0" name="Freeform 119">
                <a:extLst>
                  <a:ext uri="{FF2B5EF4-FFF2-40B4-BE49-F238E27FC236}">
                    <a16:creationId xmlns="" xmlns:a16="http://schemas.microsoft.com/office/drawing/2014/main" id="{62FD8622-9671-444E-9AA8-1CA9930C6B5F}"/>
                  </a:ext>
                </a:extLst>
              </p:cNvPr>
              <p:cNvSpPr>
                <a:spLocks/>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1" name="Freeform 120">
                <a:extLst>
                  <a:ext uri="{FF2B5EF4-FFF2-40B4-BE49-F238E27FC236}">
                    <a16:creationId xmlns="" xmlns:a16="http://schemas.microsoft.com/office/drawing/2014/main" id="{0D344A8A-06E0-4DAD-A7A4-3EB74B3709AE}"/>
                  </a:ext>
                </a:extLst>
              </p:cNvPr>
              <p:cNvSpPr>
                <a:spLocks/>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11" name="组合 233">
              <a:extLst>
                <a:ext uri="{FF2B5EF4-FFF2-40B4-BE49-F238E27FC236}">
                  <a16:creationId xmlns="" xmlns:a16="http://schemas.microsoft.com/office/drawing/2014/main" id="{8E623DA6-5129-4D49-B7A2-E548E6376899}"/>
                </a:ext>
              </a:extLst>
            </p:cNvPr>
            <p:cNvGrpSpPr/>
            <p:nvPr/>
          </p:nvGrpSpPr>
          <p:grpSpPr>
            <a:xfrm>
              <a:off x="1877064" y="2489142"/>
              <a:ext cx="444103" cy="444079"/>
              <a:chOff x="2111376" y="1712913"/>
              <a:chExt cx="601663" cy="601663"/>
            </a:xfrm>
            <a:grpFill/>
          </p:grpSpPr>
          <p:sp>
            <p:nvSpPr>
              <p:cNvPr id="93" name="Freeform 121">
                <a:extLst>
                  <a:ext uri="{FF2B5EF4-FFF2-40B4-BE49-F238E27FC236}">
                    <a16:creationId xmlns="" xmlns:a16="http://schemas.microsoft.com/office/drawing/2014/main" id="{CCB2F608-78FC-47F8-8B34-4B236EF710DD}"/>
                  </a:ext>
                </a:extLst>
              </p:cNvPr>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4" name="Freeform 122">
                <a:extLst>
                  <a:ext uri="{FF2B5EF4-FFF2-40B4-BE49-F238E27FC236}">
                    <a16:creationId xmlns="" xmlns:a16="http://schemas.microsoft.com/office/drawing/2014/main" id="{F1F71536-805C-41D3-B0B9-0FAB99305C63}"/>
                  </a:ext>
                </a:extLst>
              </p:cNvPr>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5" name="Freeform 123">
                <a:extLst>
                  <a:ext uri="{FF2B5EF4-FFF2-40B4-BE49-F238E27FC236}">
                    <a16:creationId xmlns="" xmlns:a16="http://schemas.microsoft.com/office/drawing/2014/main" id="{A5517B1B-E4F6-410B-8F98-6DD5F83DA818}"/>
                  </a:ext>
                </a:extLst>
              </p:cNvPr>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6" name="Freeform 124">
                <a:extLst>
                  <a:ext uri="{FF2B5EF4-FFF2-40B4-BE49-F238E27FC236}">
                    <a16:creationId xmlns="" xmlns:a16="http://schemas.microsoft.com/office/drawing/2014/main" id="{ED9AAA0D-046B-4E0A-AE69-7E5DC175785D}"/>
                  </a:ext>
                </a:extLst>
              </p:cNvPr>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7" name="Freeform 125">
                <a:extLst>
                  <a:ext uri="{FF2B5EF4-FFF2-40B4-BE49-F238E27FC236}">
                    <a16:creationId xmlns="" xmlns:a16="http://schemas.microsoft.com/office/drawing/2014/main" id="{0FE6E407-31E9-4E26-9DCD-CB429E28FE0E}"/>
                  </a:ext>
                </a:extLst>
              </p:cNvPr>
              <p:cNvSpPr>
                <a:spLocks/>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12" name="组合 239">
              <a:extLst>
                <a:ext uri="{FF2B5EF4-FFF2-40B4-BE49-F238E27FC236}">
                  <a16:creationId xmlns="" xmlns:a16="http://schemas.microsoft.com/office/drawing/2014/main" id="{E37C98B3-C14E-4325-90EC-F4679F7C77AC}"/>
                </a:ext>
              </a:extLst>
            </p:cNvPr>
            <p:cNvGrpSpPr/>
            <p:nvPr/>
          </p:nvGrpSpPr>
          <p:grpSpPr>
            <a:xfrm>
              <a:off x="1421243" y="2362598"/>
              <a:ext cx="281225" cy="357371"/>
              <a:chOff x="1493838" y="1541463"/>
              <a:chExt cx="381000" cy="484187"/>
            </a:xfrm>
            <a:grpFill/>
          </p:grpSpPr>
          <p:sp>
            <p:nvSpPr>
              <p:cNvPr id="91" name="Freeform 126">
                <a:extLst>
                  <a:ext uri="{FF2B5EF4-FFF2-40B4-BE49-F238E27FC236}">
                    <a16:creationId xmlns="" xmlns:a16="http://schemas.microsoft.com/office/drawing/2014/main" id="{EE97A265-726D-40C0-889F-F564A422FFEA}"/>
                  </a:ext>
                </a:extLst>
              </p:cNvPr>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2" name="Rectangle 127">
                <a:extLst>
                  <a:ext uri="{FF2B5EF4-FFF2-40B4-BE49-F238E27FC236}">
                    <a16:creationId xmlns="" xmlns:a16="http://schemas.microsoft.com/office/drawing/2014/main" id="{0CCCF1FF-1C8A-4AC2-A38A-2787E8C45C6F}"/>
                  </a:ext>
                </a:extLst>
              </p:cNvPr>
              <p:cNvSpPr>
                <a:spLocks noChangeArrowheads="1"/>
              </p:cNvSpPr>
              <p:nvPr/>
            </p:nvSpPr>
            <p:spPr bwMode="auto">
              <a:xfrm>
                <a:off x="1811338" y="1541463"/>
                <a:ext cx="63500" cy="4714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13" name="Freeform 128">
              <a:extLst>
                <a:ext uri="{FF2B5EF4-FFF2-40B4-BE49-F238E27FC236}">
                  <a16:creationId xmlns="" xmlns:a16="http://schemas.microsoft.com/office/drawing/2014/main" id="{1471B1C9-5D6C-48C6-955A-9E0F6CB418E1}"/>
                </a:ext>
              </a:extLst>
            </p:cNvPr>
            <p:cNvSpPr>
              <a:spLocks noEditPoints="1"/>
            </p:cNvSpPr>
            <p:nvPr/>
          </p:nvSpPr>
          <p:spPr bwMode="auto">
            <a:xfrm>
              <a:off x="2835573" y="4109615"/>
              <a:ext cx="374968" cy="292928"/>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14" name="组合 243">
              <a:extLst>
                <a:ext uri="{FF2B5EF4-FFF2-40B4-BE49-F238E27FC236}">
                  <a16:creationId xmlns="" xmlns:a16="http://schemas.microsoft.com/office/drawing/2014/main" id="{1C2C8523-9358-42A7-AF99-CFF46DA82828}"/>
                </a:ext>
              </a:extLst>
            </p:cNvPr>
            <p:cNvGrpSpPr/>
            <p:nvPr/>
          </p:nvGrpSpPr>
          <p:grpSpPr>
            <a:xfrm>
              <a:off x="1716531" y="4402543"/>
              <a:ext cx="365593" cy="475715"/>
              <a:chOff x="1893888" y="4305300"/>
              <a:chExt cx="495300" cy="644526"/>
            </a:xfrm>
            <a:grpFill/>
          </p:grpSpPr>
          <p:sp>
            <p:nvSpPr>
              <p:cNvPr id="83" name="Freeform 129">
                <a:extLst>
                  <a:ext uri="{FF2B5EF4-FFF2-40B4-BE49-F238E27FC236}">
                    <a16:creationId xmlns="" xmlns:a16="http://schemas.microsoft.com/office/drawing/2014/main" id="{6BF8E209-EC84-4BC9-A630-ADE2F1EF4246}"/>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4" name="Freeform 130">
                <a:extLst>
                  <a:ext uri="{FF2B5EF4-FFF2-40B4-BE49-F238E27FC236}">
                    <a16:creationId xmlns="" xmlns:a16="http://schemas.microsoft.com/office/drawing/2014/main" id="{F9AA996F-C968-4AD5-B094-90608CB6E509}"/>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5" name="Freeform 131">
                <a:extLst>
                  <a:ext uri="{FF2B5EF4-FFF2-40B4-BE49-F238E27FC236}">
                    <a16:creationId xmlns="" xmlns:a16="http://schemas.microsoft.com/office/drawing/2014/main" id="{ABD5FC43-0FDA-4171-AC48-2DED9D5108CA}"/>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6" name="Freeform 132">
                <a:extLst>
                  <a:ext uri="{FF2B5EF4-FFF2-40B4-BE49-F238E27FC236}">
                    <a16:creationId xmlns="" xmlns:a16="http://schemas.microsoft.com/office/drawing/2014/main" id="{384099CF-7AC6-40F5-92CE-CD860642F952}"/>
                  </a:ext>
                </a:extLst>
              </p:cNvPr>
              <p:cNvSpPr>
                <a:spLocks/>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7" name="Freeform 133">
                <a:extLst>
                  <a:ext uri="{FF2B5EF4-FFF2-40B4-BE49-F238E27FC236}">
                    <a16:creationId xmlns="" xmlns:a16="http://schemas.microsoft.com/office/drawing/2014/main" id="{A6A840E1-A0C5-4B88-AA4D-2EE6508A83DF}"/>
                  </a:ext>
                </a:extLst>
              </p:cNvPr>
              <p:cNvSpPr>
                <a:spLocks/>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8" name="Freeform 134">
                <a:extLst>
                  <a:ext uri="{FF2B5EF4-FFF2-40B4-BE49-F238E27FC236}">
                    <a16:creationId xmlns="" xmlns:a16="http://schemas.microsoft.com/office/drawing/2014/main" id="{891BF3A7-3860-47DD-BD97-DE7121FA75F4}"/>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9" name="Freeform 135">
                <a:extLst>
                  <a:ext uri="{FF2B5EF4-FFF2-40B4-BE49-F238E27FC236}">
                    <a16:creationId xmlns="" xmlns:a16="http://schemas.microsoft.com/office/drawing/2014/main" id="{C7D89D4F-276C-4230-861A-D1DAF3D930AF}"/>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0" name="Freeform 136">
                <a:extLst>
                  <a:ext uri="{FF2B5EF4-FFF2-40B4-BE49-F238E27FC236}">
                    <a16:creationId xmlns="" xmlns:a16="http://schemas.microsoft.com/office/drawing/2014/main" id="{144B8C95-0321-4A1A-80D4-FA5A19CBB231}"/>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15" name="组合 252">
              <a:extLst>
                <a:ext uri="{FF2B5EF4-FFF2-40B4-BE49-F238E27FC236}">
                  <a16:creationId xmlns="" xmlns:a16="http://schemas.microsoft.com/office/drawing/2014/main" id="{AC939A55-7A6D-4381-9DDB-2CF46DEE064C}"/>
                </a:ext>
              </a:extLst>
            </p:cNvPr>
            <p:cNvGrpSpPr/>
            <p:nvPr/>
          </p:nvGrpSpPr>
          <p:grpSpPr>
            <a:xfrm>
              <a:off x="3157811" y="2564132"/>
              <a:ext cx="239041" cy="425329"/>
              <a:chOff x="3846513" y="1814513"/>
              <a:chExt cx="323850" cy="576262"/>
            </a:xfrm>
            <a:grpFill/>
          </p:grpSpPr>
          <p:sp>
            <p:nvSpPr>
              <p:cNvPr id="80" name="Freeform 137">
                <a:extLst>
                  <a:ext uri="{FF2B5EF4-FFF2-40B4-BE49-F238E27FC236}">
                    <a16:creationId xmlns="" xmlns:a16="http://schemas.microsoft.com/office/drawing/2014/main" id="{94348955-3CA8-4633-B655-68F07DB8557F}"/>
                  </a:ext>
                </a:extLst>
              </p:cNvPr>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1" name="Freeform 138">
                <a:extLst>
                  <a:ext uri="{FF2B5EF4-FFF2-40B4-BE49-F238E27FC236}">
                    <a16:creationId xmlns="" xmlns:a16="http://schemas.microsoft.com/office/drawing/2014/main" id="{3C96243A-0E72-4782-A023-BD225D01C8BE}"/>
                  </a:ext>
                </a:extLst>
              </p:cNvPr>
              <p:cNvSpPr>
                <a:spLocks/>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2" name="Freeform 139">
                <a:extLst>
                  <a:ext uri="{FF2B5EF4-FFF2-40B4-BE49-F238E27FC236}">
                    <a16:creationId xmlns="" xmlns:a16="http://schemas.microsoft.com/office/drawing/2014/main" id="{ACE08527-1F59-4247-8BB7-EE3AD3FC1A18}"/>
                  </a:ext>
                </a:extLst>
              </p:cNvPr>
              <p:cNvSpPr>
                <a:spLocks/>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16" name="Freeform 140">
              <a:extLst>
                <a:ext uri="{FF2B5EF4-FFF2-40B4-BE49-F238E27FC236}">
                  <a16:creationId xmlns="" xmlns:a16="http://schemas.microsoft.com/office/drawing/2014/main" id="{CE21184B-4FDB-4797-8BEF-2F1BBCEC537C}"/>
                </a:ext>
              </a:extLst>
            </p:cNvPr>
            <p:cNvSpPr>
              <a:spLocks/>
            </p:cNvSpPr>
            <p:nvPr/>
          </p:nvSpPr>
          <p:spPr bwMode="auto">
            <a:xfrm>
              <a:off x="2212189" y="2080214"/>
              <a:ext cx="380827" cy="310504"/>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7" name="Freeform 141">
              <a:extLst>
                <a:ext uri="{FF2B5EF4-FFF2-40B4-BE49-F238E27FC236}">
                  <a16:creationId xmlns="" xmlns:a16="http://schemas.microsoft.com/office/drawing/2014/main" id="{DFA69D70-78E9-49D2-A955-2DED6023C363}"/>
                </a:ext>
              </a:extLst>
            </p:cNvPr>
            <p:cNvSpPr>
              <a:spLocks noEditPoints="1"/>
            </p:cNvSpPr>
            <p:nvPr/>
          </p:nvSpPr>
          <p:spPr bwMode="auto">
            <a:xfrm>
              <a:off x="2242658" y="3979557"/>
              <a:ext cx="464023" cy="383149"/>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8" name="Freeform 142">
              <a:extLst>
                <a:ext uri="{FF2B5EF4-FFF2-40B4-BE49-F238E27FC236}">
                  <a16:creationId xmlns="" xmlns:a16="http://schemas.microsoft.com/office/drawing/2014/main" id="{3C0A2BF5-C6B4-48BB-891E-AA0019F4137D}"/>
                </a:ext>
              </a:extLst>
            </p:cNvPr>
            <p:cNvSpPr>
              <a:spLocks noEditPoints="1"/>
            </p:cNvSpPr>
            <p:nvPr/>
          </p:nvSpPr>
          <p:spPr bwMode="auto">
            <a:xfrm>
              <a:off x="1288834" y="3210915"/>
              <a:ext cx="596433" cy="694825"/>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9" name="Freeform 143">
              <a:extLst>
                <a:ext uri="{FF2B5EF4-FFF2-40B4-BE49-F238E27FC236}">
                  <a16:creationId xmlns="" xmlns:a16="http://schemas.microsoft.com/office/drawing/2014/main" id="{4D01C828-F3AE-4C91-A4AA-1836628A0498}"/>
                </a:ext>
              </a:extLst>
            </p:cNvPr>
            <p:cNvSpPr>
              <a:spLocks noEditPoints="1"/>
            </p:cNvSpPr>
            <p:nvPr/>
          </p:nvSpPr>
          <p:spPr bwMode="auto">
            <a:xfrm>
              <a:off x="1182201" y="3415963"/>
              <a:ext cx="250760" cy="505008"/>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20" name="组合 260">
              <a:extLst>
                <a:ext uri="{FF2B5EF4-FFF2-40B4-BE49-F238E27FC236}">
                  <a16:creationId xmlns="" xmlns:a16="http://schemas.microsoft.com/office/drawing/2014/main" id="{AE6B0B65-F158-45E0-A255-0D916185BEDB}"/>
                </a:ext>
              </a:extLst>
            </p:cNvPr>
            <p:cNvGrpSpPr/>
            <p:nvPr/>
          </p:nvGrpSpPr>
          <p:grpSpPr>
            <a:xfrm>
              <a:off x="1911046" y="3479235"/>
              <a:ext cx="421839" cy="424160"/>
              <a:chOff x="2157413" y="3054350"/>
              <a:chExt cx="571500" cy="574675"/>
            </a:xfrm>
            <a:grpFill/>
          </p:grpSpPr>
          <p:sp>
            <p:nvSpPr>
              <p:cNvPr id="78" name="Freeform 144">
                <a:extLst>
                  <a:ext uri="{FF2B5EF4-FFF2-40B4-BE49-F238E27FC236}">
                    <a16:creationId xmlns="" xmlns:a16="http://schemas.microsoft.com/office/drawing/2014/main" id="{3C7835A0-10D1-4488-9F17-4BA11973BEA3}"/>
                  </a:ext>
                </a:extLst>
              </p:cNvPr>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9" name="Freeform 145">
                <a:extLst>
                  <a:ext uri="{FF2B5EF4-FFF2-40B4-BE49-F238E27FC236}">
                    <a16:creationId xmlns="" xmlns:a16="http://schemas.microsoft.com/office/drawing/2014/main" id="{3F799EDE-F6DB-4491-9CD3-094E86417F15}"/>
                  </a:ext>
                </a:extLst>
              </p:cNvPr>
              <p:cNvSpPr>
                <a:spLocks/>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21" name="组合 263">
              <a:extLst>
                <a:ext uri="{FF2B5EF4-FFF2-40B4-BE49-F238E27FC236}">
                  <a16:creationId xmlns="" xmlns:a16="http://schemas.microsoft.com/office/drawing/2014/main" id="{23E6359C-2D19-4611-982A-9F2C22C5C6C4}"/>
                </a:ext>
              </a:extLst>
            </p:cNvPr>
            <p:cNvGrpSpPr/>
            <p:nvPr/>
          </p:nvGrpSpPr>
          <p:grpSpPr>
            <a:xfrm>
              <a:off x="1832534" y="4024082"/>
              <a:ext cx="330440" cy="311675"/>
              <a:chOff x="2051051" y="3792538"/>
              <a:chExt cx="447675" cy="422275"/>
            </a:xfrm>
            <a:grpFill/>
          </p:grpSpPr>
          <p:sp>
            <p:nvSpPr>
              <p:cNvPr id="76" name="Freeform 146">
                <a:extLst>
                  <a:ext uri="{FF2B5EF4-FFF2-40B4-BE49-F238E27FC236}">
                    <a16:creationId xmlns="" xmlns:a16="http://schemas.microsoft.com/office/drawing/2014/main" id="{A3363154-738B-48EE-9720-CB112DBD2C3A}"/>
                  </a:ext>
                </a:extLst>
              </p:cNvPr>
              <p:cNvSpPr>
                <a:spLocks/>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7" name="Freeform 147">
                <a:extLst>
                  <a:ext uri="{FF2B5EF4-FFF2-40B4-BE49-F238E27FC236}">
                    <a16:creationId xmlns="" xmlns:a16="http://schemas.microsoft.com/office/drawing/2014/main" id="{0B8215DC-CD4B-4CAB-BFB5-AF20A29628F0}"/>
                  </a:ext>
                </a:extLst>
              </p:cNvPr>
              <p:cNvSpPr>
                <a:spLocks/>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22" name="组合 266">
              <a:extLst>
                <a:ext uri="{FF2B5EF4-FFF2-40B4-BE49-F238E27FC236}">
                  <a16:creationId xmlns="" xmlns:a16="http://schemas.microsoft.com/office/drawing/2014/main" id="{2259CAD8-FB29-47E3-A58E-AB6D3B4B21A0}"/>
                </a:ext>
              </a:extLst>
            </p:cNvPr>
            <p:cNvGrpSpPr/>
            <p:nvPr/>
          </p:nvGrpSpPr>
          <p:grpSpPr>
            <a:xfrm>
              <a:off x="2673869" y="2132943"/>
              <a:ext cx="499176" cy="410099"/>
              <a:chOff x="3190876" y="1230313"/>
              <a:chExt cx="676275" cy="555625"/>
            </a:xfrm>
            <a:grpFill/>
          </p:grpSpPr>
          <p:sp>
            <p:nvSpPr>
              <p:cNvPr id="73" name="Freeform 148">
                <a:extLst>
                  <a:ext uri="{FF2B5EF4-FFF2-40B4-BE49-F238E27FC236}">
                    <a16:creationId xmlns="" xmlns:a16="http://schemas.microsoft.com/office/drawing/2014/main" id="{4EA2DF11-88DE-4B93-B625-5193F3E32450}"/>
                  </a:ext>
                </a:extLst>
              </p:cNvPr>
              <p:cNvSpPr>
                <a:spLocks/>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4" name="Freeform 149">
                <a:extLst>
                  <a:ext uri="{FF2B5EF4-FFF2-40B4-BE49-F238E27FC236}">
                    <a16:creationId xmlns="" xmlns:a16="http://schemas.microsoft.com/office/drawing/2014/main" id="{41A0B2D8-E88D-4BDD-ACE2-ABBC50D4179B}"/>
                  </a:ext>
                </a:extLst>
              </p:cNvPr>
              <p:cNvSpPr>
                <a:spLocks/>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5" name="Freeform 150">
                <a:extLst>
                  <a:ext uri="{FF2B5EF4-FFF2-40B4-BE49-F238E27FC236}">
                    <a16:creationId xmlns="" xmlns:a16="http://schemas.microsoft.com/office/drawing/2014/main" id="{D34817D2-9B12-4D09-AFCD-E726D9BF67E2}"/>
                  </a:ext>
                </a:extLst>
              </p:cNvPr>
              <p:cNvSpPr>
                <a:spLocks/>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23" name="Freeform 151">
              <a:extLst>
                <a:ext uri="{FF2B5EF4-FFF2-40B4-BE49-F238E27FC236}">
                  <a16:creationId xmlns="" xmlns:a16="http://schemas.microsoft.com/office/drawing/2014/main" id="{C6D7B42E-D16D-40A9-B433-2703EC4ACB49}"/>
                </a:ext>
              </a:extLst>
            </p:cNvPr>
            <p:cNvSpPr>
              <a:spLocks noEditPoints="1"/>
            </p:cNvSpPr>
            <p:nvPr/>
          </p:nvSpPr>
          <p:spPr bwMode="auto">
            <a:xfrm>
              <a:off x="1464599" y="3905740"/>
              <a:ext cx="281225" cy="487431"/>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4" name="Freeform 152">
              <a:extLst>
                <a:ext uri="{FF2B5EF4-FFF2-40B4-BE49-F238E27FC236}">
                  <a16:creationId xmlns="" xmlns:a16="http://schemas.microsoft.com/office/drawing/2014/main" id="{847260AA-A4FA-42EC-82E1-FD5A707B43DE}"/>
                </a:ext>
              </a:extLst>
            </p:cNvPr>
            <p:cNvSpPr>
              <a:spLocks noEditPoints="1"/>
            </p:cNvSpPr>
            <p:nvPr/>
          </p:nvSpPr>
          <p:spPr bwMode="auto">
            <a:xfrm>
              <a:off x="3215230" y="3268328"/>
              <a:ext cx="404263" cy="439392"/>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5" name="Freeform 153">
              <a:extLst>
                <a:ext uri="{FF2B5EF4-FFF2-40B4-BE49-F238E27FC236}">
                  <a16:creationId xmlns="" xmlns:a16="http://schemas.microsoft.com/office/drawing/2014/main" id="{C030793D-BBD0-48F8-8550-6AEB3F0251C2}"/>
                </a:ext>
              </a:extLst>
            </p:cNvPr>
            <p:cNvSpPr>
              <a:spLocks noEditPoints="1"/>
            </p:cNvSpPr>
            <p:nvPr/>
          </p:nvSpPr>
          <p:spPr bwMode="auto">
            <a:xfrm>
              <a:off x="1742309" y="2128255"/>
              <a:ext cx="380827" cy="372603"/>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 name="Freeform 154">
              <a:extLst>
                <a:ext uri="{FF2B5EF4-FFF2-40B4-BE49-F238E27FC236}">
                  <a16:creationId xmlns="" xmlns:a16="http://schemas.microsoft.com/office/drawing/2014/main" id="{E2515503-914E-4E91-875D-FF55128D4F33}"/>
                </a:ext>
              </a:extLst>
            </p:cNvPr>
            <p:cNvSpPr>
              <a:spLocks noEditPoints="1"/>
            </p:cNvSpPr>
            <p:nvPr/>
          </p:nvSpPr>
          <p:spPr bwMode="auto">
            <a:xfrm>
              <a:off x="3080473" y="3717094"/>
              <a:ext cx="360907" cy="378461"/>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27" name="组合 274">
              <a:extLst>
                <a:ext uri="{FF2B5EF4-FFF2-40B4-BE49-F238E27FC236}">
                  <a16:creationId xmlns="" xmlns:a16="http://schemas.microsoft.com/office/drawing/2014/main" id="{100CD119-A672-423F-BC06-F98E455AEA9D}"/>
                </a:ext>
              </a:extLst>
            </p:cNvPr>
            <p:cNvGrpSpPr/>
            <p:nvPr/>
          </p:nvGrpSpPr>
          <p:grpSpPr>
            <a:xfrm>
              <a:off x="1577088" y="2889867"/>
              <a:ext cx="456992" cy="480400"/>
              <a:chOff x="1704976" y="2255838"/>
              <a:chExt cx="619125" cy="650875"/>
            </a:xfrm>
            <a:grpFill/>
          </p:grpSpPr>
          <p:sp>
            <p:nvSpPr>
              <p:cNvPr id="60" name="Rectangle 155">
                <a:extLst>
                  <a:ext uri="{FF2B5EF4-FFF2-40B4-BE49-F238E27FC236}">
                    <a16:creationId xmlns="" xmlns:a16="http://schemas.microsoft.com/office/drawing/2014/main" id="{662C0C60-55EC-4B8F-B05D-5124B4E439E2}"/>
                  </a:ext>
                </a:extLst>
              </p:cNvPr>
              <p:cNvSpPr>
                <a:spLocks noChangeArrowheads="1"/>
              </p:cNvSpPr>
              <p:nvPr/>
            </p:nvSpPr>
            <p:spPr bwMode="auto">
              <a:xfrm>
                <a:off x="1704976" y="2873375"/>
                <a:ext cx="6191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1" name="Rectangle 156">
                <a:extLst>
                  <a:ext uri="{FF2B5EF4-FFF2-40B4-BE49-F238E27FC236}">
                    <a16:creationId xmlns="" xmlns:a16="http://schemas.microsoft.com/office/drawing/2014/main" id="{D647918F-F7E6-4D7A-84E5-5AC082D9FC13}"/>
                  </a:ext>
                </a:extLst>
              </p:cNvPr>
              <p:cNvSpPr>
                <a:spLocks noChangeArrowheads="1"/>
              </p:cNvSpPr>
              <p:nvPr/>
            </p:nvSpPr>
            <p:spPr bwMode="auto">
              <a:xfrm>
                <a:off x="1730376" y="2811463"/>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2" name="Rectangle 157">
                <a:extLst>
                  <a:ext uri="{FF2B5EF4-FFF2-40B4-BE49-F238E27FC236}">
                    <a16:creationId xmlns="" xmlns:a16="http://schemas.microsoft.com/office/drawing/2014/main" id="{329F50E8-2B61-45C0-8807-8E65BE200FAD}"/>
                  </a:ext>
                </a:extLst>
              </p:cNvPr>
              <p:cNvSpPr>
                <a:spLocks noChangeArrowheads="1"/>
              </p:cNvSpPr>
              <p:nvPr/>
            </p:nvSpPr>
            <p:spPr bwMode="auto">
              <a:xfrm>
                <a:off x="1954213"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3" name="Rectangle 158">
                <a:extLst>
                  <a:ext uri="{FF2B5EF4-FFF2-40B4-BE49-F238E27FC236}">
                    <a16:creationId xmlns="" xmlns:a16="http://schemas.microsoft.com/office/drawing/2014/main" id="{F51D6CE1-2398-4861-9EC7-0DAC6D1B2112}"/>
                  </a:ext>
                </a:extLst>
              </p:cNvPr>
              <p:cNvSpPr>
                <a:spLocks noChangeArrowheads="1"/>
              </p:cNvSpPr>
              <p:nvPr/>
            </p:nvSpPr>
            <p:spPr bwMode="auto">
              <a:xfrm>
                <a:off x="1976438"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4" name="Rectangle 159">
                <a:extLst>
                  <a:ext uri="{FF2B5EF4-FFF2-40B4-BE49-F238E27FC236}">
                    <a16:creationId xmlns="" xmlns:a16="http://schemas.microsoft.com/office/drawing/2014/main" id="{A857EA7C-EB7F-45D5-B11F-B2251882DF28}"/>
                  </a:ext>
                </a:extLst>
              </p:cNvPr>
              <p:cNvSpPr>
                <a:spLocks noChangeArrowheads="1"/>
              </p:cNvSpPr>
              <p:nvPr/>
            </p:nvSpPr>
            <p:spPr bwMode="auto">
              <a:xfrm>
                <a:off x="1954213"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5" name="Rectangle 160">
                <a:extLst>
                  <a:ext uri="{FF2B5EF4-FFF2-40B4-BE49-F238E27FC236}">
                    <a16:creationId xmlns="" xmlns:a16="http://schemas.microsoft.com/office/drawing/2014/main" id="{496E3C85-AC88-467F-A7FD-C29FC3DD2B7E}"/>
                  </a:ext>
                </a:extLst>
              </p:cNvPr>
              <p:cNvSpPr>
                <a:spLocks noChangeArrowheads="1"/>
              </p:cNvSpPr>
              <p:nvPr/>
            </p:nvSpPr>
            <p:spPr bwMode="auto">
              <a:xfrm>
                <a:off x="1774826" y="2747963"/>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6" name="Rectangle 161">
                <a:extLst>
                  <a:ext uri="{FF2B5EF4-FFF2-40B4-BE49-F238E27FC236}">
                    <a16:creationId xmlns="" xmlns:a16="http://schemas.microsoft.com/office/drawing/2014/main" id="{6AFE8BAE-4476-41D4-9A5B-C22E96CDF38E}"/>
                  </a:ext>
                </a:extLst>
              </p:cNvPr>
              <p:cNvSpPr>
                <a:spLocks noChangeArrowheads="1"/>
              </p:cNvSpPr>
              <p:nvPr/>
            </p:nvSpPr>
            <p:spPr bwMode="auto">
              <a:xfrm>
                <a:off x="1795463"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7" name="Rectangle 162">
                <a:extLst>
                  <a:ext uri="{FF2B5EF4-FFF2-40B4-BE49-F238E27FC236}">
                    <a16:creationId xmlns="" xmlns:a16="http://schemas.microsoft.com/office/drawing/2014/main" id="{467F1A03-DAB6-4083-A54B-B55373A249F0}"/>
                  </a:ext>
                </a:extLst>
              </p:cNvPr>
              <p:cNvSpPr>
                <a:spLocks noChangeArrowheads="1"/>
              </p:cNvSpPr>
              <p:nvPr/>
            </p:nvSpPr>
            <p:spPr bwMode="auto">
              <a:xfrm>
                <a:off x="1774826" y="2505075"/>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8" name="Rectangle 163">
                <a:extLst>
                  <a:ext uri="{FF2B5EF4-FFF2-40B4-BE49-F238E27FC236}">
                    <a16:creationId xmlns="" xmlns:a16="http://schemas.microsoft.com/office/drawing/2014/main" id="{CD686AF8-1C46-4DE9-A75F-775123828FDB}"/>
                  </a:ext>
                </a:extLst>
              </p:cNvPr>
              <p:cNvSpPr>
                <a:spLocks noChangeArrowheads="1"/>
              </p:cNvSpPr>
              <p:nvPr/>
            </p:nvSpPr>
            <p:spPr bwMode="auto">
              <a:xfrm>
                <a:off x="2135188"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9" name="Rectangle 164">
                <a:extLst>
                  <a:ext uri="{FF2B5EF4-FFF2-40B4-BE49-F238E27FC236}">
                    <a16:creationId xmlns="" xmlns:a16="http://schemas.microsoft.com/office/drawing/2014/main" id="{9F6A904C-CDFD-43C0-AACF-B177CEDF672B}"/>
                  </a:ext>
                </a:extLst>
              </p:cNvPr>
              <p:cNvSpPr>
                <a:spLocks noChangeArrowheads="1"/>
              </p:cNvSpPr>
              <p:nvPr/>
            </p:nvSpPr>
            <p:spPr bwMode="auto">
              <a:xfrm>
                <a:off x="2157413" y="2517775"/>
                <a:ext cx="76200"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0" name="Rectangle 165">
                <a:extLst>
                  <a:ext uri="{FF2B5EF4-FFF2-40B4-BE49-F238E27FC236}">
                    <a16:creationId xmlns="" xmlns:a16="http://schemas.microsoft.com/office/drawing/2014/main" id="{FAB80214-6CC1-4886-A49C-9354018DD1B6}"/>
                  </a:ext>
                </a:extLst>
              </p:cNvPr>
              <p:cNvSpPr>
                <a:spLocks noChangeArrowheads="1"/>
              </p:cNvSpPr>
              <p:nvPr/>
            </p:nvSpPr>
            <p:spPr bwMode="auto">
              <a:xfrm>
                <a:off x="2135188"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1" name="Rectangle 166">
                <a:extLst>
                  <a:ext uri="{FF2B5EF4-FFF2-40B4-BE49-F238E27FC236}">
                    <a16:creationId xmlns="" xmlns:a16="http://schemas.microsoft.com/office/drawing/2014/main" id="{4668BDB4-E0B8-48FE-A9CD-8419FE31506E}"/>
                  </a:ext>
                </a:extLst>
              </p:cNvPr>
              <p:cNvSpPr>
                <a:spLocks noChangeArrowheads="1"/>
              </p:cNvSpPr>
              <p:nvPr/>
            </p:nvSpPr>
            <p:spPr bwMode="auto">
              <a:xfrm>
                <a:off x="1730376" y="2435225"/>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2" name="Freeform 167">
                <a:extLst>
                  <a:ext uri="{FF2B5EF4-FFF2-40B4-BE49-F238E27FC236}">
                    <a16:creationId xmlns="" xmlns:a16="http://schemas.microsoft.com/office/drawing/2014/main" id="{AE3D5D93-4DCF-4959-B1FD-2D169DC81A43}"/>
                  </a:ext>
                </a:extLst>
              </p:cNvPr>
              <p:cNvSpPr>
                <a:spLocks/>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28" name="Freeform 168">
              <a:extLst>
                <a:ext uri="{FF2B5EF4-FFF2-40B4-BE49-F238E27FC236}">
                  <a16:creationId xmlns="" xmlns:a16="http://schemas.microsoft.com/office/drawing/2014/main" id="{1E6DF8D1-ADA0-470A-B2E0-3E52B2D5C2DA}"/>
                </a:ext>
              </a:extLst>
            </p:cNvPr>
            <p:cNvSpPr>
              <a:spLocks noEditPoints="1"/>
            </p:cNvSpPr>
            <p:nvPr/>
          </p:nvSpPr>
          <p:spPr bwMode="auto">
            <a:xfrm>
              <a:off x="2585986" y="3009382"/>
              <a:ext cx="582372" cy="380805"/>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9" name="Freeform 169">
              <a:extLst>
                <a:ext uri="{FF2B5EF4-FFF2-40B4-BE49-F238E27FC236}">
                  <a16:creationId xmlns="" xmlns:a16="http://schemas.microsoft.com/office/drawing/2014/main" id="{E198134C-DA61-4216-9FAD-2216E2210B60}"/>
                </a:ext>
              </a:extLst>
            </p:cNvPr>
            <p:cNvSpPr>
              <a:spLocks noEditPoints="1"/>
            </p:cNvSpPr>
            <p:nvPr/>
          </p:nvSpPr>
          <p:spPr bwMode="auto">
            <a:xfrm>
              <a:off x="1746997" y="3428853"/>
              <a:ext cx="137097" cy="23668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0" name="Freeform 170">
              <a:extLst>
                <a:ext uri="{FF2B5EF4-FFF2-40B4-BE49-F238E27FC236}">
                  <a16:creationId xmlns="" xmlns:a16="http://schemas.microsoft.com/office/drawing/2014/main" id="{E8523DB5-5BA4-424C-841C-F1FDB89114AA}"/>
                </a:ext>
              </a:extLst>
            </p:cNvPr>
            <p:cNvSpPr>
              <a:spLocks noEditPoints="1"/>
            </p:cNvSpPr>
            <p:nvPr/>
          </p:nvSpPr>
          <p:spPr bwMode="auto">
            <a:xfrm>
              <a:off x="2805108" y="2609828"/>
              <a:ext cx="273024" cy="336281"/>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1" name="Freeform 171">
              <a:extLst>
                <a:ext uri="{FF2B5EF4-FFF2-40B4-BE49-F238E27FC236}">
                  <a16:creationId xmlns="" xmlns:a16="http://schemas.microsoft.com/office/drawing/2014/main" id="{89A6FCB1-20B3-4F0B-A972-5ED57C3ACE4C}"/>
                </a:ext>
              </a:extLst>
            </p:cNvPr>
            <p:cNvSpPr>
              <a:spLocks noEditPoints="1"/>
            </p:cNvSpPr>
            <p:nvPr/>
          </p:nvSpPr>
          <p:spPr bwMode="auto">
            <a:xfrm>
              <a:off x="2132509" y="2962513"/>
              <a:ext cx="414808" cy="417129"/>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2" name="Freeform 172">
              <a:extLst>
                <a:ext uri="{FF2B5EF4-FFF2-40B4-BE49-F238E27FC236}">
                  <a16:creationId xmlns="" xmlns:a16="http://schemas.microsoft.com/office/drawing/2014/main" id="{0C12CE69-0B8E-4196-9450-004DFCF474D5}"/>
                </a:ext>
              </a:extLst>
            </p:cNvPr>
            <p:cNvSpPr>
              <a:spLocks noEditPoints="1"/>
            </p:cNvSpPr>
            <p:nvPr/>
          </p:nvSpPr>
          <p:spPr bwMode="auto">
            <a:xfrm>
              <a:off x="2439513" y="3497983"/>
              <a:ext cx="467539" cy="3562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3" name="组合 293">
              <a:extLst>
                <a:ext uri="{FF2B5EF4-FFF2-40B4-BE49-F238E27FC236}">
                  <a16:creationId xmlns="" xmlns:a16="http://schemas.microsoft.com/office/drawing/2014/main" id="{1557FE41-2B08-4AFF-A3BD-219748593146}"/>
                </a:ext>
              </a:extLst>
            </p:cNvPr>
            <p:cNvGrpSpPr/>
            <p:nvPr/>
          </p:nvGrpSpPr>
          <p:grpSpPr>
            <a:xfrm>
              <a:off x="2601218" y="2949624"/>
              <a:ext cx="154675" cy="147636"/>
              <a:chOff x="3092451" y="2336800"/>
              <a:chExt cx="209550" cy="200025"/>
            </a:xfrm>
            <a:grpFill/>
          </p:grpSpPr>
          <p:sp>
            <p:nvSpPr>
              <p:cNvPr id="58" name="Freeform 173">
                <a:extLst>
                  <a:ext uri="{FF2B5EF4-FFF2-40B4-BE49-F238E27FC236}">
                    <a16:creationId xmlns="" xmlns:a16="http://schemas.microsoft.com/office/drawing/2014/main" id="{5EA4811B-7FC0-4BAB-8B3F-B3CF22451408}"/>
                  </a:ext>
                </a:extLst>
              </p:cNvPr>
              <p:cNvSpPr>
                <a:spLocks/>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9" name="Freeform 174">
                <a:extLst>
                  <a:ext uri="{FF2B5EF4-FFF2-40B4-BE49-F238E27FC236}">
                    <a16:creationId xmlns="" xmlns:a16="http://schemas.microsoft.com/office/drawing/2014/main" id="{BA375A8D-D2B8-4F57-B77A-F027CBA79880}"/>
                  </a:ext>
                </a:extLst>
              </p:cNvPr>
              <p:cNvSpPr>
                <a:spLocks/>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34" name="Freeform 175">
              <a:extLst>
                <a:ext uri="{FF2B5EF4-FFF2-40B4-BE49-F238E27FC236}">
                  <a16:creationId xmlns="" xmlns:a16="http://schemas.microsoft.com/office/drawing/2014/main" id="{8975287A-5B37-41F8-BA9E-B42886CC289F}"/>
                </a:ext>
              </a:extLst>
            </p:cNvPr>
            <p:cNvSpPr>
              <a:spLocks noEditPoints="1"/>
            </p:cNvSpPr>
            <p:nvPr/>
          </p:nvSpPr>
          <p:spPr bwMode="auto">
            <a:xfrm>
              <a:off x="2765267" y="3925658"/>
              <a:ext cx="160533" cy="223797"/>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5" name="Freeform 176">
              <a:extLst>
                <a:ext uri="{FF2B5EF4-FFF2-40B4-BE49-F238E27FC236}">
                  <a16:creationId xmlns="" xmlns:a16="http://schemas.microsoft.com/office/drawing/2014/main" id="{197A38D2-4F39-4FFE-87C3-3E889FBAE19B}"/>
                </a:ext>
              </a:extLst>
            </p:cNvPr>
            <p:cNvSpPr>
              <a:spLocks noEditPoints="1"/>
            </p:cNvSpPr>
            <p:nvPr/>
          </p:nvSpPr>
          <p:spPr bwMode="auto">
            <a:xfrm>
              <a:off x="1463425" y="2756291"/>
              <a:ext cx="206232" cy="223797"/>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6" name="Freeform 177">
              <a:extLst>
                <a:ext uri="{FF2B5EF4-FFF2-40B4-BE49-F238E27FC236}">
                  <a16:creationId xmlns="" xmlns:a16="http://schemas.microsoft.com/office/drawing/2014/main" id="{E11553FE-743F-4066-BBD1-E61A37A41DEB}"/>
                </a:ext>
              </a:extLst>
            </p:cNvPr>
            <p:cNvSpPr>
              <a:spLocks noEditPoints="1"/>
            </p:cNvSpPr>
            <p:nvPr/>
          </p:nvSpPr>
          <p:spPr bwMode="auto">
            <a:xfrm>
              <a:off x="2387958" y="2451648"/>
              <a:ext cx="309348" cy="447593"/>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7" name="组合 299">
              <a:extLst>
                <a:ext uri="{FF2B5EF4-FFF2-40B4-BE49-F238E27FC236}">
                  <a16:creationId xmlns="" xmlns:a16="http://schemas.microsoft.com/office/drawing/2014/main" id="{13760441-4146-45F7-8940-5893312D0785}"/>
                </a:ext>
              </a:extLst>
            </p:cNvPr>
            <p:cNvGrpSpPr/>
            <p:nvPr/>
          </p:nvGrpSpPr>
          <p:grpSpPr>
            <a:xfrm>
              <a:off x="2638717" y="2389546"/>
              <a:ext cx="268336" cy="162868"/>
              <a:chOff x="3143251" y="1577975"/>
              <a:chExt cx="363538" cy="220663"/>
            </a:xfrm>
            <a:grpFill/>
          </p:grpSpPr>
          <p:sp>
            <p:nvSpPr>
              <p:cNvPr id="55" name="Freeform 178">
                <a:extLst>
                  <a:ext uri="{FF2B5EF4-FFF2-40B4-BE49-F238E27FC236}">
                    <a16:creationId xmlns="" xmlns:a16="http://schemas.microsoft.com/office/drawing/2014/main" id="{6461E6DA-2D3A-4164-9CBF-6F15E94D31AC}"/>
                  </a:ext>
                </a:extLst>
              </p:cNvPr>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6" name="Freeform 179">
                <a:extLst>
                  <a:ext uri="{FF2B5EF4-FFF2-40B4-BE49-F238E27FC236}">
                    <a16:creationId xmlns="" xmlns:a16="http://schemas.microsoft.com/office/drawing/2014/main" id="{6F67C63D-FA9E-4115-93B7-93136482FB63}"/>
                  </a:ext>
                </a:extLst>
              </p:cNvPr>
              <p:cNvSpPr>
                <a:spLocks/>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7" name="Freeform 180">
                <a:extLst>
                  <a:ext uri="{FF2B5EF4-FFF2-40B4-BE49-F238E27FC236}">
                    <a16:creationId xmlns="" xmlns:a16="http://schemas.microsoft.com/office/drawing/2014/main" id="{CBE8DD57-E09C-4695-8673-82908D5B527D}"/>
                  </a:ext>
                </a:extLst>
              </p:cNvPr>
              <p:cNvSpPr>
                <a:spLocks/>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38" name="Freeform 181">
              <a:extLst>
                <a:ext uri="{FF2B5EF4-FFF2-40B4-BE49-F238E27FC236}">
                  <a16:creationId xmlns="" xmlns:a16="http://schemas.microsoft.com/office/drawing/2014/main" id="{7FC6C3BA-41E6-424A-96FC-015E9A3AB66B}"/>
                </a:ext>
              </a:extLst>
            </p:cNvPr>
            <p:cNvSpPr>
              <a:spLocks noEditPoints="1"/>
            </p:cNvSpPr>
            <p:nvPr/>
          </p:nvSpPr>
          <p:spPr bwMode="auto">
            <a:xfrm>
              <a:off x="2648091" y="3336289"/>
              <a:ext cx="322239" cy="114828"/>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9" name="组合 304">
              <a:extLst>
                <a:ext uri="{FF2B5EF4-FFF2-40B4-BE49-F238E27FC236}">
                  <a16:creationId xmlns="" xmlns:a16="http://schemas.microsoft.com/office/drawing/2014/main" id="{8447F728-BDC8-4444-B622-44ABA16392B3}"/>
                </a:ext>
              </a:extLst>
            </p:cNvPr>
            <p:cNvGrpSpPr/>
            <p:nvPr/>
          </p:nvGrpSpPr>
          <p:grpSpPr>
            <a:xfrm>
              <a:off x="1437647" y="3625701"/>
              <a:ext cx="182797" cy="230825"/>
              <a:chOff x="1516063" y="3252788"/>
              <a:chExt cx="247651" cy="312737"/>
            </a:xfrm>
            <a:grpFill/>
          </p:grpSpPr>
          <p:sp>
            <p:nvSpPr>
              <p:cNvPr id="52" name="Freeform 182">
                <a:extLst>
                  <a:ext uri="{FF2B5EF4-FFF2-40B4-BE49-F238E27FC236}">
                    <a16:creationId xmlns="" xmlns:a16="http://schemas.microsoft.com/office/drawing/2014/main" id="{144A34AF-2761-49F8-814B-9D730AD14F6C}"/>
                  </a:ext>
                </a:extLst>
              </p:cNvPr>
              <p:cNvSpPr>
                <a:spLocks/>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3" name="Freeform 183">
                <a:extLst>
                  <a:ext uri="{FF2B5EF4-FFF2-40B4-BE49-F238E27FC236}">
                    <a16:creationId xmlns="" xmlns:a16="http://schemas.microsoft.com/office/drawing/2014/main" id="{E1327683-0621-4D75-A752-E42B93CA22FD}"/>
                  </a:ext>
                </a:extLst>
              </p:cNvPr>
              <p:cNvSpPr>
                <a:spLocks/>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4" name="Freeform 184">
                <a:extLst>
                  <a:ext uri="{FF2B5EF4-FFF2-40B4-BE49-F238E27FC236}">
                    <a16:creationId xmlns="" xmlns:a16="http://schemas.microsoft.com/office/drawing/2014/main" id="{541A0083-FCE8-4C56-AF4A-C9D420944EAB}"/>
                  </a:ext>
                </a:extLst>
              </p:cNvPr>
              <p:cNvSpPr>
                <a:spLocks/>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0" name="Freeform 185">
              <a:extLst>
                <a:ext uri="{FF2B5EF4-FFF2-40B4-BE49-F238E27FC236}">
                  <a16:creationId xmlns="" xmlns:a16="http://schemas.microsoft.com/office/drawing/2014/main" id="{4576E3F2-2DB9-490E-A909-37B2AAC0B8B6}"/>
                </a:ext>
              </a:extLst>
            </p:cNvPr>
            <p:cNvSpPr>
              <a:spLocks noEditPoints="1"/>
            </p:cNvSpPr>
            <p:nvPr/>
          </p:nvSpPr>
          <p:spPr bwMode="auto">
            <a:xfrm>
              <a:off x="1716531" y="2734028"/>
              <a:ext cx="147644" cy="113656"/>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1" name="组合 309">
              <a:extLst>
                <a:ext uri="{FF2B5EF4-FFF2-40B4-BE49-F238E27FC236}">
                  <a16:creationId xmlns="" xmlns:a16="http://schemas.microsoft.com/office/drawing/2014/main" id="{8037FB7D-B6AC-4D29-A3D3-998FF2F13767}"/>
                </a:ext>
              </a:extLst>
            </p:cNvPr>
            <p:cNvGrpSpPr/>
            <p:nvPr/>
          </p:nvGrpSpPr>
          <p:grpSpPr>
            <a:xfrm>
              <a:off x="3024231" y="3513218"/>
              <a:ext cx="195687" cy="247231"/>
              <a:chOff x="3665538" y="3100388"/>
              <a:chExt cx="265113" cy="334963"/>
            </a:xfrm>
            <a:grpFill/>
          </p:grpSpPr>
          <p:sp>
            <p:nvSpPr>
              <p:cNvPr id="49" name="Freeform 186">
                <a:extLst>
                  <a:ext uri="{FF2B5EF4-FFF2-40B4-BE49-F238E27FC236}">
                    <a16:creationId xmlns="" xmlns:a16="http://schemas.microsoft.com/office/drawing/2014/main" id="{DB2C6605-BA63-4260-B1DB-88B59E0A02D5}"/>
                  </a:ext>
                </a:extLst>
              </p:cNvPr>
              <p:cNvSpPr>
                <a:spLocks/>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0" name="Freeform 187">
                <a:extLst>
                  <a:ext uri="{FF2B5EF4-FFF2-40B4-BE49-F238E27FC236}">
                    <a16:creationId xmlns="" xmlns:a16="http://schemas.microsoft.com/office/drawing/2014/main" id="{884BF516-E7D3-4CE5-A6F2-62689DB3C8C9}"/>
                  </a:ext>
                </a:extLst>
              </p:cNvPr>
              <p:cNvSpPr>
                <a:spLocks/>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1" name="Freeform 188">
                <a:extLst>
                  <a:ext uri="{FF2B5EF4-FFF2-40B4-BE49-F238E27FC236}">
                    <a16:creationId xmlns="" xmlns:a16="http://schemas.microsoft.com/office/drawing/2014/main" id="{98FDBBB0-D3C1-4D8D-8BC8-F3CEB7336640}"/>
                  </a:ext>
                </a:extLst>
              </p:cNvPr>
              <p:cNvSpPr>
                <a:spLocks/>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2" name="Freeform 189">
              <a:extLst>
                <a:ext uri="{FF2B5EF4-FFF2-40B4-BE49-F238E27FC236}">
                  <a16:creationId xmlns="" xmlns:a16="http://schemas.microsoft.com/office/drawing/2014/main" id="{22AF4482-4DE2-495A-9E4C-A2EDE61CFCB8}"/>
                </a:ext>
              </a:extLst>
            </p:cNvPr>
            <p:cNvSpPr>
              <a:spLocks noEditPoints="1"/>
            </p:cNvSpPr>
            <p:nvPr/>
          </p:nvSpPr>
          <p:spPr bwMode="auto">
            <a:xfrm>
              <a:off x="2065717" y="4706017"/>
              <a:ext cx="160533" cy="172241"/>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3" name="组合 314">
              <a:extLst>
                <a:ext uri="{FF2B5EF4-FFF2-40B4-BE49-F238E27FC236}">
                  <a16:creationId xmlns="" xmlns:a16="http://schemas.microsoft.com/office/drawing/2014/main" id="{1EAC607A-87B3-4B5B-95DB-EB68232E4196}"/>
                </a:ext>
              </a:extLst>
            </p:cNvPr>
            <p:cNvGrpSpPr/>
            <p:nvPr/>
          </p:nvGrpSpPr>
          <p:grpSpPr>
            <a:xfrm>
              <a:off x="2296557" y="3383155"/>
              <a:ext cx="118349" cy="188645"/>
              <a:chOff x="2679701" y="2924175"/>
              <a:chExt cx="160337" cy="255588"/>
            </a:xfrm>
            <a:grpFill/>
          </p:grpSpPr>
          <p:sp>
            <p:nvSpPr>
              <p:cNvPr id="45" name="Freeform 190">
                <a:extLst>
                  <a:ext uri="{FF2B5EF4-FFF2-40B4-BE49-F238E27FC236}">
                    <a16:creationId xmlns="" xmlns:a16="http://schemas.microsoft.com/office/drawing/2014/main" id="{CCDB7789-F9A8-4DCD-8306-652BC947C2C8}"/>
                  </a:ext>
                </a:extLst>
              </p:cNvPr>
              <p:cNvSpPr>
                <a:spLocks/>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6" name="Freeform 191">
                <a:extLst>
                  <a:ext uri="{FF2B5EF4-FFF2-40B4-BE49-F238E27FC236}">
                    <a16:creationId xmlns="" xmlns:a16="http://schemas.microsoft.com/office/drawing/2014/main" id="{670F485A-BC23-4B37-8F66-4CA975294446}"/>
                  </a:ext>
                </a:extLst>
              </p:cNvPr>
              <p:cNvSpPr>
                <a:spLocks/>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7" name="Freeform 192">
                <a:extLst>
                  <a:ext uri="{FF2B5EF4-FFF2-40B4-BE49-F238E27FC236}">
                    <a16:creationId xmlns="" xmlns:a16="http://schemas.microsoft.com/office/drawing/2014/main" id="{DAD2C6F1-3DA7-41B2-B8F0-AD1841FBA4EA}"/>
                  </a:ext>
                </a:extLst>
              </p:cNvPr>
              <p:cNvSpPr>
                <a:spLocks/>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8" name="Freeform 193">
                <a:extLst>
                  <a:ext uri="{FF2B5EF4-FFF2-40B4-BE49-F238E27FC236}">
                    <a16:creationId xmlns="" xmlns:a16="http://schemas.microsoft.com/office/drawing/2014/main" id="{EC3B14D8-9855-4F0A-A49F-A8F9743A1339}"/>
                  </a:ext>
                </a:extLst>
              </p:cNvPr>
              <p:cNvSpPr>
                <a:spLocks/>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4" name="Freeform 194">
              <a:extLst>
                <a:ext uri="{FF2B5EF4-FFF2-40B4-BE49-F238E27FC236}">
                  <a16:creationId xmlns="" xmlns:a16="http://schemas.microsoft.com/office/drawing/2014/main" id="{7D52E7D0-F830-4CED-B011-8CECBC5C6C9A}"/>
                </a:ext>
              </a:extLst>
            </p:cNvPr>
            <p:cNvSpPr>
              <a:spLocks noEditPoints="1"/>
            </p:cNvSpPr>
            <p:nvPr/>
          </p:nvSpPr>
          <p:spPr bwMode="auto">
            <a:xfrm>
              <a:off x="2283668" y="2416497"/>
              <a:ext cx="160533" cy="174585"/>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213" name="Shape 2525">
            <a:extLst>
              <a:ext uri="{FF2B5EF4-FFF2-40B4-BE49-F238E27FC236}">
                <a16:creationId xmlns="" xmlns:a16="http://schemas.microsoft.com/office/drawing/2014/main" id="{A122799C-A10D-4734-BE4A-6CDF44EDA35E}"/>
              </a:ext>
            </a:extLst>
          </p:cNvPr>
          <p:cNvSpPr/>
          <p:nvPr/>
        </p:nvSpPr>
        <p:spPr>
          <a:xfrm>
            <a:off x="2977121" y="3055099"/>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214" name="组合 213">
            <a:extLst>
              <a:ext uri="{FF2B5EF4-FFF2-40B4-BE49-F238E27FC236}">
                <a16:creationId xmlns="" xmlns:a16="http://schemas.microsoft.com/office/drawing/2014/main" id="{A4F92B27-70C9-48A0-83EF-2DE523E0268D}"/>
              </a:ext>
            </a:extLst>
          </p:cNvPr>
          <p:cNvGrpSpPr/>
          <p:nvPr/>
        </p:nvGrpSpPr>
        <p:grpSpPr>
          <a:xfrm>
            <a:off x="1959064" y="3764789"/>
            <a:ext cx="2486025" cy="934828"/>
            <a:chOff x="1692763" y="3444238"/>
            <a:chExt cx="2486025" cy="934828"/>
          </a:xfrm>
        </p:grpSpPr>
        <p:sp>
          <p:nvSpPr>
            <p:cNvPr id="215" name="文本框 214">
              <a:extLst>
                <a:ext uri="{FF2B5EF4-FFF2-40B4-BE49-F238E27FC236}">
                  <a16:creationId xmlns="" xmlns:a16="http://schemas.microsoft.com/office/drawing/2014/main" id="{1837832B-0A3D-46A2-BAB0-287310ECBE01}"/>
                </a:ext>
              </a:extLst>
            </p:cNvPr>
            <p:cNvSpPr txBox="1"/>
            <p:nvPr/>
          </p:nvSpPr>
          <p:spPr>
            <a:xfrm>
              <a:off x="1692763" y="3444238"/>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6" name="Rectangle 23">
              <a:extLst>
                <a:ext uri="{FF2B5EF4-FFF2-40B4-BE49-F238E27FC236}">
                  <a16:creationId xmlns="" xmlns:a16="http://schemas.microsoft.com/office/drawing/2014/main" id="{3E166A6E-471E-4808-AAB2-C63B323AC670}"/>
                </a:ext>
              </a:extLst>
            </p:cNvPr>
            <p:cNvSpPr/>
            <p:nvPr/>
          </p:nvSpPr>
          <p:spPr>
            <a:xfrm>
              <a:off x="1777703" y="382506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
        <p:nvSpPr>
          <p:cNvPr id="217" name="Shape 2547">
            <a:extLst>
              <a:ext uri="{FF2B5EF4-FFF2-40B4-BE49-F238E27FC236}">
                <a16:creationId xmlns="" xmlns:a16="http://schemas.microsoft.com/office/drawing/2014/main" id="{71690445-1CA4-46DC-AC60-6D7A3F1ADAF5}"/>
              </a:ext>
            </a:extLst>
          </p:cNvPr>
          <p:cNvSpPr/>
          <p:nvPr/>
        </p:nvSpPr>
        <p:spPr>
          <a:xfrm>
            <a:off x="8893711" y="3073171"/>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218" name="组合 217">
            <a:extLst>
              <a:ext uri="{FF2B5EF4-FFF2-40B4-BE49-F238E27FC236}">
                <a16:creationId xmlns="" xmlns:a16="http://schemas.microsoft.com/office/drawing/2014/main" id="{3E476148-B67E-469C-8DC5-B60FF1849B3D}"/>
              </a:ext>
            </a:extLst>
          </p:cNvPr>
          <p:cNvGrpSpPr/>
          <p:nvPr/>
        </p:nvGrpSpPr>
        <p:grpSpPr>
          <a:xfrm>
            <a:off x="7851735" y="3764789"/>
            <a:ext cx="2486025" cy="934828"/>
            <a:chOff x="8013211" y="3435349"/>
            <a:chExt cx="2486025" cy="934828"/>
          </a:xfrm>
        </p:grpSpPr>
        <p:sp>
          <p:nvSpPr>
            <p:cNvPr id="219" name="文本框 218">
              <a:extLst>
                <a:ext uri="{FF2B5EF4-FFF2-40B4-BE49-F238E27FC236}">
                  <a16:creationId xmlns="" xmlns:a16="http://schemas.microsoft.com/office/drawing/2014/main" id="{22DA52F2-149C-4C47-A3B0-8999DA7275F2}"/>
                </a:ext>
              </a:extLst>
            </p:cNvPr>
            <p:cNvSpPr txBox="1"/>
            <p:nvPr/>
          </p:nvSpPr>
          <p:spPr>
            <a:xfrm>
              <a:off x="8013211" y="3435349"/>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0" name="Rectangle 23">
              <a:extLst>
                <a:ext uri="{FF2B5EF4-FFF2-40B4-BE49-F238E27FC236}">
                  <a16:creationId xmlns="" xmlns:a16="http://schemas.microsoft.com/office/drawing/2014/main" id="{6066FD4B-846F-4C89-83EC-A1B8BDB9E442}"/>
                </a:ext>
              </a:extLst>
            </p:cNvPr>
            <p:cNvSpPr/>
            <p:nvPr/>
          </p:nvSpPr>
          <p:spPr>
            <a:xfrm>
              <a:off x="8098151" y="3816179"/>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pic>
        <p:nvPicPr>
          <p:cNvPr id="229" name="图片 228">
            <a:extLst>
              <a:ext uri="{FF2B5EF4-FFF2-40B4-BE49-F238E27FC236}">
                <a16:creationId xmlns="" xmlns:a16="http://schemas.microsoft.com/office/drawing/2014/main" id="{82E86E23-AE82-4C59-A1B1-F3F9ABA7CBB1}"/>
              </a:ext>
            </a:extLst>
          </p:cNvPr>
          <p:cNvPicPr>
            <a:picLocks noChangeAspect="1"/>
          </p:cNvPicPr>
          <p:nvPr/>
        </p:nvPicPr>
        <p:blipFill>
          <a:blip r:embed="rId3"/>
          <a:stretch>
            <a:fillRect/>
          </a:stretch>
        </p:blipFill>
        <p:spPr>
          <a:xfrm flipV="1">
            <a:off x="8893711" y="389981"/>
            <a:ext cx="1707028" cy="1725318"/>
          </a:xfrm>
          <a:prstGeom prst="rect">
            <a:avLst/>
          </a:prstGeom>
        </p:spPr>
      </p:pic>
    </p:spTree>
    <p:extLst>
      <p:ext uri="{BB962C8B-B14F-4D97-AF65-F5344CB8AC3E}">
        <p14:creationId xmlns:p14="http://schemas.microsoft.com/office/powerpoint/2010/main" xmlns="" val="3558215813"/>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213"/>
                                        </p:tgtEl>
                                        <p:attrNameLst>
                                          <p:attrName>style.visibility</p:attrName>
                                        </p:attrNameLst>
                                      </p:cBhvr>
                                      <p:to>
                                        <p:strVal val="visible"/>
                                      </p:to>
                                    </p:set>
                                    <p:anim calcmode="lin" valueType="num">
                                      <p:cBhvr>
                                        <p:cTn id="22" dur="500" fill="hold"/>
                                        <p:tgtEl>
                                          <p:spTgt spid="213"/>
                                        </p:tgtEl>
                                        <p:attrNameLst>
                                          <p:attrName>ppt_w</p:attrName>
                                        </p:attrNameLst>
                                      </p:cBhvr>
                                      <p:tavLst>
                                        <p:tav tm="0">
                                          <p:val>
                                            <p:fltVal val="0"/>
                                          </p:val>
                                        </p:tav>
                                        <p:tav tm="100000">
                                          <p:val>
                                            <p:strVal val="#ppt_w"/>
                                          </p:val>
                                        </p:tav>
                                      </p:tavLst>
                                    </p:anim>
                                    <p:anim calcmode="lin" valueType="num">
                                      <p:cBhvr>
                                        <p:cTn id="23" dur="500" fill="hold"/>
                                        <p:tgtEl>
                                          <p:spTgt spid="213"/>
                                        </p:tgtEl>
                                        <p:attrNameLst>
                                          <p:attrName>ppt_h</p:attrName>
                                        </p:attrNameLst>
                                      </p:cBhvr>
                                      <p:tavLst>
                                        <p:tav tm="0">
                                          <p:val>
                                            <p:fltVal val="0"/>
                                          </p:val>
                                        </p:tav>
                                        <p:tav tm="100000">
                                          <p:val>
                                            <p:strVal val="#ppt_h"/>
                                          </p:val>
                                        </p:tav>
                                      </p:tavLst>
                                    </p:anim>
                                    <p:animEffect transition="in" filter="fade">
                                      <p:cBhvr>
                                        <p:cTn id="24" dur="500"/>
                                        <p:tgtEl>
                                          <p:spTgt spid="213"/>
                                        </p:tgtEl>
                                      </p:cBhvr>
                                    </p:animEffect>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214"/>
                                        </p:tgtEl>
                                        <p:attrNameLst>
                                          <p:attrName>style.visibility</p:attrName>
                                        </p:attrNameLst>
                                      </p:cBhvr>
                                      <p:to>
                                        <p:strVal val="visible"/>
                                      </p:to>
                                    </p:set>
                                    <p:animEffect transition="in" filter="fade">
                                      <p:cBhvr>
                                        <p:cTn id="28" dur="1000"/>
                                        <p:tgtEl>
                                          <p:spTgt spid="214"/>
                                        </p:tgtEl>
                                      </p:cBhvr>
                                    </p:animEffect>
                                    <p:anim calcmode="lin" valueType="num">
                                      <p:cBhvr>
                                        <p:cTn id="29" dur="1000" fill="hold"/>
                                        <p:tgtEl>
                                          <p:spTgt spid="214"/>
                                        </p:tgtEl>
                                        <p:attrNameLst>
                                          <p:attrName>ppt_x</p:attrName>
                                        </p:attrNameLst>
                                      </p:cBhvr>
                                      <p:tavLst>
                                        <p:tav tm="0">
                                          <p:val>
                                            <p:strVal val="#ppt_x"/>
                                          </p:val>
                                        </p:tav>
                                        <p:tav tm="100000">
                                          <p:val>
                                            <p:strVal val="#ppt_x"/>
                                          </p:val>
                                        </p:tav>
                                      </p:tavLst>
                                    </p:anim>
                                    <p:anim calcmode="lin" valueType="num">
                                      <p:cBhvr>
                                        <p:cTn id="30" dur="1000" fill="hold"/>
                                        <p:tgtEl>
                                          <p:spTgt spid="21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53" presetClass="entr" presetSubtype="16"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 calcmode="lin" valueType="num">
                                      <p:cBhvr>
                                        <p:cTn id="34" dur="500" fill="hold"/>
                                        <p:tgtEl>
                                          <p:spTgt spid="217"/>
                                        </p:tgtEl>
                                        <p:attrNameLst>
                                          <p:attrName>ppt_w</p:attrName>
                                        </p:attrNameLst>
                                      </p:cBhvr>
                                      <p:tavLst>
                                        <p:tav tm="0">
                                          <p:val>
                                            <p:fltVal val="0"/>
                                          </p:val>
                                        </p:tav>
                                        <p:tav tm="100000">
                                          <p:val>
                                            <p:strVal val="#ppt_w"/>
                                          </p:val>
                                        </p:tav>
                                      </p:tavLst>
                                    </p:anim>
                                    <p:anim calcmode="lin" valueType="num">
                                      <p:cBhvr>
                                        <p:cTn id="35" dur="500" fill="hold"/>
                                        <p:tgtEl>
                                          <p:spTgt spid="217"/>
                                        </p:tgtEl>
                                        <p:attrNameLst>
                                          <p:attrName>ppt_h</p:attrName>
                                        </p:attrNameLst>
                                      </p:cBhvr>
                                      <p:tavLst>
                                        <p:tav tm="0">
                                          <p:val>
                                            <p:fltVal val="0"/>
                                          </p:val>
                                        </p:tav>
                                        <p:tav tm="100000">
                                          <p:val>
                                            <p:strVal val="#ppt_h"/>
                                          </p:val>
                                        </p:tav>
                                      </p:tavLst>
                                    </p:anim>
                                    <p:animEffect transition="in" filter="fade">
                                      <p:cBhvr>
                                        <p:cTn id="36" dur="500"/>
                                        <p:tgtEl>
                                          <p:spTgt spid="217"/>
                                        </p:tgtEl>
                                      </p:cBhvr>
                                    </p:animEffect>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218"/>
                                        </p:tgtEl>
                                        <p:attrNameLst>
                                          <p:attrName>style.visibility</p:attrName>
                                        </p:attrNameLst>
                                      </p:cBhvr>
                                      <p:to>
                                        <p:strVal val="visible"/>
                                      </p:to>
                                    </p:set>
                                    <p:animEffect transition="in" filter="fade">
                                      <p:cBhvr>
                                        <p:cTn id="40" dur="1000"/>
                                        <p:tgtEl>
                                          <p:spTgt spid="218"/>
                                        </p:tgtEl>
                                      </p:cBhvr>
                                    </p:animEffect>
                                    <p:anim calcmode="lin" valueType="num">
                                      <p:cBhvr>
                                        <p:cTn id="41" dur="1000" fill="hold"/>
                                        <p:tgtEl>
                                          <p:spTgt spid="218"/>
                                        </p:tgtEl>
                                        <p:attrNameLst>
                                          <p:attrName>ppt_x</p:attrName>
                                        </p:attrNameLst>
                                      </p:cBhvr>
                                      <p:tavLst>
                                        <p:tav tm="0">
                                          <p:val>
                                            <p:strVal val="#ppt_x"/>
                                          </p:val>
                                        </p:tav>
                                        <p:tav tm="100000">
                                          <p:val>
                                            <p:strVal val="#ppt_x"/>
                                          </p:val>
                                        </p:tav>
                                      </p:tavLst>
                                    </p:anim>
                                    <p:anim calcmode="lin" valueType="num">
                                      <p:cBhvr>
                                        <p:cTn id="42" dur="1000" fill="hold"/>
                                        <p:tgtEl>
                                          <p:spTgt spid="218"/>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2" presetClass="entr" presetSubtype="3" decel="100000" fill="hold" nodeType="afterEffect">
                                  <p:stCondLst>
                                    <p:cond delay="0"/>
                                  </p:stCondLst>
                                  <p:childTnLst>
                                    <p:set>
                                      <p:cBhvr>
                                        <p:cTn id="45" dur="1" fill="hold">
                                          <p:stCondLst>
                                            <p:cond delay="0"/>
                                          </p:stCondLst>
                                        </p:cTn>
                                        <p:tgtEl>
                                          <p:spTgt spid="229"/>
                                        </p:tgtEl>
                                        <p:attrNameLst>
                                          <p:attrName>style.visibility</p:attrName>
                                        </p:attrNameLst>
                                      </p:cBhvr>
                                      <p:to>
                                        <p:strVal val="visible"/>
                                      </p:to>
                                    </p:set>
                                    <p:anim calcmode="lin" valueType="num">
                                      <p:cBhvr additive="base">
                                        <p:cTn id="46" dur="1500" fill="hold"/>
                                        <p:tgtEl>
                                          <p:spTgt spid="229"/>
                                        </p:tgtEl>
                                        <p:attrNameLst>
                                          <p:attrName>ppt_x</p:attrName>
                                        </p:attrNameLst>
                                      </p:cBhvr>
                                      <p:tavLst>
                                        <p:tav tm="0">
                                          <p:val>
                                            <p:strVal val="1+#ppt_w/2"/>
                                          </p:val>
                                        </p:tav>
                                        <p:tav tm="100000">
                                          <p:val>
                                            <p:strVal val="#ppt_x"/>
                                          </p:val>
                                        </p:tav>
                                      </p:tavLst>
                                    </p:anim>
                                    <p:anim calcmode="lin" valueType="num">
                                      <p:cBhvr additive="base">
                                        <p:cTn id="47" dur="1500" fill="hold"/>
                                        <p:tgtEl>
                                          <p:spTgt spid="2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13" grpId="0" animBg="1"/>
      <p:bldP spid="2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项目介绍</a:t>
            </a:r>
          </a:p>
        </p:txBody>
      </p:sp>
      <p:sp>
        <p:nvSpPr>
          <p:cNvPr id="4" name="矩形 3">
            <a:extLst>
              <a:ext uri="{FF2B5EF4-FFF2-40B4-BE49-F238E27FC236}">
                <a16:creationId xmlns="" xmlns:a16="http://schemas.microsoft.com/office/drawing/2014/main" id="{1B8264F0-A981-4EF4-8136-452CEC4F090E}"/>
              </a:ext>
            </a:extLst>
          </p:cNvPr>
          <p:cNvSpPr/>
          <p:nvPr/>
        </p:nvSpPr>
        <p:spPr>
          <a:xfrm>
            <a:off x="2087411" y="2836534"/>
            <a:ext cx="4486729" cy="1036759"/>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sp>
        <p:nvSpPr>
          <p:cNvPr id="5" name="矩形 4">
            <a:extLst>
              <a:ext uri="{FF2B5EF4-FFF2-40B4-BE49-F238E27FC236}">
                <a16:creationId xmlns="" xmlns:a16="http://schemas.microsoft.com/office/drawing/2014/main" id="{87D39C4B-8CD5-4549-8110-37FB72A3E846}"/>
              </a:ext>
            </a:extLst>
          </p:cNvPr>
          <p:cNvSpPr/>
          <p:nvPr/>
        </p:nvSpPr>
        <p:spPr>
          <a:xfrm>
            <a:off x="2087411" y="4604741"/>
            <a:ext cx="4664572" cy="1036759"/>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sp>
        <p:nvSpPr>
          <p:cNvPr id="6" name="Rounded Rectangle 48">
            <a:extLst>
              <a:ext uri="{FF2B5EF4-FFF2-40B4-BE49-F238E27FC236}">
                <a16:creationId xmlns="" xmlns:a16="http://schemas.microsoft.com/office/drawing/2014/main" id="{B052B327-7B0D-4553-A6F9-496DE0311B29}"/>
              </a:ext>
            </a:extLst>
          </p:cNvPr>
          <p:cNvSpPr/>
          <p:nvPr/>
        </p:nvSpPr>
        <p:spPr>
          <a:xfrm>
            <a:off x="2087411" y="2327777"/>
            <a:ext cx="2493177" cy="404023"/>
          </a:xfrm>
          <a:prstGeom prst="roundRect">
            <a:avLst>
              <a:gd name="adj" fmla="val 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NATURE LIFE</a:t>
            </a:r>
            <a:endParaRPr lang="zh-CN" altLang="en-US" sz="2000" b="1" dirty="0">
              <a:solidFill>
                <a:schemeClr val="bg1"/>
              </a:solidFill>
              <a:latin typeface="Open Sans" panose="020B0606030504020204" pitchFamily="34" charset="0"/>
              <a:cs typeface="Open Sans" panose="020B0606030504020204" pitchFamily="34" charset="0"/>
            </a:endParaRPr>
          </a:p>
        </p:txBody>
      </p:sp>
      <p:sp>
        <p:nvSpPr>
          <p:cNvPr id="7" name="Rounded Rectangle 48">
            <a:extLst>
              <a:ext uri="{FF2B5EF4-FFF2-40B4-BE49-F238E27FC236}">
                <a16:creationId xmlns="" xmlns:a16="http://schemas.microsoft.com/office/drawing/2014/main" id="{A8804501-1B35-43F2-A693-D786FD008E88}"/>
              </a:ext>
            </a:extLst>
          </p:cNvPr>
          <p:cNvSpPr/>
          <p:nvPr/>
        </p:nvSpPr>
        <p:spPr>
          <a:xfrm>
            <a:off x="2087411" y="4100705"/>
            <a:ext cx="2592000" cy="404023"/>
          </a:xfrm>
          <a:prstGeom prst="roundRect">
            <a:avLst>
              <a:gd name="adj" fmla="val 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NATURE LIFE</a:t>
            </a:r>
            <a:endParaRPr lang="zh-CN" altLang="en-US" sz="2000" b="1" dirty="0">
              <a:solidFill>
                <a:schemeClr val="bg1"/>
              </a:solidFill>
              <a:latin typeface="Open Sans" panose="020B0606030504020204" pitchFamily="34" charset="0"/>
              <a:cs typeface="Open Sans" panose="020B0606030504020204" pitchFamily="34" charset="0"/>
            </a:endParaRPr>
          </a:p>
        </p:txBody>
      </p:sp>
      <p:pic>
        <p:nvPicPr>
          <p:cNvPr id="8" name="图片 7">
            <a:extLst>
              <a:ext uri="{FF2B5EF4-FFF2-40B4-BE49-F238E27FC236}">
                <a16:creationId xmlns="" xmlns:a16="http://schemas.microsoft.com/office/drawing/2014/main" id="{B235411E-742E-4BD6-A3B1-53F24208DCB7}"/>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72398" y="471063"/>
            <a:ext cx="2755813" cy="5767699"/>
          </a:xfrm>
          <a:custGeom>
            <a:avLst/>
            <a:gdLst>
              <a:gd name="connsiteX0" fmla="*/ 0 w 2758301"/>
              <a:gd name="connsiteY0" fmla="*/ 0 h 5767699"/>
              <a:gd name="connsiteX1" fmla="*/ 2758301 w 2758301"/>
              <a:gd name="connsiteY1" fmla="*/ 0 h 5767699"/>
              <a:gd name="connsiteX2" fmla="*/ 2758301 w 2758301"/>
              <a:gd name="connsiteY2" fmla="*/ 5767699 h 5767699"/>
              <a:gd name="connsiteX3" fmla="*/ 353890 w 2758301"/>
              <a:gd name="connsiteY3" fmla="*/ 5767699 h 5767699"/>
              <a:gd name="connsiteX4" fmla="*/ 353890 w 2758301"/>
              <a:gd name="connsiteY4" fmla="*/ 4966383 h 5767699"/>
              <a:gd name="connsiteX5" fmla="*/ 0 w 2758301"/>
              <a:gd name="connsiteY5" fmla="*/ 4966383 h 576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8301" h="5767699">
                <a:moveTo>
                  <a:pt x="0" y="0"/>
                </a:moveTo>
                <a:lnTo>
                  <a:pt x="2758301" y="0"/>
                </a:lnTo>
                <a:lnTo>
                  <a:pt x="2758301" y="5767699"/>
                </a:lnTo>
                <a:lnTo>
                  <a:pt x="353890" y="5767699"/>
                </a:lnTo>
                <a:lnTo>
                  <a:pt x="353890" y="4966383"/>
                </a:lnTo>
                <a:lnTo>
                  <a:pt x="0" y="4966383"/>
                </a:lnTo>
                <a:close/>
              </a:path>
            </a:pathLst>
          </a:custGeom>
        </p:spPr>
      </p:pic>
    </p:spTree>
    <p:extLst>
      <p:ext uri="{BB962C8B-B14F-4D97-AF65-F5344CB8AC3E}">
        <p14:creationId xmlns:p14="http://schemas.microsoft.com/office/powerpoint/2010/main" xmlns="" val="3030285367"/>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accel="20000" decel="8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8" accel="20000" decel="80000" fill="hold" grpId="0" nodeType="withEffect">
                                  <p:stCondLst>
                                    <p:cond delay="3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0-#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800"/>
                            </p:stCondLst>
                            <p:childTnLst>
                              <p:par>
                                <p:cTn id="23" presetID="14"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par>
                          <p:cTn id="26" fill="hold">
                            <p:stCondLst>
                              <p:cond delay="33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par>
                          <p:cTn id="30" fill="hold">
                            <p:stCondLst>
                              <p:cond delay="3800"/>
                            </p:stCondLst>
                            <p:childTnLst>
                              <p:par>
                                <p:cTn id="31" presetID="42"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02</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397631"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市场分析</a:t>
            </a: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79C34D47-2CC1-449A-AAE6-186A4D6DD4DE}"/>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366673988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 xmlns:a16="http://schemas.microsoft.com/office/drawing/2014/main" id="{3C38B0BD-5239-47E3-BED5-B3AA916092AD}"/>
              </a:ext>
            </a:extLst>
          </p:cNvPr>
          <p:cNvGrpSpPr/>
          <p:nvPr/>
        </p:nvGrpSpPr>
        <p:grpSpPr>
          <a:xfrm>
            <a:off x="6777702" y="1299257"/>
            <a:ext cx="311150" cy="3945502"/>
            <a:chOff x="6777702" y="1299257"/>
            <a:chExt cx="311150" cy="3945502"/>
          </a:xfrm>
        </p:grpSpPr>
        <p:sp>
          <p:nvSpPr>
            <p:cNvPr id="4" name="椭圆 3">
              <a:extLst>
                <a:ext uri="{FF2B5EF4-FFF2-40B4-BE49-F238E27FC236}">
                  <a16:creationId xmlns="" xmlns:a16="http://schemas.microsoft.com/office/drawing/2014/main" id="{A58674C0-C85E-44F0-B21B-F768F33787DA}"/>
                </a:ext>
              </a:extLst>
            </p:cNvPr>
            <p:cNvSpPr/>
            <p:nvPr/>
          </p:nvSpPr>
          <p:spPr>
            <a:xfrm>
              <a:off x="6777702" y="1299257"/>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5" name="直接连接符 4">
              <a:extLst>
                <a:ext uri="{FF2B5EF4-FFF2-40B4-BE49-F238E27FC236}">
                  <a16:creationId xmlns="" xmlns:a16="http://schemas.microsoft.com/office/drawing/2014/main" id="{25D955F1-A200-4CB8-9E94-A64CB66494DD}"/>
                </a:ext>
              </a:extLst>
            </p:cNvPr>
            <p:cNvCxnSpPr/>
            <p:nvPr/>
          </p:nvCxnSpPr>
          <p:spPr>
            <a:xfrm>
              <a:off x="6930102" y="1727881"/>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a:extLst>
                <a:ext uri="{FF2B5EF4-FFF2-40B4-BE49-F238E27FC236}">
                  <a16:creationId xmlns="" xmlns:a16="http://schemas.microsoft.com/office/drawing/2014/main" id="{C7E8797B-9C8C-45CC-B83F-4BCB92EA07BC}"/>
                </a:ext>
              </a:extLst>
            </p:cNvPr>
            <p:cNvSpPr/>
            <p:nvPr/>
          </p:nvSpPr>
          <p:spPr>
            <a:xfrm>
              <a:off x="6787227" y="2504232"/>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sp>
          <p:nvSpPr>
            <p:cNvPr id="7" name="椭圆 6">
              <a:extLst>
                <a:ext uri="{FF2B5EF4-FFF2-40B4-BE49-F238E27FC236}">
                  <a16:creationId xmlns="" xmlns:a16="http://schemas.microsoft.com/office/drawing/2014/main" id="{71858C7B-D82A-4CBD-BAE4-D07269BB07EE}"/>
                </a:ext>
              </a:extLst>
            </p:cNvPr>
            <p:cNvSpPr/>
            <p:nvPr/>
          </p:nvSpPr>
          <p:spPr>
            <a:xfrm>
              <a:off x="6793577" y="3754034"/>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8" name="直接连接符 7">
              <a:extLst>
                <a:ext uri="{FF2B5EF4-FFF2-40B4-BE49-F238E27FC236}">
                  <a16:creationId xmlns="" xmlns:a16="http://schemas.microsoft.com/office/drawing/2014/main" id="{9F2342FE-E09F-4C82-B417-E5095BC846CE}"/>
                </a:ext>
              </a:extLst>
            </p:cNvPr>
            <p:cNvCxnSpPr/>
            <p:nvPr/>
          </p:nvCxnSpPr>
          <p:spPr>
            <a:xfrm>
              <a:off x="6945977" y="4182658"/>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 xmlns:a16="http://schemas.microsoft.com/office/drawing/2014/main" id="{C7553FA9-9712-40C0-B278-4C830BD50CF5}"/>
                </a:ext>
              </a:extLst>
            </p:cNvPr>
            <p:cNvSpPr/>
            <p:nvPr/>
          </p:nvSpPr>
          <p:spPr>
            <a:xfrm>
              <a:off x="6803102" y="4959009"/>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10" name="直接连接符 9">
              <a:extLst>
                <a:ext uri="{FF2B5EF4-FFF2-40B4-BE49-F238E27FC236}">
                  <a16:creationId xmlns="" xmlns:a16="http://schemas.microsoft.com/office/drawing/2014/main" id="{0855B4FB-3CF8-45D3-8495-4DBE7B531B35}"/>
                </a:ext>
              </a:extLst>
            </p:cNvPr>
            <p:cNvCxnSpPr/>
            <p:nvPr/>
          </p:nvCxnSpPr>
          <p:spPr>
            <a:xfrm>
              <a:off x="6935506" y="2918433"/>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 name="文本框 10">
            <a:extLst>
              <a:ext uri="{FF2B5EF4-FFF2-40B4-BE49-F238E27FC236}">
                <a16:creationId xmlns="" xmlns:a16="http://schemas.microsoft.com/office/drawing/2014/main" id="{2F13060B-BA7B-4145-8C1E-87EECE7C9760}"/>
              </a:ext>
            </a:extLst>
          </p:cNvPr>
          <p:cNvSpPr txBox="1"/>
          <p:nvPr/>
        </p:nvSpPr>
        <p:spPr>
          <a:xfrm>
            <a:off x="7146910" y="1215675"/>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11">
            <a:extLst>
              <a:ext uri="{FF2B5EF4-FFF2-40B4-BE49-F238E27FC236}">
                <a16:creationId xmlns="" xmlns:a16="http://schemas.microsoft.com/office/drawing/2014/main" id="{40C2FD9C-B743-4E4A-96BD-1F6CCDE239D6}"/>
              </a:ext>
            </a:extLst>
          </p:cNvPr>
          <p:cNvSpPr>
            <a:spLocks noChangeArrowheads="1"/>
          </p:cNvSpPr>
          <p:nvPr/>
        </p:nvSpPr>
        <p:spPr bwMode="auto">
          <a:xfrm>
            <a:off x="7163239" y="1547306"/>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sp>
        <p:nvSpPr>
          <p:cNvPr id="13" name="文本框 12">
            <a:extLst>
              <a:ext uri="{FF2B5EF4-FFF2-40B4-BE49-F238E27FC236}">
                <a16:creationId xmlns="" xmlns:a16="http://schemas.microsoft.com/office/drawing/2014/main" id="{B367C86D-822B-4702-A6B7-EBACEF75AFBB}"/>
              </a:ext>
            </a:extLst>
          </p:cNvPr>
          <p:cNvSpPr txBox="1"/>
          <p:nvPr/>
        </p:nvSpPr>
        <p:spPr>
          <a:xfrm>
            <a:off x="7146910" y="2420650"/>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矩形 13">
            <a:extLst>
              <a:ext uri="{FF2B5EF4-FFF2-40B4-BE49-F238E27FC236}">
                <a16:creationId xmlns="" xmlns:a16="http://schemas.microsoft.com/office/drawing/2014/main" id="{A5943351-C79C-40A9-8E2A-1201382D6B62}"/>
              </a:ext>
            </a:extLst>
          </p:cNvPr>
          <p:cNvSpPr>
            <a:spLocks noChangeArrowheads="1"/>
          </p:cNvSpPr>
          <p:nvPr/>
        </p:nvSpPr>
        <p:spPr bwMode="auto">
          <a:xfrm>
            <a:off x="7163239" y="2752281"/>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sp>
        <p:nvSpPr>
          <p:cNvPr id="15" name="文本框 14">
            <a:extLst>
              <a:ext uri="{FF2B5EF4-FFF2-40B4-BE49-F238E27FC236}">
                <a16:creationId xmlns="" xmlns:a16="http://schemas.microsoft.com/office/drawing/2014/main" id="{EB0FD1AC-F310-471B-BE47-1A41C03E5ACC}"/>
              </a:ext>
            </a:extLst>
          </p:cNvPr>
          <p:cNvSpPr txBox="1"/>
          <p:nvPr/>
        </p:nvSpPr>
        <p:spPr>
          <a:xfrm>
            <a:off x="7163239" y="3625625"/>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矩形 15">
            <a:extLst>
              <a:ext uri="{FF2B5EF4-FFF2-40B4-BE49-F238E27FC236}">
                <a16:creationId xmlns="" xmlns:a16="http://schemas.microsoft.com/office/drawing/2014/main" id="{41775535-2A74-4F37-A02D-372272068CDD}"/>
              </a:ext>
            </a:extLst>
          </p:cNvPr>
          <p:cNvSpPr>
            <a:spLocks noChangeArrowheads="1"/>
          </p:cNvSpPr>
          <p:nvPr/>
        </p:nvSpPr>
        <p:spPr bwMode="auto">
          <a:xfrm>
            <a:off x="7179568" y="3957256"/>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sp>
        <p:nvSpPr>
          <p:cNvPr id="17" name="文本框 16">
            <a:extLst>
              <a:ext uri="{FF2B5EF4-FFF2-40B4-BE49-F238E27FC236}">
                <a16:creationId xmlns="" xmlns:a16="http://schemas.microsoft.com/office/drawing/2014/main" id="{236AE562-82F8-4107-9773-A94BF12523B9}"/>
              </a:ext>
            </a:extLst>
          </p:cNvPr>
          <p:cNvSpPr txBox="1"/>
          <p:nvPr/>
        </p:nvSpPr>
        <p:spPr>
          <a:xfrm>
            <a:off x="7179568" y="4875427"/>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矩形 17">
            <a:extLst>
              <a:ext uri="{FF2B5EF4-FFF2-40B4-BE49-F238E27FC236}">
                <a16:creationId xmlns="" xmlns:a16="http://schemas.microsoft.com/office/drawing/2014/main" id="{76124C04-A417-413E-80AA-5BBF60CB5F23}"/>
              </a:ext>
            </a:extLst>
          </p:cNvPr>
          <p:cNvSpPr>
            <a:spLocks noChangeArrowheads="1"/>
          </p:cNvSpPr>
          <p:nvPr/>
        </p:nvSpPr>
        <p:spPr bwMode="auto">
          <a:xfrm>
            <a:off x="7195897" y="5207058"/>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pic>
        <p:nvPicPr>
          <p:cNvPr id="23" name="pasted-image.tiff">
            <a:extLst>
              <a:ext uri="{FF2B5EF4-FFF2-40B4-BE49-F238E27FC236}">
                <a16:creationId xmlns="" xmlns:a16="http://schemas.microsoft.com/office/drawing/2014/main" id="{ADA76023-78F2-41E3-BC05-841772F7592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6329" y="1795980"/>
            <a:ext cx="7445609" cy="5229070"/>
          </a:xfrm>
          <a:prstGeom prst="rect">
            <a:avLst/>
          </a:prstGeom>
          <a:ln w="12700">
            <a:miter lim="400000"/>
          </a:ln>
          <a:effectLst>
            <a:outerShdw blurRad="1270000" dist="635000" dir="3300000" rotWithShape="0">
              <a:schemeClr val="accent6">
                <a:hueOff val="-2214564"/>
                <a:satOff val="-18455"/>
                <a:lumOff val="-82930"/>
                <a:alpha val="24538"/>
              </a:schemeClr>
            </a:outerShdw>
          </a:effectLst>
        </p:spPr>
      </p:pic>
      <p:pic>
        <p:nvPicPr>
          <p:cNvPr id="24" name="图片占位符 1">
            <a:extLst>
              <a:ext uri="{FF2B5EF4-FFF2-40B4-BE49-F238E27FC236}">
                <a16:creationId xmlns="" xmlns:a16="http://schemas.microsoft.com/office/drawing/2014/main" id="{CBFC2961-A68A-4E27-8852-2048C93FB5B6}"/>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37170" y="2727183"/>
            <a:ext cx="3497099" cy="2187152"/>
          </a:xfrm>
          <a:prstGeom prst="rect">
            <a:avLst/>
          </a:prstGeom>
          <a:solidFill>
            <a:schemeClr val="bg1"/>
          </a:solidFill>
        </p:spPr>
      </p:pic>
      <p:sp>
        <p:nvSpPr>
          <p:cNvPr id="25" name="文本框 24">
            <a:extLst>
              <a:ext uri="{FF2B5EF4-FFF2-40B4-BE49-F238E27FC236}">
                <a16:creationId xmlns="" xmlns:a16="http://schemas.microsoft.com/office/drawing/2014/main" id="{7694010A-ABDE-4224-B550-124BC83BB4B9}"/>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26" name="文本框 25">
            <a:extLst>
              <a:ext uri="{FF2B5EF4-FFF2-40B4-BE49-F238E27FC236}">
                <a16:creationId xmlns="" xmlns:a16="http://schemas.microsoft.com/office/drawing/2014/main" id="{FD4CF710-8DB3-43D5-9DCB-F07DA594491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市场分析</a:t>
            </a:r>
          </a:p>
        </p:txBody>
      </p:sp>
    </p:spTree>
    <p:extLst>
      <p:ext uri="{BB962C8B-B14F-4D97-AF65-F5344CB8AC3E}">
        <p14:creationId xmlns:p14="http://schemas.microsoft.com/office/powerpoint/2010/main" xmlns="" val="739091887"/>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500" fill="hold"/>
                                        <p:tgtEl>
                                          <p:spTgt spid="25"/>
                                        </p:tgtEl>
                                        <p:attrNameLst>
                                          <p:attrName>ppt_x</p:attrName>
                                        </p:attrNameLst>
                                      </p:cBhvr>
                                      <p:tavLst>
                                        <p:tav tm="0">
                                          <p:val>
                                            <p:strVal val="0-#ppt_w/2"/>
                                          </p:val>
                                        </p:tav>
                                        <p:tav tm="100000">
                                          <p:val>
                                            <p:strVal val="#ppt_x"/>
                                          </p:val>
                                        </p:tav>
                                      </p:tavLst>
                                    </p:anim>
                                    <p:anim calcmode="lin" valueType="num">
                                      <p:cBhvr additive="base">
                                        <p:cTn id="8" dur="1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500" fill="hold"/>
                                        <p:tgtEl>
                                          <p:spTgt spid="26"/>
                                        </p:tgtEl>
                                        <p:attrNameLst>
                                          <p:attrName>ppt_x</p:attrName>
                                        </p:attrNameLst>
                                      </p:cBhvr>
                                      <p:tavLst>
                                        <p:tav tm="0">
                                          <p:val>
                                            <p:strVal val="0-#ppt_w/2"/>
                                          </p:val>
                                        </p:tav>
                                        <p:tav tm="100000">
                                          <p:val>
                                            <p:strVal val="#ppt_x"/>
                                          </p:val>
                                        </p:tav>
                                      </p:tavLst>
                                    </p:anim>
                                    <p:anim calcmode="lin" valueType="num">
                                      <p:cBhvr additive="base">
                                        <p:cTn id="12" dur="1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7"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ppt_w/2"/>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 presetClass="entr" presetSubtype="2" decel="100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500" fill="hold"/>
                                        <p:tgtEl>
                                          <p:spTgt spid="11"/>
                                        </p:tgtEl>
                                        <p:attrNameLst>
                                          <p:attrName>ppt_x</p:attrName>
                                        </p:attrNameLst>
                                      </p:cBhvr>
                                      <p:tavLst>
                                        <p:tav tm="0">
                                          <p:val>
                                            <p:strVal val="1+#ppt_w/2"/>
                                          </p:val>
                                        </p:tav>
                                        <p:tav tm="100000">
                                          <p:val>
                                            <p:strVal val="#ppt_x"/>
                                          </p:val>
                                        </p:tav>
                                      </p:tavLst>
                                    </p:anim>
                                    <p:anim calcmode="lin" valueType="num">
                                      <p:cBhvr additive="base">
                                        <p:cTn id="24" dur="1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5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500" fill="hold"/>
                                        <p:tgtEl>
                                          <p:spTgt spid="13"/>
                                        </p:tgtEl>
                                        <p:attrNameLst>
                                          <p:attrName>ppt_x</p:attrName>
                                        </p:attrNameLst>
                                      </p:cBhvr>
                                      <p:tavLst>
                                        <p:tav tm="0">
                                          <p:val>
                                            <p:strVal val="1+#ppt_w/2"/>
                                          </p:val>
                                        </p:tav>
                                        <p:tav tm="100000">
                                          <p:val>
                                            <p:strVal val="#ppt_x"/>
                                          </p:val>
                                        </p:tav>
                                      </p:tavLst>
                                    </p:anim>
                                    <p:anim calcmode="lin" valueType="num">
                                      <p:cBhvr additive="base">
                                        <p:cTn id="28" dur="1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0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500" fill="hold"/>
                                        <p:tgtEl>
                                          <p:spTgt spid="15"/>
                                        </p:tgtEl>
                                        <p:attrNameLst>
                                          <p:attrName>ppt_x</p:attrName>
                                        </p:attrNameLst>
                                      </p:cBhvr>
                                      <p:tavLst>
                                        <p:tav tm="0">
                                          <p:val>
                                            <p:strVal val="1+#ppt_w/2"/>
                                          </p:val>
                                        </p:tav>
                                        <p:tav tm="100000">
                                          <p:val>
                                            <p:strVal val="#ppt_x"/>
                                          </p:val>
                                        </p:tav>
                                      </p:tavLst>
                                    </p:anim>
                                    <p:anim calcmode="lin" valueType="num">
                                      <p:cBhvr additive="base">
                                        <p:cTn id="32" dur="1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5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1500" fill="hold"/>
                                        <p:tgtEl>
                                          <p:spTgt spid="17"/>
                                        </p:tgtEl>
                                        <p:attrNameLst>
                                          <p:attrName>ppt_x</p:attrName>
                                        </p:attrNameLst>
                                      </p:cBhvr>
                                      <p:tavLst>
                                        <p:tav tm="0">
                                          <p:val>
                                            <p:strVal val="1+#ppt_w/2"/>
                                          </p:val>
                                        </p:tav>
                                        <p:tav tm="100000">
                                          <p:val>
                                            <p:strVal val="#ppt_x"/>
                                          </p:val>
                                        </p:tav>
                                      </p:tavLst>
                                    </p:anim>
                                    <p:anim calcmode="lin" valueType="num">
                                      <p:cBhvr additive="base">
                                        <p:cTn id="36" dur="1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14" presetClass="entr" presetSubtype="1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horizontal)">
                                      <p:cBhvr>
                                        <p:cTn id="40" dur="500"/>
                                        <p:tgtEl>
                                          <p:spTgt spid="12"/>
                                        </p:tgtEl>
                                      </p:cBhvr>
                                    </p:animEffect>
                                  </p:childTnLst>
                                </p:cTn>
                              </p:par>
                            </p:childTnLst>
                          </p:cTn>
                        </p:par>
                        <p:par>
                          <p:cTn id="41" fill="hold">
                            <p:stCondLst>
                              <p:cond delay="5500"/>
                            </p:stCondLst>
                            <p:childTnLst>
                              <p:par>
                                <p:cTn id="42" presetID="14" presetClass="entr" presetSubtype="1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par>
                          <p:cTn id="45" fill="hold">
                            <p:stCondLst>
                              <p:cond delay="6000"/>
                            </p:stCondLst>
                            <p:childTnLst>
                              <p:par>
                                <p:cTn id="46" presetID="14" presetClass="entr" presetSubtype="1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par>
                          <p:cTn id="49" fill="hold">
                            <p:stCondLst>
                              <p:cond delay="6500"/>
                            </p:stCondLst>
                            <p:childTnLst>
                              <p:par>
                                <p:cTn id="50" presetID="14"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市场分析</a:t>
            </a:r>
          </a:p>
        </p:txBody>
      </p:sp>
      <p:grpSp>
        <p:nvGrpSpPr>
          <p:cNvPr id="4" name="组合 3"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7626E13E-6827-41FA-8BC1-CADEDD009956}"/>
              </a:ext>
            </a:extLst>
          </p:cNvPr>
          <p:cNvGrpSpPr/>
          <p:nvPr/>
        </p:nvGrpSpPr>
        <p:grpSpPr>
          <a:xfrm>
            <a:off x="1649897" y="1748412"/>
            <a:ext cx="5286768" cy="4332923"/>
            <a:chOff x="417513" y="1122363"/>
            <a:chExt cx="5578475" cy="4572000"/>
          </a:xfrm>
          <a:solidFill>
            <a:srgbClr val="9DAC6E"/>
          </a:solidFill>
          <a:effectLst/>
        </p:grpSpPr>
        <p:sp>
          <p:nvSpPr>
            <p:cNvPr id="5" name="Freeform 6">
              <a:extLst>
                <a:ext uri="{FF2B5EF4-FFF2-40B4-BE49-F238E27FC236}">
                  <a16:creationId xmlns="" xmlns:a16="http://schemas.microsoft.com/office/drawing/2014/main" id="{CAAB610D-46D0-4491-A4F0-6B109E5F64C9}"/>
                </a:ext>
              </a:extLst>
            </p:cNvPr>
            <p:cNvSpPr>
              <a:spLocks/>
            </p:cNvSpPr>
            <p:nvPr/>
          </p:nvSpPr>
          <p:spPr bwMode="auto">
            <a:xfrm>
              <a:off x="2757488" y="1176338"/>
              <a:ext cx="2444750" cy="2066925"/>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 name="Freeform 7">
              <a:extLst>
                <a:ext uri="{FF2B5EF4-FFF2-40B4-BE49-F238E27FC236}">
                  <a16:creationId xmlns="" xmlns:a16="http://schemas.microsoft.com/office/drawing/2014/main" id="{8BE205FC-B5A1-461F-9868-F334DFA274F1}"/>
                </a:ext>
              </a:extLst>
            </p:cNvPr>
            <p:cNvSpPr>
              <a:spLocks/>
            </p:cNvSpPr>
            <p:nvPr/>
          </p:nvSpPr>
          <p:spPr bwMode="auto">
            <a:xfrm>
              <a:off x="2289175" y="2574925"/>
              <a:ext cx="1560513" cy="1309688"/>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 name="Freeform 8">
              <a:extLst>
                <a:ext uri="{FF2B5EF4-FFF2-40B4-BE49-F238E27FC236}">
                  <a16:creationId xmlns="" xmlns:a16="http://schemas.microsoft.com/office/drawing/2014/main" id="{87DA2FAF-8E31-49AE-8B8A-82BC2D8B6EB0}"/>
                </a:ext>
              </a:extLst>
            </p:cNvPr>
            <p:cNvSpPr>
              <a:spLocks/>
            </p:cNvSpPr>
            <p:nvPr/>
          </p:nvSpPr>
          <p:spPr bwMode="auto">
            <a:xfrm>
              <a:off x="3397250" y="3030538"/>
              <a:ext cx="312738" cy="519112"/>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8" name="Freeform 9">
              <a:extLst>
                <a:ext uri="{FF2B5EF4-FFF2-40B4-BE49-F238E27FC236}">
                  <a16:creationId xmlns="" xmlns:a16="http://schemas.microsoft.com/office/drawing/2014/main" id="{486449FA-AB60-4F06-8A98-EE4561AD347E}"/>
                </a:ext>
              </a:extLst>
            </p:cNvPr>
            <p:cNvSpPr>
              <a:spLocks/>
            </p:cNvSpPr>
            <p:nvPr/>
          </p:nvSpPr>
          <p:spPr bwMode="auto">
            <a:xfrm>
              <a:off x="417513" y="1671638"/>
              <a:ext cx="2230437" cy="1677987"/>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9" name="Freeform 10">
              <a:extLst>
                <a:ext uri="{FF2B5EF4-FFF2-40B4-BE49-F238E27FC236}">
                  <a16:creationId xmlns="" xmlns:a16="http://schemas.microsoft.com/office/drawing/2014/main" id="{F47E8C82-9037-4CE6-A0B5-008054EE943F}"/>
                </a:ext>
              </a:extLst>
            </p:cNvPr>
            <p:cNvSpPr>
              <a:spLocks/>
            </p:cNvSpPr>
            <p:nvPr/>
          </p:nvSpPr>
          <p:spPr bwMode="auto">
            <a:xfrm>
              <a:off x="1860550" y="2986088"/>
              <a:ext cx="1390650" cy="990600"/>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0" name="Freeform 11">
              <a:extLst>
                <a:ext uri="{FF2B5EF4-FFF2-40B4-BE49-F238E27FC236}">
                  <a16:creationId xmlns="" xmlns:a16="http://schemas.microsoft.com/office/drawing/2014/main" id="{E5A0B5B1-8486-46C1-AB1B-8414373EB12B}"/>
                </a:ext>
              </a:extLst>
            </p:cNvPr>
            <p:cNvSpPr>
              <a:spLocks/>
            </p:cNvSpPr>
            <p:nvPr/>
          </p:nvSpPr>
          <p:spPr bwMode="auto">
            <a:xfrm>
              <a:off x="2662238" y="3678238"/>
              <a:ext cx="1201737" cy="1049337"/>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noFill/>
            </a:ln>
          </p:spPr>
          <p:txBody>
            <a:bodyPr/>
            <a:lstStyle/>
            <a:p>
              <a:pPr eaLnBrk="1" fontAlgn="auto" hangingPunct="1">
                <a:spcBef>
                  <a:spcPts val="0"/>
                </a:spcBef>
                <a:spcAft>
                  <a:spcPts val="0"/>
                </a:spcAft>
                <a:defRPr/>
              </a:pPr>
              <a:endParaRPr lang="zh-CN" altLang="en-US">
                <a:solidFill>
                  <a:srgbClr val="C00000"/>
                </a:solidFill>
                <a:latin typeface="+mn-lt"/>
                <a:ea typeface="+mn-ea"/>
                <a:cs typeface="+mn-cs"/>
              </a:endParaRPr>
            </a:p>
          </p:txBody>
        </p:sp>
        <p:sp>
          <p:nvSpPr>
            <p:cNvPr id="11" name="Freeform 12">
              <a:extLst>
                <a:ext uri="{FF2B5EF4-FFF2-40B4-BE49-F238E27FC236}">
                  <a16:creationId xmlns="" xmlns:a16="http://schemas.microsoft.com/office/drawing/2014/main" id="{9DE874B5-12B5-4EDC-AF07-F0628C91C66D}"/>
                </a:ext>
              </a:extLst>
            </p:cNvPr>
            <p:cNvSpPr>
              <a:spLocks/>
            </p:cNvSpPr>
            <p:nvPr/>
          </p:nvSpPr>
          <p:spPr bwMode="auto">
            <a:xfrm>
              <a:off x="663575" y="3257550"/>
              <a:ext cx="2152650" cy="1296988"/>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2" name="Freeform 13">
              <a:extLst>
                <a:ext uri="{FF2B5EF4-FFF2-40B4-BE49-F238E27FC236}">
                  <a16:creationId xmlns="" xmlns:a16="http://schemas.microsoft.com/office/drawing/2014/main" id="{CE08F165-6131-4F95-8696-08BB930C3935}"/>
                </a:ext>
              </a:extLst>
            </p:cNvPr>
            <p:cNvSpPr>
              <a:spLocks/>
            </p:cNvSpPr>
            <p:nvPr/>
          </p:nvSpPr>
          <p:spPr bwMode="auto">
            <a:xfrm>
              <a:off x="2624138" y="4333875"/>
              <a:ext cx="973137" cy="1008063"/>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3" name="Freeform 14">
              <a:extLst>
                <a:ext uri="{FF2B5EF4-FFF2-40B4-BE49-F238E27FC236}">
                  <a16:creationId xmlns="" xmlns:a16="http://schemas.microsoft.com/office/drawing/2014/main" id="{718F908A-D813-40BF-BFD0-927B99EF7C77}"/>
                </a:ext>
              </a:extLst>
            </p:cNvPr>
            <p:cNvSpPr>
              <a:spLocks/>
            </p:cNvSpPr>
            <p:nvPr/>
          </p:nvSpPr>
          <p:spPr bwMode="auto">
            <a:xfrm>
              <a:off x="3319463" y="4319588"/>
              <a:ext cx="657225" cy="56356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4" name="Freeform 15">
              <a:extLst>
                <a:ext uri="{FF2B5EF4-FFF2-40B4-BE49-F238E27FC236}">
                  <a16:creationId xmlns="" xmlns:a16="http://schemas.microsoft.com/office/drawing/2014/main" id="{6CA6CCD2-93AA-44D2-BDC6-FA13EF3E575F}"/>
                </a:ext>
              </a:extLst>
            </p:cNvPr>
            <p:cNvSpPr>
              <a:spLocks/>
            </p:cNvSpPr>
            <p:nvPr/>
          </p:nvSpPr>
          <p:spPr bwMode="auto">
            <a:xfrm>
              <a:off x="3429000" y="4665663"/>
              <a:ext cx="855663" cy="652462"/>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5" name="Freeform 16">
              <a:extLst>
                <a:ext uri="{FF2B5EF4-FFF2-40B4-BE49-F238E27FC236}">
                  <a16:creationId xmlns="" xmlns:a16="http://schemas.microsoft.com/office/drawing/2014/main" id="{EA6FC33A-2CA3-444A-8D6F-142EFD3D63CD}"/>
                </a:ext>
              </a:extLst>
            </p:cNvPr>
            <p:cNvSpPr>
              <a:spLocks/>
            </p:cNvSpPr>
            <p:nvPr/>
          </p:nvSpPr>
          <p:spPr bwMode="auto">
            <a:xfrm>
              <a:off x="3548063" y="3952875"/>
              <a:ext cx="482600" cy="488950"/>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6" name="Freeform 17">
              <a:extLst>
                <a:ext uri="{FF2B5EF4-FFF2-40B4-BE49-F238E27FC236}">
                  <a16:creationId xmlns="" xmlns:a16="http://schemas.microsoft.com/office/drawing/2014/main" id="{47404D90-24E3-4FC4-A93D-164DE13B2CFF}"/>
                </a:ext>
              </a:extLst>
            </p:cNvPr>
            <p:cNvSpPr>
              <a:spLocks/>
            </p:cNvSpPr>
            <p:nvPr/>
          </p:nvSpPr>
          <p:spPr bwMode="auto">
            <a:xfrm>
              <a:off x="3548063" y="3001963"/>
              <a:ext cx="550862" cy="98266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7" name="Freeform 18">
              <a:extLst>
                <a:ext uri="{FF2B5EF4-FFF2-40B4-BE49-F238E27FC236}">
                  <a16:creationId xmlns="" xmlns:a16="http://schemas.microsoft.com/office/drawing/2014/main" id="{33DA3811-7F26-4F30-9670-53D92A315C35}"/>
                </a:ext>
              </a:extLst>
            </p:cNvPr>
            <p:cNvSpPr>
              <a:spLocks/>
            </p:cNvSpPr>
            <p:nvPr/>
          </p:nvSpPr>
          <p:spPr bwMode="auto">
            <a:xfrm>
              <a:off x="4027488" y="2822575"/>
              <a:ext cx="369887" cy="804863"/>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8" name="Freeform 19">
              <a:extLst>
                <a:ext uri="{FF2B5EF4-FFF2-40B4-BE49-F238E27FC236}">
                  <a16:creationId xmlns="" xmlns:a16="http://schemas.microsoft.com/office/drawing/2014/main" id="{D2CE5AFC-85E1-4DC7-B606-6554D8D4EEE3}"/>
                </a:ext>
              </a:extLst>
            </p:cNvPr>
            <p:cNvSpPr>
              <a:spLocks/>
            </p:cNvSpPr>
            <p:nvPr/>
          </p:nvSpPr>
          <p:spPr bwMode="auto">
            <a:xfrm>
              <a:off x="3932238" y="4191000"/>
              <a:ext cx="592137" cy="682625"/>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9" name="Freeform 20">
              <a:extLst>
                <a:ext uri="{FF2B5EF4-FFF2-40B4-BE49-F238E27FC236}">
                  <a16:creationId xmlns="" xmlns:a16="http://schemas.microsoft.com/office/drawing/2014/main" id="{4E438138-B846-4E9A-BAD7-8276A6E5561C}"/>
                </a:ext>
              </a:extLst>
            </p:cNvPr>
            <p:cNvSpPr>
              <a:spLocks/>
            </p:cNvSpPr>
            <p:nvPr/>
          </p:nvSpPr>
          <p:spPr bwMode="auto">
            <a:xfrm>
              <a:off x="3863975" y="3803650"/>
              <a:ext cx="835025" cy="515938"/>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0" name="Freeform 21">
              <a:extLst>
                <a:ext uri="{FF2B5EF4-FFF2-40B4-BE49-F238E27FC236}">
                  <a16:creationId xmlns="" xmlns:a16="http://schemas.microsoft.com/office/drawing/2014/main" id="{414FFDC7-C1BF-4C4E-A18F-FBFF75E350E8}"/>
                </a:ext>
              </a:extLst>
            </p:cNvPr>
            <p:cNvSpPr>
              <a:spLocks/>
            </p:cNvSpPr>
            <p:nvPr/>
          </p:nvSpPr>
          <p:spPr bwMode="auto">
            <a:xfrm>
              <a:off x="4048125" y="4754563"/>
              <a:ext cx="866775" cy="68580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1" name="Freeform 22">
              <a:extLst>
                <a:ext uri="{FF2B5EF4-FFF2-40B4-BE49-F238E27FC236}">
                  <a16:creationId xmlns="" xmlns:a16="http://schemas.microsoft.com/office/drawing/2014/main" id="{24B2028F-A73D-41A9-9504-20516350B8B7}"/>
                </a:ext>
              </a:extLst>
            </p:cNvPr>
            <p:cNvSpPr>
              <a:spLocks/>
            </p:cNvSpPr>
            <p:nvPr/>
          </p:nvSpPr>
          <p:spPr bwMode="auto">
            <a:xfrm>
              <a:off x="4456113" y="4167188"/>
              <a:ext cx="523875" cy="703262"/>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2" name="Freeform 23">
              <a:extLst>
                <a:ext uri="{FF2B5EF4-FFF2-40B4-BE49-F238E27FC236}">
                  <a16:creationId xmlns="" xmlns:a16="http://schemas.microsoft.com/office/drawing/2014/main" id="{F8EF141C-1143-4782-A939-4026DE95672B}"/>
                </a:ext>
              </a:extLst>
            </p:cNvPr>
            <p:cNvSpPr>
              <a:spLocks/>
            </p:cNvSpPr>
            <p:nvPr/>
          </p:nvSpPr>
          <p:spPr bwMode="auto">
            <a:xfrm>
              <a:off x="4729163" y="4349750"/>
              <a:ext cx="479425" cy="588963"/>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3" name="Freeform 24">
              <a:extLst>
                <a:ext uri="{FF2B5EF4-FFF2-40B4-BE49-F238E27FC236}">
                  <a16:creationId xmlns="" xmlns:a16="http://schemas.microsoft.com/office/drawing/2014/main" id="{75CCD474-F2FD-4B11-B41E-2740E5E641CD}"/>
                </a:ext>
              </a:extLst>
            </p:cNvPr>
            <p:cNvSpPr>
              <a:spLocks/>
            </p:cNvSpPr>
            <p:nvPr/>
          </p:nvSpPr>
          <p:spPr bwMode="auto">
            <a:xfrm>
              <a:off x="4941888" y="3979863"/>
              <a:ext cx="417512" cy="479425"/>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4" name="Freeform 25">
              <a:extLst>
                <a:ext uri="{FF2B5EF4-FFF2-40B4-BE49-F238E27FC236}">
                  <a16:creationId xmlns="" xmlns:a16="http://schemas.microsoft.com/office/drawing/2014/main" id="{1265D896-13A3-4372-947A-1CECB9ECB5C8}"/>
                </a:ext>
              </a:extLst>
            </p:cNvPr>
            <p:cNvSpPr>
              <a:spLocks/>
            </p:cNvSpPr>
            <p:nvPr/>
          </p:nvSpPr>
          <p:spPr bwMode="auto">
            <a:xfrm>
              <a:off x="4540250" y="3573463"/>
              <a:ext cx="523875" cy="635000"/>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5" name="Freeform 26">
              <a:extLst>
                <a:ext uri="{FF2B5EF4-FFF2-40B4-BE49-F238E27FC236}">
                  <a16:creationId xmlns="" xmlns:a16="http://schemas.microsoft.com/office/drawing/2014/main" id="{C411FBF3-4AE0-4848-838F-C16D7E626391}"/>
                </a:ext>
              </a:extLst>
            </p:cNvPr>
            <p:cNvSpPr>
              <a:spLocks/>
            </p:cNvSpPr>
            <p:nvPr/>
          </p:nvSpPr>
          <p:spPr bwMode="auto">
            <a:xfrm>
              <a:off x="4640263" y="2840038"/>
              <a:ext cx="136525" cy="19685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6" name="Freeform 27">
              <a:extLst>
                <a:ext uri="{FF2B5EF4-FFF2-40B4-BE49-F238E27FC236}">
                  <a16:creationId xmlns="" xmlns:a16="http://schemas.microsoft.com/office/drawing/2014/main" id="{2BB23A18-CCC9-43B9-ACF3-EE462CB0B0E1}"/>
                </a:ext>
              </a:extLst>
            </p:cNvPr>
            <p:cNvSpPr>
              <a:spLocks/>
            </p:cNvSpPr>
            <p:nvPr/>
          </p:nvSpPr>
          <p:spPr bwMode="auto">
            <a:xfrm>
              <a:off x="4503738" y="2747963"/>
              <a:ext cx="184150" cy="196850"/>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7" name="Freeform 28">
              <a:extLst>
                <a:ext uri="{FF2B5EF4-FFF2-40B4-BE49-F238E27FC236}">
                  <a16:creationId xmlns="" xmlns:a16="http://schemas.microsoft.com/office/drawing/2014/main" id="{FBF5DDDF-477A-4EB6-A3D3-E4170CB44749}"/>
                </a:ext>
              </a:extLst>
            </p:cNvPr>
            <p:cNvSpPr>
              <a:spLocks/>
            </p:cNvSpPr>
            <p:nvPr/>
          </p:nvSpPr>
          <p:spPr bwMode="auto">
            <a:xfrm>
              <a:off x="4811713" y="2363788"/>
              <a:ext cx="642937" cy="608012"/>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8" name="Freeform 29">
              <a:extLst>
                <a:ext uri="{FF2B5EF4-FFF2-40B4-BE49-F238E27FC236}">
                  <a16:creationId xmlns="" xmlns:a16="http://schemas.microsoft.com/office/drawing/2014/main" id="{00C9C57F-F65D-4CF5-88C7-48678A927204}"/>
                </a:ext>
              </a:extLst>
            </p:cNvPr>
            <p:cNvSpPr>
              <a:spLocks/>
            </p:cNvSpPr>
            <p:nvPr/>
          </p:nvSpPr>
          <p:spPr bwMode="auto">
            <a:xfrm>
              <a:off x="4959350" y="2001838"/>
              <a:ext cx="915988" cy="617537"/>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9" name="Freeform 30">
              <a:extLst>
                <a:ext uri="{FF2B5EF4-FFF2-40B4-BE49-F238E27FC236}">
                  <a16:creationId xmlns="" xmlns:a16="http://schemas.microsoft.com/office/drawing/2014/main" id="{52D5D2BB-6AC6-434B-A64B-31EE5D9CDE20}"/>
                </a:ext>
              </a:extLst>
            </p:cNvPr>
            <p:cNvSpPr>
              <a:spLocks/>
            </p:cNvSpPr>
            <p:nvPr/>
          </p:nvSpPr>
          <p:spPr bwMode="auto">
            <a:xfrm>
              <a:off x="4764088" y="1122363"/>
              <a:ext cx="1231900" cy="1112837"/>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0" name="Freeform 31">
              <a:extLst>
                <a:ext uri="{FF2B5EF4-FFF2-40B4-BE49-F238E27FC236}">
                  <a16:creationId xmlns="" xmlns:a16="http://schemas.microsoft.com/office/drawing/2014/main" id="{E5EC758F-4773-40AC-961E-152499C47624}"/>
                </a:ext>
              </a:extLst>
            </p:cNvPr>
            <p:cNvSpPr>
              <a:spLocks/>
            </p:cNvSpPr>
            <p:nvPr/>
          </p:nvSpPr>
          <p:spPr bwMode="auto">
            <a:xfrm>
              <a:off x="4518025" y="3111500"/>
              <a:ext cx="746125" cy="461963"/>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1" name="Freeform 32">
              <a:extLst>
                <a:ext uri="{FF2B5EF4-FFF2-40B4-BE49-F238E27FC236}">
                  <a16:creationId xmlns="" xmlns:a16="http://schemas.microsoft.com/office/drawing/2014/main" id="{9C883757-CC45-45E4-9B90-8010F1656242}"/>
                </a:ext>
              </a:extLst>
            </p:cNvPr>
            <p:cNvSpPr>
              <a:spLocks/>
            </p:cNvSpPr>
            <p:nvPr/>
          </p:nvSpPr>
          <p:spPr bwMode="auto">
            <a:xfrm>
              <a:off x="5214938" y="3878263"/>
              <a:ext cx="115887" cy="101600"/>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2" name="Freeform 33">
              <a:extLst>
                <a:ext uri="{FF2B5EF4-FFF2-40B4-BE49-F238E27FC236}">
                  <a16:creationId xmlns="" xmlns:a16="http://schemas.microsoft.com/office/drawing/2014/main" id="{D20104B5-9504-4D2B-AF41-2657E4518D42}"/>
                </a:ext>
              </a:extLst>
            </p:cNvPr>
            <p:cNvSpPr>
              <a:spLocks/>
            </p:cNvSpPr>
            <p:nvPr/>
          </p:nvSpPr>
          <p:spPr bwMode="auto">
            <a:xfrm>
              <a:off x="4670425" y="3490913"/>
              <a:ext cx="647700" cy="496887"/>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3" name="Freeform 34">
              <a:extLst>
                <a:ext uri="{FF2B5EF4-FFF2-40B4-BE49-F238E27FC236}">
                  <a16:creationId xmlns="" xmlns:a16="http://schemas.microsoft.com/office/drawing/2014/main" id="{F1C9A581-324C-48D8-9F0D-CC4A34B48581}"/>
                </a:ext>
              </a:extLst>
            </p:cNvPr>
            <p:cNvSpPr>
              <a:spLocks/>
            </p:cNvSpPr>
            <p:nvPr/>
          </p:nvSpPr>
          <p:spPr bwMode="auto">
            <a:xfrm>
              <a:off x="4332288" y="2541588"/>
              <a:ext cx="601662" cy="850900"/>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4" name="Freeform 35">
              <a:extLst>
                <a:ext uri="{FF2B5EF4-FFF2-40B4-BE49-F238E27FC236}">
                  <a16:creationId xmlns="" xmlns:a16="http://schemas.microsoft.com/office/drawing/2014/main" id="{784F5084-55B1-480D-865C-62AE280F53C6}"/>
                </a:ext>
              </a:extLst>
            </p:cNvPr>
            <p:cNvSpPr>
              <a:spLocks/>
            </p:cNvSpPr>
            <p:nvPr/>
          </p:nvSpPr>
          <p:spPr bwMode="auto">
            <a:xfrm>
              <a:off x="4056063" y="3359150"/>
              <a:ext cx="636587" cy="620713"/>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5" name="Freeform 36">
              <a:extLst>
                <a:ext uri="{FF2B5EF4-FFF2-40B4-BE49-F238E27FC236}">
                  <a16:creationId xmlns="" xmlns:a16="http://schemas.microsoft.com/office/drawing/2014/main" id="{FF0010AD-4539-49BF-8092-B8547F5C7D49}"/>
                </a:ext>
              </a:extLst>
            </p:cNvPr>
            <p:cNvSpPr>
              <a:spLocks/>
            </p:cNvSpPr>
            <p:nvPr/>
          </p:nvSpPr>
          <p:spPr bwMode="auto">
            <a:xfrm>
              <a:off x="5249863" y="4686300"/>
              <a:ext cx="177800" cy="434975"/>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6" name="Freeform 37">
              <a:extLst>
                <a:ext uri="{FF2B5EF4-FFF2-40B4-BE49-F238E27FC236}">
                  <a16:creationId xmlns="" xmlns:a16="http://schemas.microsoft.com/office/drawing/2014/main" id="{D2BDF4FE-F0C9-42D6-A0E0-3704500325CE}"/>
                </a:ext>
              </a:extLst>
            </p:cNvPr>
            <p:cNvSpPr>
              <a:spLocks/>
            </p:cNvSpPr>
            <p:nvPr/>
          </p:nvSpPr>
          <p:spPr bwMode="auto">
            <a:xfrm>
              <a:off x="3908425" y="5461000"/>
              <a:ext cx="279400" cy="233363"/>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grpSp>
      <p:sp>
        <p:nvSpPr>
          <p:cNvPr id="37" name="椭圆 36"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E96601BC-9964-483B-B2B1-8F9E00008811}"/>
              </a:ext>
            </a:extLst>
          </p:cNvPr>
          <p:cNvSpPr/>
          <p:nvPr/>
        </p:nvSpPr>
        <p:spPr>
          <a:xfrm>
            <a:off x="4961273" y="4736323"/>
            <a:ext cx="1048628" cy="1048627"/>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33%</a:t>
            </a:r>
            <a:endParaRPr lang="zh-CN" altLang="en-US" b="1">
              <a:latin typeface="+mj-ea"/>
              <a:ea typeface="+mj-ea"/>
            </a:endParaRPr>
          </a:p>
        </p:txBody>
      </p:sp>
      <p:sp>
        <p:nvSpPr>
          <p:cNvPr id="38" name="椭圆 37"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AE2B18AC-F5CD-4EC6-8D36-35AA5A052944}"/>
              </a:ext>
            </a:extLst>
          </p:cNvPr>
          <p:cNvSpPr/>
          <p:nvPr/>
        </p:nvSpPr>
        <p:spPr>
          <a:xfrm>
            <a:off x="6032468" y="2554817"/>
            <a:ext cx="667992" cy="667992"/>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15%</a:t>
            </a:r>
            <a:endParaRPr lang="zh-CN" altLang="en-US" b="1">
              <a:latin typeface="+mj-ea"/>
              <a:ea typeface="+mj-ea"/>
            </a:endParaRPr>
          </a:p>
        </p:txBody>
      </p:sp>
      <p:sp>
        <p:nvSpPr>
          <p:cNvPr id="39" name="椭圆 38"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C1145128-6BAA-44E8-B963-98F066A5886B}"/>
              </a:ext>
            </a:extLst>
          </p:cNvPr>
          <p:cNvSpPr/>
          <p:nvPr/>
        </p:nvSpPr>
        <p:spPr>
          <a:xfrm>
            <a:off x="5062074" y="4256392"/>
            <a:ext cx="615335" cy="616840"/>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dirty="0">
                <a:latin typeface="+mj-ea"/>
                <a:ea typeface="+mj-ea"/>
              </a:rPr>
              <a:t>10%</a:t>
            </a:r>
            <a:endParaRPr lang="zh-CN" altLang="en-US" b="1" dirty="0">
              <a:latin typeface="+mj-ea"/>
              <a:ea typeface="+mj-ea"/>
            </a:endParaRPr>
          </a:p>
        </p:txBody>
      </p:sp>
      <p:grpSp>
        <p:nvGrpSpPr>
          <p:cNvPr id="40" name="组合 39">
            <a:extLst>
              <a:ext uri="{FF2B5EF4-FFF2-40B4-BE49-F238E27FC236}">
                <a16:creationId xmlns="" xmlns:a16="http://schemas.microsoft.com/office/drawing/2014/main" id="{EC4B0DFD-684D-476D-B7D6-69DE6AADEF8E}"/>
              </a:ext>
            </a:extLst>
          </p:cNvPr>
          <p:cNvGrpSpPr/>
          <p:nvPr/>
        </p:nvGrpSpPr>
        <p:grpSpPr>
          <a:xfrm>
            <a:off x="7564950" y="1978898"/>
            <a:ext cx="2916876" cy="886723"/>
            <a:chOff x="6836983" y="1966261"/>
            <a:chExt cx="2916876" cy="886723"/>
          </a:xfrm>
        </p:grpSpPr>
        <p:sp>
          <p:nvSpPr>
            <p:cNvPr id="42" name="Freeform 21"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31BB93A3-CAFA-49B7-81C4-8C2DCFF9133B}"/>
                </a:ext>
              </a:extLst>
            </p:cNvPr>
            <p:cNvSpPr>
              <a:spLocks/>
            </p:cNvSpPr>
            <p:nvPr/>
          </p:nvSpPr>
          <p:spPr bwMode="auto">
            <a:xfrm>
              <a:off x="6836983" y="1966261"/>
              <a:ext cx="777875" cy="61595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solidFill>
              <a:srgbClr val="9DAC6E"/>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3" name="矩形 43"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CEB80495-BFE3-448A-B7A3-FFCAD391BBEC}"/>
                </a:ext>
              </a:extLst>
            </p:cNvPr>
            <p:cNvSpPr>
              <a:spLocks noChangeArrowheads="1"/>
            </p:cNvSpPr>
            <p:nvPr/>
          </p:nvSpPr>
          <p:spPr bwMode="auto">
            <a:xfrm>
              <a:off x="7752972" y="1972102"/>
              <a:ext cx="2000887" cy="880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eaLnBrk="1" hangingPunct="1">
                <a:lnSpc>
                  <a:spcPct val="125000"/>
                </a:lnSpc>
                <a:spcAft>
                  <a:spcPts val="600"/>
                </a:spcAft>
              </a:pPr>
              <a:r>
                <a:rPr lang="en-US" altLang="zh-CN" sz="1400" dirty="0">
                  <a:latin typeface="+mn-lt"/>
                  <a:ea typeface="宋体" panose="02010600030101010101" pitchFamily="2" charset="-122"/>
                </a:rPr>
                <a:t>do </a:t>
              </a:r>
              <a:r>
                <a:rPr lang="en-US" altLang="zh-CN" sz="1400" dirty="0" err="1">
                  <a:latin typeface="+mn-lt"/>
                  <a:ea typeface="宋体" panose="02010600030101010101" pitchFamily="2" charset="-122"/>
                </a:rPr>
                <a:t>eiusmod</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tempor</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incididunt</a:t>
              </a:r>
              <a:r>
                <a:rPr lang="en-US" altLang="zh-CN" sz="1400" dirty="0">
                  <a:latin typeface="+mn-lt"/>
                  <a:ea typeface="宋体" panose="02010600030101010101" pitchFamily="2" charset="-122"/>
                </a:rPr>
                <a:t> ut </a:t>
              </a:r>
              <a:r>
                <a:rPr lang="en-US" altLang="zh-CN" sz="1400" dirty="0" err="1">
                  <a:latin typeface="+mn-lt"/>
                  <a:ea typeface="宋体" panose="02010600030101010101" pitchFamily="2" charset="-122"/>
                </a:rPr>
                <a:t>labore</a:t>
              </a:r>
              <a:r>
                <a:rPr lang="en-US" altLang="zh-CN" sz="1400" dirty="0">
                  <a:latin typeface="+mn-lt"/>
                  <a:ea typeface="宋体" panose="02010600030101010101" pitchFamily="2" charset="-122"/>
                </a:rPr>
                <a:t> et </a:t>
              </a:r>
              <a:r>
                <a:rPr lang="en-US" altLang="zh-CN" sz="1400" dirty="0" err="1">
                  <a:latin typeface="+mn-lt"/>
                  <a:ea typeface="宋体" panose="02010600030101010101" pitchFamily="2" charset="-122"/>
                </a:rPr>
                <a:t>dolore</a:t>
              </a:r>
              <a:r>
                <a:rPr lang="en-US" altLang="zh-CN" sz="1400" dirty="0">
                  <a:latin typeface="+mn-lt"/>
                  <a:ea typeface="宋体" panose="02010600030101010101" pitchFamily="2" charset="-122"/>
                </a:rPr>
                <a:t> magna </a:t>
              </a:r>
              <a:r>
                <a:rPr lang="en-US" altLang="zh-CN" sz="1400" dirty="0" err="1">
                  <a:latin typeface="+mn-lt"/>
                  <a:ea typeface="宋体" panose="02010600030101010101" pitchFamily="2" charset="-122"/>
                </a:rPr>
                <a:t>aliqua</a:t>
              </a:r>
              <a:r>
                <a:rPr lang="en-US" altLang="zh-CN" sz="1400" dirty="0">
                  <a:latin typeface="+mn-lt"/>
                  <a:ea typeface="宋体" panose="02010600030101010101" pitchFamily="2" charset="-122"/>
                </a:rPr>
                <a:t>.</a:t>
              </a:r>
            </a:p>
          </p:txBody>
        </p:sp>
      </p:grpSp>
      <p:grpSp>
        <p:nvGrpSpPr>
          <p:cNvPr id="44" name="组合 43">
            <a:extLst>
              <a:ext uri="{FF2B5EF4-FFF2-40B4-BE49-F238E27FC236}">
                <a16:creationId xmlns="" xmlns:a16="http://schemas.microsoft.com/office/drawing/2014/main" id="{F3B00F61-04D2-4E4D-A38D-ECE871780C32}"/>
              </a:ext>
            </a:extLst>
          </p:cNvPr>
          <p:cNvGrpSpPr/>
          <p:nvPr/>
        </p:nvGrpSpPr>
        <p:grpSpPr>
          <a:xfrm>
            <a:off x="7564950" y="3306972"/>
            <a:ext cx="2964501" cy="880882"/>
            <a:chOff x="6789358" y="3146212"/>
            <a:chExt cx="2964501" cy="880882"/>
          </a:xfrm>
        </p:grpSpPr>
        <p:sp>
          <p:nvSpPr>
            <p:cNvPr id="45" name="Freeform 29"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94DD2B68-8103-4672-8CA6-8B920CC6BD2D}"/>
                </a:ext>
              </a:extLst>
            </p:cNvPr>
            <p:cNvSpPr>
              <a:spLocks/>
            </p:cNvSpPr>
            <p:nvPr/>
          </p:nvSpPr>
          <p:spPr bwMode="auto">
            <a:xfrm>
              <a:off x="6789358" y="3318523"/>
              <a:ext cx="825500" cy="555625"/>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solidFill>
              <a:srgbClr val="9DAC6E"/>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6" name="Lorem Ipsum"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4D4AE091-968D-484D-A5FB-500CDB57C433}"/>
                </a:ext>
              </a:extLst>
            </p:cNvPr>
            <p:cNvSpPr>
              <a:spLocks/>
            </p:cNvSpPr>
            <p:nvPr/>
          </p:nvSpPr>
          <p:spPr bwMode="auto">
            <a:xfrm>
              <a:off x="7752972" y="3146212"/>
              <a:ext cx="2000887" cy="880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5000"/>
                </a:lnSpc>
                <a:spcAft>
                  <a:spcPts val="600"/>
                </a:spcAft>
              </a:pPr>
              <a:r>
                <a:rPr lang="en-US" sz="1400" dirty="0">
                  <a:ea typeface="宋体" panose="02010600030101010101" pitchFamily="2" charset="-122"/>
                  <a:cs typeface="微软雅黑" panose="020B0503020204020204" pitchFamily="34" charset="-122"/>
                </a:rPr>
                <a:t>do </a:t>
              </a:r>
              <a:r>
                <a:rPr lang="en-US" sz="1400" dirty="0" err="1">
                  <a:ea typeface="宋体" panose="02010600030101010101" pitchFamily="2" charset="-122"/>
                  <a:cs typeface="微软雅黑" panose="020B0503020204020204" pitchFamily="34" charset="-122"/>
                </a:rPr>
                <a:t>eiusmod</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tempor</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incididunt</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ut</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labore</a:t>
              </a:r>
              <a:r>
                <a:rPr lang="en-US" sz="1400" dirty="0">
                  <a:ea typeface="宋体" panose="02010600030101010101" pitchFamily="2" charset="-122"/>
                  <a:cs typeface="微软雅黑" panose="020B0503020204020204" pitchFamily="34" charset="-122"/>
                </a:rPr>
                <a:t> et dolore magna </a:t>
              </a:r>
              <a:r>
                <a:rPr lang="en-US" sz="1400" dirty="0" err="1">
                  <a:ea typeface="宋体" panose="02010600030101010101" pitchFamily="2" charset="-122"/>
                  <a:cs typeface="微软雅黑" panose="020B0503020204020204" pitchFamily="34" charset="-122"/>
                </a:rPr>
                <a:t>aliqua</a:t>
              </a:r>
              <a:r>
                <a:rPr lang="en-US" sz="1400" dirty="0">
                  <a:ea typeface="宋体" panose="02010600030101010101" pitchFamily="2" charset="-122"/>
                  <a:cs typeface="微软雅黑" panose="020B0503020204020204" pitchFamily="34" charset="-122"/>
                </a:rPr>
                <a:t>.</a:t>
              </a:r>
            </a:p>
          </p:txBody>
        </p:sp>
      </p:grpSp>
      <p:grpSp>
        <p:nvGrpSpPr>
          <p:cNvPr id="48" name="组合 47">
            <a:extLst>
              <a:ext uri="{FF2B5EF4-FFF2-40B4-BE49-F238E27FC236}">
                <a16:creationId xmlns="" xmlns:a16="http://schemas.microsoft.com/office/drawing/2014/main" id="{25A866B4-7BD9-4DBC-82A8-C6D715F4C32D}"/>
              </a:ext>
            </a:extLst>
          </p:cNvPr>
          <p:cNvGrpSpPr/>
          <p:nvPr/>
        </p:nvGrpSpPr>
        <p:grpSpPr>
          <a:xfrm>
            <a:off x="7564950" y="4629204"/>
            <a:ext cx="2927988" cy="880882"/>
            <a:chOff x="6825871" y="4616567"/>
            <a:chExt cx="2927988" cy="880882"/>
          </a:xfrm>
        </p:grpSpPr>
        <p:sp>
          <p:nvSpPr>
            <p:cNvPr id="49" name="Freeform 20"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23127FEB-3070-4250-8767-10669900B166}"/>
                </a:ext>
              </a:extLst>
            </p:cNvPr>
            <p:cNvSpPr>
              <a:spLocks/>
            </p:cNvSpPr>
            <p:nvPr/>
          </p:nvSpPr>
          <p:spPr bwMode="auto">
            <a:xfrm>
              <a:off x="6825871" y="4686926"/>
              <a:ext cx="752475" cy="463550"/>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solidFill>
              <a:srgbClr val="9DAC6E"/>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0" name="矩形 45"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E2085FE9-54A6-4C5A-B19D-1404D838910A}"/>
                </a:ext>
              </a:extLst>
            </p:cNvPr>
            <p:cNvSpPr>
              <a:spLocks noChangeArrowheads="1"/>
            </p:cNvSpPr>
            <p:nvPr/>
          </p:nvSpPr>
          <p:spPr bwMode="auto">
            <a:xfrm>
              <a:off x="7752972" y="4616567"/>
              <a:ext cx="2000887" cy="880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5000"/>
                </a:lnSpc>
                <a:spcAft>
                  <a:spcPts val="600"/>
                </a:spcAft>
              </a:pPr>
              <a:r>
                <a:rPr lang="en-US" altLang="zh-CN" sz="1400" dirty="0">
                  <a:ea typeface="宋体" panose="02010600030101010101" pitchFamily="2" charset="-122"/>
                  <a:cs typeface="微软雅黑" panose="020B0503020204020204" pitchFamily="34" charset="-122"/>
                </a:rPr>
                <a:t>do </a:t>
              </a:r>
              <a:r>
                <a:rPr lang="en-US" altLang="zh-CN" sz="1400" dirty="0" err="1">
                  <a:ea typeface="宋体" panose="02010600030101010101" pitchFamily="2" charset="-122"/>
                  <a:cs typeface="微软雅黑" panose="020B0503020204020204" pitchFamily="34" charset="-122"/>
                </a:rPr>
                <a:t>eiusmod</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tempor</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incididunt</a:t>
              </a:r>
              <a:r>
                <a:rPr lang="en-US" altLang="zh-CN" sz="1400" dirty="0">
                  <a:ea typeface="宋体" panose="02010600030101010101" pitchFamily="2" charset="-122"/>
                  <a:cs typeface="微软雅黑" panose="020B0503020204020204" pitchFamily="34" charset="-122"/>
                </a:rPr>
                <a:t> ut </a:t>
              </a:r>
              <a:r>
                <a:rPr lang="en-US" altLang="zh-CN" sz="1400" dirty="0" err="1">
                  <a:ea typeface="宋体" panose="02010600030101010101" pitchFamily="2" charset="-122"/>
                  <a:cs typeface="微软雅黑" panose="020B0503020204020204" pitchFamily="34" charset="-122"/>
                </a:rPr>
                <a:t>labore</a:t>
              </a:r>
              <a:r>
                <a:rPr lang="en-US" altLang="zh-CN" sz="1400" dirty="0">
                  <a:ea typeface="宋体" panose="02010600030101010101" pitchFamily="2" charset="-122"/>
                  <a:cs typeface="微软雅黑" panose="020B0503020204020204" pitchFamily="34" charset="-122"/>
                </a:rPr>
                <a:t> et </a:t>
              </a:r>
              <a:r>
                <a:rPr lang="en-US" altLang="zh-CN" sz="1400" dirty="0" err="1">
                  <a:ea typeface="宋体" panose="02010600030101010101" pitchFamily="2" charset="-122"/>
                  <a:cs typeface="微软雅黑" panose="020B0503020204020204" pitchFamily="34" charset="-122"/>
                </a:rPr>
                <a:t>dolore</a:t>
              </a:r>
              <a:r>
                <a:rPr lang="en-US" altLang="zh-CN" sz="1400" dirty="0">
                  <a:ea typeface="宋体" panose="02010600030101010101" pitchFamily="2" charset="-122"/>
                  <a:cs typeface="微软雅黑" panose="020B0503020204020204" pitchFamily="34" charset="-122"/>
                </a:rPr>
                <a:t> magna </a:t>
              </a:r>
              <a:r>
                <a:rPr lang="en-US" altLang="zh-CN" sz="1400" dirty="0" err="1">
                  <a:ea typeface="宋体" panose="02010600030101010101" pitchFamily="2" charset="-122"/>
                  <a:cs typeface="微软雅黑" panose="020B0503020204020204" pitchFamily="34" charset="-122"/>
                </a:rPr>
                <a:t>aliqua</a:t>
              </a:r>
              <a:r>
                <a:rPr lang="en-US" altLang="zh-CN" sz="1400" dirty="0">
                  <a:ea typeface="宋体" panose="02010600030101010101" pitchFamily="2" charset="-122"/>
                  <a:cs typeface="微软雅黑" panose="020B0503020204020204" pitchFamily="34" charset="-122"/>
                </a:rPr>
                <a:t>.</a:t>
              </a:r>
            </a:p>
          </p:txBody>
        </p:sp>
      </p:grpSp>
    </p:spTree>
    <p:extLst>
      <p:ext uri="{BB962C8B-B14F-4D97-AF65-F5344CB8AC3E}">
        <p14:creationId xmlns:p14="http://schemas.microsoft.com/office/powerpoint/2010/main" xmlns="" val="220230426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5"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0.7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par>
                          <p:cTn id="19" fill="hold">
                            <p:stCondLst>
                              <p:cond delay="2500"/>
                            </p:stCondLst>
                            <p:childTnLst>
                              <p:par>
                                <p:cTn id="20" presetID="14" presetClass="entr" presetSubtype="10"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par>
                          <p:cTn id="23" fill="hold">
                            <p:stCondLst>
                              <p:cond delay="300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childTnLst>
                          </p:cTn>
                        </p:par>
                        <p:par>
                          <p:cTn id="27" fill="hold">
                            <p:stCondLst>
                              <p:cond delay="3500"/>
                            </p:stCondLst>
                            <p:childTnLst>
                              <p:par>
                                <p:cTn id="28" presetID="14" presetClass="entr" presetSubtype="1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500"/>
                                        <p:tgtEl>
                                          <p:spTgt spid="38"/>
                                        </p:tgtEl>
                                      </p:cBhvr>
                                    </p:animEffect>
                                  </p:childTnLst>
                                </p:cTn>
                              </p:par>
                            </p:childTnLst>
                          </p:cTn>
                        </p:par>
                        <p:par>
                          <p:cTn id="31" fill="hold">
                            <p:stCondLst>
                              <p:cond delay="4000"/>
                            </p:stCondLst>
                            <p:childTnLst>
                              <p:par>
                                <p:cTn id="32" presetID="2" presetClass="entr" presetSubtype="2"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1000" fill="hold"/>
                                        <p:tgtEl>
                                          <p:spTgt spid="40"/>
                                        </p:tgtEl>
                                        <p:attrNameLst>
                                          <p:attrName>ppt_x</p:attrName>
                                        </p:attrNameLst>
                                      </p:cBhvr>
                                      <p:tavLst>
                                        <p:tav tm="0">
                                          <p:val>
                                            <p:strVal val="1+#ppt_w/2"/>
                                          </p:val>
                                        </p:tav>
                                        <p:tav tm="100000">
                                          <p:val>
                                            <p:strVal val="#ppt_x"/>
                                          </p:val>
                                        </p:tav>
                                      </p:tavLst>
                                    </p:anim>
                                    <p:anim calcmode="lin" valueType="num">
                                      <p:cBhvr additive="base">
                                        <p:cTn id="35" dur="1000" fill="hold"/>
                                        <p:tgtEl>
                                          <p:spTgt spid="4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1000" fill="hold"/>
                                        <p:tgtEl>
                                          <p:spTgt spid="44"/>
                                        </p:tgtEl>
                                        <p:attrNameLst>
                                          <p:attrName>ppt_x</p:attrName>
                                        </p:attrNameLst>
                                      </p:cBhvr>
                                      <p:tavLst>
                                        <p:tav tm="0">
                                          <p:val>
                                            <p:strVal val="1+#ppt_w/2"/>
                                          </p:val>
                                        </p:tav>
                                        <p:tav tm="100000">
                                          <p:val>
                                            <p:strVal val="#ppt_x"/>
                                          </p:val>
                                        </p:tav>
                                      </p:tavLst>
                                    </p:anim>
                                    <p:anim calcmode="lin" valueType="num">
                                      <p:cBhvr additive="base">
                                        <p:cTn id="39" dur="1000" fill="hold"/>
                                        <p:tgtEl>
                                          <p:spTgt spid="4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50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1000" fill="hold"/>
                                        <p:tgtEl>
                                          <p:spTgt spid="48"/>
                                        </p:tgtEl>
                                        <p:attrNameLst>
                                          <p:attrName>ppt_x</p:attrName>
                                        </p:attrNameLst>
                                      </p:cBhvr>
                                      <p:tavLst>
                                        <p:tav tm="0">
                                          <p:val>
                                            <p:strVal val="1+#ppt_w/2"/>
                                          </p:val>
                                        </p:tav>
                                        <p:tav tm="100000">
                                          <p:val>
                                            <p:strVal val="#ppt_x"/>
                                          </p:val>
                                        </p:tav>
                                      </p:tavLst>
                                    </p:anim>
                                    <p:anim calcmode="lin" valueType="num">
                                      <p:cBhvr additive="base">
                                        <p:cTn id="43"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animBg="1"/>
      <p:bldP spid="38" grpId="0" animBg="1"/>
      <p:bldP spid="3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市场分析</a:t>
            </a:r>
          </a:p>
        </p:txBody>
      </p:sp>
      <p:pic>
        <p:nvPicPr>
          <p:cNvPr id="38" name="图片 37">
            <a:extLst>
              <a:ext uri="{FF2B5EF4-FFF2-40B4-BE49-F238E27FC236}">
                <a16:creationId xmlns="" xmlns:a16="http://schemas.microsoft.com/office/drawing/2014/main" id="{4DF04CD0-CA05-42A5-A5E0-D769915E6465}"/>
              </a:ext>
            </a:extLst>
          </p:cNvPr>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4044307" y="2232860"/>
            <a:ext cx="4356609" cy="4029075"/>
          </a:xfrm>
          <a:prstGeom prst="rect">
            <a:avLst/>
          </a:prstGeom>
        </p:spPr>
      </p:pic>
      <p:pic>
        <p:nvPicPr>
          <p:cNvPr id="39" name="图片占位符 11">
            <a:extLst>
              <a:ext uri="{FF2B5EF4-FFF2-40B4-BE49-F238E27FC236}">
                <a16:creationId xmlns="" xmlns:a16="http://schemas.microsoft.com/office/drawing/2014/main" id="{DAAFBB16-576A-4F51-AE7A-90CA13E6AE3B}"/>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5002761" y="2848413"/>
            <a:ext cx="2597944" cy="2597944"/>
          </a:xfrm>
          <a:prstGeom prst="ellipse">
            <a:avLst/>
          </a:prstGeom>
        </p:spPr>
      </p:pic>
      <p:grpSp>
        <p:nvGrpSpPr>
          <p:cNvPr id="40" name="组合 39">
            <a:extLst>
              <a:ext uri="{FF2B5EF4-FFF2-40B4-BE49-F238E27FC236}">
                <a16:creationId xmlns="" xmlns:a16="http://schemas.microsoft.com/office/drawing/2014/main" id="{6648CC68-2B82-49BD-9540-457125D2012A}"/>
              </a:ext>
            </a:extLst>
          </p:cNvPr>
          <p:cNvGrpSpPr/>
          <p:nvPr/>
        </p:nvGrpSpPr>
        <p:grpSpPr>
          <a:xfrm>
            <a:off x="8048285" y="4737552"/>
            <a:ext cx="2493818" cy="872986"/>
            <a:chOff x="821138" y="4300045"/>
            <a:chExt cx="2493818" cy="872986"/>
          </a:xfrm>
        </p:grpSpPr>
        <p:sp>
          <p:nvSpPr>
            <p:cNvPr id="41" name="Rectangle 70">
              <a:extLst>
                <a:ext uri="{FF2B5EF4-FFF2-40B4-BE49-F238E27FC236}">
                  <a16:creationId xmlns="" xmlns:a16="http://schemas.microsoft.com/office/drawing/2014/main" id="{30B22F2D-AC80-4B50-A056-192D6165BE90}"/>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2" name="Rectangle 23">
              <a:extLst>
                <a:ext uri="{FF2B5EF4-FFF2-40B4-BE49-F238E27FC236}">
                  <a16:creationId xmlns="" xmlns:a16="http://schemas.microsoft.com/office/drawing/2014/main" id="{5FD6A999-8D8C-4A47-9019-5FC2CADA6520}"/>
                </a:ext>
              </a:extLst>
            </p:cNvPr>
            <p:cNvSpPr/>
            <p:nvPr/>
          </p:nvSpPr>
          <p:spPr>
            <a:xfrm>
              <a:off x="821139" y="4619033"/>
              <a:ext cx="2493817"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43" name="组合 42">
            <a:extLst>
              <a:ext uri="{FF2B5EF4-FFF2-40B4-BE49-F238E27FC236}">
                <a16:creationId xmlns="" xmlns:a16="http://schemas.microsoft.com/office/drawing/2014/main" id="{4C400C21-AB4E-4ED0-AF41-0F05839DE35D}"/>
              </a:ext>
            </a:extLst>
          </p:cNvPr>
          <p:cNvGrpSpPr/>
          <p:nvPr/>
        </p:nvGrpSpPr>
        <p:grpSpPr>
          <a:xfrm>
            <a:off x="1957545" y="4535554"/>
            <a:ext cx="2493818" cy="872986"/>
            <a:chOff x="821138" y="4300045"/>
            <a:chExt cx="2493818" cy="872986"/>
          </a:xfrm>
        </p:grpSpPr>
        <p:sp>
          <p:nvSpPr>
            <p:cNvPr id="44" name="Rectangle 70">
              <a:extLst>
                <a:ext uri="{FF2B5EF4-FFF2-40B4-BE49-F238E27FC236}">
                  <a16:creationId xmlns="" xmlns:a16="http://schemas.microsoft.com/office/drawing/2014/main" id="{BEA9D840-47BE-460B-8227-50BBED9321CA}"/>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5" name="Rectangle 23">
              <a:extLst>
                <a:ext uri="{FF2B5EF4-FFF2-40B4-BE49-F238E27FC236}">
                  <a16:creationId xmlns="" xmlns:a16="http://schemas.microsoft.com/office/drawing/2014/main" id="{42E1EFD5-1B56-4AC5-9FBB-F829239F67FE}"/>
                </a:ext>
              </a:extLst>
            </p:cNvPr>
            <p:cNvSpPr/>
            <p:nvPr/>
          </p:nvSpPr>
          <p:spPr>
            <a:xfrm>
              <a:off x="821139" y="4619033"/>
              <a:ext cx="2493817"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46" name="组合 45">
            <a:extLst>
              <a:ext uri="{FF2B5EF4-FFF2-40B4-BE49-F238E27FC236}">
                <a16:creationId xmlns="" xmlns:a16="http://schemas.microsoft.com/office/drawing/2014/main" id="{B0EF1956-8294-43B7-B5FF-24F66D636853}"/>
              </a:ext>
            </a:extLst>
          </p:cNvPr>
          <p:cNvGrpSpPr/>
          <p:nvPr/>
        </p:nvGrpSpPr>
        <p:grpSpPr>
          <a:xfrm>
            <a:off x="5054823" y="1426263"/>
            <a:ext cx="2493818" cy="867926"/>
            <a:chOff x="821138" y="4300045"/>
            <a:chExt cx="2493818" cy="867926"/>
          </a:xfrm>
        </p:grpSpPr>
        <p:sp>
          <p:nvSpPr>
            <p:cNvPr id="47" name="Rectangle 70">
              <a:extLst>
                <a:ext uri="{FF2B5EF4-FFF2-40B4-BE49-F238E27FC236}">
                  <a16:creationId xmlns="" xmlns:a16="http://schemas.microsoft.com/office/drawing/2014/main" id="{3AAD9AFB-D0FE-4105-89D4-A66AF6AA1F53}"/>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8" name="Rectangle 23">
              <a:extLst>
                <a:ext uri="{FF2B5EF4-FFF2-40B4-BE49-F238E27FC236}">
                  <a16:creationId xmlns="" xmlns:a16="http://schemas.microsoft.com/office/drawing/2014/main" id="{6B1675B9-58BA-42D7-AC3C-2634DFAFE1C0}"/>
                </a:ext>
              </a:extLst>
            </p:cNvPr>
            <p:cNvSpPr/>
            <p:nvPr/>
          </p:nvSpPr>
          <p:spPr>
            <a:xfrm>
              <a:off x="1008543" y="4613973"/>
              <a:ext cx="2119007"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a:t>
              </a:r>
            </a:p>
          </p:txBody>
        </p:sp>
      </p:grpSp>
      <p:pic>
        <p:nvPicPr>
          <p:cNvPr id="49" name="图片 48">
            <a:extLst>
              <a:ext uri="{FF2B5EF4-FFF2-40B4-BE49-F238E27FC236}">
                <a16:creationId xmlns="" xmlns:a16="http://schemas.microsoft.com/office/drawing/2014/main" id="{D49884F9-916C-414E-8D59-C450AD8F1159}"/>
              </a:ext>
            </a:extLst>
          </p:cNvPr>
          <p:cNvPicPr>
            <a:picLocks noChangeAspect="1"/>
          </p:cNvPicPr>
          <p:nvPr/>
        </p:nvPicPr>
        <p:blipFill>
          <a:blip r:embed="rId5"/>
          <a:stretch>
            <a:fillRect/>
          </a:stretch>
        </p:blipFill>
        <p:spPr>
          <a:xfrm flipV="1">
            <a:off x="9003704" y="579870"/>
            <a:ext cx="1707028" cy="1725318"/>
          </a:xfrm>
          <a:prstGeom prst="rect">
            <a:avLst/>
          </a:prstGeom>
        </p:spPr>
      </p:pic>
      <p:sp>
        <p:nvSpPr>
          <p:cNvPr id="16" name="矩形 15">
            <a:extLst>
              <a:ext uri="{FF2B5EF4-FFF2-40B4-BE49-F238E27FC236}">
                <a16:creationId xmlns="" xmlns:a16="http://schemas.microsoft.com/office/drawing/2014/main" id="{4DCFBBAD-4577-449B-94F8-83A687608DCC}"/>
              </a:ext>
            </a:extLst>
          </p:cNvPr>
          <p:cNvSpPr/>
          <p:nvPr/>
        </p:nvSpPr>
        <p:spPr>
          <a:xfrm>
            <a:off x="2023628" y="2609968"/>
            <a:ext cx="2190642" cy="1279133"/>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a:t>
            </a:r>
          </a:p>
        </p:txBody>
      </p:sp>
      <p:sp>
        <p:nvSpPr>
          <p:cNvPr id="17" name="矩形 16">
            <a:extLst>
              <a:ext uri="{FF2B5EF4-FFF2-40B4-BE49-F238E27FC236}">
                <a16:creationId xmlns="" xmlns:a16="http://schemas.microsoft.com/office/drawing/2014/main" id="{904D72A3-F911-4095-9429-E2444D07CA4D}"/>
              </a:ext>
            </a:extLst>
          </p:cNvPr>
          <p:cNvSpPr/>
          <p:nvPr/>
        </p:nvSpPr>
        <p:spPr>
          <a:xfrm>
            <a:off x="8400916" y="2609968"/>
            <a:ext cx="2190642" cy="1279133"/>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a:t>
            </a:r>
          </a:p>
        </p:txBody>
      </p:sp>
    </p:spTree>
    <p:extLst>
      <p:ext uri="{BB962C8B-B14F-4D97-AF65-F5344CB8AC3E}">
        <p14:creationId xmlns:p14="http://schemas.microsoft.com/office/powerpoint/2010/main" xmlns="" val="222978109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animEffect transition="in" filter="fade">
                                      <p:cBhvr>
                                        <p:cTn id="18" dur="500"/>
                                        <p:tgtEl>
                                          <p:spTgt spid="39"/>
                                        </p:tgtEl>
                                      </p:cBhvr>
                                    </p:animEffect>
                                  </p:childTnLst>
                                </p:cTn>
                              </p:par>
                            </p:childTnLst>
                          </p:cTn>
                        </p:par>
                        <p:par>
                          <p:cTn id="19" fill="hold">
                            <p:stCondLst>
                              <p:cond delay="2000"/>
                            </p:stCondLst>
                            <p:childTnLst>
                              <p:par>
                                <p:cTn id="20" presetID="49" presetClass="entr" presetSubtype="0" decel="100000"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 calcmode="lin" valueType="num">
                                      <p:cBhvr>
                                        <p:cTn id="24" dur="500" fill="hold"/>
                                        <p:tgtEl>
                                          <p:spTgt spid="38"/>
                                        </p:tgtEl>
                                        <p:attrNameLst>
                                          <p:attrName>style.rotation</p:attrName>
                                        </p:attrNameLst>
                                      </p:cBhvr>
                                      <p:tavLst>
                                        <p:tav tm="0">
                                          <p:val>
                                            <p:fltVal val="360"/>
                                          </p:val>
                                        </p:tav>
                                        <p:tav tm="100000">
                                          <p:val>
                                            <p:fltVal val="0"/>
                                          </p:val>
                                        </p:tav>
                                      </p:tavLst>
                                    </p:anim>
                                    <p:animEffect transition="in" filter="fade">
                                      <p:cBhvr>
                                        <p:cTn id="25" dur="500"/>
                                        <p:tgtEl>
                                          <p:spTgt spid="38"/>
                                        </p:tgtEl>
                                      </p:cBhvr>
                                    </p:animEffect>
                                  </p:childTnLst>
                                </p:cTn>
                              </p:par>
                            </p:childTnLst>
                          </p:cTn>
                        </p:par>
                        <p:par>
                          <p:cTn id="26" fill="hold">
                            <p:stCondLst>
                              <p:cond delay="2500"/>
                            </p:stCondLst>
                            <p:childTnLst>
                              <p:par>
                                <p:cTn id="27" presetID="55"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p:cTn id="29" dur="1000" fill="hold"/>
                                        <p:tgtEl>
                                          <p:spTgt spid="43"/>
                                        </p:tgtEl>
                                        <p:attrNameLst>
                                          <p:attrName>ppt_w</p:attrName>
                                        </p:attrNameLst>
                                      </p:cBhvr>
                                      <p:tavLst>
                                        <p:tav tm="0">
                                          <p:val>
                                            <p:strVal val="#ppt_w*0.70"/>
                                          </p:val>
                                        </p:tav>
                                        <p:tav tm="100000">
                                          <p:val>
                                            <p:strVal val="#ppt_w"/>
                                          </p:val>
                                        </p:tav>
                                      </p:tavLst>
                                    </p:anim>
                                    <p:anim calcmode="lin" valueType="num">
                                      <p:cBhvr>
                                        <p:cTn id="30" dur="1000" fill="hold"/>
                                        <p:tgtEl>
                                          <p:spTgt spid="43"/>
                                        </p:tgtEl>
                                        <p:attrNameLst>
                                          <p:attrName>ppt_h</p:attrName>
                                        </p:attrNameLst>
                                      </p:cBhvr>
                                      <p:tavLst>
                                        <p:tav tm="0">
                                          <p:val>
                                            <p:strVal val="#ppt_h"/>
                                          </p:val>
                                        </p:tav>
                                        <p:tav tm="100000">
                                          <p:val>
                                            <p:strVal val="#ppt_h"/>
                                          </p:val>
                                        </p:tav>
                                      </p:tavLst>
                                    </p:anim>
                                    <p:animEffect transition="in" filter="fade">
                                      <p:cBhvr>
                                        <p:cTn id="31" dur="1000"/>
                                        <p:tgtEl>
                                          <p:spTgt spid="43"/>
                                        </p:tgtEl>
                                      </p:cBhvr>
                                    </p:animEffect>
                                  </p:childTnLst>
                                </p:cTn>
                              </p:par>
                            </p:childTnLst>
                          </p:cTn>
                        </p:par>
                        <p:par>
                          <p:cTn id="32" fill="hold">
                            <p:stCondLst>
                              <p:cond delay="3500"/>
                            </p:stCondLst>
                            <p:childTnLst>
                              <p:par>
                                <p:cTn id="33" presetID="55"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1000" fill="hold"/>
                                        <p:tgtEl>
                                          <p:spTgt spid="46"/>
                                        </p:tgtEl>
                                        <p:attrNameLst>
                                          <p:attrName>ppt_w</p:attrName>
                                        </p:attrNameLst>
                                      </p:cBhvr>
                                      <p:tavLst>
                                        <p:tav tm="0">
                                          <p:val>
                                            <p:strVal val="#ppt_w*0.70"/>
                                          </p:val>
                                        </p:tav>
                                        <p:tav tm="100000">
                                          <p:val>
                                            <p:strVal val="#ppt_w"/>
                                          </p:val>
                                        </p:tav>
                                      </p:tavLst>
                                    </p:anim>
                                    <p:anim calcmode="lin" valueType="num">
                                      <p:cBhvr>
                                        <p:cTn id="36" dur="1000" fill="hold"/>
                                        <p:tgtEl>
                                          <p:spTgt spid="46"/>
                                        </p:tgtEl>
                                        <p:attrNameLst>
                                          <p:attrName>ppt_h</p:attrName>
                                        </p:attrNameLst>
                                      </p:cBhvr>
                                      <p:tavLst>
                                        <p:tav tm="0">
                                          <p:val>
                                            <p:strVal val="#ppt_h"/>
                                          </p:val>
                                        </p:tav>
                                        <p:tav tm="100000">
                                          <p:val>
                                            <p:strVal val="#ppt_h"/>
                                          </p:val>
                                        </p:tav>
                                      </p:tavLst>
                                    </p:anim>
                                    <p:animEffect transition="in" filter="fade">
                                      <p:cBhvr>
                                        <p:cTn id="37" dur="1000"/>
                                        <p:tgtEl>
                                          <p:spTgt spid="46"/>
                                        </p:tgtEl>
                                      </p:cBhvr>
                                    </p:animEffect>
                                  </p:childTnLst>
                                </p:cTn>
                              </p:par>
                            </p:childTnLst>
                          </p:cTn>
                        </p:par>
                        <p:par>
                          <p:cTn id="38" fill="hold">
                            <p:stCondLst>
                              <p:cond delay="4500"/>
                            </p:stCondLst>
                            <p:childTnLst>
                              <p:par>
                                <p:cTn id="39" presetID="55" presetClass="entr" presetSubtype="0"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1000" fill="hold"/>
                                        <p:tgtEl>
                                          <p:spTgt spid="40"/>
                                        </p:tgtEl>
                                        <p:attrNameLst>
                                          <p:attrName>ppt_w</p:attrName>
                                        </p:attrNameLst>
                                      </p:cBhvr>
                                      <p:tavLst>
                                        <p:tav tm="0">
                                          <p:val>
                                            <p:strVal val="#ppt_w*0.70"/>
                                          </p:val>
                                        </p:tav>
                                        <p:tav tm="100000">
                                          <p:val>
                                            <p:strVal val="#ppt_w"/>
                                          </p:val>
                                        </p:tav>
                                      </p:tavLst>
                                    </p:anim>
                                    <p:anim calcmode="lin" valueType="num">
                                      <p:cBhvr>
                                        <p:cTn id="42" dur="1000" fill="hold"/>
                                        <p:tgtEl>
                                          <p:spTgt spid="40"/>
                                        </p:tgtEl>
                                        <p:attrNameLst>
                                          <p:attrName>ppt_h</p:attrName>
                                        </p:attrNameLst>
                                      </p:cBhvr>
                                      <p:tavLst>
                                        <p:tav tm="0">
                                          <p:val>
                                            <p:strVal val="#ppt_h"/>
                                          </p:val>
                                        </p:tav>
                                        <p:tav tm="100000">
                                          <p:val>
                                            <p:strVal val="#ppt_h"/>
                                          </p:val>
                                        </p:tav>
                                      </p:tavLst>
                                    </p:anim>
                                    <p:animEffect transition="in" filter="fade">
                                      <p:cBhvr>
                                        <p:cTn id="43" dur="1000"/>
                                        <p:tgtEl>
                                          <p:spTgt spid="40"/>
                                        </p:tgtEl>
                                      </p:cBhvr>
                                    </p:animEffect>
                                  </p:childTnLst>
                                </p:cTn>
                              </p:par>
                            </p:childTnLst>
                          </p:cTn>
                        </p:par>
                        <p:par>
                          <p:cTn id="44" fill="hold">
                            <p:stCondLst>
                              <p:cond delay="5500"/>
                            </p:stCondLst>
                            <p:childTnLst>
                              <p:par>
                                <p:cTn id="45" presetID="2" presetClass="entr" presetSubtype="3" decel="10000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1500" fill="hold"/>
                                        <p:tgtEl>
                                          <p:spTgt spid="49"/>
                                        </p:tgtEl>
                                        <p:attrNameLst>
                                          <p:attrName>ppt_x</p:attrName>
                                        </p:attrNameLst>
                                      </p:cBhvr>
                                      <p:tavLst>
                                        <p:tav tm="0">
                                          <p:val>
                                            <p:strVal val="1+#ppt_w/2"/>
                                          </p:val>
                                        </p:tav>
                                        <p:tav tm="100000">
                                          <p:val>
                                            <p:strVal val="#ppt_x"/>
                                          </p:val>
                                        </p:tav>
                                      </p:tavLst>
                                    </p:anim>
                                    <p:anim calcmode="lin" valueType="num">
                                      <p:cBhvr additive="base">
                                        <p:cTn id="48" dur="1500" fill="hold"/>
                                        <p:tgtEl>
                                          <p:spTgt spid="49"/>
                                        </p:tgtEl>
                                        <p:attrNameLst>
                                          <p:attrName>ppt_y</p:attrName>
                                        </p:attrNameLst>
                                      </p:cBhvr>
                                      <p:tavLst>
                                        <p:tav tm="0">
                                          <p:val>
                                            <p:strVal val="0-#ppt_h/2"/>
                                          </p:val>
                                        </p:tav>
                                        <p:tav tm="100000">
                                          <p:val>
                                            <p:strVal val="#ppt_y"/>
                                          </p:val>
                                        </p:tav>
                                      </p:tavLst>
                                    </p:anim>
                                  </p:childTnLst>
                                </p:cTn>
                              </p:par>
                            </p:childTnLst>
                          </p:cTn>
                        </p:par>
                        <p:par>
                          <p:cTn id="49" fill="hold">
                            <p:stCondLst>
                              <p:cond delay="7000"/>
                            </p:stCondLst>
                            <p:childTnLst>
                              <p:par>
                                <p:cTn id="50" presetID="14" presetClass="entr" presetSubtype="1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randombar(horizontal)">
                                      <p:cBhvr>
                                        <p:cTn id="52" dur="500"/>
                                        <p:tgtEl>
                                          <p:spTgt spid="16"/>
                                        </p:tgtEl>
                                      </p:cBhvr>
                                    </p:animEffect>
                                  </p:childTnLst>
                                </p:cTn>
                              </p:par>
                            </p:childTnLst>
                          </p:cTn>
                        </p:par>
                        <p:par>
                          <p:cTn id="53" fill="hold">
                            <p:stCondLst>
                              <p:cond delay="7500"/>
                            </p:stCondLst>
                            <p:childTnLst>
                              <p:par>
                                <p:cTn id="54" presetID="14" presetClass="entr" presetSubtype="1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randombar(horizontal)">
                                      <p:cBhvr>
                                        <p:cTn id="5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市场分析</a:t>
            </a:r>
          </a:p>
        </p:txBody>
      </p:sp>
      <p:sp>
        <p:nvSpPr>
          <p:cNvPr id="4" name="Freeform 6">
            <a:extLst>
              <a:ext uri="{FF2B5EF4-FFF2-40B4-BE49-F238E27FC236}">
                <a16:creationId xmlns="" xmlns:a16="http://schemas.microsoft.com/office/drawing/2014/main" id="{45946F12-9ADA-49BE-8369-CCAF4FD8E45A}"/>
              </a:ext>
            </a:extLst>
          </p:cNvPr>
          <p:cNvSpPr>
            <a:spLocks/>
          </p:cNvSpPr>
          <p:nvPr/>
        </p:nvSpPr>
        <p:spPr bwMode="auto">
          <a:xfrm>
            <a:off x="2219724" y="3277597"/>
            <a:ext cx="5029215" cy="42312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bg1">
              <a:alpha val="40000"/>
            </a:schemeClr>
          </a:solidFill>
          <a:ln>
            <a:noFill/>
          </a:ln>
        </p:spPr>
        <p:txBody>
          <a:bodyPr vert="horz" wrap="square" lIns="68594" tIns="34297" rIns="68594" bIns="34297" numCol="1" anchor="t" anchorCtr="0" compatLnSpc="1">
            <a:prstTxWarp prst="textNoShape">
              <a:avLst/>
            </a:prstTxWarp>
          </a:bodyPr>
          <a:lstStyle/>
          <a:p>
            <a:endParaRPr lang="zh-CN" altLang="en-US" sz="1000" dirty="0"/>
          </a:p>
        </p:txBody>
      </p:sp>
      <p:sp>
        <p:nvSpPr>
          <p:cNvPr id="5" name="Freeform 7">
            <a:extLst>
              <a:ext uri="{FF2B5EF4-FFF2-40B4-BE49-F238E27FC236}">
                <a16:creationId xmlns="" xmlns:a16="http://schemas.microsoft.com/office/drawing/2014/main" id="{67ADBE0F-14B0-4A6A-83CD-B63673AA2FC4}"/>
              </a:ext>
            </a:extLst>
          </p:cNvPr>
          <p:cNvSpPr>
            <a:spLocks/>
          </p:cNvSpPr>
          <p:nvPr/>
        </p:nvSpPr>
        <p:spPr bwMode="auto">
          <a:xfrm>
            <a:off x="2219724" y="3277597"/>
            <a:ext cx="2392960" cy="42312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9DAC6E"/>
          </a:solidFill>
          <a:ln>
            <a:noFill/>
          </a:ln>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28743.76</a:t>
            </a:r>
            <a:endParaRPr lang="zh-CN" altLang="en-US" sz="1200" dirty="0">
              <a:solidFill>
                <a:schemeClr val="bg1"/>
              </a:solidFill>
              <a:latin typeface="微软雅黑" pitchFamily="34" charset="-122"/>
              <a:ea typeface="微软雅黑" pitchFamily="34" charset="-122"/>
            </a:endParaRPr>
          </a:p>
        </p:txBody>
      </p:sp>
      <p:sp>
        <p:nvSpPr>
          <p:cNvPr id="6" name="Freeform 8">
            <a:extLst>
              <a:ext uri="{FF2B5EF4-FFF2-40B4-BE49-F238E27FC236}">
                <a16:creationId xmlns="" xmlns:a16="http://schemas.microsoft.com/office/drawing/2014/main" id="{63F8522F-95B0-430D-9C30-0D189F345B06}"/>
              </a:ext>
            </a:extLst>
          </p:cNvPr>
          <p:cNvSpPr>
            <a:spLocks/>
          </p:cNvSpPr>
          <p:nvPr/>
        </p:nvSpPr>
        <p:spPr bwMode="auto">
          <a:xfrm>
            <a:off x="2219724" y="4183343"/>
            <a:ext cx="5029215"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chemeClr val="bg1">
              <a:alpha val="40000"/>
            </a:schemeClr>
          </a:solidFill>
          <a:ln>
            <a:noFill/>
          </a:ln>
        </p:spPr>
        <p:txBody>
          <a:bodyPr vert="horz" wrap="square" lIns="68594" tIns="34297" rIns="68594" bIns="34297" numCol="1" anchor="t" anchorCtr="0" compatLnSpc="1">
            <a:prstTxWarp prst="textNoShape">
              <a:avLst/>
            </a:prstTxWarp>
          </a:bodyPr>
          <a:lstStyle/>
          <a:p>
            <a:endParaRPr lang="zh-CN" altLang="en-US" sz="1000" dirty="0"/>
          </a:p>
        </p:txBody>
      </p:sp>
      <p:sp>
        <p:nvSpPr>
          <p:cNvPr id="7" name="Freeform 9">
            <a:extLst>
              <a:ext uri="{FF2B5EF4-FFF2-40B4-BE49-F238E27FC236}">
                <a16:creationId xmlns="" xmlns:a16="http://schemas.microsoft.com/office/drawing/2014/main" id="{FA52EFA5-8311-4F07-9A24-BDCD9C18DD76}"/>
              </a:ext>
            </a:extLst>
          </p:cNvPr>
          <p:cNvSpPr>
            <a:spLocks/>
          </p:cNvSpPr>
          <p:nvPr/>
        </p:nvSpPr>
        <p:spPr bwMode="auto">
          <a:xfrm>
            <a:off x="2219724" y="5089089"/>
            <a:ext cx="5029215"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bg1">
              <a:alpha val="40000"/>
            </a:schemeClr>
          </a:solidFill>
          <a:ln>
            <a:noFill/>
          </a:ln>
        </p:spPr>
        <p:txBody>
          <a:bodyPr vert="horz" wrap="square" lIns="68594" tIns="34297" rIns="68594" bIns="34297" numCol="1" anchor="t" anchorCtr="0" compatLnSpc="1">
            <a:prstTxWarp prst="textNoShape">
              <a:avLst/>
            </a:prstTxWarp>
          </a:bodyPr>
          <a:lstStyle/>
          <a:p>
            <a:endParaRPr lang="zh-CN" altLang="en-US" sz="1000" dirty="0"/>
          </a:p>
        </p:txBody>
      </p:sp>
      <p:sp>
        <p:nvSpPr>
          <p:cNvPr id="8" name="Freeform 10">
            <a:extLst>
              <a:ext uri="{FF2B5EF4-FFF2-40B4-BE49-F238E27FC236}">
                <a16:creationId xmlns="" xmlns:a16="http://schemas.microsoft.com/office/drawing/2014/main" id="{B9127D5B-ED9F-4B69-BF74-193F03B66638}"/>
              </a:ext>
            </a:extLst>
          </p:cNvPr>
          <p:cNvSpPr>
            <a:spLocks/>
          </p:cNvSpPr>
          <p:nvPr/>
        </p:nvSpPr>
        <p:spPr bwMode="auto">
          <a:xfrm>
            <a:off x="2219724" y="4183343"/>
            <a:ext cx="4409131" cy="436344"/>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9DAC6E"/>
          </a:solidFill>
          <a:ln>
            <a:noFill/>
          </a:ln>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51443.98</a:t>
            </a:r>
            <a:endParaRPr lang="zh-CN" altLang="en-US" sz="1200" dirty="0">
              <a:solidFill>
                <a:schemeClr val="bg1"/>
              </a:solidFill>
              <a:latin typeface="微软雅黑" pitchFamily="34" charset="-122"/>
              <a:ea typeface="微软雅黑" pitchFamily="34" charset="-122"/>
            </a:endParaRPr>
          </a:p>
        </p:txBody>
      </p:sp>
      <p:sp>
        <p:nvSpPr>
          <p:cNvPr id="9" name="Freeform 11">
            <a:extLst>
              <a:ext uri="{FF2B5EF4-FFF2-40B4-BE49-F238E27FC236}">
                <a16:creationId xmlns="" xmlns:a16="http://schemas.microsoft.com/office/drawing/2014/main" id="{21C7FDEB-7C2B-473D-BC0B-DC06D0A82719}"/>
              </a:ext>
            </a:extLst>
          </p:cNvPr>
          <p:cNvSpPr>
            <a:spLocks/>
          </p:cNvSpPr>
          <p:nvPr/>
        </p:nvSpPr>
        <p:spPr bwMode="auto">
          <a:xfrm>
            <a:off x="2219724" y="5089089"/>
            <a:ext cx="3252311" cy="436344"/>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9DAC6E"/>
          </a:solidFill>
          <a:ln>
            <a:noFill/>
          </a:ln>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36618.46</a:t>
            </a:r>
            <a:endParaRPr lang="zh-CN" altLang="en-US" sz="1200" dirty="0">
              <a:solidFill>
                <a:schemeClr val="bg1"/>
              </a:solidFill>
              <a:latin typeface="微软雅黑" pitchFamily="34" charset="-122"/>
              <a:ea typeface="微软雅黑" pitchFamily="34" charset="-122"/>
            </a:endParaRPr>
          </a:p>
        </p:txBody>
      </p:sp>
      <p:sp>
        <p:nvSpPr>
          <p:cNvPr id="10" name="TextBox 18">
            <a:extLst>
              <a:ext uri="{FF2B5EF4-FFF2-40B4-BE49-F238E27FC236}">
                <a16:creationId xmlns="" xmlns:a16="http://schemas.microsoft.com/office/drawing/2014/main" id="{66280D7E-CB9A-478B-8480-D9795CD54260}"/>
              </a:ext>
            </a:extLst>
          </p:cNvPr>
          <p:cNvSpPr txBox="1"/>
          <p:nvPr/>
        </p:nvSpPr>
        <p:spPr>
          <a:xfrm>
            <a:off x="2219724" y="2901276"/>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1" name="TextBox 19">
            <a:extLst>
              <a:ext uri="{FF2B5EF4-FFF2-40B4-BE49-F238E27FC236}">
                <a16:creationId xmlns="" xmlns:a16="http://schemas.microsoft.com/office/drawing/2014/main" id="{EEB800A5-CD60-42A9-91C2-3AD7785B985F}"/>
              </a:ext>
            </a:extLst>
          </p:cNvPr>
          <p:cNvSpPr txBox="1"/>
          <p:nvPr/>
        </p:nvSpPr>
        <p:spPr>
          <a:xfrm>
            <a:off x="2219724" y="3817540"/>
            <a:ext cx="1938925"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2" name="TextBox 20">
            <a:extLst>
              <a:ext uri="{FF2B5EF4-FFF2-40B4-BE49-F238E27FC236}">
                <a16:creationId xmlns="" xmlns:a16="http://schemas.microsoft.com/office/drawing/2014/main" id="{AFE52236-80E0-4F46-8085-96BFF8F95C3D}"/>
              </a:ext>
            </a:extLst>
          </p:cNvPr>
          <p:cNvSpPr txBox="1"/>
          <p:nvPr/>
        </p:nvSpPr>
        <p:spPr>
          <a:xfrm>
            <a:off x="2219724" y="4743124"/>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3" name="矩形 12">
            <a:extLst>
              <a:ext uri="{FF2B5EF4-FFF2-40B4-BE49-F238E27FC236}">
                <a16:creationId xmlns="" xmlns:a16="http://schemas.microsoft.com/office/drawing/2014/main" id="{3C117DB1-B10D-4691-A489-ECDC9862AE95}"/>
              </a:ext>
            </a:extLst>
          </p:cNvPr>
          <p:cNvSpPr/>
          <p:nvPr/>
        </p:nvSpPr>
        <p:spPr>
          <a:xfrm>
            <a:off x="2219724" y="2020195"/>
            <a:ext cx="4880975" cy="752257"/>
          </a:xfrm>
          <a:prstGeom prst="rect">
            <a:avLst/>
          </a:prstGeom>
        </p:spPr>
        <p:txBody>
          <a:bodyPr wrap="square">
            <a:spAutoFit/>
          </a:bodyPr>
          <a:lstStyle/>
          <a:p>
            <a:pPr>
              <a:lnSpc>
                <a:spcPct val="150000"/>
              </a:lnSpc>
            </a:pPr>
            <a:r>
              <a:rPr lang="en-US" altLang="zh-CN" sz="3200" b="1" dirty="0">
                <a:latin typeface="微软雅黑" panose="020B0503020204020204" pitchFamily="34" charset="-122"/>
                <a:ea typeface="微软雅黑" panose="020B0503020204020204" pitchFamily="34" charset="-122"/>
                <a:cs typeface="Open Sans" panose="020B0606030504020204" pitchFamily="34" charset="0"/>
              </a:rPr>
              <a:t>Picture on slide </a:t>
            </a:r>
          </a:p>
        </p:txBody>
      </p:sp>
      <p:grpSp>
        <p:nvGrpSpPr>
          <p:cNvPr id="14" name="组合 13">
            <a:extLst>
              <a:ext uri="{FF2B5EF4-FFF2-40B4-BE49-F238E27FC236}">
                <a16:creationId xmlns="" xmlns:a16="http://schemas.microsoft.com/office/drawing/2014/main" id="{C7803EAC-7134-4D07-BCDC-98FD3FEEA9EB}"/>
              </a:ext>
            </a:extLst>
          </p:cNvPr>
          <p:cNvGrpSpPr/>
          <p:nvPr/>
        </p:nvGrpSpPr>
        <p:grpSpPr>
          <a:xfrm>
            <a:off x="7511773" y="840388"/>
            <a:ext cx="3432396" cy="5720661"/>
            <a:chOff x="7723808" y="828675"/>
            <a:chExt cx="3432396" cy="5720661"/>
          </a:xfrm>
        </p:grpSpPr>
        <p:pic>
          <p:nvPicPr>
            <p:cNvPr id="15" name="Picture 77">
              <a:extLst>
                <a:ext uri="{FF2B5EF4-FFF2-40B4-BE49-F238E27FC236}">
                  <a16:creationId xmlns="" xmlns:a16="http://schemas.microsoft.com/office/drawing/2014/main" id="{8F38F0BD-DAB9-4E14-9921-4C0C8C8D58D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723808" y="828675"/>
              <a:ext cx="3432396" cy="5720661"/>
            </a:xfrm>
            <a:prstGeom prst="rect">
              <a:avLst/>
            </a:prstGeom>
          </p:spPr>
        </p:pic>
        <p:pic>
          <p:nvPicPr>
            <p:cNvPr id="16" name="图片占位符 12" descr="图片包含 室内, 墙壁, 餐桌&#10;&#10;已生成极高可信度的说明">
              <a:extLst>
                <a:ext uri="{FF2B5EF4-FFF2-40B4-BE49-F238E27FC236}">
                  <a16:creationId xmlns="" xmlns:a16="http://schemas.microsoft.com/office/drawing/2014/main" id="{E08F0A9C-E0A7-463E-89AC-55FEC9DE92B9}"/>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8522264" y="1885461"/>
              <a:ext cx="1828800" cy="3238500"/>
            </a:xfrm>
            <a:prstGeom prst="rect">
              <a:avLst/>
            </a:prstGeom>
          </p:spPr>
        </p:pic>
      </p:grpSp>
    </p:spTree>
    <p:extLst>
      <p:ext uri="{BB962C8B-B14F-4D97-AF65-F5344CB8AC3E}">
        <p14:creationId xmlns:p14="http://schemas.microsoft.com/office/powerpoint/2010/main" xmlns="" val="277488293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26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315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65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4150"/>
                            </p:stCondLst>
                            <p:childTnLst>
                              <p:par>
                                <p:cTn id="33" presetID="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465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515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5650"/>
                            </p:stCondLst>
                            <p:childTnLst>
                              <p:par>
                                <p:cTn id="46" presetID="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childTnLst>
                          </p:cTn>
                        </p:par>
                        <p:par>
                          <p:cTn id="50" fill="hold">
                            <p:stCondLst>
                              <p:cond delay="615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par>
                          <p:cTn id="54" fill="hold">
                            <p:stCondLst>
                              <p:cond delay="6650"/>
                            </p:stCondLst>
                            <p:childTnLst>
                              <p:par>
                                <p:cTn id="55" presetID="22" presetClass="entr" presetSubtype="8"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par>
                          <p:cTn id="58" fill="hold">
                            <p:stCondLst>
                              <p:cond delay="7150"/>
                            </p:stCondLst>
                            <p:childTnLst>
                              <p:par>
                                <p:cTn id="59" presetID="42" presetClass="entr" presetSubtype="0"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市场分析</a:t>
            </a:r>
          </a:p>
        </p:txBody>
      </p:sp>
      <p:sp>
        <p:nvSpPr>
          <p:cNvPr id="4" name="Chord 6">
            <a:extLst>
              <a:ext uri="{FF2B5EF4-FFF2-40B4-BE49-F238E27FC236}">
                <a16:creationId xmlns="" xmlns:a16="http://schemas.microsoft.com/office/drawing/2014/main" id="{B82E8038-1096-4708-A478-D84C6B9691B7}"/>
              </a:ext>
            </a:extLst>
          </p:cNvPr>
          <p:cNvSpPr/>
          <p:nvPr/>
        </p:nvSpPr>
        <p:spPr>
          <a:xfrm>
            <a:off x="2764852" y="3156097"/>
            <a:ext cx="1754377" cy="987728"/>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 fmla="*/ 1753827 w 1754377"/>
              <a:gd name="connsiteY0" fmla="*/ 9358 h 917539"/>
              <a:gd name="connsiteX1" fmla="*/ 1322013 w 1754377"/>
              <a:gd name="connsiteY1" fmla="*/ 796387 h 917539"/>
              <a:gd name="connsiteX2" fmla="*/ 424318 w 1754377"/>
              <a:gd name="connsiteY2" fmla="*/ 791595 h 917539"/>
              <a:gd name="connsiteX3" fmla="*/ 932 w 1754377"/>
              <a:gd name="connsiteY3" fmla="*/ 0 h 917539"/>
              <a:gd name="connsiteX4" fmla="*/ 1753827 w 1754377"/>
              <a:gd name="connsiteY4" fmla="*/ 9358 h 917539"/>
              <a:gd name="connsiteX0" fmla="*/ 1753827 w 1754377"/>
              <a:gd name="connsiteY0" fmla="*/ 79547 h 987728"/>
              <a:gd name="connsiteX1" fmla="*/ 1322013 w 1754377"/>
              <a:gd name="connsiteY1" fmla="*/ 866576 h 987728"/>
              <a:gd name="connsiteX2" fmla="*/ 424318 w 1754377"/>
              <a:gd name="connsiteY2" fmla="*/ 861784 h 987728"/>
              <a:gd name="connsiteX3" fmla="*/ 932 w 1754377"/>
              <a:gd name="connsiteY3" fmla="*/ 70189 h 987728"/>
              <a:gd name="connsiteX4" fmla="*/ 1753827 w 1754377"/>
              <a:gd name="connsiteY4" fmla="*/ 79547 h 987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400" dirty="0">
                <a:solidFill>
                  <a:schemeClr val="bg1"/>
                </a:solidFill>
                <a:latin typeface="微软雅黑" panose="020B0503020204020204" pitchFamily="34" charset="-122"/>
                <a:ea typeface="微软雅黑" panose="020B0503020204020204" pitchFamily="34" charset="-122"/>
              </a:rPr>
              <a:t>60%</a:t>
            </a:r>
          </a:p>
        </p:txBody>
      </p:sp>
      <p:sp>
        <p:nvSpPr>
          <p:cNvPr id="5" name="Oval 7">
            <a:extLst>
              <a:ext uri="{FF2B5EF4-FFF2-40B4-BE49-F238E27FC236}">
                <a16:creationId xmlns="" xmlns:a16="http://schemas.microsoft.com/office/drawing/2014/main" id="{EAA4A07D-12B0-4553-B491-0FBDFC4ED017}"/>
              </a:ext>
            </a:extLst>
          </p:cNvPr>
          <p:cNvSpPr/>
          <p:nvPr/>
        </p:nvSpPr>
        <p:spPr>
          <a:xfrm>
            <a:off x="2764852" y="2388177"/>
            <a:ext cx="1755648" cy="1755648"/>
          </a:xfrm>
          <a:prstGeom prst="ellipse">
            <a:avLst/>
          </a:prstGeom>
          <a:noFill/>
          <a:ln w="127000">
            <a:solidFill>
              <a:schemeClr val="bg1"/>
            </a:solidFill>
          </a:ln>
          <a:effectLst>
            <a:outerShdw blurRad="254000" dist="127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11">
            <a:extLst>
              <a:ext uri="{FF2B5EF4-FFF2-40B4-BE49-F238E27FC236}">
                <a16:creationId xmlns="" xmlns:a16="http://schemas.microsoft.com/office/drawing/2014/main" id="{BA4FD27F-83CA-40E7-9A03-587EEEAC8BB5}"/>
              </a:ext>
            </a:extLst>
          </p:cNvPr>
          <p:cNvSpPr/>
          <p:nvPr/>
        </p:nvSpPr>
        <p:spPr>
          <a:xfrm>
            <a:off x="7731596" y="3156098"/>
            <a:ext cx="1774182" cy="1005328"/>
          </a:xfrm>
          <a:custGeom>
            <a:avLst/>
            <a:gdLst>
              <a:gd name="connsiteX0" fmla="*/ 1566215 w 1628832"/>
              <a:gd name="connsiteY0" fmla="*/ 825 h 672806"/>
              <a:gd name="connsiteX1" fmla="*/ 1628832 w 1628832"/>
              <a:gd name="connsiteY1" fmla="*/ 7793 h 672806"/>
              <a:gd name="connsiteX2" fmla="*/ 1616432 w 1628832"/>
              <a:gd name="connsiteY2" fmla="*/ 56020 h 672806"/>
              <a:gd name="connsiteX3" fmla="*/ 778073 w 1628832"/>
              <a:gd name="connsiteY3" fmla="*/ 672806 h 672806"/>
              <a:gd name="connsiteX4" fmla="*/ 50168 w 1628832"/>
              <a:gd name="connsiteY4" fmla="*/ 285782 h 672806"/>
              <a:gd name="connsiteX5" fmla="*/ 0 w 1628832"/>
              <a:gd name="connsiteY5" fmla="*/ 193355 h 672806"/>
              <a:gd name="connsiteX6" fmla="*/ 70648 w 1628832"/>
              <a:gd name="connsiteY6" fmla="*/ 201691 h 672806"/>
              <a:gd name="connsiteX7" fmla="*/ 1566215 w 1628832"/>
              <a:gd name="connsiteY7" fmla="*/ 825 h 672806"/>
              <a:gd name="connsiteX0" fmla="*/ 1566215 w 1628832"/>
              <a:gd name="connsiteY0" fmla="*/ 825 h 680049"/>
              <a:gd name="connsiteX1" fmla="*/ 1628832 w 1628832"/>
              <a:gd name="connsiteY1" fmla="*/ 7793 h 680049"/>
              <a:gd name="connsiteX2" fmla="*/ 1616432 w 1628832"/>
              <a:gd name="connsiteY2" fmla="*/ 56020 h 680049"/>
              <a:gd name="connsiteX3" fmla="*/ 807667 w 1628832"/>
              <a:gd name="connsiteY3" fmla="*/ 680049 h 680049"/>
              <a:gd name="connsiteX4" fmla="*/ 50168 w 1628832"/>
              <a:gd name="connsiteY4" fmla="*/ 285782 h 680049"/>
              <a:gd name="connsiteX5" fmla="*/ 0 w 1628832"/>
              <a:gd name="connsiteY5" fmla="*/ 193355 h 680049"/>
              <a:gd name="connsiteX6" fmla="*/ 70648 w 1628832"/>
              <a:gd name="connsiteY6" fmla="*/ 201691 h 680049"/>
              <a:gd name="connsiteX7" fmla="*/ 1566215 w 1628832"/>
              <a:gd name="connsiteY7" fmla="*/ 825 h 680049"/>
              <a:gd name="connsiteX0" fmla="*/ 1566215 w 1628832"/>
              <a:gd name="connsiteY0" fmla="*/ 825 h 682011"/>
              <a:gd name="connsiteX1" fmla="*/ 1628832 w 1628832"/>
              <a:gd name="connsiteY1" fmla="*/ 7793 h 682011"/>
              <a:gd name="connsiteX2" fmla="*/ 1616432 w 1628832"/>
              <a:gd name="connsiteY2" fmla="*/ 56020 h 682011"/>
              <a:gd name="connsiteX3" fmla="*/ 807667 w 1628832"/>
              <a:gd name="connsiteY3" fmla="*/ 680049 h 682011"/>
              <a:gd name="connsiteX4" fmla="*/ 50168 w 1628832"/>
              <a:gd name="connsiteY4" fmla="*/ 285782 h 682011"/>
              <a:gd name="connsiteX5" fmla="*/ 0 w 1628832"/>
              <a:gd name="connsiteY5" fmla="*/ 193355 h 682011"/>
              <a:gd name="connsiteX6" fmla="*/ 70648 w 1628832"/>
              <a:gd name="connsiteY6" fmla="*/ 201691 h 682011"/>
              <a:gd name="connsiteX7" fmla="*/ 1566215 w 1628832"/>
              <a:gd name="connsiteY7" fmla="*/ 825 h 682011"/>
              <a:gd name="connsiteX0" fmla="*/ 1566215 w 1646026"/>
              <a:gd name="connsiteY0" fmla="*/ 825 h 684795"/>
              <a:gd name="connsiteX1" fmla="*/ 1628832 w 1646026"/>
              <a:gd name="connsiteY1" fmla="*/ 7793 h 684795"/>
              <a:gd name="connsiteX2" fmla="*/ 1646026 w 1646026"/>
              <a:gd name="connsiteY2" fmla="*/ 56020 h 684795"/>
              <a:gd name="connsiteX3" fmla="*/ 807667 w 1646026"/>
              <a:gd name="connsiteY3" fmla="*/ 680049 h 684795"/>
              <a:gd name="connsiteX4" fmla="*/ 50168 w 1646026"/>
              <a:gd name="connsiteY4" fmla="*/ 285782 h 684795"/>
              <a:gd name="connsiteX5" fmla="*/ 0 w 1646026"/>
              <a:gd name="connsiteY5" fmla="*/ 193355 h 684795"/>
              <a:gd name="connsiteX6" fmla="*/ 70648 w 1646026"/>
              <a:gd name="connsiteY6" fmla="*/ 201691 h 684795"/>
              <a:gd name="connsiteX7" fmla="*/ 1566215 w 1646026"/>
              <a:gd name="connsiteY7" fmla="*/ 825 h 684795"/>
              <a:gd name="connsiteX0" fmla="*/ 1566215 w 1646026"/>
              <a:gd name="connsiteY0" fmla="*/ 825 h 684795"/>
              <a:gd name="connsiteX1" fmla="*/ 1628832 w 1646026"/>
              <a:gd name="connsiteY1" fmla="*/ 7793 h 684795"/>
              <a:gd name="connsiteX2" fmla="*/ 1646026 w 1646026"/>
              <a:gd name="connsiteY2" fmla="*/ 56020 h 684795"/>
              <a:gd name="connsiteX3" fmla="*/ 807667 w 1646026"/>
              <a:gd name="connsiteY3" fmla="*/ 680049 h 684795"/>
              <a:gd name="connsiteX4" fmla="*/ 50168 w 1646026"/>
              <a:gd name="connsiteY4" fmla="*/ 285782 h 684795"/>
              <a:gd name="connsiteX5" fmla="*/ 0 w 1646026"/>
              <a:gd name="connsiteY5" fmla="*/ 193355 h 684795"/>
              <a:gd name="connsiteX6" fmla="*/ 70648 w 1646026"/>
              <a:gd name="connsiteY6" fmla="*/ 201691 h 684795"/>
              <a:gd name="connsiteX7" fmla="*/ 1566215 w 1646026"/>
              <a:gd name="connsiteY7" fmla="*/ 825 h 684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026" h="684795">
                <a:moveTo>
                  <a:pt x="1566215" y="825"/>
                </a:moveTo>
                <a:lnTo>
                  <a:pt x="1628832" y="7793"/>
                </a:lnTo>
                <a:lnTo>
                  <a:pt x="1646026" y="56020"/>
                </a:lnTo>
                <a:cubicBezTo>
                  <a:pt x="1633529" y="427840"/>
                  <a:pt x="1073643" y="641755"/>
                  <a:pt x="807667" y="680049"/>
                </a:cubicBezTo>
                <a:cubicBezTo>
                  <a:pt x="541691" y="718343"/>
                  <a:pt x="207919" y="519285"/>
                  <a:pt x="50168" y="285782"/>
                </a:cubicBezTo>
                <a:lnTo>
                  <a:pt x="0" y="193355"/>
                </a:lnTo>
                <a:lnTo>
                  <a:pt x="70648" y="201691"/>
                </a:lnTo>
                <a:cubicBezTo>
                  <a:pt x="558950" y="229026"/>
                  <a:pt x="1146488" y="-15960"/>
                  <a:pt x="1566215" y="825"/>
                </a:cubicBezTo>
                <a:close/>
              </a:path>
            </a:pathLst>
          </a:cu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400" dirty="0">
                <a:solidFill>
                  <a:schemeClr val="bg1"/>
                </a:solidFill>
                <a:latin typeface="微软雅黑" panose="020B0503020204020204" pitchFamily="34" charset="-122"/>
                <a:ea typeface="微软雅黑" panose="020B0503020204020204" pitchFamily="34" charset="-122"/>
              </a:rPr>
              <a:t>25%</a:t>
            </a:r>
          </a:p>
        </p:txBody>
      </p:sp>
      <p:sp>
        <p:nvSpPr>
          <p:cNvPr id="7" name="Oval 10">
            <a:extLst>
              <a:ext uri="{FF2B5EF4-FFF2-40B4-BE49-F238E27FC236}">
                <a16:creationId xmlns="" xmlns:a16="http://schemas.microsoft.com/office/drawing/2014/main" id="{63B8AD01-ADA1-47B3-B4D2-7D838CF701F7}"/>
              </a:ext>
            </a:extLst>
          </p:cNvPr>
          <p:cNvSpPr/>
          <p:nvPr/>
        </p:nvSpPr>
        <p:spPr>
          <a:xfrm>
            <a:off x="7731596" y="2392161"/>
            <a:ext cx="1755648" cy="1747681"/>
          </a:xfrm>
          <a:prstGeom prst="ellipse">
            <a:avLst/>
          </a:prstGeom>
          <a:noFill/>
          <a:ln w="127000">
            <a:solidFill>
              <a:schemeClr val="bg1"/>
            </a:solidFill>
          </a:ln>
          <a:effectLst>
            <a:outerShdw blurRad="254000" dist="127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19">
            <a:extLst>
              <a:ext uri="{FF2B5EF4-FFF2-40B4-BE49-F238E27FC236}">
                <a16:creationId xmlns="" xmlns:a16="http://schemas.microsoft.com/office/drawing/2014/main" id="{FCEE589E-18F2-44CA-812D-1D7ABFE17C48}"/>
              </a:ext>
            </a:extLst>
          </p:cNvPr>
          <p:cNvSpPr/>
          <p:nvPr/>
        </p:nvSpPr>
        <p:spPr>
          <a:xfrm>
            <a:off x="5550877" y="3607914"/>
            <a:ext cx="1318438" cy="469409"/>
          </a:xfrm>
          <a:custGeom>
            <a:avLst/>
            <a:gdLst>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4 h 623770"/>
              <a:gd name="connsiteX6" fmla="*/ 1388267 w 1527957"/>
              <a:gd name="connsiteY6" fmla="*/ 15544 h 623770"/>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3 h 623770"/>
              <a:gd name="connsiteX6" fmla="*/ 1388267 w 1527957"/>
              <a:gd name="connsiteY6" fmla="*/ 15544 h 623770"/>
              <a:gd name="connsiteX7" fmla="*/ 1527957 w 1527957"/>
              <a:gd name="connsiteY7" fmla="*/ 0 h 623770"/>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3 h 623770"/>
              <a:gd name="connsiteX6" fmla="*/ 1388267 w 1527957"/>
              <a:gd name="connsiteY6" fmla="*/ 15544 h 623770"/>
              <a:gd name="connsiteX7" fmla="*/ 1527957 w 1527957"/>
              <a:gd name="connsiteY7" fmla="*/ 0 h 623770"/>
              <a:gd name="connsiteX0" fmla="*/ 1527957 w 1527957"/>
              <a:gd name="connsiteY0" fmla="*/ 3472 h 627242"/>
              <a:gd name="connsiteX1" fmla="*/ 1499871 w 1527957"/>
              <a:gd name="connsiteY1" fmla="*/ 93540 h 627242"/>
              <a:gd name="connsiteX2" fmla="*/ 691030 w 1527957"/>
              <a:gd name="connsiteY2" fmla="*/ 627242 h 627242"/>
              <a:gd name="connsiteX3" fmla="*/ 70315 w 1527957"/>
              <a:gd name="connsiteY3" fmla="*/ 371300 h 627242"/>
              <a:gd name="connsiteX4" fmla="*/ 0 w 1527957"/>
              <a:gd name="connsiteY4" fmla="*/ 286464 h 627242"/>
              <a:gd name="connsiteX5" fmla="*/ 176907 w 1527957"/>
              <a:gd name="connsiteY5" fmla="*/ 123284 h 627242"/>
              <a:gd name="connsiteX6" fmla="*/ 1388267 w 1527957"/>
              <a:gd name="connsiteY6" fmla="*/ 19016 h 627242"/>
              <a:gd name="connsiteX7" fmla="*/ 1527957 w 1527957"/>
              <a:gd name="connsiteY7" fmla="*/ 3472 h 62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7957" h="627242">
                <a:moveTo>
                  <a:pt x="1527957" y="3472"/>
                </a:moveTo>
                <a:lnTo>
                  <a:pt x="1499871" y="93540"/>
                </a:lnTo>
                <a:cubicBezTo>
                  <a:pt x="1366610" y="407174"/>
                  <a:pt x="1054637" y="627242"/>
                  <a:pt x="691030" y="627242"/>
                </a:cubicBezTo>
                <a:cubicBezTo>
                  <a:pt x="448626" y="627242"/>
                  <a:pt x="229170" y="529434"/>
                  <a:pt x="70315" y="371300"/>
                </a:cubicBezTo>
                <a:lnTo>
                  <a:pt x="0" y="286464"/>
                </a:lnTo>
                <a:lnTo>
                  <a:pt x="176907" y="123284"/>
                </a:lnTo>
                <a:cubicBezTo>
                  <a:pt x="623453" y="-110261"/>
                  <a:pt x="1008067" y="69307"/>
                  <a:pt x="1388267" y="19016"/>
                </a:cubicBezTo>
                <a:lnTo>
                  <a:pt x="1527957" y="3472"/>
                </a:lnTo>
                <a:close/>
              </a:path>
            </a:pathLst>
          </a:cu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400" dirty="0">
                <a:solidFill>
                  <a:schemeClr val="bg1"/>
                </a:solidFill>
                <a:latin typeface="微软雅黑" panose="020B0503020204020204" pitchFamily="34" charset="-122"/>
                <a:ea typeface="微软雅黑" panose="020B0503020204020204" pitchFamily="34" charset="-122"/>
              </a:rPr>
              <a:t>10%</a:t>
            </a:r>
          </a:p>
        </p:txBody>
      </p:sp>
      <p:sp>
        <p:nvSpPr>
          <p:cNvPr id="9" name="Oval 20">
            <a:extLst>
              <a:ext uri="{FF2B5EF4-FFF2-40B4-BE49-F238E27FC236}">
                <a16:creationId xmlns="" xmlns:a16="http://schemas.microsoft.com/office/drawing/2014/main" id="{EDEE5A08-2BB6-4920-93C5-A7F919F08093}"/>
              </a:ext>
            </a:extLst>
          </p:cNvPr>
          <p:cNvSpPr/>
          <p:nvPr/>
        </p:nvSpPr>
        <p:spPr>
          <a:xfrm>
            <a:off x="5248224" y="2392161"/>
            <a:ext cx="1755648" cy="1747681"/>
          </a:xfrm>
          <a:prstGeom prst="ellipse">
            <a:avLst/>
          </a:prstGeom>
          <a:noFill/>
          <a:ln w="127000">
            <a:solidFill>
              <a:schemeClr val="bg1"/>
            </a:solidFill>
          </a:ln>
          <a:effectLst>
            <a:outerShdw blurRad="254000" dist="127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矩形 9">
            <a:extLst>
              <a:ext uri="{FF2B5EF4-FFF2-40B4-BE49-F238E27FC236}">
                <a16:creationId xmlns="" xmlns:a16="http://schemas.microsoft.com/office/drawing/2014/main" id="{9972D97B-BF2A-423D-A05D-1D137A36CAC8}"/>
              </a:ext>
            </a:extLst>
          </p:cNvPr>
          <p:cNvSpPr/>
          <p:nvPr/>
        </p:nvSpPr>
        <p:spPr>
          <a:xfrm>
            <a:off x="2649148" y="4474857"/>
            <a:ext cx="1985783" cy="1080809"/>
          </a:xfrm>
          <a:prstGeom prst="rect">
            <a:avLst/>
          </a:prstGeom>
        </p:spPr>
        <p:txBody>
          <a:bodyPr wrap="square">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ADD TITLE</a:t>
            </a:r>
          </a:p>
          <a:p>
            <a:pPr algn="ct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a:t>
            </a:r>
          </a:p>
        </p:txBody>
      </p:sp>
      <p:sp>
        <p:nvSpPr>
          <p:cNvPr id="11" name="矩形 10">
            <a:extLst>
              <a:ext uri="{FF2B5EF4-FFF2-40B4-BE49-F238E27FC236}">
                <a16:creationId xmlns="" xmlns:a16="http://schemas.microsoft.com/office/drawing/2014/main" id="{EB5A37FB-A4DE-47C4-BF44-78B5DE3CE0E2}"/>
              </a:ext>
            </a:extLst>
          </p:cNvPr>
          <p:cNvSpPr/>
          <p:nvPr/>
        </p:nvSpPr>
        <p:spPr>
          <a:xfrm>
            <a:off x="5080922" y="4474857"/>
            <a:ext cx="1985783" cy="1080809"/>
          </a:xfrm>
          <a:prstGeom prst="rect">
            <a:avLst/>
          </a:prstGeom>
        </p:spPr>
        <p:txBody>
          <a:bodyPr wrap="square">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ADD TITLE</a:t>
            </a:r>
            <a:endParaRPr lang="zh-CN" altLang="en-US" sz="1400" b="1" dirty="0">
              <a:latin typeface="微软雅黑" panose="020B0503020204020204" pitchFamily="34" charset="-122"/>
              <a:ea typeface="微软雅黑" panose="020B0503020204020204" pitchFamily="34" charset="-122"/>
            </a:endParaRPr>
          </a:p>
          <a:p>
            <a:pPr algn="ct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a:t>
            </a:r>
          </a:p>
        </p:txBody>
      </p:sp>
      <p:sp>
        <p:nvSpPr>
          <p:cNvPr id="12" name="矩形 11">
            <a:extLst>
              <a:ext uri="{FF2B5EF4-FFF2-40B4-BE49-F238E27FC236}">
                <a16:creationId xmlns="" xmlns:a16="http://schemas.microsoft.com/office/drawing/2014/main" id="{82F61549-BF38-4CC6-A63C-419820331308}"/>
              </a:ext>
            </a:extLst>
          </p:cNvPr>
          <p:cNvSpPr/>
          <p:nvPr/>
        </p:nvSpPr>
        <p:spPr>
          <a:xfrm>
            <a:off x="7616528" y="4474857"/>
            <a:ext cx="1985783" cy="1080809"/>
          </a:xfrm>
          <a:prstGeom prst="rect">
            <a:avLst/>
          </a:prstGeom>
        </p:spPr>
        <p:txBody>
          <a:bodyPr wrap="square">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ADD TITLE</a:t>
            </a:r>
          </a:p>
          <a:p>
            <a:pPr algn="ct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a:t>
            </a:r>
          </a:p>
        </p:txBody>
      </p:sp>
      <p:pic>
        <p:nvPicPr>
          <p:cNvPr id="13" name="PA_图片 20">
            <a:extLst>
              <a:ext uri="{FF2B5EF4-FFF2-40B4-BE49-F238E27FC236}">
                <a16:creationId xmlns="" xmlns:a16="http://schemas.microsoft.com/office/drawing/2014/main" id="{37EB313E-B520-499F-BC9B-53751BE71E98}"/>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xmlns="" val="0"/>
              </a:ext>
            </a:extLst>
          </a:blip>
          <a:stretch>
            <a:fillRect/>
          </a:stretch>
        </p:blipFill>
        <p:spPr>
          <a:xfrm rot="2098296">
            <a:off x="9456836" y="965131"/>
            <a:ext cx="942442" cy="795263"/>
          </a:xfrm>
          <a:prstGeom prst="rect">
            <a:avLst/>
          </a:prstGeom>
        </p:spPr>
      </p:pic>
    </p:spTree>
    <p:extLst>
      <p:ext uri="{BB962C8B-B14F-4D97-AF65-F5344CB8AC3E}">
        <p14:creationId xmlns:p14="http://schemas.microsoft.com/office/powerpoint/2010/main" xmlns="" val="196193123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par>
                                <p:cTn id="43" presetID="2" presetClass="entr" presetSubtype="8" decel="100000" fill="hold" grpId="0"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500" fill="hold"/>
                                        <p:tgtEl>
                                          <p:spTgt spid="10"/>
                                        </p:tgtEl>
                                        <p:attrNameLst>
                                          <p:attrName>ppt_x</p:attrName>
                                        </p:attrNameLst>
                                      </p:cBhvr>
                                      <p:tavLst>
                                        <p:tav tm="0">
                                          <p:val>
                                            <p:strVal val="0-#ppt_w/2"/>
                                          </p:val>
                                        </p:tav>
                                        <p:tav tm="100000">
                                          <p:val>
                                            <p:strVal val="#ppt_x"/>
                                          </p:val>
                                        </p:tav>
                                      </p:tavLst>
                                    </p:anim>
                                    <p:anim calcmode="lin" valueType="num">
                                      <p:cBhvr additive="base">
                                        <p:cTn id="46" dur="1500" fill="hold"/>
                                        <p:tgtEl>
                                          <p:spTgt spid="10"/>
                                        </p:tgtEl>
                                        <p:attrNameLst>
                                          <p:attrName>ppt_y</p:attrName>
                                        </p:attrNameLst>
                                      </p:cBhvr>
                                      <p:tavLst>
                                        <p:tav tm="0">
                                          <p:val>
                                            <p:strVal val="#ppt_y"/>
                                          </p:val>
                                        </p:tav>
                                        <p:tav tm="100000">
                                          <p:val>
                                            <p:strVal val="#ppt_y"/>
                                          </p:val>
                                        </p:tav>
                                      </p:tavLst>
                                    </p:anim>
                                  </p:childTnLst>
                                </p:cTn>
                              </p:par>
                              <p:par>
                                <p:cTn id="47" presetID="2" presetClass="entr" presetSubtype="8" decel="100000" fill="hold" grpId="0" nodeType="withEffect">
                                  <p:stCondLst>
                                    <p:cond delay="5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500" fill="hold"/>
                                        <p:tgtEl>
                                          <p:spTgt spid="11"/>
                                        </p:tgtEl>
                                        <p:attrNameLst>
                                          <p:attrName>ppt_x</p:attrName>
                                        </p:attrNameLst>
                                      </p:cBhvr>
                                      <p:tavLst>
                                        <p:tav tm="0">
                                          <p:val>
                                            <p:strVal val="0-#ppt_w/2"/>
                                          </p:val>
                                        </p:tav>
                                        <p:tav tm="100000">
                                          <p:val>
                                            <p:strVal val="#ppt_x"/>
                                          </p:val>
                                        </p:tav>
                                      </p:tavLst>
                                    </p:anim>
                                    <p:anim calcmode="lin" valueType="num">
                                      <p:cBhvr additive="base">
                                        <p:cTn id="50" dur="1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8" decel="100000" fill="hold" grpId="0" nodeType="withEffect">
                                  <p:stCondLst>
                                    <p:cond delay="50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1500" fill="hold"/>
                                        <p:tgtEl>
                                          <p:spTgt spid="12"/>
                                        </p:tgtEl>
                                        <p:attrNameLst>
                                          <p:attrName>ppt_x</p:attrName>
                                        </p:attrNameLst>
                                      </p:cBhvr>
                                      <p:tavLst>
                                        <p:tav tm="0">
                                          <p:val>
                                            <p:strVal val="0-#ppt_w/2"/>
                                          </p:val>
                                        </p:tav>
                                        <p:tav tm="100000">
                                          <p:val>
                                            <p:strVal val="#ppt_x"/>
                                          </p:val>
                                        </p:tav>
                                      </p:tavLst>
                                    </p:anim>
                                    <p:anim calcmode="lin" valueType="num">
                                      <p:cBhvr additive="base">
                                        <p:cTn id="54" dur="1500" fill="hold"/>
                                        <p:tgtEl>
                                          <p:spTgt spid="12"/>
                                        </p:tgtEl>
                                        <p:attrNameLst>
                                          <p:attrName>ppt_y</p:attrName>
                                        </p:attrNameLst>
                                      </p:cBhvr>
                                      <p:tavLst>
                                        <p:tav tm="0">
                                          <p:val>
                                            <p:strVal val="#ppt_y"/>
                                          </p:val>
                                        </p:tav>
                                        <p:tav tm="100000">
                                          <p:val>
                                            <p:strVal val="#ppt_y"/>
                                          </p:val>
                                        </p:tav>
                                      </p:tavLst>
                                    </p:anim>
                                  </p:childTnLst>
                                </p:cTn>
                              </p:par>
                              <p:par>
                                <p:cTn id="55" presetID="2" presetClass="entr" presetSubtype="1"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1750" fill="hold"/>
                                        <p:tgtEl>
                                          <p:spTgt spid="13"/>
                                        </p:tgtEl>
                                        <p:attrNameLst>
                                          <p:attrName>ppt_x</p:attrName>
                                        </p:attrNameLst>
                                      </p:cBhvr>
                                      <p:tavLst>
                                        <p:tav tm="0">
                                          <p:val>
                                            <p:strVal val="#ppt_x"/>
                                          </p:val>
                                        </p:tav>
                                        <p:tav tm="100000">
                                          <p:val>
                                            <p:strVal val="#ppt_x"/>
                                          </p:val>
                                        </p:tav>
                                      </p:tavLst>
                                    </p:anim>
                                    <p:anim calcmode="lin" valueType="num">
                                      <p:cBhvr additive="base">
                                        <p:cTn id="58" dur="175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03</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397631"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未来规划</a:t>
            </a: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664A01A3-82C6-42CC-A503-123B99C04614}"/>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223376680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A92F8BA9-A7ED-400A-A2D3-22C0DD769F21}"/>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8F15D9DF-C9FD-4E16-B7C5-0D39E34D276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未来规划</a:t>
            </a:r>
          </a:p>
        </p:txBody>
      </p:sp>
      <p:graphicFrame>
        <p:nvGraphicFramePr>
          <p:cNvPr id="4" name="Chart 1">
            <a:extLst>
              <a:ext uri="{FF2B5EF4-FFF2-40B4-BE49-F238E27FC236}">
                <a16:creationId xmlns="" xmlns:a16="http://schemas.microsoft.com/office/drawing/2014/main" id="{E5CA043F-6467-4DC9-84EA-8B6C0146A57E}"/>
              </a:ext>
            </a:extLst>
          </p:cNvPr>
          <p:cNvGraphicFramePr/>
          <p:nvPr>
            <p:extLst>
              <p:ext uri="{D42A27DB-BD31-4B8C-83A1-F6EECF244321}">
                <p14:modId xmlns:p14="http://schemas.microsoft.com/office/powerpoint/2010/main" xmlns="" val="734883542"/>
              </p:ext>
            </p:extLst>
          </p:nvPr>
        </p:nvGraphicFramePr>
        <p:xfrm>
          <a:off x="1649897" y="2098167"/>
          <a:ext cx="4273225" cy="3913413"/>
        </p:xfrm>
        <a:graphic>
          <a:graphicData uri="http://schemas.openxmlformats.org/drawingml/2006/chart">
            <c:chart xmlns:c="http://schemas.openxmlformats.org/drawingml/2006/chart" xmlns:r="http://schemas.openxmlformats.org/officeDocument/2006/relationships" r:id="rId3"/>
          </a:graphicData>
        </a:graphic>
      </p:graphicFrame>
      <p:sp>
        <p:nvSpPr>
          <p:cNvPr id="5" name="Freeform 23">
            <a:extLst>
              <a:ext uri="{FF2B5EF4-FFF2-40B4-BE49-F238E27FC236}">
                <a16:creationId xmlns="" xmlns:a16="http://schemas.microsoft.com/office/drawing/2014/main" id="{730B21D9-269A-48E8-AA65-C6830DA2AF68}"/>
              </a:ext>
            </a:extLst>
          </p:cNvPr>
          <p:cNvSpPr>
            <a:spLocks noEditPoints="1"/>
          </p:cNvSpPr>
          <p:nvPr/>
        </p:nvSpPr>
        <p:spPr bwMode="auto">
          <a:xfrm>
            <a:off x="3557220" y="3278191"/>
            <a:ext cx="495649" cy="1515413"/>
          </a:xfrm>
          <a:custGeom>
            <a:avLst/>
            <a:gdLst/>
            <a:ahLst/>
            <a:cxnLst>
              <a:cxn ang="0">
                <a:pos x="168" y="638"/>
              </a:cxn>
              <a:cxn ang="0">
                <a:pos x="178" y="627"/>
              </a:cxn>
              <a:cxn ang="0">
                <a:pos x="185" y="614"/>
              </a:cxn>
              <a:cxn ang="0">
                <a:pos x="185" y="576"/>
              </a:cxn>
              <a:cxn ang="0">
                <a:pos x="176" y="535"/>
              </a:cxn>
              <a:cxn ang="0">
                <a:pos x="236" y="288"/>
              </a:cxn>
              <a:cxn ang="0">
                <a:pos x="246" y="372"/>
              </a:cxn>
              <a:cxn ang="0">
                <a:pos x="252" y="342"/>
              </a:cxn>
              <a:cxn ang="0">
                <a:pos x="250" y="312"/>
              </a:cxn>
              <a:cxn ang="0">
                <a:pos x="242" y="284"/>
              </a:cxn>
              <a:cxn ang="0">
                <a:pos x="63" y="260"/>
              </a:cxn>
              <a:cxn ang="0">
                <a:pos x="47" y="333"/>
              </a:cxn>
              <a:cxn ang="0">
                <a:pos x="48" y="350"/>
              </a:cxn>
              <a:cxn ang="0">
                <a:pos x="62" y="388"/>
              </a:cxn>
              <a:cxn ang="0">
                <a:pos x="82" y="357"/>
              </a:cxn>
              <a:cxn ang="0">
                <a:pos x="84" y="305"/>
              </a:cxn>
              <a:cxn ang="0">
                <a:pos x="68" y="259"/>
              </a:cxn>
              <a:cxn ang="0">
                <a:pos x="182" y="27"/>
              </a:cxn>
              <a:cxn ang="0">
                <a:pos x="189" y="65"/>
              </a:cxn>
              <a:cxn ang="0">
                <a:pos x="176" y="86"/>
              </a:cxn>
              <a:cxn ang="0">
                <a:pos x="176" y="122"/>
              </a:cxn>
              <a:cxn ang="0">
                <a:pos x="205" y="133"/>
              </a:cxn>
              <a:cxn ang="0">
                <a:pos x="267" y="173"/>
              </a:cxn>
              <a:cxn ang="0">
                <a:pos x="279" y="238"/>
              </a:cxn>
              <a:cxn ang="0">
                <a:pos x="288" y="273"/>
              </a:cxn>
              <a:cxn ang="0">
                <a:pos x="294" y="360"/>
              </a:cxn>
              <a:cxn ang="0">
                <a:pos x="281" y="430"/>
              </a:cxn>
              <a:cxn ang="0">
                <a:pos x="264" y="456"/>
              </a:cxn>
              <a:cxn ang="0">
                <a:pos x="256" y="546"/>
              </a:cxn>
              <a:cxn ang="0">
                <a:pos x="245" y="645"/>
              </a:cxn>
              <a:cxn ang="0">
                <a:pos x="185" y="718"/>
              </a:cxn>
              <a:cxn ang="0">
                <a:pos x="187" y="785"/>
              </a:cxn>
              <a:cxn ang="0">
                <a:pos x="193" y="839"/>
              </a:cxn>
              <a:cxn ang="0">
                <a:pos x="190" y="889"/>
              </a:cxn>
              <a:cxn ang="0">
                <a:pos x="130" y="896"/>
              </a:cxn>
              <a:cxn ang="0">
                <a:pos x="150" y="863"/>
              </a:cxn>
              <a:cxn ang="0">
                <a:pos x="128" y="800"/>
              </a:cxn>
              <a:cxn ang="0">
                <a:pos x="108" y="822"/>
              </a:cxn>
              <a:cxn ang="0">
                <a:pos x="115" y="892"/>
              </a:cxn>
              <a:cxn ang="0">
                <a:pos x="75" y="874"/>
              </a:cxn>
              <a:cxn ang="0">
                <a:pos x="55" y="810"/>
              </a:cxn>
              <a:cxn ang="0">
                <a:pos x="69" y="757"/>
              </a:cxn>
              <a:cxn ang="0">
                <a:pos x="116" y="710"/>
              </a:cxn>
              <a:cxn ang="0">
                <a:pos x="106" y="627"/>
              </a:cxn>
              <a:cxn ang="0">
                <a:pos x="96" y="563"/>
              </a:cxn>
              <a:cxn ang="0">
                <a:pos x="83" y="498"/>
              </a:cxn>
              <a:cxn ang="0">
                <a:pos x="51" y="441"/>
              </a:cxn>
              <a:cxn ang="0">
                <a:pos x="10" y="370"/>
              </a:cxn>
              <a:cxn ang="0">
                <a:pos x="3" y="304"/>
              </a:cxn>
              <a:cxn ang="0">
                <a:pos x="19" y="228"/>
              </a:cxn>
              <a:cxn ang="0">
                <a:pos x="28" y="178"/>
              </a:cxn>
              <a:cxn ang="0">
                <a:pos x="83" y="143"/>
              </a:cxn>
              <a:cxn ang="0">
                <a:pos x="114" y="106"/>
              </a:cxn>
              <a:cxn ang="0">
                <a:pos x="98" y="62"/>
              </a:cxn>
              <a:cxn ang="0">
                <a:pos x="103" y="40"/>
              </a:cxn>
              <a:cxn ang="0">
                <a:pos x="136" y="1"/>
              </a:cxn>
            </a:cxnLst>
            <a:rect l="0" t="0" r="r" b="b"/>
            <a:pathLst>
              <a:path w="296" h="905">
                <a:moveTo>
                  <a:pt x="170" y="533"/>
                </a:moveTo>
                <a:lnTo>
                  <a:pt x="170" y="594"/>
                </a:lnTo>
                <a:lnTo>
                  <a:pt x="169" y="604"/>
                </a:lnTo>
                <a:lnTo>
                  <a:pt x="168" y="615"/>
                </a:lnTo>
                <a:lnTo>
                  <a:pt x="168" y="634"/>
                </a:lnTo>
                <a:lnTo>
                  <a:pt x="167" y="635"/>
                </a:lnTo>
                <a:lnTo>
                  <a:pt x="167" y="638"/>
                </a:lnTo>
                <a:lnTo>
                  <a:pt x="168" y="638"/>
                </a:lnTo>
                <a:lnTo>
                  <a:pt x="169" y="639"/>
                </a:lnTo>
                <a:lnTo>
                  <a:pt x="170" y="638"/>
                </a:lnTo>
                <a:lnTo>
                  <a:pt x="172" y="634"/>
                </a:lnTo>
                <a:lnTo>
                  <a:pt x="172" y="632"/>
                </a:lnTo>
                <a:lnTo>
                  <a:pt x="174" y="630"/>
                </a:lnTo>
                <a:lnTo>
                  <a:pt x="176" y="630"/>
                </a:lnTo>
                <a:lnTo>
                  <a:pt x="177" y="629"/>
                </a:lnTo>
                <a:lnTo>
                  <a:pt x="178" y="627"/>
                </a:lnTo>
                <a:lnTo>
                  <a:pt x="179" y="624"/>
                </a:lnTo>
                <a:lnTo>
                  <a:pt x="180" y="622"/>
                </a:lnTo>
                <a:lnTo>
                  <a:pt x="180" y="620"/>
                </a:lnTo>
                <a:lnTo>
                  <a:pt x="181" y="618"/>
                </a:lnTo>
                <a:lnTo>
                  <a:pt x="182" y="617"/>
                </a:lnTo>
                <a:lnTo>
                  <a:pt x="183" y="617"/>
                </a:lnTo>
                <a:lnTo>
                  <a:pt x="184" y="616"/>
                </a:lnTo>
                <a:lnTo>
                  <a:pt x="185" y="614"/>
                </a:lnTo>
                <a:lnTo>
                  <a:pt x="186" y="613"/>
                </a:lnTo>
                <a:lnTo>
                  <a:pt x="186" y="612"/>
                </a:lnTo>
                <a:lnTo>
                  <a:pt x="187" y="612"/>
                </a:lnTo>
                <a:lnTo>
                  <a:pt x="187" y="606"/>
                </a:lnTo>
                <a:lnTo>
                  <a:pt x="186" y="598"/>
                </a:lnTo>
                <a:lnTo>
                  <a:pt x="186" y="591"/>
                </a:lnTo>
                <a:lnTo>
                  <a:pt x="185" y="584"/>
                </a:lnTo>
                <a:lnTo>
                  <a:pt x="185" y="576"/>
                </a:lnTo>
                <a:lnTo>
                  <a:pt x="184" y="571"/>
                </a:lnTo>
                <a:lnTo>
                  <a:pt x="182" y="564"/>
                </a:lnTo>
                <a:lnTo>
                  <a:pt x="180" y="555"/>
                </a:lnTo>
                <a:lnTo>
                  <a:pt x="178" y="548"/>
                </a:lnTo>
                <a:lnTo>
                  <a:pt x="177" y="543"/>
                </a:lnTo>
                <a:lnTo>
                  <a:pt x="177" y="537"/>
                </a:lnTo>
                <a:lnTo>
                  <a:pt x="176" y="536"/>
                </a:lnTo>
                <a:lnTo>
                  <a:pt x="176" y="535"/>
                </a:lnTo>
                <a:lnTo>
                  <a:pt x="175" y="534"/>
                </a:lnTo>
                <a:lnTo>
                  <a:pt x="173" y="534"/>
                </a:lnTo>
                <a:lnTo>
                  <a:pt x="172" y="533"/>
                </a:lnTo>
                <a:lnTo>
                  <a:pt x="170" y="533"/>
                </a:lnTo>
                <a:close/>
                <a:moveTo>
                  <a:pt x="239" y="267"/>
                </a:moveTo>
                <a:lnTo>
                  <a:pt x="239" y="270"/>
                </a:lnTo>
                <a:lnTo>
                  <a:pt x="238" y="277"/>
                </a:lnTo>
                <a:lnTo>
                  <a:pt x="236" y="288"/>
                </a:lnTo>
                <a:lnTo>
                  <a:pt x="235" y="300"/>
                </a:lnTo>
                <a:lnTo>
                  <a:pt x="235" y="312"/>
                </a:lnTo>
                <a:lnTo>
                  <a:pt x="236" y="323"/>
                </a:lnTo>
                <a:lnTo>
                  <a:pt x="238" y="335"/>
                </a:lnTo>
                <a:lnTo>
                  <a:pt x="242" y="346"/>
                </a:lnTo>
                <a:lnTo>
                  <a:pt x="245" y="354"/>
                </a:lnTo>
                <a:lnTo>
                  <a:pt x="246" y="360"/>
                </a:lnTo>
                <a:lnTo>
                  <a:pt x="246" y="372"/>
                </a:lnTo>
                <a:lnTo>
                  <a:pt x="249" y="374"/>
                </a:lnTo>
                <a:lnTo>
                  <a:pt x="251" y="360"/>
                </a:lnTo>
                <a:lnTo>
                  <a:pt x="252" y="359"/>
                </a:lnTo>
                <a:lnTo>
                  <a:pt x="252" y="356"/>
                </a:lnTo>
                <a:lnTo>
                  <a:pt x="251" y="354"/>
                </a:lnTo>
                <a:lnTo>
                  <a:pt x="251" y="349"/>
                </a:lnTo>
                <a:lnTo>
                  <a:pt x="252" y="347"/>
                </a:lnTo>
                <a:lnTo>
                  <a:pt x="252" y="342"/>
                </a:lnTo>
                <a:lnTo>
                  <a:pt x="251" y="341"/>
                </a:lnTo>
                <a:lnTo>
                  <a:pt x="251" y="338"/>
                </a:lnTo>
                <a:lnTo>
                  <a:pt x="248" y="329"/>
                </a:lnTo>
                <a:lnTo>
                  <a:pt x="249" y="327"/>
                </a:lnTo>
                <a:lnTo>
                  <a:pt x="249" y="325"/>
                </a:lnTo>
                <a:lnTo>
                  <a:pt x="251" y="321"/>
                </a:lnTo>
                <a:lnTo>
                  <a:pt x="251" y="316"/>
                </a:lnTo>
                <a:lnTo>
                  <a:pt x="250" y="312"/>
                </a:lnTo>
                <a:lnTo>
                  <a:pt x="249" y="310"/>
                </a:lnTo>
                <a:lnTo>
                  <a:pt x="248" y="309"/>
                </a:lnTo>
                <a:lnTo>
                  <a:pt x="248" y="308"/>
                </a:lnTo>
                <a:lnTo>
                  <a:pt x="247" y="307"/>
                </a:lnTo>
                <a:lnTo>
                  <a:pt x="247" y="295"/>
                </a:lnTo>
                <a:lnTo>
                  <a:pt x="246" y="290"/>
                </a:lnTo>
                <a:lnTo>
                  <a:pt x="243" y="287"/>
                </a:lnTo>
                <a:lnTo>
                  <a:pt x="242" y="284"/>
                </a:lnTo>
                <a:lnTo>
                  <a:pt x="242" y="282"/>
                </a:lnTo>
                <a:lnTo>
                  <a:pt x="241" y="279"/>
                </a:lnTo>
                <a:lnTo>
                  <a:pt x="241" y="276"/>
                </a:lnTo>
                <a:lnTo>
                  <a:pt x="240" y="274"/>
                </a:lnTo>
                <a:lnTo>
                  <a:pt x="240" y="271"/>
                </a:lnTo>
                <a:lnTo>
                  <a:pt x="239" y="267"/>
                </a:lnTo>
                <a:close/>
                <a:moveTo>
                  <a:pt x="67" y="257"/>
                </a:moveTo>
                <a:lnTo>
                  <a:pt x="63" y="260"/>
                </a:lnTo>
                <a:lnTo>
                  <a:pt x="59" y="269"/>
                </a:lnTo>
                <a:lnTo>
                  <a:pt x="56" y="279"/>
                </a:lnTo>
                <a:lnTo>
                  <a:pt x="55" y="290"/>
                </a:lnTo>
                <a:lnTo>
                  <a:pt x="53" y="299"/>
                </a:lnTo>
                <a:lnTo>
                  <a:pt x="52" y="305"/>
                </a:lnTo>
                <a:lnTo>
                  <a:pt x="48" y="328"/>
                </a:lnTo>
                <a:lnTo>
                  <a:pt x="47" y="331"/>
                </a:lnTo>
                <a:lnTo>
                  <a:pt x="47" y="333"/>
                </a:lnTo>
                <a:lnTo>
                  <a:pt x="46" y="334"/>
                </a:lnTo>
                <a:lnTo>
                  <a:pt x="45" y="334"/>
                </a:lnTo>
                <a:lnTo>
                  <a:pt x="45" y="335"/>
                </a:lnTo>
                <a:lnTo>
                  <a:pt x="46" y="336"/>
                </a:lnTo>
                <a:lnTo>
                  <a:pt x="49" y="342"/>
                </a:lnTo>
                <a:lnTo>
                  <a:pt x="49" y="346"/>
                </a:lnTo>
                <a:lnTo>
                  <a:pt x="48" y="348"/>
                </a:lnTo>
                <a:lnTo>
                  <a:pt x="48" y="350"/>
                </a:lnTo>
                <a:lnTo>
                  <a:pt x="50" y="354"/>
                </a:lnTo>
                <a:lnTo>
                  <a:pt x="52" y="360"/>
                </a:lnTo>
                <a:lnTo>
                  <a:pt x="52" y="371"/>
                </a:lnTo>
                <a:lnTo>
                  <a:pt x="53" y="374"/>
                </a:lnTo>
                <a:lnTo>
                  <a:pt x="55" y="377"/>
                </a:lnTo>
                <a:lnTo>
                  <a:pt x="56" y="380"/>
                </a:lnTo>
                <a:lnTo>
                  <a:pt x="58" y="384"/>
                </a:lnTo>
                <a:lnTo>
                  <a:pt x="62" y="388"/>
                </a:lnTo>
                <a:lnTo>
                  <a:pt x="64" y="393"/>
                </a:lnTo>
                <a:lnTo>
                  <a:pt x="67" y="397"/>
                </a:lnTo>
                <a:lnTo>
                  <a:pt x="67" y="395"/>
                </a:lnTo>
                <a:lnTo>
                  <a:pt x="70" y="388"/>
                </a:lnTo>
                <a:lnTo>
                  <a:pt x="73" y="380"/>
                </a:lnTo>
                <a:lnTo>
                  <a:pt x="76" y="373"/>
                </a:lnTo>
                <a:lnTo>
                  <a:pt x="80" y="365"/>
                </a:lnTo>
                <a:lnTo>
                  <a:pt x="82" y="357"/>
                </a:lnTo>
                <a:lnTo>
                  <a:pt x="83" y="350"/>
                </a:lnTo>
                <a:lnTo>
                  <a:pt x="83" y="343"/>
                </a:lnTo>
                <a:lnTo>
                  <a:pt x="84" y="337"/>
                </a:lnTo>
                <a:lnTo>
                  <a:pt x="86" y="330"/>
                </a:lnTo>
                <a:lnTo>
                  <a:pt x="87" y="324"/>
                </a:lnTo>
                <a:lnTo>
                  <a:pt x="88" y="319"/>
                </a:lnTo>
                <a:lnTo>
                  <a:pt x="88" y="311"/>
                </a:lnTo>
                <a:lnTo>
                  <a:pt x="84" y="305"/>
                </a:lnTo>
                <a:lnTo>
                  <a:pt x="82" y="301"/>
                </a:lnTo>
                <a:lnTo>
                  <a:pt x="80" y="294"/>
                </a:lnTo>
                <a:lnTo>
                  <a:pt x="78" y="286"/>
                </a:lnTo>
                <a:lnTo>
                  <a:pt x="76" y="281"/>
                </a:lnTo>
                <a:lnTo>
                  <a:pt x="74" y="277"/>
                </a:lnTo>
                <a:lnTo>
                  <a:pt x="72" y="271"/>
                </a:lnTo>
                <a:lnTo>
                  <a:pt x="69" y="264"/>
                </a:lnTo>
                <a:lnTo>
                  <a:pt x="68" y="259"/>
                </a:lnTo>
                <a:lnTo>
                  <a:pt x="67" y="257"/>
                </a:lnTo>
                <a:close/>
                <a:moveTo>
                  <a:pt x="145" y="0"/>
                </a:moveTo>
                <a:lnTo>
                  <a:pt x="155" y="1"/>
                </a:lnTo>
                <a:lnTo>
                  <a:pt x="162" y="3"/>
                </a:lnTo>
                <a:lnTo>
                  <a:pt x="167" y="5"/>
                </a:lnTo>
                <a:lnTo>
                  <a:pt x="172" y="9"/>
                </a:lnTo>
                <a:lnTo>
                  <a:pt x="176" y="15"/>
                </a:lnTo>
                <a:lnTo>
                  <a:pt x="182" y="27"/>
                </a:lnTo>
                <a:lnTo>
                  <a:pt x="183" y="50"/>
                </a:lnTo>
                <a:lnTo>
                  <a:pt x="183" y="51"/>
                </a:lnTo>
                <a:lnTo>
                  <a:pt x="182" y="52"/>
                </a:lnTo>
                <a:lnTo>
                  <a:pt x="182" y="54"/>
                </a:lnTo>
                <a:lnTo>
                  <a:pt x="183" y="55"/>
                </a:lnTo>
                <a:lnTo>
                  <a:pt x="188" y="55"/>
                </a:lnTo>
                <a:lnTo>
                  <a:pt x="189" y="59"/>
                </a:lnTo>
                <a:lnTo>
                  <a:pt x="189" y="65"/>
                </a:lnTo>
                <a:lnTo>
                  <a:pt x="188" y="71"/>
                </a:lnTo>
                <a:lnTo>
                  <a:pt x="186" y="76"/>
                </a:lnTo>
                <a:lnTo>
                  <a:pt x="184" y="79"/>
                </a:lnTo>
                <a:lnTo>
                  <a:pt x="181" y="80"/>
                </a:lnTo>
                <a:lnTo>
                  <a:pt x="179" y="81"/>
                </a:lnTo>
                <a:lnTo>
                  <a:pt x="177" y="81"/>
                </a:lnTo>
                <a:lnTo>
                  <a:pt x="177" y="84"/>
                </a:lnTo>
                <a:lnTo>
                  <a:pt x="176" y="86"/>
                </a:lnTo>
                <a:lnTo>
                  <a:pt x="176" y="89"/>
                </a:lnTo>
                <a:lnTo>
                  <a:pt x="175" y="93"/>
                </a:lnTo>
                <a:lnTo>
                  <a:pt x="174" y="96"/>
                </a:lnTo>
                <a:lnTo>
                  <a:pt x="174" y="99"/>
                </a:lnTo>
                <a:lnTo>
                  <a:pt x="173" y="101"/>
                </a:lnTo>
                <a:lnTo>
                  <a:pt x="173" y="117"/>
                </a:lnTo>
                <a:lnTo>
                  <a:pt x="174" y="119"/>
                </a:lnTo>
                <a:lnTo>
                  <a:pt x="176" y="122"/>
                </a:lnTo>
                <a:lnTo>
                  <a:pt x="179" y="123"/>
                </a:lnTo>
                <a:lnTo>
                  <a:pt x="181" y="125"/>
                </a:lnTo>
                <a:lnTo>
                  <a:pt x="183" y="126"/>
                </a:lnTo>
                <a:lnTo>
                  <a:pt x="184" y="127"/>
                </a:lnTo>
                <a:lnTo>
                  <a:pt x="185" y="127"/>
                </a:lnTo>
                <a:lnTo>
                  <a:pt x="188" y="128"/>
                </a:lnTo>
                <a:lnTo>
                  <a:pt x="195" y="130"/>
                </a:lnTo>
                <a:lnTo>
                  <a:pt x="205" y="133"/>
                </a:lnTo>
                <a:lnTo>
                  <a:pt x="217" y="137"/>
                </a:lnTo>
                <a:lnTo>
                  <a:pt x="230" y="140"/>
                </a:lnTo>
                <a:lnTo>
                  <a:pt x="242" y="143"/>
                </a:lnTo>
                <a:lnTo>
                  <a:pt x="252" y="146"/>
                </a:lnTo>
                <a:lnTo>
                  <a:pt x="259" y="150"/>
                </a:lnTo>
                <a:lnTo>
                  <a:pt x="263" y="155"/>
                </a:lnTo>
                <a:lnTo>
                  <a:pt x="265" y="161"/>
                </a:lnTo>
                <a:lnTo>
                  <a:pt x="267" y="173"/>
                </a:lnTo>
                <a:lnTo>
                  <a:pt x="269" y="179"/>
                </a:lnTo>
                <a:lnTo>
                  <a:pt x="271" y="186"/>
                </a:lnTo>
                <a:lnTo>
                  <a:pt x="273" y="195"/>
                </a:lnTo>
                <a:lnTo>
                  <a:pt x="275" y="206"/>
                </a:lnTo>
                <a:lnTo>
                  <a:pt x="277" y="216"/>
                </a:lnTo>
                <a:lnTo>
                  <a:pt x="278" y="227"/>
                </a:lnTo>
                <a:lnTo>
                  <a:pt x="279" y="233"/>
                </a:lnTo>
                <a:lnTo>
                  <a:pt x="279" y="238"/>
                </a:lnTo>
                <a:lnTo>
                  <a:pt x="280" y="243"/>
                </a:lnTo>
                <a:lnTo>
                  <a:pt x="281" y="250"/>
                </a:lnTo>
                <a:lnTo>
                  <a:pt x="283" y="257"/>
                </a:lnTo>
                <a:lnTo>
                  <a:pt x="284" y="261"/>
                </a:lnTo>
                <a:lnTo>
                  <a:pt x="286" y="265"/>
                </a:lnTo>
                <a:lnTo>
                  <a:pt x="287" y="268"/>
                </a:lnTo>
                <a:lnTo>
                  <a:pt x="288" y="269"/>
                </a:lnTo>
                <a:lnTo>
                  <a:pt x="288" y="273"/>
                </a:lnTo>
                <a:lnTo>
                  <a:pt x="289" y="280"/>
                </a:lnTo>
                <a:lnTo>
                  <a:pt x="291" y="289"/>
                </a:lnTo>
                <a:lnTo>
                  <a:pt x="293" y="301"/>
                </a:lnTo>
                <a:lnTo>
                  <a:pt x="294" y="308"/>
                </a:lnTo>
                <a:lnTo>
                  <a:pt x="294" y="340"/>
                </a:lnTo>
                <a:lnTo>
                  <a:pt x="296" y="350"/>
                </a:lnTo>
                <a:lnTo>
                  <a:pt x="296" y="356"/>
                </a:lnTo>
                <a:lnTo>
                  <a:pt x="294" y="360"/>
                </a:lnTo>
                <a:lnTo>
                  <a:pt x="292" y="361"/>
                </a:lnTo>
                <a:lnTo>
                  <a:pt x="291" y="363"/>
                </a:lnTo>
                <a:lnTo>
                  <a:pt x="291" y="378"/>
                </a:lnTo>
                <a:lnTo>
                  <a:pt x="290" y="381"/>
                </a:lnTo>
                <a:lnTo>
                  <a:pt x="289" y="388"/>
                </a:lnTo>
                <a:lnTo>
                  <a:pt x="287" y="398"/>
                </a:lnTo>
                <a:lnTo>
                  <a:pt x="283" y="421"/>
                </a:lnTo>
                <a:lnTo>
                  <a:pt x="281" y="430"/>
                </a:lnTo>
                <a:lnTo>
                  <a:pt x="280" y="435"/>
                </a:lnTo>
                <a:lnTo>
                  <a:pt x="279" y="438"/>
                </a:lnTo>
                <a:lnTo>
                  <a:pt x="278" y="439"/>
                </a:lnTo>
                <a:lnTo>
                  <a:pt x="277" y="441"/>
                </a:lnTo>
                <a:lnTo>
                  <a:pt x="275" y="441"/>
                </a:lnTo>
                <a:lnTo>
                  <a:pt x="269" y="444"/>
                </a:lnTo>
                <a:lnTo>
                  <a:pt x="266" y="448"/>
                </a:lnTo>
                <a:lnTo>
                  <a:pt x="264" y="456"/>
                </a:lnTo>
                <a:lnTo>
                  <a:pt x="262" y="465"/>
                </a:lnTo>
                <a:lnTo>
                  <a:pt x="261" y="472"/>
                </a:lnTo>
                <a:lnTo>
                  <a:pt x="261" y="484"/>
                </a:lnTo>
                <a:lnTo>
                  <a:pt x="260" y="494"/>
                </a:lnTo>
                <a:lnTo>
                  <a:pt x="260" y="506"/>
                </a:lnTo>
                <a:lnTo>
                  <a:pt x="259" y="516"/>
                </a:lnTo>
                <a:lnTo>
                  <a:pt x="257" y="534"/>
                </a:lnTo>
                <a:lnTo>
                  <a:pt x="256" y="546"/>
                </a:lnTo>
                <a:lnTo>
                  <a:pt x="255" y="560"/>
                </a:lnTo>
                <a:lnTo>
                  <a:pt x="254" y="573"/>
                </a:lnTo>
                <a:lnTo>
                  <a:pt x="254" y="586"/>
                </a:lnTo>
                <a:lnTo>
                  <a:pt x="253" y="595"/>
                </a:lnTo>
                <a:lnTo>
                  <a:pt x="253" y="625"/>
                </a:lnTo>
                <a:lnTo>
                  <a:pt x="252" y="630"/>
                </a:lnTo>
                <a:lnTo>
                  <a:pt x="249" y="637"/>
                </a:lnTo>
                <a:lnTo>
                  <a:pt x="245" y="645"/>
                </a:lnTo>
                <a:lnTo>
                  <a:pt x="239" y="652"/>
                </a:lnTo>
                <a:lnTo>
                  <a:pt x="231" y="658"/>
                </a:lnTo>
                <a:lnTo>
                  <a:pt x="225" y="663"/>
                </a:lnTo>
                <a:lnTo>
                  <a:pt x="218" y="672"/>
                </a:lnTo>
                <a:lnTo>
                  <a:pt x="209" y="683"/>
                </a:lnTo>
                <a:lnTo>
                  <a:pt x="201" y="695"/>
                </a:lnTo>
                <a:lnTo>
                  <a:pt x="192" y="707"/>
                </a:lnTo>
                <a:lnTo>
                  <a:pt x="185" y="718"/>
                </a:lnTo>
                <a:lnTo>
                  <a:pt x="179" y="727"/>
                </a:lnTo>
                <a:lnTo>
                  <a:pt x="180" y="732"/>
                </a:lnTo>
                <a:lnTo>
                  <a:pt x="181" y="739"/>
                </a:lnTo>
                <a:lnTo>
                  <a:pt x="183" y="748"/>
                </a:lnTo>
                <a:lnTo>
                  <a:pt x="184" y="757"/>
                </a:lnTo>
                <a:lnTo>
                  <a:pt x="185" y="763"/>
                </a:lnTo>
                <a:lnTo>
                  <a:pt x="185" y="767"/>
                </a:lnTo>
                <a:lnTo>
                  <a:pt x="187" y="785"/>
                </a:lnTo>
                <a:lnTo>
                  <a:pt x="188" y="787"/>
                </a:lnTo>
                <a:lnTo>
                  <a:pt x="190" y="793"/>
                </a:lnTo>
                <a:lnTo>
                  <a:pt x="191" y="804"/>
                </a:lnTo>
                <a:lnTo>
                  <a:pt x="193" y="824"/>
                </a:lnTo>
                <a:lnTo>
                  <a:pt x="194" y="832"/>
                </a:lnTo>
                <a:lnTo>
                  <a:pt x="194" y="836"/>
                </a:lnTo>
                <a:lnTo>
                  <a:pt x="193" y="837"/>
                </a:lnTo>
                <a:lnTo>
                  <a:pt x="193" y="839"/>
                </a:lnTo>
                <a:lnTo>
                  <a:pt x="192" y="841"/>
                </a:lnTo>
                <a:lnTo>
                  <a:pt x="192" y="844"/>
                </a:lnTo>
                <a:lnTo>
                  <a:pt x="193" y="847"/>
                </a:lnTo>
                <a:lnTo>
                  <a:pt x="194" y="849"/>
                </a:lnTo>
                <a:lnTo>
                  <a:pt x="194" y="883"/>
                </a:lnTo>
                <a:lnTo>
                  <a:pt x="193" y="886"/>
                </a:lnTo>
                <a:lnTo>
                  <a:pt x="191" y="887"/>
                </a:lnTo>
                <a:lnTo>
                  <a:pt x="190" y="889"/>
                </a:lnTo>
                <a:lnTo>
                  <a:pt x="188" y="889"/>
                </a:lnTo>
                <a:lnTo>
                  <a:pt x="184" y="891"/>
                </a:lnTo>
                <a:lnTo>
                  <a:pt x="181" y="894"/>
                </a:lnTo>
                <a:lnTo>
                  <a:pt x="179" y="897"/>
                </a:lnTo>
                <a:lnTo>
                  <a:pt x="171" y="905"/>
                </a:lnTo>
                <a:lnTo>
                  <a:pt x="131" y="905"/>
                </a:lnTo>
                <a:lnTo>
                  <a:pt x="130" y="902"/>
                </a:lnTo>
                <a:lnTo>
                  <a:pt x="130" y="896"/>
                </a:lnTo>
                <a:lnTo>
                  <a:pt x="131" y="891"/>
                </a:lnTo>
                <a:lnTo>
                  <a:pt x="131" y="888"/>
                </a:lnTo>
                <a:lnTo>
                  <a:pt x="132" y="887"/>
                </a:lnTo>
                <a:lnTo>
                  <a:pt x="135" y="883"/>
                </a:lnTo>
                <a:lnTo>
                  <a:pt x="138" y="878"/>
                </a:lnTo>
                <a:lnTo>
                  <a:pt x="141" y="874"/>
                </a:lnTo>
                <a:lnTo>
                  <a:pt x="145" y="868"/>
                </a:lnTo>
                <a:lnTo>
                  <a:pt x="150" y="863"/>
                </a:lnTo>
                <a:lnTo>
                  <a:pt x="154" y="857"/>
                </a:lnTo>
                <a:lnTo>
                  <a:pt x="158" y="852"/>
                </a:lnTo>
                <a:lnTo>
                  <a:pt x="159" y="850"/>
                </a:lnTo>
                <a:lnTo>
                  <a:pt x="159" y="843"/>
                </a:lnTo>
                <a:lnTo>
                  <a:pt x="136" y="842"/>
                </a:lnTo>
                <a:lnTo>
                  <a:pt x="131" y="797"/>
                </a:lnTo>
                <a:lnTo>
                  <a:pt x="129" y="798"/>
                </a:lnTo>
                <a:lnTo>
                  <a:pt x="128" y="800"/>
                </a:lnTo>
                <a:lnTo>
                  <a:pt x="125" y="803"/>
                </a:lnTo>
                <a:lnTo>
                  <a:pt x="123" y="804"/>
                </a:lnTo>
                <a:lnTo>
                  <a:pt x="119" y="804"/>
                </a:lnTo>
                <a:lnTo>
                  <a:pt x="118" y="803"/>
                </a:lnTo>
                <a:lnTo>
                  <a:pt x="115" y="802"/>
                </a:lnTo>
                <a:lnTo>
                  <a:pt x="112" y="800"/>
                </a:lnTo>
                <a:lnTo>
                  <a:pt x="109" y="812"/>
                </a:lnTo>
                <a:lnTo>
                  <a:pt x="108" y="822"/>
                </a:lnTo>
                <a:lnTo>
                  <a:pt x="107" y="831"/>
                </a:lnTo>
                <a:lnTo>
                  <a:pt x="107" y="837"/>
                </a:lnTo>
                <a:lnTo>
                  <a:pt x="108" y="844"/>
                </a:lnTo>
                <a:lnTo>
                  <a:pt x="109" y="854"/>
                </a:lnTo>
                <a:lnTo>
                  <a:pt x="111" y="868"/>
                </a:lnTo>
                <a:lnTo>
                  <a:pt x="114" y="880"/>
                </a:lnTo>
                <a:lnTo>
                  <a:pt x="116" y="887"/>
                </a:lnTo>
                <a:lnTo>
                  <a:pt x="115" y="892"/>
                </a:lnTo>
                <a:lnTo>
                  <a:pt x="113" y="895"/>
                </a:lnTo>
                <a:lnTo>
                  <a:pt x="111" y="897"/>
                </a:lnTo>
                <a:lnTo>
                  <a:pt x="107" y="899"/>
                </a:lnTo>
                <a:lnTo>
                  <a:pt x="102" y="899"/>
                </a:lnTo>
                <a:lnTo>
                  <a:pt x="96" y="895"/>
                </a:lnTo>
                <a:lnTo>
                  <a:pt x="89" y="889"/>
                </a:lnTo>
                <a:lnTo>
                  <a:pt x="81" y="882"/>
                </a:lnTo>
                <a:lnTo>
                  <a:pt x="75" y="874"/>
                </a:lnTo>
                <a:lnTo>
                  <a:pt x="71" y="867"/>
                </a:lnTo>
                <a:lnTo>
                  <a:pt x="67" y="852"/>
                </a:lnTo>
                <a:lnTo>
                  <a:pt x="66" y="838"/>
                </a:lnTo>
                <a:lnTo>
                  <a:pt x="66" y="817"/>
                </a:lnTo>
                <a:lnTo>
                  <a:pt x="65" y="811"/>
                </a:lnTo>
                <a:lnTo>
                  <a:pt x="63" y="808"/>
                </a:lnTo>
                <a:lnTo>
                  <a:pt x="62" y="807"/>
                </a:lnTo>
                <a:lnTo>
                  <a:pt x="55" y="810"/>
                </a:lnTo>
                <a:lnTo>
                  <a:pt x="47" y="787"/>
                </a:lnTo>
                <a:lnTo>
                  <a:pt x="46" y="775"/>
                </a:lnTo>
                <a:lnTo>
                  <a:pt x="47" y="774"/>
                </a:lnTo>
                <a:lnTo>
                  <a:pt x="51" y="772"/>
                </a:lnTo>
                <a:lnTo>
                  <a:pt x="55" y="768"/>
                </a:lnTo>
                <a:lnTo>
                  <a:pt x="61" y="763"/>
                </a:lnTo>
                <a:lnTo>
                  <a:pt x="64" y="760"/>
                </a:lnTo>
                <a:lnTo>
                  <a:pt x="69" y="757"/>
                </a:lnTo>
                <a:lnTo>
                  <a:pt x="75" y="755"/>
                </a:lnTo>
                <a:lnTo>
                  <a:pt x="81" y="752"/>
                </a:lnTo>
                <a:lnTo>
                  <a:pt x="87" y="744"/>
                </a:lnTo>
                <a:lnTo>
                  <a:pt x="92" y="738"/>
                </a:lnTo>
                <a:lnTo>
                  <a:pt x="98" y="731"/>
                </a:lnTo>
                <a:lnTo>
                  <a:pt x="105" y="723"/>
                </a:lnTo>
                <a:lnTo>
                  <a:pt x="111" y="716"/>
                </a:lnTo>
                <a:lnTo>
                  <a:pt x="116" y="710"/>
                </a:lnTo>
                <a:lnTo>
                  <a:pt x="118" y="701"/>
                </a:lnTo>
                <a:lnTo>
                  <a:pt x="117" y="690"/>
                </a:lnTo>
                <a:lnTo>
                  <a:pt x="116" y="676"/>
                </a:lnTo>
                <a:lnTo>
                  <a:pt x="114" y="661"/>
                </a:lnTo>
                <a:lnTo>
                  <a:pt x="111" y="648"/>
                </a:lnTo>
                <a:lnTo>
                  <a:pt x="109" y="637"/>
                </a:lnTo>
                <a:lnTo>
                  <a:pt x="107" y="630"/>
                </a:lnTo>
                <a:lnTo>
                  <a:pt x="106" y="627"/>
                </a:lnTo>
                <a:lnTo>
                  <a:pt x="106" y="624"/>
                </a:lnTo>
                <a:lnTo>
                  <a:pt x="105" y="616"/>
                </a:lnTo>
                <a:lnTo>
                  <a:pt x="104" y="605"/>
                </a:lnTo>
                <a:lnTo>
                  <a:pt x="102" y="594"/>
                </a:lnTo>
                <a:lnTo>
                  <a:pt x="101" y="583"/>
                </a:lnTo>
                <a:lnTo>
                  <a:pt x="100" y="576"/>
                </a:lnTo>
                <a:lnTo>
                  <a:pt x="98" y="570"/>
                </a:lnTo>
                <a:lnTo>
                  <a:pt x="96" y="563"/>
                </a:lnTo>
                <a:lnTo>
                  <a:pt x="92" y="547"/>
                </a:lnTo>
                <a:lnTo>
                  <a:pt x="91" y="542"/>
                </a:lnTo>
                <a:lnTo>
                  <a:pt x="90" y="540"/>
                </a:lnTo>
                <a:lnTo>
                  <a:pt x="90" y="537"/>
                </a:lnTo>
                <a:lnTo>
                  <a:pt x="88" y="530"/>
                </a:lnTo>
                <a:lnTo>
                  <a:pt x="87" y="519"/>
                </a:lnTo>
                <a:lnTo>
                  <a:pt x="85" y="508"/>
                </a:lnTo>
                <a:lnTo>
                  <a:pt x="83" y="498"/>
                </a:lnTo>
                <a:lnTo>
                  <a:pt x="81" y="490"/>
                </a:lnTo>
                <a:lnTo>
                  <a:pt x="79" y="484"/>
                </a:lnTo>
                <a:lnTo>
                  <a:pt x="75" y="476"/>
                </a:lnTo>
                <a:lnTo>
                  <a:pt x="71" y="467"/>
                </a:lnTo>
                <a:lnTo>
                  <a:pt x="68" y="460"/>
                </a:lnTo>
                <a:lnTo>
                  <a:pt x="64" y="452"/>
                </a:lnTo>
                <a:lnTo>
                  <a:pt x="52" y="440"/>
                </a:lnTo>
                <a:lnTo>
                  <a:pt x="51" y="441"/>
                </a:lnTo>
                <a:lnTo>
                  <a:pt x="47" y="443"/>
                </a:lnTo>
                <a:lnTo>
                  <a:pt x="44" y="444"/>
                </a:lnTo>
                <a:lnTo>
                  <a:pt x="42" y="444"/>
                </a:lnTo>
                <a:lnTo>
                  <a:pt x="39" y="441"/>
                </a:lnTo>
                <a:lnTo>
                  <a:pt x="36" y="434"/>
                </a:lnTo>
                <a:lnTo>
                  <a:pt x="30" y="418"/>
                </a:lnTo>
                <a:lnTo>
                  <a:pt x="27" y="409"/>
                </a:lnTo>
                <a:lnTo>
                  <a:pt x="10" y="370"/>
                </a:lnTo>
                <a:lnTo>
                  <a:pt x="5" y="348"/>
                </a:lnTo>
                <a:lnTo>
                  <a:pt x="5" y="346"/>
                </a:lnTo>
                <a:lnTo>
                  <a:pt x="4" y="340"/>
                </a:lnTo>
                <a:lnTo>
                  <a:pt x="2" y="332"/>
                </a:lnTo>
                <a:lnTo>
                  <a:pt x="0" y="326"/>
                </a:lnTo>
                <a:lnTo>
                  <a:pt x="0" y="320"/>
                </a:lnTo>
                <a:lnTo>
                  <a:pt x="1" y="311"/>
                </a:lnTo>
                <a:lnTo>
                  <a:pt x="3" y="304"/>
                </a:lnTo>
                <a:lnTo>
                  <a:pt x="5" y="298"/>
                </a:lnTo>
                <a:lnTo>
                  <a:pt x="7" y="291"/>
                </a:lnTo>
                <a:lnTo>
                  <a:pt x="9" y="281"/>
                </a:lnTo>
                <a:lnTo>
                  <a:pt x="11" y="269"/>
                </a:lnTo>
                <a:lnTo>
                  <a:pt x="14" y="258"/>
                </a:lnTo>
                <a:lnTo>
                  <a:pt x="16" y="250"/>
                </a:lnTo>
                <a:lnTo>
                  <a:pt x="18" y="241"/>
                </a:lnTo>
                <a:lnTo>
                  <a:pt x="19" y="228"/>
                </a:lnTo>
                <a:lnTo>
                  <a:pt x="20" y="215"/>
                </a:lnTo>
                <a:lnTo>
                  <a:pt x="20" y="206"/>
                </a:lnTo>
                <a:lnTo>
                  <a:pt x="21" y="199"/>
                </a:lnTo>
                <a:lnTo>
                  <a:pt x="24" y="192"/>
                </a:lnTo>
                <a:lnTo>
                  <a:pt x="26" y="185"/>
                </a:lnTo>
                <a:lnTo>
                  <a:pt x="27" y="181"/>
                </a:lnTo>
                <a:lnTo>
                  <a:pt x="28" y="179"/>
                </a:lnTo>
                <a:lnTo>
                  <a:pt x="28" y="178"/>
                </a:lnTo>
                <a:lnTo>
                  <a:pt x="30" y="174"/>
                </a:lnTo>
                <a:lnTo>
                  <a:pt x="30" y="167"/>
                </a:lnTo>
                <a:lnTo>
                  <a:pt x="32" y="163"/>
                </a:lnTo>
                <a:lnTo>
                  <a:pt x="38" y="159"/>
                </a:lnTo>
                <a:lnTo>
                  <a:pt x="45" y="156"/>
                </a:lnTo>
                <a:lnTo>
                  <a:pt x="76" y="146"/>
                </a:lnTo>
                <a:lnTo>
                  <a:pt x="78" y="145"/>
                </a:lnTo>
                <a:lnTo>
                  <a:pt x="83" y="143"/>
                </a:lnTo>
                <a:lnTo>
                  <a:pt x="89" y="141"/>
                </a:lnTo>
                <a:lnTo>
                  <a:pt x="96" y="138"/>
                </a:lnTo>
                <a:lnTo>
                  <a:pt x="100" y="136"/>
                </a:lnTo>
                <a:lnTo>
                  <a:pt x="105" y="132"/>
                </a:lnTo>
                <a:lnTo>
                  <a:pt x="113" y="126"/>
                </a:lnTo>
                <a:lnTo>
                  <a:pt x="115" y="122"/>
                </a:lnTo>
                <a:lnTo>
                  <a:pt x="116" y="118"/>
                </a:lnTo>
                <a:lnTo>
                  <a:pt x="114" y="106"/>
                </a:lnTo>
                <a:lnTo>
                  <a:pt x="112" y="102"/>
                </a:lnTo>
                <a:lnTo>
                  <a:pt x="111" y="97"/>
                </a:lnTo>
                <a:lnTo>
                  <a:pt x="110" y="90"/>
                </a:lnTo>
                <a:lnTo>
                  <a:pt x="110" y="81"/>
                </a:lnTo>
                <a:lnTo>
                  <a:pt x="104" y="78"/>
                </a:lnTo>
                <a:lnTo>
                  <a:pt x="101" y="73"/>
                </a:lnTo>
                <a:lnTo>
                  <a:pt x="99" y="67"/>
                </a:lnTo>
                <a:lnTo>
                  <a:pt x="98" y="62"/>
                </a:lnTo>
                <a:lnTo>
                  <a:pt x="98" y="60"/>
                </a:lnTo>
                <a:lnTo>
                  <a:pt x="99" y="58"/>
                </a:lnTo>
                <a:lnTo>
                  <a:pt x="100" y="58"/>
                </a:lnTo>
                <a:lnTo>
                  <a:pt x="102" y="57"/>
                </a:lnTo>
                <a:lnTo>
                  <a:pt x="105" y="57"/>
                </a:lnTo>
                <a:lnTo>
                  <a:pt x="105" y="54"/>
                </a:lnTo>
                <a:lnTo>
                  <a:pt x="104" y="48"/>
                </a:lnTo>
                <a:lnTo>
                  <a:pt x="103" y="40"/>
                </a:lnTo>
                <a:lnTo>
                  <a:pt x="102" y="34"/>
                </a:lnTo>
                <a:lnTo>
                  <a:pt x="102" y="30"/>
                </a:lnTo>
                <a:lnTo>
                  <a:pt x="104" y="25"/>
                </a:lnTo>
                <a:lnTo>
                  <a:pt x="108" y="20"/>
                </a:lnTo>
                <a:lnTo>
                  <a:pt x="113" y="15"/>
                </a:lnTo>
                <a:lnTo>
                  <a:pt x="119" y="8"/>
                </a:lnTo>
                <a:lnTo>
                  <a:pt x="126" y="3"/>
                </a:lnTo>
                <a:lnTo>
                  <a:pt x="136" y="1"/>
                </a:lnTo>
                <a:lnTo>
                  <a:pt x="145" y="0"/>
                </a:lnTo>
                <a:close/>
              </a:path>
            </a:pathLst>
          </a:custGeom>
          <a:solidFill>
            <a:srgbClr val="9DAC6E"/>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Open Sans"/>
            </a:endParaRPr>
          </a:p>
        </p:txBody>
      </p:sp>
      <p:sp>
        <p:nvSpPr>
          <p:cNvPr id="6" name="Freeform 171">
            <a:extLst>
              <a:ext uri="{FF2B5EF4-FFF2-40B4-BE49-F238E27FC236}">
                <a16:creationId xmlns="" xmlns:a16="http://schemas.microsoft.com/office/drawing/2014/main" id="{9DACAAB1-C545-49B5-8391-BB40A7CB0D91}"/>
              </a:ext>
            </a:extLst>
          </p:cNvPr>
          <p:cNvSpPr>
            <a:spLocks noEditPoints="1"/>
          </p:cNvSpPr>
          <p:nvPr/>
        </p:nvSpPr>
        <p:spPr bwMode="auto">
          <a:xfrm>
            <a:off x="6749095" y="1709154"/>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7" name="TextBox 23">
            <a:extLst>
              <a:ext uri="{FF2B5EF4-FFF2-40B4-BE49-F238E27FC236}">
                <a16:creationId xmlns="" xmlns:a16="http://schemas.microsoft.com/office/drawing/2014/main" id="{AD2F262F-1725-4F09-B953-24A7F0464223}"/>
              </a:ext>
            </a:extLst>
          </p:cNvPr>
          <p:cNvSpPr txBox="1"/>
          <p:nvPr/>
        </p:nvSpPr>
        <p:spPr>
          <a:xfrm>
            <a:off x="7350671" y="1652160"/>
            <a:ext cx="1707519" cy="5110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Professional Business</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Project</a:t>
            </a:r>
          </a:p>
        </p:txBody>
      </p:sp>
      <p:sp>
        <p:nvSpPr>
          <p:cNvPr id="8" name="Rectangle 25">
            <a:extLst>
              <a:ext uri="{FF2B5EF4-FFF2-40B4-BE49-F238E27FC236}">
                <a16:creationId xmlns="" xmlns:a16="http://schemas.microsoft.com/office/drawing/2014/main" id="{41C8C244-BA47-49ED-8F47-5990817F7956}"/>
              </a:ext>
            </a:extLst>
          </p:cNvPr>
          <p:cNvSpPr/>
          <p:nvPr/>
        </p:nvSpPr>
        <p:spPr>
          <a:xfrm>
            <a:off x="6656059" y="2307592"/>
            <a:ext cx="3886043"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9" name="TextBox 27">
            <a:extLst>
              <a:ext uri="{FF2B5EF4-FFF2-40B4-BE49-F238E27FC236}">
                <a16:creationId xmlns="" xmlns:a16="http://schemas.microsoft.com/office/drawing/2014/main" id="{DF4CF336-47D5-4DF4-88ED-D875857DE9A0}"/>
              </a:ext>
            </a:extLst>
          </p:cNvPr>
          <p:cNvSpPr txBox="1"/>
          <p:nvPr/>
        </p:nvSpPr>
        <p:spPr>
          <a:xfrm>
            <a:off x="7350671" y="4693071"/>
            <a:ext cx="1258678" cy="5110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Best Developer</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Department</a:t>
            </a:r>
          </a:p>
        </p:txBody>
      </p:sp>
      <p:sp>
        <p:nvSpPr>
          <p:cNvPr id="10" name="Rectangle 28">
            <a:extLst>
              <a:ext uri="{FF2B5EF4-FFF2-40B4-BE49-F238E27FC236}">
                <a16:creationId xmlns="" xmlns:a16="http://schemas.microsoft.com/office/drawing/2014/main" id="{7343036C-83C1-4646-A557-BB0F34C36D38}"/>
              </a:ext>
            </a:extLst>
          </p:cNvPr>
          <p:cNvSpPr/>
          <p:nvPr/>
        </p:nvSpPr>
        <p:spPr>
          <a:xfrm>
            <a:off x="6656059" y="5348503"/>
            <a:ext cx="3886043"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11" name="TextBox 29">
            <a:extLst>
              <a:ext uri="{FF2B5EF4-FFF2-40B4-BE49-F238E27FC236}">
                <a16:creationId xmlns="" xmlns:a16="http://schemas.microsoft.com/office/drawing/2014/main" id="{12A1440E-E455-4290-B5D1-4BC21208E409}"/>
              </a:ext>
            </a:extLst>
          </p:cNvPr>
          <p:cNvSpPr txBox="1"/>
          <p:nvPr/>
        </p:nvSpPr>
        <p:spPr>
          <a:xfrm>
            <a:off x="7350671" y="3172615"/>
            <a:ext cx="1518364" cy="5110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Essential &amp; Unique</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Consulting</a:t>
            </a:r>
          </a:p>
        </p:txBody>
      </p:sp>
      <p:sp>
        <p:nvSpPr>
          <p:cNvPr id="12" name="Rectangle 33">
            <a:extLst>
              <a:ext uri="{FF2B5EF4-FFF2-40B4-BE49-F238E27FC236}">
                <a16:creationId xmlns="" xmlns:a16="http://schemas.microsoft.com/office/drawing/2014/main" id="{4DEF4754-1A1E-4259-AF7F-A2D70B1997E0}"/>
              </a:ext>
            </a:extLst>
          </p:cNvPr>
          <p:cNvSpPr/>
          <p:nvPr/>
        </p:nvSpPr>
        <p:spPr>
          <a:xfrm>
            <a:off x="6656059" y="3828047"/>
            <a:ext cx="3886043"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13" name="Freeform 173">
            <a:extLst>
              <a:ext uri="{FF2B5EF4-FFF2-40B4-BE49-F238E27FC236}">
                <a16:creationId xmlns="" xmlns:a16="http://schemas.microsoft.com/office/drawing/2014/main" id="{B9C1A334-F9B9-4FB7-9660-D8FFB895E3CC}"/>
              </a:ext>
            </a:extLst>
          </p:cNvPr>
          <p:cNvSpPr>
            <a:spLocks noEditPoints="1"/>
          </p:cNvSpPr>
          <p:nvPr/>
        </p:nvSpPr>
        <p:spPr bwMode="auto">
          <a:xfrm>
            <a:off x="6769155" y="3263066"/>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14" name="Freeform 130">
            <a:extLst>
              <a:ext uri="{FF2B5EF4-FFF2-40B4-BE49-F238E27FC236}">
                <a16:creationId xmlns="" xmlns:a16="http://schemas.microsoft.com/office/drawing/2014/main" id="{2CCAF8B3-08CE-4F84-9BFD-BAEB4905A11B}"/>
              </a:ext>
            </a:extLst>
          </p:cNvPr>
          <p:cNvSpPr>
            <a:spLocks noEditPoints="1"/>
          </p:cNvSpPr>
          <p:nvPr/>
        </p:nvSpPr>
        <p:spPr bwMode="auto">
          <a:xfrm>
            <a:off x="6769155" y="4783522"/>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Tree>
    <p:extLst>
      <p:ext uri="{BB962C8B-B14F-4D97-AF65-F5344CB8AC3E}">
        <p14:creationId xmlns:p14="http://schemas.microsoft.com/office/powerpoint/2010/main" xmlns="" val="171848386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9" presetClass="entr" presetSubtype="0" decel="10000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 calcmode="lin" valueType="num">
                                      <p:cBhvr>
                                        <p:cTn id="18" dur="500" fill="hold"/>
                                        <p:tgtEl>
                                          <p:spTgt spid="4"/>
                                        </p:tgtEl>
                                        <p:attrNameLst>
                                          <p:attrName>style.rotation</p:attrName>
                                        </p:attrNameLst>
                                      </p:cBhvr>
                                      <p:tavLst>
                                        <p:tav tm="0">
                                          <p:val>
                                            <p:fltVal val="360"/>
                                          </p:val>
                                        </p:tav>
                                        <p:tav tm="100000">
                                          <p:val>
                                            <p:fltVal val="0"/>
                                          </p:val>
                                        </p:tav>
                                      </p:tavLst>
                                    </p:anim>
                                    <p:animEffect transition="in" filter="fade">
                                      <p:cBhvr>
                                        <p:cTn id="19" dur="500"/>
                                        <p:tgtEl>
                                          <p:spTgt spid="4"/>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childTnLst>
                          </p:cTn>
                        </p:par>
                        <p:par>
                          <p:cTn id="64" fill="hold">
                            <p:stCondLst>
                              <p:cond delay="6500"/>
                            </p:stCondLst>
                            <p:childTnLst>
                              <p:par>
                                <p:cTn id="65" presetID="22" presetClass="entr" presetSubtype="1"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up)">
                                      <p:cBhvr>
                                        <p:cTn id="6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4" grpId="0">
        <p:bldAsOne/>
      </p:bldGraphic>
      <p:bldP spid="5" grpId="0" animBg="1"/>
      <p:bldP spid="6" grpId="0" animBg="1"/>
      <p:bldP spid="7" grpId="0"/>
      <p:bldP spid="8" grpId="0"/>
      <p:bldP spid="9" grpId="0"/>
      <p:bldP spid="10" grpId="0"/>
      <p:bldP spid="11" grpId="0"/>
      <p:bldP spid="12" grpId="0"/>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未来规划</a:t>
            </a:r>
          </a:p>
        </p:txBody>
      </p:sp>
      <p:pic>
        <p:nvPicPr>
          <p:cNvPr id="10" name="图片 9">
            <a:extLst>
              <a:ext uri="{FF2B5EF4-FFF2-40B4-BE49-F238E27FC236}">
                <a16:creationId xmlns="" xmlns:a16="http://schemas.microsoft.com/office/drawing/2014/main" id="{7498E9E7-7FDA-4515-A537-80CCF3110046}"/>
              </a:ext>
            </a:extLst>
          </p:cNvPr>
          <p:cNvPicPr>
            <a:picLocks noChangeAspect="1"/>
          </p:cNvPicPr>
          <p:nvPr/>
        </p:nvPicPr>
        <p:blipFill>
          <a:blip r:embed="rId3">
            <a:extLst>
              <a:ext uri="{BEBA8EAE-BF5A-486C-A8C5-ECC9F3942E4B}">
                <a14:imgProps xmlns:a14="http://schemas.microsoft.com/office/drawing/2010/main" xmlns="">
                  <a14:imgLayer>
                    <a14:imgEffect>
                      <a14:colorTemperature colorTemp="11200"/>
                    </a14:imgEffect>
                    <a14:imgEffect>
                      <a14:saturation sat="66000"/>
                    </a14:imgEffect>
                  </a14:imgLayer>
                </a14:imgProps>
              </a:ext>
              <a:ext uri="{28A0092B-C50C-407E-A947-70E740481C1C}">
                <a14:useLocalDpi xmlns:a14="http://schemas.microsoft.com/office/drawing/2010/main" xmlns="" val="0"/>
              </a:ext>
            </a:extLst>
          </a:blip>
          <a:srcRect/>
          <a:stretch/>
        </p:blipFill>
        <p:spPr>
          <a:xfrm rot="18099139">
            <a:off x="4431867" y="2288607"/>
            <a:ext cx="3758720" cy="3347609"/>
          </a:xfrm>
          <a:prstGeom prst="rect">
            <a:avLst/>
          </a:prstGeom>
        </p:spPr>
      </p:pic>
      <p:grpSp>
        <p:nvGrpSpPr>
          <p:cNvPr id="12" name="Group 26">
            <a:extLst>
              <a:ext uri="{FF2B5EF4-FFF2-40B4-BE49-F238E27FC236}">
                <a16:creationId xmlns="" xmlns:a16="http://schemas.microsoft.com/office/drawing/2014/main" id="{50554D77-2CD3-4901-AD41-C342FC313044}"/>
              </a:ext>
            </a:extLst>
          </p:cNvPr>
          <p:cNvGrpSpPr/>
          <p:nvPr/>
        </p:nvGrpSpPr>
        <p:grpSpPr>
          <a:xfrm>
            <a:off x="2526147" y="2947469"/>
            <a:ext cx="2413174" cy="393197"/>
            <a:chOff x="1741845" y="2481978"/>
            <a:chExt cx="2880221" cy="393197"/>
          </a:xfrm>
        </p:grpSpPr>
        <p:cxnSp>
          <p:nvCxnSpPr>
            <p:cNvPr id="13" name="Straight Connector 27">
              <a:extLst>
                <a:ext uri="{FF2B5EF4-FFF2-40B4-BE49-F238E27FC236}">
                  <a16:creationId xmlns="" xmlns:a16="http://schemas.microsoft.com/office/drawing/2014/main" id="{49C3A9FA-8E71-4902-8B85-099B3BF9C134}"/>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28">
              <a:extLst>
                <a:ext uri="{FF2B5EF4-FFF2-40B4-BE49-F238E27FC236}">
                  <a16:creationId xmlns="" xmlns:a16="http://schemas.microsoft.com/office/drawing/2014/main" id="{201AE1A9-12EA-4B68-8936-248B8EB45560}"/>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5" name="Title 20">
            <a:extLst>
              <a:ext uri="{FF2B5EF4-FFF2-40B4-BE49-F238E27FC236}">
                <a16:creationId xmlns="" xmlns:a16="http://schemas.microsoft.com/office/drawing/2014/main" id="{01D85CEA-E0C5-47AD-8F26-9B030EAD711F}"/>
              </a:ext>
            </a:extLst>
          </p:cNvPr>
          <p:cNvSpPr txBox="1"/>
          <p:nvPr/>
        </p:nvSpPr>
        <p:spPr>
          <a:xfrm>
            <a:off x="2538980" y="2632947"/>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16" name="Title 20">
            <a:extLst>
              <a:ext uri="{FF2B5EF4-FFF2-40B4-BE49-F238E27FC236}">
                <a16:creationId xmlns="" xmlns:a16="http://schemas.microsoft.com/office/drawing/2014/main" id="{F1378D54-8B7F-4273-8131-CA4C1C706222}"/>
              </a:ext>
            </a:extLst>
          </p:cNvPr>
          <p:cNvSpPr txBox="1"/>
          <p:nvPr/>
        </p:nvSpPr>
        <p:spPr>
          <a:xfrm>
            <a:off x="2426212" y="3054770"/>
            <a:ext cx="2222905"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Group 26">
            <a:extLst>
              <a:ext uri="{FF2B5EF4-FFF2-40B4-BE49-F238E27FC236}">
                <a16:creationId xmlns="" xmlns:a16="http://schemas.microsoft.com/office/drawing/2014/main" id="{65F4F441-FB98-4FEA-821B-FD60D5EEA211}"/>
              </a:ext>
            </a:extLst>
          </p:cNvPr>
          <p:cNvGrpSpPr/>
          <p:nvPr/>
        </p:nvGrpSpPr>
        <p:grpSpPr>
          <a:xfrm>
            <a:off x="2699488" y="4950374"/>
            <a:ext cx="2413174" cy="393197"/>
            <a:chOff x="1741845" y="2481978"/>
            <a:chExt cx="2880221" cy="393197"/>
          </a:xfrm>
        </p:grpSpPr>
        <p:cxnSp>
          <p:nvCxnSpPr>
            <p:cNvPr id="18" name="Straight Connector 27">
              <a:extLst>
                <a:ext uri="{FF2B5EF4-FFF2-40B4-BE49-F238E27FC236}">
                  <a16:creationId xmlns="" xmlns:a16="http://schemas.microsoft.com/office/drawing/2014/main" id="{B4FBD7D7-62F7-4251-AEB6-3FC6589DBD80}"/>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28">
              <a:extLst>
                <a:ext uri="{FF2B5EF4-FFF2-40B4-BE49-F238E27FC236}">
                  <a16:creationId xmlns="" xmlns:a16="http://schemas.microsoft.com/office/drawing/2014/main" id="{36E624D7-A1A9-49BF-AD17-4405B90ADB55}"/>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0" name="Title 20">
            <a:extLst>
              <a:ext uri="{FF2B5EF4-FFF2-40B4-BE49-F238E27FC236}">
                <a16:creationId xmlns="" xmlns:a16="http://schemas.microsoft.com/office/drawing/2014/main" id="{886C8E0C-3A50-4206-889F-36FEBF687164}"/>
              </a:ext>
            </a:extLst>
          </p:cNvPr>
          <p:cNvSpPr txBox="1"/>
          <p:nvPr/>
        </p:nvSpPr>
        <p:spPr>
          <a:xfrm>
            <a:off x="2712321" y="4635852"/>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21" name="Title 20">
            <a:extLst>
              <a:ext uri="{FF2B5EF4-FFF2-40B4-BE49-F238E27FC236}">
                <a16:creationId xmlns="" xmlns:a16="http://schemas.microsoft.com/office/drawing/2014/main" id="{A57F494D-0056-4C34-8551-891278D23063}"/>
              </a:ext>
            </a:extLst>
          </p:cNvPr>
          <p:cNvSpPr txBox="1"/>
          <p:nvPr/>
        </p:nvSpPr>
        <p:spPr>
          <a:xfrm>
            <a:off x="2579162" y="5047819"/>
            <a:ext cx="2387848"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Group 26">
            <a:extLst>
              <a:ext uri="{FF2B5EF4-FFF2-40B4-BE49-F238E27FC236}">
                <a16:creationId xmlns="" xmlns:a16="http://schemas.microsoft.com/office/drawing/2014/main" id="{D22237FA-A332-4045-BB7A-B23E32FE89DD}"/>
              </a:ext>
            </a:extLst>
          </p:cNvPr>
          <p:cNvGrpSpPr/>
          <p:nvPr/>
        </p:nvGrpSpPr>
        <p:grpSpPr>
          <a:xfrm flipH="1">
            <a:off x="7264878" y="1839606"/>
            <a:ext cx="2322245" cy="477636"/>
            <a:chOff x="1741845" y="2481978"/>
            <a:chExt cx="2880221" cy="393197"/>
          </a:xfrm>
        </p:grpSpPr>
        <p:cxnSp>
          <p:nvCxnSpPr>
            <p:cNvPr id="23" name="Straight Connector 27">
              <a:extLst>
                <a:ext uri="{FF2B5EF4-FFF2-40B4-BE49-F238E27FC236}">
                  <a16:creationId xmlns="" xmlns:a16="http://schemas.microsoft.com/office/drawing/2014/main" id="{0444D4CE-3306-4621-A0E4-A2DA9B9B9250}"/>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8">
              <a:extLst>
                <a:ext uri="{FF2B5EF4-FFF2-40B4-BE49-F238E27FC236}">
                  <a16:creationId xmlns="" xmlns:a16="http://schemas.microsoft.com/office/drawing/2014/main" id="{F8B197FC-32BA-4DF6-BDD3-36395815823C}"/>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itle 20">
            <a:extLst>
              <a:ext uri="{FF2B5EF4-FFF2-40B4-BE49-F238E27FC236}">
                <a16:creationId xmlns="" xmlns:a16="http://schemas.microsoft.com/office/drawing/2014/main" id="{A1577C2E-325B-4670-BFFE-3191C4C3C3BD}"/>
              </a:ext>
            </a:extLst>
          </p:cNvPr>
          <p:cNvSpPr txBox="1"/>
          <p:nvPr/>
        </p:nvSpPr>
        <p:spPr>
          <a:xfrm>
            <a:off x="8324222" y="1484259"/>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30" name="Title 20">
            <a:extLst>
              <a:ext uri="{FF2B5EF4-FFF2-40B4-BE49-F238E27FC236}">
                <a16:creationId xmlns="" xmlns:a16="http://schemas.microsoft.com/office/drawing/2014/main" id="{5E58A322-A8F2-45B7-89E7-A43E6FA9265E}"/>
              </a:ext>
            </a:extLst>
          </p:cNvPr>
          <p:cNvSpPr txBox="1"/>
          <p:nvPr/>
        </p:nvSpPr>
        <p:spPr>
          <a:xfrm>
            <a:off x="7924974" y="1966325"/>
            <a:ext cx="2221284"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Group 26">
            <a:extLst>
              <a:ext uri="{FF2B5EF4-FFF2-40B4-BE49-F238E27FC236}">
                <a16:creationId xmlns="" xmlns:a16="http://schemas.microsoft.com/office/drawing/2014/main" id="{AD2B3248-F2E0-4597-8CA8-6E680344F26B}"/>
              </a:ext>
            </a:extLst>
          </p:cNvPr>
          <p:cNvGrpSpPr/>
          <p:nvPr/>
        </p:nvGrpSpPr>
        <p:grpSpPr>
          <a:xfrm flipH="1">
            <a:off x="7079340" y="4331547"/>
            <a:ext cx="2932083" cy="618827"/>
            <a:chOff x="1741845" y="2481978"/>
            <a:chExt cx="2880221" cy="393197"/>
          </a:xfrm>
        </p:grpSpPr>
        <p:cxnSp>
          <p:nvCxnSpPr>
            <p:cNvPr id="32" name="Straight Connector 27">
              <a:extLst>
                <a:ext uri="{FF2B5EF4-FFF2-40B4-BE49-F238E27FC236}">
                  <a16:creationId xmlns="" xmlns:a16="http://schemas.microsoft.com/office/drawing/2014/main" id="{461AA8E5-9294-45FD-801A-6223CCE95B45}"/>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 xmlns:a16="http://schemas.microsoft.com/office/drawing/2014/main" id="{C2B6921A-EAA3-4FC1-B0F2-DE38B6CAD916}"/>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4" name="Title 20">
            <a:extLst>
              <a:ext uri="{FF2B5EF4-FFF2-40B4-BE49-F238E27FC236}">
                <a16:creationId xmlns="" xmlns:a16="http://schemas.microsoft.com/office/drawing/2014/main" id="{E05FA546-8426-43E0-88E7-571FF35C2EBD}"/>
              </a:ext>
            </a:extLst>
          </p:cNvPr>
          <p:cNvSpPr txBox="1"/>
          <p:nvPr/>
        </p:nvSpPr>
        <p:spPr>
          <a:xfrm>
            <a:off x="8748521" y="3976201"/>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35" name="Title 20">
            <a:extLst>
              <a:ext uri="{FF2B5EF4-FFF2-40B4-BE49-F238E27FC236}">
                <a16:creationId xmlns="" xmlns:a16="http://schemas.microsoft.com/office/drawing/2014/main" id="{4A41D21B-1912-43C1-AA28-667C4B44B577}"/>
              </a:ext>
            </a:extLst>
          </p:cNvPr>
          <p:cNvSpPr txBox="1"/>
          <p:nvPr/>
        </p:nvSpPr>
        <p:spPr>
          <a:xfrm>
            <a:off x="8146874" y="4480614"/>
            <a:ext cx="2257949"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53294288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2"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right)">
                                      <p:cBhvr>
                                        <p:cTn id="33" dur="500"/>
                                        <p:tgtEl>
                                          <p:spTgt spid="1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par>
                          <p:cTn id="41" fill="hold">
                            <p:stCondLst>
                              <p:cond delay="4500"/>
                            </p:stCondLst>
                            <p:childTnLst>
                              <p:par>
                                <p:cTn id="42" presetID="22" presetClass="entr" presetSubtype="8"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5500"/>
                            </p:stCondLst>
                            <p:childTnLst>
                              <p:par>
                                <p:cTn id="53" presetID="22" presetClass="entr" presetSubtype="8"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6" grpId="0"/>
      <p:bldP spid="20" grpId="0"/>
      <p:bldP spid="21" grpId="0"/>
      <p:bldP spid="25" grpId="0"/>
      <p:bldP spid="30"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未来规划</a:t>
            </a:r>
          </a:p>
        </p:txBody>
      </p:sp>
      <p:sp>
        <p:nvSpPr>
          <p:cNvPr id="5" name="Freeform 5">
            <a:extLst>
              <a:ext uri="{FF2B5EF4-FFF2-40B4-BE49-F238E27FC236}">
                <a16:creationId xmlns="" xmlns:a16="http://schemas.microsoft.com/office/drawing/2014/main" id="{B7D032D0-ACC9-46AB-922A-5A9ADD201DB7}"/>
              </a:ext>
            </a:extLst>
          </p:cNvPr>
          <p:cNvSpPr>
            <a:spLocks noEditPoints="1"/>
          </p:cNvSpPr>
          <p:nvPr/>
        </p:nvSpPr>
        <p:spPr bwMode="auto">
          <a:xfrm>
            <a:off x="6646882" y="1978898"/>
            <a:ext cx="967436" cy="3460958"/>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solidFill>
            <a:srgbClr val="9DAC6E"/>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nvGrpSpPr>
          <p:cNvPr id="6" name="Group 79">
            <a:extLst>
              <a:ext uri="{FF2B5EF4-FFF2-40B4-BE49-F238E27FC236}">
                <a16:creationId xmlns="" xmlns:a16="http://schemas.microsoft.com/office/drawing/2014/main" id="{FF256895-989E-4D89-B6AD-AEAF853F0FD4}"/>
              </a:ext>
            </a:extLst>
          </p:cNvPr>
          <p:cNvGrpSpPr/>
          <p:nvPr/>
        </p:nvGrpSpPr>
        <p:grpSpPr>
          <a:xfrm>
            <a:off x="9228310" y="2074506"/>
            <a:ext cx="794842" cy="3297448"/>
            <a:chOff x="1858693" y="1193726"/>
            <a:chExt cx="593901" cy="2463832"/>
          </a:xfrm>
          <a:solidFill>
            <a:srgbClr val="9DAC6E"/>
          </a:solidFill>
        </p:grpSpPr>
        <p:sp>
          <p:nvSpPr>
            <p:cNvPr id="10" name="Freeform 7">
              <a:extLst>
                <a:ext uri="{FF2B5EF4-FFF2-40B4-BE49-F238E27FC236}">
                  <a16:creationId xmlns="" xmlns:a16="http://schemas.microsoft.com/office/drawing/2014/main" id="{2F3BB962-688E-47D5-857D-4170A7E47DE0}"/>
                </a:ext>
              </a:extLst>
            </p:cNvPr>
            <p:cNvSpPr>
              <a:spLocks/>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11" name="Freeform 8">
              <a:extLst>
                <a:ext uri="{FF2B5EF4-FFF2-40B4-BE49-F238E27FC236}">
                  <a16:creationId xmlns="" xmlns:a16="http://schemas.microsoft.com/office/drawing/2014/main" id="{14BE4B18-D948-4288-A6D1-54BA0D76874A}"/>
                </a:ext>
              </a:extLst>
            </p:cNvPr>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7" name="Group 82">
            <a:extLst>
              <a:ext uri="{FF2B5EF4-FFF2-40B4-BE49-F238E27FC236}">
                <a16:creationId xmlns="" xmlns:a16="http://schemas.microsoft.com/office/drawing/2014/main" id="{15929BE5-B570-4085-B40A-271F0D77B7B3}"/>
              </a:ext>
            </a:extLst>
          </p:cNvPr>
          <p:cNvGrpSpPr/>
          <p:nvPr/>
        </p:nvGrpSpPr>
        <p:grpSpPr>
          <a:xfrm>
            <a:off x="7889792" y="2074506"/>
            <a:ext cx="975777" cy="3361474"/>
            <a:chOff x="5075236" y="1428742"/>
            <a:chExt cx="360363" cy="1241426"/>
          </a:xfrm>
          <a:solidFill>
            <a:srgbClr val="9DAC6E"/>
          </a:solidFill>
        </p:grpSpPr>
        <p:sp>
          <p:nvSpPr>
            <p:cNvPr id="8" name="Freeform 18">
              <a:extLst>
                <a:ext uri="{FF2B5EF4-FFF2-40B4-BE49-F238E27FC236}">
                  <a16:creationId xmlns="" xmlns:a16="http://schemas.microsoft.com/office/drawing/2014/main" id="{54B7DBC5-62DA-400A-86D3-2025A432D48C}"/>
                </a:ext>
              </a:extLst>
            </p:cNvPr>
            <p:cNvSpPr>
              <a:spLocks/>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9" name="Freeform 19">
              <a:extLst>
                <a:ext uri="{FF2B5EF4-FFF2-40B4-BE49-F238E27FC236}">
                  <a16:creationId xmlns="" xmlns:a16="http://schemas.microsoft.com/office/drawing/2014/main" id="{7984C739-51CD-4A3F-9B93-1A9AD6519CB7}"/>
                </a:ext>
              </a:extLst>
            </p:cNvPr>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12" name="组合 11">
            <a:extLst>
              <a:ext uri="{FF2B5EF4-FFF2-40B4-BE49-F238E27FC236}">
                <a16:creationId xmlns="" xmlns:a16="http://schemas.microsoft.com/office/drawing/2014/main" id="{4DDE05F2-B19F-4D90-A20A-90E713AFC3E9}"/>
              </a:ext>
            </a:extLst>
          </p:cNvPr>
          <p:cNvGrpSpPr/>
          <p:nvPr/>
        </p:nvGrpSpPr>
        <p:grpSpPr>
          <a:xfrm>
            <a:off x="2168848" y="2388177"/>
            <a:ext cx="3273146" cy="3323069"/>
            <a:chOff x="-233612" y="1905001"/>
            <a:chExt cx="3273146" cy="3323069"/>
          </a:xfrm>
        </p:grpSpPr>
        <p:sp>
          <p:nvSpPr>
            <p:cNvPr id="13" name="Rectangle 90">
              <a:extLst>
                <a:ext uri="{FF2B5EF4-FFF2-40B4-BE49-F238E27FC236}">
                  <a16:creationId xmlns="" xmlns:a16="http://schemas.microsoft.com/office/drawing/2014/main" id="{C7F78FF2-1D67-4AA8-860D-F01D5E342531}"/>
                </a:ext>
              </a:extLst>
            </p:cNvPr>
            <p:cNvSpPr/>
            <p:nvPr/>
          </p:nvSpPr>
          <p:spPr bwMode="auto">
            <a:xfrm>
              <a:off x="-233612" y="2148419"/>
              <a:ext cx="2900613" cy="475515"/>
            </a:xfrm>
            <a:prstGeom prst="rect">
              <a:avLst/>
            </a:prstGeom>
          </p:spPr>
          <p:txBody>
            <a:bodyPr wrap="square">
              <a:spAutoFit/>
            </a:bodyPr>
            <a:lstStyle/>
            <a:p>
              <a:pPr algn="r" fontAlgn="auto">
                <a:lnSpc>
                  <a:spcPct val="130000"/>
                </a:lnSpc>
                <a:spcBef>
                  <a:spcPts val="0"/>
                </a:spcBef>
                <a:spcAft>
                  <a:spcPts val="0"/>
                </a:spcAft>
                <a:defRPr/>
              </a:pP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Lorem ipsum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Mi'zhi'wang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sit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amet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contur</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adipiscing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elit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Nulla</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volutpat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dui at fermentum.</a:t>
              </a:r>
            </a:p>
          </p:txBody>
        </p:sp>
        <p:sp>
          <p:nvSpPr>
            <p:cNvPr id="14" name="Rectangle 91">
              <a:extLst>
                <a:ext uri="{FF2B5EF4-FFF2-40B4-BE49-F238E27FC236}">
                  <a16:creationId xmlns="" xmlns:a16="http://schemas.microsoft.com/office/drawing/2014/main" id="{5E2D3235-79AF-4CBD-9784-102D429B586B}"/>
                </a:ext>
              </a:extLst>
            </p:cNvPr>
            <p:cNvSpPr/>
            <p:nvPr/>
          </p:nvSpPr>
          <p:spPr bwMode="auto">
            <a:xfrm>
              <a:off x="1493928" y="1905001"/>
              <a:ext cx="1185774" cy="338554"/>
            </a:xfrm>
            <a:prstGeom prst="rect">
              <a:avLst/>
            </a:prstGeom>
          </p:spPr>
          <p:txBody>
            <a:bodyPr wrap="square">
              <a:spAutoFit/>
            </a:bodyPr>
            <a:lstStyle/>
            <a:p>
              <a:pPr algn="r" fontAlgn="auto">
                <a:spcBef>
                  <a:spcPts val="0"/>
                </a:spcBef>
                <a:spcAft>
                  <a:spcPts val="0"/>
                </a:spcAft>
                <a:defRPr/>
              </a:pP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PEOPLE 1</a:t>
              </a:r>
            </a:p>
          </p:txBody>
        </p:sp>
        <p:sp>
          <p:nvSpPr>
            <p:cNvPr id="15" name="Oval 96">
              <a:extLst>
                <a:ext uri="{FF2B5EF4-FFF2-40B4-BE49-F238E27FC236}">
                  <a16:creationId xmlns="" xmlns:a16="http://schemas.microsoft.com/office/drawing/2014/main" id="{E6F43299-063C-47AA-8FAA-E1231EC61B6D}"/>
                </a:ext>
              </a:extLst>
            </p:cNvPr>
            <p:cNvSpPr/>
            <p:nvPr/>
          </p:nvSpPr>
          <p:spPr bwMode="auto">
            <a:xfrm>
              <a:off x="2868085" y="2000251"/>
              <a:ext cx="171449" cy="1714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6" name="Rectangle 92">
              <a:extLst>
                <a:ext uri="{FF2B5EF4-FFF2-40B4-BE49-F238E27FC236}">
                  <a16:creationId xmlns="" xmlns:a16="http://schemas.microsoft.com/office/drawing/2014/main" id="{5824DC1C-8049-47F0-941D-B84009DA5FF3}"/>
                </a:ext>
              </a:extLst>
            </p:cNvPr>
            <p:cNvSpPr/>
            <p:nvPr/>
          </p:nvSpPr>
          <p:spPr bwMode="auto">
            <a:xfrm>
              <a:off x="-233612" y="3326366"/>
              <a:ext cx="2900613" cy="475515"/>
            </a:xfrm>
            <a:prstGeom prst="rect">
              <a:avLst/>
            </a:prstGeom>
          </p:spPr>
          <p:txBody>
            <a:bodyPr wrap="square">
              <a:spAutoFit/>
            </a:bodyPr>
            <a:lstStyle/>
            <a:p>
              <a:pPr algn="r" fontAlgn="auto">
                <a:lnSpc>
                  <a:spcPct val="130000"/>
                </a:lnSpc>
                <a:spcBef>
                  <a:spcPts val="0"/>
                </a:spcBef>
                <a:spcAft>
                  <a:spcPts val="0"/>
                </a:spcAft>
                <a:defRPr/>
              </a:pP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Lorem ipsum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Mi'zhi'wang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sit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amet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contur</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adipiscing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elit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Nulla</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volutpat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dui at fermentum.</a:t>
              </a:r>
            </a:p>
          </p:txBody>
        </p:sp>
        <p:sp>
          <p:nvSpPr>
            <p:cNvPr id="17" name="Rectangle 93">
              <a:extLst>
                <a:ext uri="{FF2B5EF4-FFF2-40B4-BE49-F238E27FC236}">
                  <a16:creationId xmlns="" xmlns:a16="http://schemas.microsoft.com/office/drawing/2014/main" id="{2867B4D2-C33F-4DFF-B12B-BC9869B0AFC3}"/>
                </a:ext>
              </a:extLst>
            </p:cNvPr>
            <p:cNvSpPr/>
            <p:nvPr/>
          </p:nvSpPr>
          <p:spPr bwMode="auto">
            <a:xfrm>
              <a:off x="1432618" y="3082948"/>
              <a:ext cx="1247083" cy="338554"/>
            </a:xfrm>
            <a:prstGeom prst="rect">
              <a:avLst/>
            </a:prstGeom>
          </p:spPr>
          <p:txBody>
            <a:bodyPr wrap="square">
              <a:spAutoFit/>
            </a:bodyPr>
            <a:lstStyle/>
            <a:p>
              <a:pPr algn="r" fontAlgn="auto">
                <a:spcBef>
                  <a:spcPts val="0"/>
                </a:spcBef>
                <a:spcAft>
                  <a:spcPts val="0"/>
                </a:spcAft>
                <a:defRPr/>
              </a:pP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PEOPLE 2</a:t>
              </a:r>
            </a:p>
          </p:txBody>
        </p:sp>
        <p:sp>
          <p:nvSpPr>
            <p:cNvPr id="18" name="Oval 97">
              <a:extLst>
                <a:ext uri="{FF2B5EF4-FFF2-40B4-BE49-F238E27FC236}">
                  <a16:creationId xmlns="" xmlns:a16="http://schemas.microsoft.com/office/drawing/2014/main" id="{87A0B206-EF24-4909-8FA1-0658EC574203}"/>
                </a:ext>
              </a:extLst>
            </p:cNvPr>
            <p:cNvSpPr/>
            <p:nvPr/>
          </p:nvSpPr>
          <p:spPr bwMode="auto">
            <a:xfrm>
              <a:off x="2868085" y="3429000"/>
              <a:ext cx="171449" cy="1714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9" name="Rectangle 94">
              <a:extLst>
                <a:ext uri="{FF2B5EF4-FFF2-40B4-BE49-F238E27FC236}">
                  <a16:creationId xmlns="" xmlns:a16="http://schemas.microsoft.com/office/drawing/2014/main" id="{428E07B0-E0AA-46D4-A6CA-4013E832D925}"/>
                </a:ext>
              </a:extLst>
            </p:cNvPr>
            <p:cNvSpPr/>
            <p:nvPr/>
          </p:nvSpPr>
          <p:spPr bwMode="auto">
            <a:xfrm>
              <a:off x="-233612" y="4752555"/>
              <a:ext cx="2900613" cy="475515"/>
            </a:xfrm>
            <a:prstGeom prst="rect">
              <a:avLst/>
            </a:prstGeom>
          </p:spPr>
          <p:txBody>
            <a:bodyPr wrap="square">
              <a:spAutoFit/>
            </a:bodyPr>
            <a:lstStyle/>
            <a:p>
              <a:pPr algn="r" fontAlgn="auto">
                <a:lnSpc>
                  <a:spcPct val="130000"/>
                </a:lnSpc>
                <a:spcBef>
                  <a:spcPts val="0"/>
                </a:spcBef>
                <a:spcAft>
                  <a:spcPts val="0"/>
                </a:spcAft>
                <a:defRPr/>
              </a:pP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Lorem ipsum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Mi'zhi'wang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sit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amet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contur</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adipiscing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elit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Nulla</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volutpat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dui at fermentum.</a:t>
              </a:r>
            </a:p>
          </p:txBody>
        </p:sp>
        <p:sp>
          <p:nvSpPr>
            <p:cNvPr id="20" name="Rectangle 95">
              <a:extLst>
                <a:ext uri="{FF2B5EF4-FFF2-40B4-BE49-F238E27FC236}">
                  <a16:creationId xmlns="" xmlns:a16="http://schemas.microsoft.com/office/drawing/2014/main" id="{987204E8-F27C-460A-8E14-294DC3D87E3F}"/>
                </a:ext>
              </a:extLst>
            </p:cNvPr>
            <p:cNvSpPr/>
            <p:nvPr/>
          </p:nvSpPr>
          <p:spPr bwMode="auto">
            <a:xfrm>
              <a:off x="1422400" y="4509137"/>
              <a:ext cx="1257301" cy="338554"/>
            </a:xfrm>
            <a:prstGeom prst="rect">
              <a:avLst/>
            </a:prstGeom>
          </p:spPr>
          <p:txBody>
            <a:bodyPr wrap="square">
              <a:spAutoFit/>
            </a:bodyPr>
            <a:lstStyle/>
            <a:p>
              <a:pPr algn="r" fontAlgn="auto">
                <a:spcBef>
                  <a:spcPts val="0"/>
                </a:spcBef>
                <a:spcAft>
                  <a:spcPts val="0"/>
                </a:spcAft>
                <a:defRPr/>
              </a:pP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PEOPLE 3</a:t>
              </a:r>
            </a:p>
          </p:txBody>
        </p:sp>
        <p:sp>
          <p:nvSpPr>
            <p:cNvPr id="21" name="Oval 98">
              <a:extLst>
                <a:ext uri="{FF2B5EF4-FFF2-40B4-BE49-F238E27FC236}">
                  <a16:creationId xmlns="" xmlns:a16="http://schemas.microsoft.com/office/drawing/2014/main" id="{034EDA98-9C14-4706-91D9-E37804D28209}"/>
                </a:ext>
              </a:extLst>
            </p:cNvPr>
            <p:cNvSpPr/>
            <p:nvPr/>
          </p:nvSpPr>
          <p:spPr bwMode="auto">
            <a:xfrm>
              <a:off x="2868085" y="4836585"/>
              <a:ext cx="171449" cy="1693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grpSp>
          <p:nvGrpSpPr>
            <p:cNvPr id="22" name="Group 33">
              <a:extLst>
                <a:ext uri="{FF2B5EF4-FFF2-40B4-BE49-F238E27FC236}">
                  <a16:creationId xmlns="" xmlns:a16="http://schemas.microsoft.com/office/drawing/2014/main" id="{44FB4620-D894-4771-A800-F53ACA487DBA}"/>
                </a:ext>
              </a:extLst>
            </p:cNvPr>
            <p:cNvGrpSpPr>
              <a:grpSpLocks/>
            </p:cNvGrpSpPr>
            <p:nvPr/>
          </p:nvGrpSpPr>
          <p:grpSpPr bwMode="auto">
            <a:xfrm>
              <a:off x="2952751" y="2171701"/>
              <a:ext cx="2116" cy="2664884"/>
              <a:chOff x="2214545" y="1628769"/>
              <a:chExt cx="1589" cy="1999284"/>
            </a:xfrm>
            <a:solidFill>
              <a:schemeClr val="tx1">
                <a:lumMod val="75000"/>
                <a:lumOff val="25000"/>
              </a:schemeClr>
            </a:solidFill>
          </p:grpSpPr>
          <p:cxnSp>
            <p:nvCxnSpPr>
              <p:cNvPr id="23" name="Straight Connector 100">
                <a:extLst>
                  <a:ext uri="{FF2B5EF4-FFF2-40B4-BE49-F238E27FC236}">
                    <a16:creationId xmlns="" xmlns:a16="http://schemas.microsoft.com/office/drawing/2014/main" id="{35C92724-7A58-4A92-90AC-9B8AD03AF6BA}"/>
                  </a:ext>
                </a:extLst>
              </p:cNvPr>
              <p:cNvCxnSpPr>
                <a:stCxn id="15" idx="4"/>
                <a:endCxn id="18" idx="0"/>
              </p:cNvCxnSpPr>
              <p:nvPr/>
            </p:nvCxnSpPr>
            <p:spPr>
              <a:xfrm rot="5400000">
                <a:off x="1743706" y="2099608"/>
                <a:ext cx="94326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04">
                <a:extLst>
                  <a:ext uri="{FF2B5EF4-FFF2-40B4-BE49-F238E27FC236}">
                    <a16:creationId xmlns="" xmlns:a16="http://schemas.microsoft.com/office/drawing/2014/main" id="{E4BD4C53-6D30-43BE-AEF4-06A963FAC955}"/>
                  </a:ext>
                </a:extLst>
              </p:cNvPr>
              <p:cNvCxnSpPr>
                <a:stCxn id="18" idx="4"/>
                <a:endCxn id="21" idx="0"/>
              </p:cNvCxnSpPr>
              <p:nvPr/>
            </p:nvCxnSpPr>
            <p:spPr>
              <a:xfrm rot="5400000">
                <a:off x="1751646" y="3163564"/>
                <a:ext cx="92738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xmlns="" val="147657375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500" fill="hold"/>
                                        <p:tgtEl>
                                          <p:spTgt spid="5"/>
                                        </p:tgtEl>
                                        <p:attrNameLst>
                                          <p:attrName>ppt_x</p:attrName>
                                        </p:attrNameLst>
                                      </p:cBhvr>
                                      <p:tavLst>
                                        <p:tav tm="0">
                                          <p:val>
                                            <p:strVal val="1+#ppt_w/2"/>
                                          </p:val>
                                        </p:tav>
                                        <p:tav tm="100000">
                                          <p:val>
                                            <p:strVal val="#ppt_x"/>
                                          </p:val>
                                        </p:tav>
                                      </p:tavLst>
                                    </p:anim>
                                    <p:anim calcmode="lin" valueType="num">
                                      <p:cBhvr additive="base">
                                        <p:cTn id="17" dur="1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1+#ppt_w/2"/>
                                          </p:val>
                                        </p:tav>
                                        <p:tav tm="100000">
                                          <p:val>
                                            <p:strVal val="#ppt_x"/>
                                          </p:val>
                                        </p:tav>
                                      </p:tavLst>
                                    </p:anim>
                                    <p:anim calcmode="lin" valueType="num">
                                      <p:cBhvr additive="base">
                                        <p:cTn id="21" dur="1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10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500" fill="hold"/>
                                        <p:tgtEl>
                                          <p:spTgt spid="6"/>
                                        </p:tgtEl>
                                        <p:attrNameLst>
                                          <p:attrName>ppt_x</p:attrName>
                                        </p:attrNameLst>
                                      </p:cBhvr>
                                      <p:tavLst>
                                        <p:tav tm="0">
                                          <p:val>
                                            <p:strVal val="1+#ppt_w/2"/>
                                          </p:val>
                                        </p:tav>
                                        <p:tav tm="100000">
                                          <p:val>
                                            <p:strVal val="#ppt_x"/>
                                          </p:val>
                                        </p:tav>
                                      </p:tavLst>
                                    </p:anim>
                                    <p:anim calcmode="lin" valueType="num">
                                      <p:cBhvr additive="base">
                                        <p:cTn id="25" dur="1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17" presetClass="entr" presetSubtype="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ppt_x</p:attrName>
                                        </p:attrNameLst>
                                      </p:cBhvr>
                                      <p:tavLst>
                                        <p:tav tm="0">
                                          <p:val>
                                            <p:strVal val="#ppt_x+#ppt_w/2"/>
                                          </p:val>
                                        </p:tav>
                                        <p:tav tm="100000">
                                          <p:val>
                                            <p:strVal val="#ppt_x"/>
                                          </p:val>
                                        </p:tav>
                                      </p:tavLst>
                                    </p:anim>
                                    <p:anim calcmode="lin" valueType="num">
                                      <p:cBhvr>
                                        <p:cTn id="30" dur="1000" fill="hold"/>
                                        <p:tgtEl>
                                          <p:spTgt spid="12"/>
                                        </p:tgtEl>
                                        <p:attrNameLst>
                                          <p:attrName>ppt_y</p:attrName>
                                        </p:attrNameLst>
                                      </p:cBhvr>
                                      <p:tavLst>
                                        <p:tav tm="0">
                                          <p:val>
                                            <p:strVal val="#ppt_y"/>
                                          </p:val>
                                        </p:tav>
                                        <p:tav tm="100000">
                                          <p:val>
                                            <p:strVal val="#ppt_y"/>
                                          </p:val>
                                        </p:tav>
                                      </p:tavLst>
                                    </p:anim>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未来规划</a:t>
            </a:r>
          </a:p>
        </p:txBody>
      </p:sp>
      <p:sp>
        <p:nvSpPr>
          <p:cNvPr id="29" name="Oval 3">
            <a:extLst>
              <a:ext uri="{FF2B5EF4-FFF2-40B4-BE49-F238E27FC236}">
                <a16:creationId xmlns="" xmlns:a16="http://schemas.microsoft.com/office/drawing/2014/main" id="{4050617A-DCBE-4CAF-98A8-8F6089B95210}"/>
              </a:ext>
            </a:extLst>
          </p:cNvPr>
          <p:cNvSpPr/>
          <p:nvPr/>
        </p:nvSpPr>
        <p:spPr>
          <a:xfrm>
            <a:off x="1865945" y="2348880"/>
            <a:ext cx="2160240" cy="2160240"/>
          </a:xfrm>
          <a:prstGeom prst="ellipse">
            <a:avLst/>
          </a:prstGeom>
          <a:noFill/>
          <a:ln w="69850">
            <a:solidFill>
              <a:srgbClr val="B2B2B2">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0" name="Arc 4">
            <a:extLst>
              <a:ext uri="{FF2B5EF4-FFF2-40B4-BE49-F238E27FC236}">
                <a16:creationId xmlns="" xmlns:a16="http://schemas.microsoft.com/office/drawing/2014/main" id="{8D6459AB-9820-40E1-B48A-F33F829E21D0}"/>
              </a:ext>
            </a:extLst>
          </p:cNvPr>
          <p:cNvSpPr/>
          <p:nvPr/>
        </p:nvSpPr>
        <p:spPr>
          <a:xfrm>
            <a:off x="186707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1" name="Oval 5">
            <a:extLst>
              <a:ext uri="{FF2B5EF4-FFF2-40B4-BE49-F238E27FC236}">
                <a16:creationId xmlns="" xmlns:a16="http://schemas.microsoft.com/office/drawing/2014/main" id="{FB0AC377-B665-4FD1-8F9D-1EB403567E39}"/>
              </a:ext>
            </a:extLst>
          </p:cNvPr>
          <p:cNvSpPr/>
          <p:nvPr/>
        </p:nvSpPr>
        <p:spPr>
          <a:xfrm>
            <a:off x="4026185" y="2348880"/>
            <a:ext cx="2160240" cy="2160240"/>
          </a:xfrm>
          <a:prstGeom prst="ellipse">
            <a:avLst/>
          </a:prstGeom>
          <a:noFill/>
          <a:ln w="69850">
            <a:solidFill>
              <a:srgbClr val="B2B2B2">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2" name="Arc 6">
            <a:extLst>
              <a:ext uri="{FF2B5EF4-FFF2-40B4-BE49-F238E27FC236}">
                <a16:creationId xmlns="" xmlns:a16="http://schemas.microsoft.com/office/drawing/2014/main" id="{1796AC77-5193-4870-9370-632D4EEEE2B3}"/>
              </a:ext>
            </a:extLst>
          </p:cNvPr>
          <p:cNvSpPr/>
          <p:nvPr/>
        </p:nvSpPr>
        <p:spPr>
          <a:xfrm rot="10800000">
            <a:off x="402731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3" name="Oval 7">
            <a:extLst>
              <a:ext uri="{FF2B5EF4-FFF2-40B4-BE49-F238E27FC236}">
                <a16:creationId xmlns="" xmlns:a16="http://schemas.microsoft.com/office/drawing/2014/main" id="{4545FE43-268B-4B21-A3FC-87648BAC5285}"/>
              </a:ext>
            </a:extLst>
          </p:cNvPr>
          <p:cNvSpPr/>
          <p:nvPr/>
        </p:nvSpPr>
        <p:spPr>
          <a:xfrm>
            <a:off x="6185495" y="2348880"/>
            <a:ext cx="2160240" cy="2160240"/>
          </a:xfrm>
          <a:prstGeom prst="ellipse">
            <a:avLst/>
          </a:prstGeom>
          <a:noFill/>
          <a:ln w="69850">
            <a:solidFill>
              <a:srgbClr val="9D957F">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4" name="Arc 8">
            <a:extLst>
              <a:ext uri="{FF2B5EF4-FFF2-40B4-BE49-F238E27FC236}">
                <a16:creationId xmlns="" xmlns:a16="http://schemas.microsoft.com/office/drawing/2014/main" id="{517A78EF-F280-4A6A-81B7-03260B7E1B9F}"/>
              </a:ext>
            </a:extLst>
          </p:cNvPr>
          <p:cNvSpPr/>
          <p:nvPr/>
        </p:nvSpPr>
        <p:spPr>
          <a:xfrm>
            <a:off x="618662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5" name="Oval 9">
            <a:extLst>
              <a:ext uri="{FF2B5EF4-FFF2-40B4-BE49-F238E27FC236}">
                <a16:creationId xmlns="" xmlns:a16="http://schemas.microsoft.com/office/drawing/2014/main" id="{31E2AB2D-F9E6-4445-8BC4-7CAE0E5B87B1}"/>
              </a:ext>
            </a:extLst>
          </p:cNvPr>
          <p:cNvSpPr/>
          <p:nvPr/>
        </p:nvSpPr>
        <p:spPr>
          <a:xfrm>
            <a:off x="8345735" y="2348880"/>
            <a:ext cx="2160240" cy="2160240"/>
          </a:xfrm>
          <a:prstGeom prst="ellipse">
            <a:avLst/>
          </a:prstGeom>
          <a:noFill/>
          <a:ln w="69850">
            <a:solidFill>
              <a:srgbClr val="B2B2B2">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6" name="Arc 10">
            <a:extLst>
              <a:ext uri="{FF2B5EF4-FFF2-40B4-BE49-F238E27FC236}">
                <a16:creationId xmlns="" xmlns:a16="http://schemas.microsoft.com/office/drawing/2014/main" id="{924D7AF8-0B0A-440F-ADA6-C48831D5758D}"/>
              </a:ext>
            </a:extLst>
          </p:cNvPr>
          <p:cNvSpPr/>
          <p:nvPr/>
        </p:nvSpPr>
        <p:spPr>
          <a:xfrm rot="10800000">
            <a:off x="834686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7" name="Oval 19">
            <a:extLst>
              <a:ext uri="{FF2B5EF4-FFF2-40B4-BE49-F238E27FC236}">
                <a16:creationId xmlns="" xmlns:a16="http://schemas.microsoft.com/office/drawing/2014/main" id="{56FDE550-2C1B-4113-B723-930D8013FC84}"/>
              </a:ext>
            </a:extLst>
          </p:cNvPr>
          <p:cNvSpPr>
            <a:spLocks noChangeArrowheads="1"/>
          </p:cNvSpPr>
          <p:nvPr/>
        </p:nvSpPr>
        <p:spPr bwMode="auto">
          <a:xfrm>
            <a:off x="4485814" y="2766522"/>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W</a:t>
            </a:r>
          </a:p>
        </p:txBody>
      </p:sp>
      <p:sp>
        <p:nvSpPr>
          <p:cNvPr id="38" name="Oval 20">
            <a:extLst>
              <a:ext uri="{FF2B5EF4-FFF2-40B4-BE49-F238E27FC236}">
                <a16:creationId xmlns="" xmlns:a16="http://schemas.microsoft.com/office/drawing/2014/main" id="{E77D7E23-7F2E-48DB-A136-3FDAE97250B0}"/>
              </a:ext>
            </a:extLst>
          </p:cNvPr>
          <p:cNvSpPr>
            <a:spLocks noChangeArrowheads="1"/>
          </p:cNvSpPr>
          <p:nvPr/>
        </p:nvSpPr>
        <p:spPr bwMode="auto">
          <a:xfrm>
            <a:off x="6645746" y="2766518"/>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O</a:t>
            </a:r>
          </a:p>
        </p:txBody>
      </p:sp>
      <p:sp>
        <p:nvSpPr>
          <p:cNvPr id="39" name="Oval 13">
            <a:extLst>
              <a:ext uri="{FF2B5EF4-FFF2-40B4-BE49-F238E27FC236}">
                <a16:creationId xmlns="" xmlns:a16="http://schemas.microsoft.com/office/drawing/2014/main" id="{800E1DAF-23C2-4B36-8C08-64F4F3835AF2}"/>
              </a:ext>
            </a:extLst>
          </p:cNvPr>
          <p:cNvSpPr>
            <a:spLocks noChangeArrowheads="1"/>
          </p:cNvSpPr>
          <p:nvPr/>
        </p:nvSpPr>
        <p:spPr bwMode="auto">
          <a:xfrm>
            <a:off x="8763375" y="2766518"/>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T</a:t>
            </a:r>
          </a:p>
        </p:txBody>
      </p:sp>
      <p:sp>
        <p:nvSpPr>
          <p:cNvPr id="40" name="Oval 15">
            <a:extLst>
              <a:ext uri="{FF2B5EF4-FFF2-40B4-BE49-F238E27FC236}">
                <a16:creationId xmlns="" xmlns:a16="http://schemas.microsoft.com/office/drawing/2014/main" id="{24E48031-4C62-4B5C-9551-FB665B01062D}"/>
              </a:ext>
            </a:extLst>
          </p:cNvPr>
          <p:cNvSpPr>
            <a:spLocks noChangeArrowheads="1"/>
          </p:cNvSpPr>
          <p:nvPr/>
        </p:nvSpPr>
        <p:spPr bwMode="auto">
          <a:xfrm>
            <a:off x="2325888" y="2766521"/>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S</a:t>
            </a:r>
          </a:p>
        </p:txBody>
      </p:sp>
      <p:grpSp>
        <p:nvGrpSpPr>
          <p:cNvPr id="65" name="组合 64">
            <a:extLst>
              <a:ext uri="{FF2B5EF4-FFF2-40B4-BE49-F238E27FC236}">
                <a16:creationId xmlns="" xmlns:a16="http://schemas.microsoft.com/office/drawing/2014/main" id="{6F681EAA-89F8-40CE-B75C-2A05C3A9633C}"/>
              </a:ext>
            </a:extLst>
          </p:cNvPr>
          <p:cNvGrpSpPr/>
          <p:nvPr/>
        </p:nvGrpSpPr>
        <p:grpSpPr>
          <a:xfrm>
            <a:off x="1950822" y="4879102"/>
            <a:ext cx="1990485" cy="779943"/>
            <a:chOff x="2820457" y="4395520"/>
            <a:chExt cx="1990485" cy="779943"/>
          </a:xfrm>
        </p:grpSpPr>
        <p:sp>
          <p:nvSpPr>
            <p:cNvPr id="66" name="Rectangle 23">
              <a:extLst>
                <a:ext uri="{FF2B5EF4-FFF2-40B4-BE49-F238E27FC236}">
                  <a16:creationId xmlns="" xmlns:a16="http://schemas.microsoft.com/office/drawing/2014/main" id="{D724777D-209F-431C-985E-748D5B3CC119}"/>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7" name="文本框 66">
              <a:extLst>
                <a:ext uri="{FF2B5EF4-FFF2-40B4-BE49-F238E27FC236}">
                  <a16:creationId xmlns="" xmlns:a16="http://schemas.microsoft.com/office/drawing/2014/main" id="{704D53DD-7615-4099-BEDF-C1B9D9995B3D}"/>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8" name="组合 67">
            <a:extLst>
              <a:ext uri="{FF2B5EF4-FFF2-40B4-BE49-F238E27FC236}">
                <a16:creationId xmlns="" xmlns:a16="http://schemas.microsoft.com/office/drawing/2014/main" id="{74F7AC7B-9DCB-47FF-9D69-413733BDC0FC}"/>
              </a:ext>
            </a:extLst>
          </p:cNvPr>
          <p:cNvGrpSpPr/>
          <p:nvPr/>
        </p:nvGrpSpPr>
        <p:grpSpPr>
          <a:xfrm>
            <a:off x="4138669" y="4879102"/>
            <a:ext cx="1990485" cy="779943"/>
            <a:chOff x="2820457" y="4395520"/>
            <a:chExt cx="1990485" cy="779943"/>
          </a:xfrm>
        </p:grpSpPr>
        <p:sp>
          <p:nvSpPr>
            <p:cNvPr id="69" name="Rectangle 23">
              <a:extLst>
                <a:ext uri="{FF2B5EF4-FFF2-40B4-BE49-F238E27FC236}">
                  <a16:creationId xmlns="" xmlns:a16="http://schemas.microsoft.com/office/drawing/2014/main" id="{BD27E17A-01A6-4671-96CC-0EABF60BE60B}"/>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0" name="文本框 69">
              <a:extLst>
                <a:ext uri="{FF2B5EF4-FFF2-40B4-BE49-F238E27FC236}">
                  <a16:creationId xmlns="" xmlns:a16="http://schemas.microsoft.com/office/drawing/2014/main" id="{2BEFF547-B290-4A59-B327-708CB7928C05}"/>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1" name="组合 70">
            <a:extLst>
              <a:ext uri="{FF2B5EF4-FFF2-40B4-BE49-F238E27FC236}">
                <a16:creationId xmlns="" xmlns:a16="http://schemas.microsoft.com/office/drawing/2014/main" id="{992C0E69-C8EA-4BAC-A0E8-9B9284B58D29}"/>
              </a:ext>
            </a:extLst>
          </p:cNvPr>
          <p:cNvGrpSpPr/>
          <p:nvPr/>
        </p:nvGrpSpPr>
        <p:grpSpPr>
          <a:xfrm>
            <a:off x="6326516" y="4879102"/>
            <a:ext cx="1990485" cy="779943"/>
            <a:chOff x="2820457" y="4395520"/>
            <a:chExt cx="1990485" cy="779943"/>
          </a:xfrm>
        </p:grpSpPr>
        <p:sp>
          <p:nvSpPr>
            <p:cNvPr id="72" name="Rectangle 23">
              <a:extLst>
                <a:ext uri="{FF2B5EF4-FFF2-40B4-BE49-F238E27FC236}">
                  <a16:creationId xmlns="" xmlns:a16="http://schemas.microsoft.com/office/drawing/2014/main" id="{3CBEB7B0-8D6B-4A28-B35A-8C80449C42D4}"/>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文本框 72">
              <a:extLst>
                <a:ext uri="{FF2B5EF4-FFF2-40B4-BE49-F238E27FC236}">
                  <a16:creationId xmlns="" xmlns:a16="http://schemas.microsoft.com/office/drawing/2014/main" id="{5EC348A4-7073-478C-AAA5-3E0AA50BE707}"/>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4" name="组合 73">
            <a:extLst>
              <a:ext uri="{FF2B5EF4-FFF2-40B4-BE49-F238E27FC236}">
                <a16:creationId xmlns="" xmlns:a16="http://schemas.microsoft.com/office/drawing/2014/main" id="{4054893B-DDAA-4D05-9D0F-C9DB537932EC}"/>
              </a:ext>
            </a:extLst>
          </p:cNvPr>
          <p:cNvGrpSpPr/>
          <p:nvPr/>
        </p:nvGrpSpPr>
        <p:grpSpPr>
          <a:xfrm>
            <a:off x="8514362" y="4879102"/>
            <a:ext cx="1990485" cy="779943"/>
            <a:chOff x="2820457" y="4395520"/>
            <a:chExt cx="1990485" cy="779943"/>
          </a:xfrm>
        </p:grpSpPr>
        <p:sp>
          <p:nvSpPr>
            <p:cNvPr id="75" name="Rectangle 23">
              <a:extLst>
                <a:ext uri="{FF2B5EF4-FFF2-40B4-BE49-F238E27FC236}">
                  <a16:creationId xmlns="" xmlns:a16="http://schemas.microsoft.com/office/drawing/2014/main" id="{0705444A-0110-4D2E-A5F0-28DE72A29BBF}"/>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6" name="文本框 75">
              <a:extLst>
                <a:ext uri="{FF2B5EF4-FFF2-40B4-BE49-F238E27FC236}">
                  <a16:creationId xmlns="" xmlns:a16="http://schemas.microsoft.com/office/drawing/2014/main" id="{2BC9F740-3DCB-4063-B1A6-FD1F81EE0F4D}"/>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44733289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14:presetBounceEnd="75000">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14:bounceEnd="75000">
                                          <p:cBhvr additive="base">
                                            <p:cTn id="16" dur="800" fill="hold"/>
                                            <p:tgtEl>
                                              <p:spTgt spid="29"/>
                                            </p:tgtEl>
                                            <p:attrNameLst>
                                              <p:attrName>ppt_x</p:attrName>
                                            </p:attrNameLst>
                                          </p:cBhvr>
                                          <p:tavLst>
                                            <p:tav tm="0">
                                              <p:val>
                                                <p:strVal val="#ppt_x"/>
                                              </p:val>
                                            </p:tav>
                                            <p:tav tm="100000">
                                              <p:val>
                                                <p:strVal val="#ppt_x"/>
                                              </p:val>
                                            </p:tav>
                                          </p:tavLst>
                                        </p:anim>
                                        <p:anim calcmode="lin" valueType="num" p14:bounceEnd="75000">
                                          <p:cBhvr additive="base">
                                            <p:cTn id="17" dur="800" fill="hold"/>
                                            <p:tgtEl>
                                              <p:spTgt spid="29"/>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14:presetBounceEnd="75000">
                                      <p:stCondLst>
                                        <p:cond delay="100"/>
                                      </p:stCondLst>
                                      <p:childTnLst>
                                        <p:set>
                                          <p:cBhvr>
                                            <p:cTn id="19" dur="1" fill="hold">
                                              <p:stCondLst>
                                                <p:cond delay="0"/>
                                              </p:stCondLst>
                                            </p:cTn>
                                            <p:tgtEl>
                                              <p:spTgt spid="31"/>
                                            </p:tgtEl>
                                            <p:attrNameLst>
                                              <p:attrName>style.visibility</p:attrName>
                                            </p:attrNameLst>
                                          </p:cBhvr>
                                          <p:to>
                                            <p:strVal val="visible"/>
                                          </p:to>
                                        </p:set>
                                        <p:anim calcmode="lin" valueType="num" p14:bounceEnd="75000">
                                          <p:cBhvr additive="base">
                                            <p:cTn id="20" dur="800" fill="hold"/>
                                            <p:tgtEl>
                                              <p:spTgt spid="31"/>
                                            </p:tgtEl>
                                            <p:attrNameLst>
                                              <p:attrName>ppt_x</p:attrName>
                                            </p:attrNameLst>
                                          </p:cBhvr>
                                          <p:tavLst>
                                            <p:tav tm="0">
                                              <p:val>
                                                <p:strVal val="#ppt_x"/>
                                              </p:val>
                                            </p:tav>
                                            <p:tav tm="100000">
                                              <p:val>
                                                <p:strVal val="#ppt_x"/>
                                              </p:val>
                                            </p:tav>
                                          </p:tavLst>
                                        </p:anim>
                                        <p:anim calcmode="lin" valueType="num" p14:bounceEnd="75000">
                                          <p:cBhvr additive="base">
                                            <p:cTn id="21" dur="800" fill="hold"/>
                                            <p:tgtEl>
                                              <p:spTgt spid="31"/>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14:presetBounceEnd="75000">
                                      <p:stCondLst>
                                        <p:cond delay="200"/>
                                      </p:stCondLst>
                                      <p:childTnLst>
                                        <p:set>
                                          <p:cBhvr>
                                            <p:cTn id="23" dur="1" fill="hold">
                                              <p:stCondLst>
                                                <p:cond delay="0"/>
                                              </p:stCondLst>
                                            </p:cTn>
                                            <p:tgtEl>
                                              <p:spTgt spid="33"/>
                                            </p:tgtEl>
                                            <p:attrNameLst>
                                              <p:attrName>style.visibility</p:attrName>
                                            </p:attrNameLst>
                                          </p:cBhvr>
                                          <p:to>
                                            <p:strVal val="visible"/>
                                          </p:to>
                                        </p:set>
                                        <p:anim calcmode="lin" valueType="num" p14:bounceEnd="75000">
                                          <p:cBhvr additive="base">
                                            <p:cTn id="24" dur="800" fill="hold"/>
                                            <p:tgtEl>
                                              <p:spTgt spid="33"/>
                                            </p:tgtEl>
                                            <p:attrNameLst>
                                              <p:attrName>ppt_x</p:attrName>
                                            </p:attrNameLst>
                                          </p:cBhvr>
                                          <p:tavLst>
                                            <p:tav tm="0">
                                              <p:val>
                                                <p:strVal val="#ppt_x"/>
                                              </p:val>
                                            </p:tav>
                                            <p:tav tm="100000">
                                              <p:val>
                                                <p:strVal val="#ppt_x"/>
                                              </p:val>
                                            </p:tav>
                                          </p:tavLst>
                                        </p:anim>
                                        <p:anim calcmode="lin" valueType="num" p14:bounceEnd="75000">
                                          <p:cBhvr additive="base">
                                            <p:cTn id="25" dur="800" fill="hold"/>
                                            <p:tgtEl>
                                              <p:spTgt spid="33"/>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75000">
                                      <p:stCondLst>
                                        <p:cond delay="300"/>
                                      </p:stCondLst>
                                      <p:childTnLst>
                                        <p:set>
                                          <p:cBhvr>
                                            <p:cTn id="27" dur="1" fill="hold">
                                              <p:stCondLst>
                                                <p:cond delay="0"/>
                                              </p:stCondLst>
                                            </p:cTn>
                                            <p:tgtEl>
                                              <p:spTgt spid="35"/>
                                            </p:tgtEl>
                                            <p:attrNameLst>
                                              <p:attrName>style.visibility</p:attrName>
                                            </p:attrNameLst>
                                          </p:cBhvr>
                                          <p:to>
                                            <p:strVal val="visible"/>
                                          </p:to>
                                        </p:set>
                                        <p:anim calcmode="lin" valueType="num" p14:bounceEnd="75000">
                                          <p:cBhvr additive="base">
                                            <p:cTn id="28" dur="800" fill="hold"/>
                                            <p:tgtEl>
                                              <p:spTgt spid="35"/>
                                            </p:tgtEl>
                                            <p:attrNameLst>
                                              <p:attrName>ppt_x</p:attrName>
                                            </p:attrNameLst>
                                          </p:cBhvr>
                                          <p:tavLst>
                                            <p:tav tm="0">
                                              <p:val>
                                                <p:strVal val="#ppt_x"/>
                                              </p:val>
                                            </p:tav>
                                            <p:tav tm="100000">
                                              <p:val>
                                                <p:strVal val="#ppt_x"/>
                                              </p:val>
                                            </p:tav>
                                          </p:tavLst>
                                        </p:anim>
                                        <p:anim calcmode="lin" valueType="num" p14:bounceEnd="75000">
                                          <p:cBhvr additive="base">
                                            <p:cTn id="29" dur="800" fill="hold"/>
                                            <p:tgtEl>
                                              <p:spTgt spid="35"/>
                                            </p:tgtEl>
                                            <p:attrNameLst>
                                              <p:attrName>ppt_y</p:attrName>
                                            </p:attrNameLst>
                                          </p:cBhvr>
                                          <p:tavLst>
                                            <p:tav tm="0">
                                              <p:val>
                                                <p:strVal val="0-#ppt_h/2"/>
                                              </p:val>
                                            </p:tav>
                                            <p:tav tm="100000">
                                              <p:val>
                                                <p:strVal val="#ppt_y"/>
                                              </p:val>
                                            </p:tav>
                                          </p:tavLst>
                                        </p:anim>
                                      </p:childTnLst>
                                    </p:cTn>
                                  </p:par>
                                  <p:par>
                                    <p:cTn id="30" presetID="22" presetClass="entr" presetSubtype="8" fill="hold" grpId="0" nodeType="withEffect">
                                      <p:stCondLst>
                                        <p:cond delay="80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200"/>
                                            <p:tgtEl>
                                              <p:spTgt spid="30"/>
                                            </p:tgtEl>
                                          </p:cBhvr>
                                        </p:animEffect>
                                      </p:childTnLst>
                                    </p:cTn>
                                  </p:par>
                                  <p:par>
                                    <p:cTn id="33" presetID="22" presetClass="entr" presetSubtype="8" fill="hold" grpId="0" nodeType="withEffect">
                                      <p:stCondLst>
                                        <p:cond delay="100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00"/>
                                            <p:tgtEl>
                                              <p:spTgt spid="32"/>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34"/>
                                            </p:tgtEl>
                                            <p:attrNameLst>
                                              <p:attrName>style.visibility</p:attrName>
                                            </p:attrNameLst>
                                          </p:cBhvr>
                                          <p:to>
                                            <p:strVal val="visible"/>
                                          </p:to>
                                        </p:set>
                                        <p:animEffect transition="in" filter="wipe(left)">
                                          <p:cBhvr>
                                            <p:cTn id="38" dur="200"/>
                                            <p:tgtEl>
                                              <p:spTgt spid="34"/>
                                            </p:tgtEl>
                                          </p:cBhvr>
                                        </p:animEffect>
                                      </p:childTnLst>
                                    </p:cTn>
                                  </p:par>
                                  <p:par>
                                    <p:cTn id="39" presetID="22" presetClass="entr" presetSubtype="8" fill="hold" grpId="0" nodeType="withEffect">
                                      <p:stCondLst>
                                        <p:cond delay="140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200"/>
                                            <p:tgtEl>
                                              <p:spTgt spid="36"/>
                                            </p:tgtEl>
                                          </p:cBhvr>
                                        </p:animEffect>
                                      </p:childTnLst>
                                    </p:cTn>
                                  </p:par>
                                </p:childTnLst>
                              </p:cTn>
                            </p:par>
                            <p:par>
                              <p:cTn id="42" fill="hold">
                                <p:stCondLst>
                                  <p:cond delay="3100"/>
                                </p:stCondLst>
                                <p:childTnLst>
                                  <p:par>
                                    <p:cTn id="43" presetID="53" presetClass="entr" presetSubtype="16"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200" fill="hold"/>
                                            <p:tgtEl>
                                              <p:spTgt spid="40"/>
                                            </p:tgtEl>
                                            <p:attrNameLst>
                                              <p:attrName>ppt_w</p:attrName>
                                            </p:attrNameLst>
                                          </p:cBhvr>
                                          <p:tavLst>
                                            <p:tav tm="0">
                                              <p:val>
                                                <p:fltVal val="0"/>
                                              </p:val>
                                            </p:tav>
                                            <p:tav tm="100000">
                                              <p:val>
                                                <p:strVal val="#ppt_w"/>
                                              </p:val>
                                            </p:tav>
                                          </p:tavLst>
                                        </p:anim>
                                        <p:anim calcmode="lin" valueType="num">
                                          <p:cBhvr>
                                            <p:cTn id="46" dur="200" fill="hold"/>
                                            <p:tgtEl>
                                              <p:spTgt spid="40"/>
                                            </p:tgtEl>
                                            <p:attrNameLst>
                                              <p:attrName>ppt_h</p:attrName>
                                            </p:attrNameLst>
                                          </p:cBhvr>
                                          <p:tavLst>
                                            <p:tav tm="0">
                                              <p:val>
                                                <p:fltVal val="0"/>
                                              </p:val>
                                            </p:tav>
                                            <p:tav tm="100000">
                                              <p:val>
                                                <p:strVal val="#ppt_h"/>
                                              </p:val>
                                            </p:tav>
                                          </p:tavLst>
                                        </p:anim>
                                        <p:animEffect transition="in" filter="fade">
                                          <p:cBhvr>
                                            <p:cTn id="47" dur="200"/>
                                            <p:tgtEl>
                                              <p:spTgt spid="40"/>
                                            </p:tgtEl>
                                          </p:cBhvr>
                                        </p:animEffect>
                                      </p:childTnLst>
                                    </p:cTn>
                                  </p:par>
                                </p:childTnLst>
                              </p:cTn>
                            </p:par>
                            <p:par>
                              <p:cTn id="48" fill="hold">
                                <p:stCondLst>
                                  <p:cond delay="3300"/>
                                </p:stCondLst>
                                <p:childTnLst>
                                  <p:par>
                                    <p:cTn id="49" presetID="53" presetClass="entr" presetSubtype="1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200" fill="hold"/>
                                            <p:tgtEl>
                                              <p:spTgt spid="37"/>
                                            </p:tgtEl>
                                            <p:attrNameLst>
                                              <p:attrName>ppt_w</p:attrName>
                                            </p:attrNameLst>
                                          </p:cBhvr>
                                          <p:tavLst>
                                            <p:tav tm="0">
                                              <p:val>
                                                <p:fltVal val="0"/>
                                              </p:val>
                                            </p:tav>
                                            <p:tav tm="100000">
                                              <p:val>
                                                <p:strVal val="#ppt_w"/>
                                              </p:val>
                                            </p:tav>
                                          </p:tavLst>
                                        </p:anim>
                                        <p:anim calcmode="lin" valueType="num">
                                          <p:cBhvr>
                                            <p:cTn id="52" dur="200" fill="hold"/>
                                            <p:tgtEl>
                                              <p:spTgt spid="37"/>
                                            </p:tgtEl>
                                            <p:attrNameLst>
                                              <p:attrName>ppt_h</p:attrName>
                                            </p:attrNameLst>
                                          </p:cBhvr>
                                          <p:tavLst>
                                            <p:tav tm="0">
                                              <p:val>
                                                <p:fltVal val="0"/>
                                              </p:val>
                                            </p:tav>
                                            <p:tav tm="100000">
                                              <p:val>
                                                <p:strVal val="#ppt_h"/>
                                              </p:val>
                                            </p:tav>
                                          </p:tavLst>
                                        </p:anim>
                                        <p:animEffect transition="in" filter="fade">
                                          <p:cBhvr>
                                            <p:cTn id="53" dur="200"/>
                                            <p:tgtEl>
                                              <p:spTgt spid="37"/>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200" fill="hold"/>
                                            <p:tgtEl>
                                              <p:spTgt spid="38"/>
                                            </p:tgtEl>
                                            <p:attrNameLst>
                                              <p:attrName>ppt_w</p:attrName>
                                            </p:attrNameLst>
                                          </p:cBhvr>
                                          <p:tavLst>
                                            <p:tav tm="0">
                                              <p:val>
                                                <p:fltVal val="0"/>
                                              </p:val>
                                            </p:tav>
                                            <p:tav tm="100000">
                                              <p:val>
                                                <p:strVal val="#ppt_w"/>
                                              </p:val>
                                            </p:tav>
                                          </p:tavLst>
                                        </p:anim>
                                        <p:anim calcmode="lin" valueType="num">
                                          <p:cBhvr>
                                            <p:cTn id="58" dur="200" fill="hold"/>
                                            <p:tgtEl>
                                              <p:spTgt spid="38"/>
                                            </p:tgtEl>
                                            <p:attrNameLst>
                                              <p:attrName>ppt_h</p:attrName>
                                            </p:attrNameLst>
                                          </p:cBhvr>
                                          <p:tavLst>
                                            <p:tav tm="0">
                                              <p:val>
                                                <p:fltVal val="0"/>
                                              </p:val>
                                            </p:tav>
                                            <p:tav tm="100000">
                                              <p:val>
                                                <p:strVal val="#ppt_h"/>
                                              </p:val>
                                            </p:tav>
                                          </p:tavLst>
                                        </p:anim>
                                        <p:animEffect transition="in" filter="fade">
                                          <p:cBhvr>
                                            <p:cTn id="59" dur="200"/>
                                            <p:tgtEl>
                                              <p:spTgt spid="38"/>
                                            </p:tgtEl>
                                          </p:cBhvr>
                                        </p:animEffect>
                                      </p:childTnLst>
                                    </p:cTn>
                                  </p:par>
                                </p:childTnLst>
                              </p:cTn>
                            </p:par>
                            <p:par>
                              <p:cTn id="60" fill="hold">
                                <p:stCondLst>
                                  <p:cond delay="3700"/>
                                </p:stCondLst>
                                <p:childTnLst>
                                  <p:par>
                                    <p:cTn id="61" presetID="53" presetClass="entr" presetSubtype="16"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200" fill="hold"/>
                                            <p:tgtEl>
                                              <p:spTgt spid="39"/>
                                            </p:tgtEl>
                                            <p:attrNameLst>
                                              <p:attrName>ppt_w</p:attrName>
                                            </p:attrNameLst>
                                          </p:cBhvr>
                                          <p:tavLst>
                                            <p:tav tm="0">
                                              <p:val>
                                                <p:fltVal val="0"/>
                                              </p:val>
                                            </p:tav>
                                            <p:tav tm="100000">
                                              <p:val>
                                                <p:strVal val="#ppt_w"/>
                                              </p:val>
                                            </p:tav>
                                          </p:tavLst>
                                        </p:anim>
                                        <p:anim calcmode="lin" valueType="num">
                                          <p:cBhvr>
                                            <p:cTn id="64" dur="200" fill="hold"/>
                                            <p:tgtEl>
                                              <p:spTgt spid="39"/>
                                            </p:tgtEl>
                                            <p:attrNameLst>
                                              <p:attrName>ppt_h</p:attrName>
                                            </p:attrNameLst>
                                          </p:cBhvr>
                                          <p:tavLst>
                                            <p:tav tm="0">
                                              <p:val>
                                                <p:fltVal val="0"/>
                                              </p:val>
                                            </p:tav>
                                            <p:tav tm="100000">
                                              <p:val>
                                                <p:strVal val="#ppt_h"/>
                                              </p:val>
                                            </p:tav>
                                          </p:tavLst>
                                        </p:anim>
                                        <p:animEffect transition="in" filter="fade">
                                          <p:cBhvr>
                                            <p:cTn id="65" dur="200"/>
                                            <p:tgtEl>
                                              <p:spTgt spid="39"/>
                                            </p:tgtEl>
                                          </p:cBhvr>
                                        </p:animEffect>
                                      </p:childTnLst>
                                    </p:cTn>
                                  </p:par>
                                </p:childTnLst>
                              </p:cTn>
                            </p:par>
                            <p:par>
                              <p:cTn id="66" fill="hold">
                                <p:stCondLst>
                                  <p:cond delay="3900"/>
                                </p:stCondLst>
                                <p:childTnLst>
                                  <p:par>
                                    <p:cTn id="67" presetID="42" presetClass="entr" presetSubtype="0" fill="hold"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1000"/>
                                            <p:tgtEl>
                                              <p:spTgt spid="65"/>
                                            </p:tgtEl>
                                          </p:cBhvr>
                                        </p:animEffect>
                                        <p:anim calcmode="lin" valueType="num">
                                          <p:cBhvr>
                                            <p:cTn id="70" dur="1000" fill="hold"/>
                                            <p:tgtEl>
                                              <p:spTgt spid="65"/>
                                            </p:tgtEl>
                                            <p:attrNameLst>
                                              <p:attrName>ppt_x</p:attrName>
                                            </p:attrNameLst>
                                          </p:cBhvr>
                                          <p:tavLst>
                                            <p:tav tm="0">
                                              <p:val>
                                                <p:strVal val="#ppt_x"/>
                                              </p:val>
                                            </p:tav>
                                            <p:tav tm="100000">
                                              <p:val>
                                                <p:strVal val="#ppt_x"/>
                                              </p:val>
                                            </p:tav>
                                          </p:tavLst>
                                        </p:anim>
                                        <p:anim calcmode="lin" valueType="num">
                                          <p:cBhvr>
                                            <p:cTn id="71" dur="1000" fill="hold"/>
                                            <p:tgtEl>
                                              <p:spTgt spid="65"/>
                                            </p:tgtEl>
                                            <p:attrNameLst>
                                              <p:attrName>ppt_y</p:attrName>
                                            </p:attrNameLst>
                                          </p:cBhvr>
                                          <p:tavLst>
                                            <p:tav tm="0">
                                              <p:val>
                                                <p:strVal val="#ppt_y+.1"/>
                                              </p:val>
                                            </p:tav>
                                            <p:tav tm="100000">
                                              <p:val>
                                                <p:strVal val="#ppt_y"/>
                                              </p:val>
                                            </p:tav>
                                          </p:tavLst>
                                        </p:anim>
                                      </p:childTnLst>
                                    </p:cTn>
                                  </p:par>
                                </p:childTnLst>
                              </p:cTn>
                            </p:par>
                            <p:par>
                              <p:cTn id="72" fill="hold">
                                <p:stCondLst>
                                  <p:cond delay="4900"/>
                                </p:stCondLst>
                                <p:childTnLst>
                                  <p:par>
                                    <p:cTn id="73" presetID="42" presetClass="entr" presetSubtype="0" fill="hold"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1000"/>
                                            <p:tgtEl>
                                              <p:spTgt spid="68"/>
                                            </p:tgtEl>
                                          </p:cBhvr>
                                        </p:animEffect>
                                        <p:anim calcmode="lin" valueType="num">
                                          <p:cBhvr>
                                            <p:cTn id="76" dur="1000" fill="hold"/>
                                            <p:tgtEl>
                                              <p:spTgt spid="68"/>
                                            </p:tgtEl>
                                            <p:attrNameLst>
                                              <p:attrName>ppt_x</p:attrName>
                                            </p:attrNameLst>
                                          </p:cBhvr>
                                          <p:tavLst>
                                            <p:tav tm="0">
                                              <p:val>
                                                <p:strVal val="#ppt_x"/>
                                              </p:val>
                                            </p:tav>
                                            <p:tav tm="100000">
                                              <p:val>
                                                <p:strVal val="#ppt_x"/>
                                              </p:val>
                                            </p:tav>
                                          </p:tavLst>
                                        </p:anim>
                                        <p:anim calcmode="lin" valueType="num">
                                          <p:cBhvr>
                                            <p:cTn id="77" dur="1000" fill="hold"/>
                                            <p:tgtEl>
                                              <p:spTgt spid="68"/>
                                            </p:tgtEl>
                                            <p:attrNameLst>
                                              <p:attrName>ppt_y</p:attrName>
                                            </p:attrNameLst>
                                          </p:cBhvr>
                                          <p:tavLst>
                                            <p:tav tm="0">
                                              <p:val>
                                                <p:strVal val="#ppt_y+.1"/>
                                              </p:val>
                                            </p:tav>
                                            <p:tav tm="100000">
                                              <p:val>
                                                <p:strVal val="#ppt_y"/>
                                              </p:val>
                                            </p:tav>
                                          </p:tavLst>
                                        </p:anim>
                                      </p:childTnLst>
                                    </p:cTn>
                                  </p:par>
                                </p:childTnLst>
                              </p:cTn>
                            </p:par>
                            <p:par>
                              <p:cTn id="78" fill="hold">
                                <p:stCondLst>
                                  <p:cond delay="5900"/>
                                </p:stCondLst>
                                <p:childTnLst>
                                  <p:par>
                                    <p:cTn id="79" presetID="42" presetClass="entr" presetSubtype="0"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1000"/>
                                            <p:tgtEl>
                                              <p:spTgt spid="71"/>
                                            </p:tgtEl>
                                          </p:cBhvr>
                                        </p:animEffect>
                                        <p:anim calcmode="lin" valueType="num">
                                          <p:cBhvr>
                                            <p:cTn id="82" dur="1000" fill="hold"/>
                                            <p:tgtEl>
                                              <p:spTgt spid="71"/>
                                            </p:tgtEl>
                                            <p:attrNameLst>
                                              <p:attrName>ppt_x</p:attrName>
                                            </p:attrNameLst>
                                          </p:cBhvr>
                                          <p:tavLst>
                                            <p:tav tm="0">
                                              <p:val>
                                                <p:strVal val="#ppt_x"/>
                                              </p:val>
                                            </p:tav>
                                            <p:tav tm="100000">
                                              <p:val>
                                                <p:strVal val="#ppt_x"/>
                                              </p:val>
                                            </p:tav>
                                          </p:tavLst>
                                        </p:anim>
                                        <p:anim calcmode="lin" valueType="num">
                                          <p:cBhvr>
                                            <p:cTn id="83" dur="10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6900"/>
                                </p:stCondLst>
                                <p:childTnLst>
                                  <p:par>
                                    <p:cTn id="85" presetID="42" presetClass="entr" presetSubtype="0" fill="hold" nodeType="after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fade">
                                          <p:cBhvr>
                                            <p:cTn id="87" dur="1000"/>
                                            <p:tgtEl>
                                              <p:spTgt spid="74"/>
                                            </p:tgtEl>
                                          </p:cBhvr>
                                        </p:animEffect>
                                        <p:anim calcmode="lin" valueType="num">
                                          <p:cBhvr>
                                            <p:cTn id="88" dur="1000" fill="hold"/>
                                            <p:tgtEl>
                                              <p:spTgt spid="74"/>
                                            </p:tgtEl>
                                            <p:attrNameLst>
                                              <p:attrName>ppt_x</p:attrName>
                                            </p:attrNameLst>
                                          </p:cBhvr>
                                          <p:tavLst>
                                            <p:tav tm="0">
                                              <p:val>
                                                <p:strVal val="#ppt_x"/>
                                              </p:val>
                                            </p:tav>
                                            <p:tav tm="100000">
                                              <p:val>
                                                <p:strVal val="#ppt_x"/>
                                              </p:val>
                                            </p:tav>
                                          </p:tavLst>
                                        </p:anim>
                                        <p:anim calcmode="lin" valueType="num">
                                          <p:cBhvr>
                                            <p:cTn id="8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800" fill="hold"/>
                                            <p:tgtEl>
                                              <p:spTgt spid="29"/>
                                            </p:tgtEl>
                                            <p:attrNameLst>
                                              <p:attrName>ppt_x</p:attrName>
                                            </p:attrNameLst>
                                          </p:cBhvr>
                                          <p:tavLst>
                                            <p:tav tm="0">
                                              <p:val>
                                                <p:strVal val="#ppt_x"/>
                                              </p:val>
                                            </p:tav>
                                            <p:tav tm="100000">
                                              <p:val>
                                                <p:strVal val="#ppt_x"/>
                                              </p:val>
                                            </p:tav>
                                          </p:tavLst>
                                        </p:anim>
                                        <p:anim calcmode="lin" valueType="num">
                                          <p:cBhvr additive="base">
                                            <p:cTn id="17" dur="800" fill="hold"/>
                                            <p:tgtEl>
                                              <p:spTgt spid="29"/>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10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800" fill="hold"/>
                                            <p:tgtEl>
                                              <p:spTgt spid="31"/>
                                            </p:tgtEl>
                                            <p:attrNameLst>
                                              <p:attrName>ppt_x</p:attrName>
                                            </p:attrNameLst>
                                          </p:cBhvr>
                                          <p:tavLst>
                                            <p:tav tm="0">
                                              <p:val>
                                                <p:strVal val="#ppt_x"/>
                                              </p:val>
                                            </p:tav>
                                            <p:tav tm="100000">
                                              <p:val>
                                                <p:strVal val="#ppt_x"/>
                                              </p:val>
                                            </p:tav>
                                          </p:tavLst>
                                        </p:anim>
                                        <p:anim calcmode="lin" valueType="num">
                                          <p:cBhvr additive="base">
                                            <p:cTn id="21" dur="800" fill="hold"/>
                                            <p:tgtEl>
                                              <p:spTgt spid="31"/>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2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800" fill="hold"/>
                                            <p:tgtEl>
                                              <p:spTgt spid="33"/>
                                            </p:tgtEl>
                                            <p:attrNameLst>
                                              <p:attrName>ppt_x</p:attrName>
                                            </p:attrNameLst>
                                          </p:cBhvr>
                                          <p:tavLst>
                                            <p:tav tm="0">
                                              <p:val>
                                                <p:strVal val="#ppt_x"/>
                                              </p:val>
                                            </p:tav>
                                            <p:tav tm="100000">
                                              <p:val>
                                                <p:strVal val="#ppt_x"/>
                                              </p:val>
                                            </p:tav>
                                          </p:tavLst>
                                        </p:anim>
                                        <p:anim calcmode="lin" valueType="num">
                                          <p:cBhvr additive="base">
                                            <p:cTn id="25" dur="800" fill="hold"/>
                                            <p:tgtEl>
                                              <p:spTgt spid="33"/>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30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800" fill="hold"/>
                                            <p:tgtEl>
                                              <p:spTgt spid="35"/>
                                            </p:tgtEl>
                                            <p:attrNameLst>
                                              <p:attrName>ppt_x</p:attrName>
                                            </p:attrNameLst>
                                          </p:cBhvr>
                                          <p:tavLst>
                                            <p:tav tm="0">
                                              <p:val>
                                                <p:strVal val="#ppt_x"/>
                                              </p:val>
                                            </p:tav>
                                            <p:tav tm="100000">
                                              <p:val>
                                                <p:strVal val="#ppt_x"/>
                                              </p:val>
                                            </p:tav>
                                          </p:tavLst>
                                        </p:anim>
                                        <p:anim calcmode="lin" valueType="num">
                                          <p:cBhvr additive="base">
                                            <p:cTn id="29" dur="800" fill="hold"/>
                                            <p:tgtEl>
                                              <p:spTgt spid="35"/>
                                            </p:tgtEl>
                                            <p:attrNameLst>
                                              <p:attrName>ppt_y</p:attrName>
                                            </p:attrNameLst>
                                          </p:cBhvr>
                                          <p:tavLst>
                                            <p:tav tm="0">
                                              <p:val>
                                                <p:strVal val="0-#ppt_h/2"/>
                                              </p:val>
                                            </p:tav>
                                            <p:tav tm="100000">
                                              <p:val>
                                                <p:strVal val="#ppt_y"/>
                                              </p:val>
                                            </p:tav>
                                          </p:tavLst>
                                        </p:anim>
                                      </p:childTnLst>
                                    </p:cTn>
                                  </p:par>
                                  <p:par>
                                    <p:cTn id="30" presetID="22" presetClass="entr" presetSubtype="8" fill="hold" grpId="0" nodeType="withEffect">
                                      <p:stCondLst>
                                        <p:cond delay="80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200"/>
                                            <p:tgtEl>
                                              <p:spTgt spid="30"/>
                                            </p:tgtEl>
                                          </p:cBhvr>
                                        </p:animEffect>
                                      </p:childTnLst>
                                    </p:cTn>
                                  </p:par>
                                  <p:par>
                                    <p:cTn id="33" presetID="22" presetClass="entr" presetSubtype="8" fill="hold" grpId="0" nodeType="withEffect">
                                      <p:stCondLst>
                                        <p:cond delay="100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00"/>
                                            <p:tgtEl>
                                              <p:spTgt spid="32"/>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34"/>
                                            </p:tgtEl>
                                            <p:attrNameLst>
                                              <p:attrName>style.visibility</p:attrName>
                                            </p:attrNameLst>
                                          </p:cBhvr>
                                          <p:to>
                                            <p:strVal val="visible"/>
                                          </p:to>
                                        </p:set>
                                        <p:animEffect transition="in" filter="wipe(left)">
                                          <p:cBhvr>
                                            <p:cTn id="38" dur="200"/>
                                            <p:tgtEl>
                                              <p:spTgt spid="34"/>
                                            </p:tgtEl>
                                          </p:cBhvr>
                                        </p:animEffect>
                                      </p:childTnLst>
                                    </p:cTn>
                                  </p:par>
                                  <p:par>
                                    <p:cTn id="39" presetID="22" presetClass="entr" presetSubtype="8" fill="hold" grpId="0" nodeType="withEffect">
                                      <p:stCondLst>
                                        <p:cond delay="140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200"/>
                                            <p:tgtEl>
                                              <p:spTgt spid="36"/>
                                            </p:tgtEl>
                                          </p:cBhvr>
                                        </p:animEffect>
                                      </p:childTnLst>
                                    </p:cTn>
                                  </p:par>
                                </p:childTnLst>
                              </p:cTn>
                            </p:par>
                            <p:par>
                              <p:cTn id="42" fill="hold">
                                <p:stCondLst>
                                  <p:cond delay="3100"/>
                                </p:stCondLst>
                                <p:childTnLst>
                                  <p:par>
                                    <p:cTn id="43" presetID="53" presetClass="entr" presetSubtype="16"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200" fill="hold"/>
                                            <p:tgtEl>
                                              <p:spTgt spid="40"/>
                                            </p:tgtEl>
                                            <p:attrNameLst>
                                              <p:attrName>ppt_w</p:attrName>
                                            </p:attrNameLst>
                                          </p:cBhvr>
                                          <p:tavLst>
                                            <p:tav tm="0">
                                              <p:val>
                                                <p:fltVal val="0"/>
                                              </p:val>
                                            </p:tav>
                                            <p:tav tm="100000">
                                              <p:val>
                                                <p:strVal val="#ppt_w"/>
                                              </p:val>
                                            </p:tav>
                                          </p:tavLst>
                                        </p:anim>
                                        <p:anim calcmode="lin" valueType="num">
                                          <p:cBhvr>
                                            <p:cTn id="46" dur="200" fill="hold"/>
                                            <p:tgtEl>
                                              <p:spTgt spid="40"/>
                                            </p:tgtEl>
                                            <p:attrNameLst>
                                              <p:attrName>ppt_h</p:attrName>
                                            </p:attrNameLst>
                                          </p:cBhvr>
                                          <p:tavLst>
                                            <p:tav tm="0">
                                              <p:val>
                                                <p:fltVal val="0"/>
                                              </p:val>
                                            </p:tav>
                                            <p:tav tm="100000">
                                              <p:val>
                                                <p:strVal val="#ppt_h"/>
                                              </p:val>
                                            </p:tav>
                                          </p:tavLst>
                                        </p:anim>
                                        <p:animEffect transition="in" filter="fade">
                                          <p:cBhvr>
                                            <p:cTn id="47" dur="200"/>
                                            <p:tgtEl>
                                              <p:spTgt spid="40"/>
                                            </p:tgtEl>
                                          </p:cBhvr>
                                        </p:animEffect>
                                      </p:childTnLst>
                                    </p:cTn>
                                  </p:par>
                                </p:childTnLst>
                              </p:cTn>
                            </p:par>
                            <p:par>
                              <p:cTn id="48" fill="hold">
                                <p:stCondLst>
                                  <p:cond delay="3300"/>
                                </p:stCondLst>
                                <p:childTnLst>
                                  <p:par>
                                    <p:cTn id="49" presetID="53" presetClass="entr" presetSubtype="1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200" fill="hold"/>
                                            <p:tgtEl>
                                              <p:spTgt spid="37"/>
                                            </p:tgtEl>
                                            <p:attrNameLst>
                                              <p:attrName>ppt_w</p:attrName>
                                            </p:attrNameLst>
                                          </p:cBhvr>
                                          <p:tavLst>
                                            <p:tav tm="0">
                                              <p:val>
                                                <p:fltVal val="0"/>
                                              </p:val>
                                            </p:tav>
                                            <p:tav tm="100000">
                                              <p:val>
                                                <p:strVal val="#ppt_w"/>
                                              </p:val>
                                            </p:tav>
                                          </p:tavLst>
                                        </p:anim>
                                        <p:anim calcmode="lin" valueType="num">
                                          <p:cBhvr>
                                            <p:cTn id="52" dur="200" fill="hold"/>
                                            <p:tgtEl>
                                              <p:spTgt spid="37"/>
                                            </p:tgtEl>
                                            <p:attrNameLst>
                                              <p:attrName>ppt_h</p:attrName>
                                            </p:attrNameLst>
                                          </p:cBhvr>
                                          <p:tavLst>
                                            <p:tav tm="0">
                                              <p:val>
                                                <p:fltVal val="0"/>
                                              </p:val>
                                            </p:tav>
                                            <p:tav tm="100000">
                                              <p:val>
                                                <p:strVal val="#ppt_h"/>
                                              </p:val>
                                            </p:tav>
                                          </p:tavLst>
                                        </p:anim>
                                        <p:animEffect transition="in" filter="fade">
                                          <p:cBhvr>
                                            <p:cTn id="53" dur="200"/>
                                            <p:tgtEl>
                                              <p:spTgt spid="37"/>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200" fill="hold"/>
                                            <p:tgtEl>
                                              <p:spTgt spid="38"/>
                                            </p:tgtEl>
                                            <p:attrNameLst>
                                              <p:attrName>ppt_w</p:attrName>
                                            </p:attrNameLst>
                                          </p:cBhvr>
                                          <p:tavLst>
                                            <p:tav tm="0">
                                              <p:val>
                                                <p:fltVal val="0"/>
                                              </p:val>
                                            </p:tav>
                                            <p:tav tm="100000">
                                              <p:val>
                                                <p:strVal val="#ppt_w"/>
                                              </p:val>
                                            </p:tav>
                                          </p:tavLst>
                                        </p:anim>
                                        <p:anim calcmode="lin" valueType="num">
                                          <p:cBhvr>
                                            <p:cTn id="58" dur="200" fill="hold"/>
                                            <p:tgtEl>
                                              <p:spTgt spid="38"/>
                                            </p:tgtEl>
                                            <p:attrNameLst>
                                              <p:attrName>ppt_h</p:attrName>
                                            </p:attrNameLst>
                                          </p:cBhvr>
                                          <p:tavLst>
                                            <p:tav tm="0">
                                              <p:val>
                                                <p:fltVal val="0"/>
                                              </p:val>
                                            </p:tav>
                                            <p:tav tm="100000">
                                              <p:val>
                                                <p:strVal val="#ppt_h"/>
                                              </p:val>
                                            </p:tav>
                                          </p:tavLst>
                                        </p:anim>
                                        <p:animEffect transition="in" filter="fade">
                                          <p:cBhvr>
                                            <p:cTn id="59" dur="200"/>
                                            <p:tgtEl>
                                              <p:spTgt spid="38"/>
                                            </p:tgtEl>
                                          </p:cBhvr>
                                        </p:animEffect>
                                      </p:childTnLst>
                                    </p:cTn>
                                  </p:par>
                                </p:childTnLst>
                              </p:cTn>
                            </p:par>
                            <p:par>
                              <p:cTn id="60" fill="hold">
                                <p:stCondLst>
                                  <p:cond delay="3700"/>
                                </p:stCondLst>
                                <p:childTnLst>
                                  <p:par>
                                    <p:cTn id="61" presetID="53" presetClass="entr" presetSubtype="16"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200" fill="hold"/>
                                            <p:tgtEl>
                                              <p:spTgt spid="39"/>
                                            </p:tgtEl>
                                            <p:attrNameLst>
                                              <p:attrName>ppt_w</p:attrName>
                                            </p:attrNameLst>
                                          </p:cBhvr>
                                          <p:tavLst>
                                            <p:tav tm="0">
                                              <p:val>
                                                <p:fltVal val="0"/>
                                              </p:val>
                                            </p:tav>
                                            <p:tav tm="100000">
                                              <p:val>
                                                <p:strVal val="#ppt_w"/>
                                              </p:val>
                                            </p:tav>
                                          </p:tavLst>
                                        </p:anim>
                                        <p:anim calcmode="lin" valueType="num">
                                          <p:cBhvr>
                                            <p:cTn id="64" dur="200" fill="hold"/>
                                            <p:tgtEl>
                                              <p:spTgt spid="39"/>
                                            </p:tgtEl>
                                            <p:attrNameLst>
                                              <p:attrName>ppt_h</p:attrName>
                                            </p:attrNameLst>
                                          </p:cBhvr>
                                          <p:tavLst>
                                            <p:tav tm="0">
                                              <p:val>
                                                <p:fltVal val="0"/>
                                              </p:val>
                                            </p:tav>
                                            <p:tav tm="100000">
                                              <p:val>
                                                <p:strVal val="#ppt_h"/>
                                              </p:val>
                                            </p:tav>
                                          </p:tavLst>
                                        </p:anim>
                                        <p:animEffect transition="in" filter="fade">
                                          <p:cBhvr>
                                            <p:cTn id="65" dur="200"/>
                                            <p:tgtEl>
                                              <p:spTgt spid="39"/>
                                            </p:tgtEl>
                                          </p:cBhvr>
                                        </p:animEffect>
                                      </p:childTnLst>
                                    </p:cTn>
                                  </p:par>
                                </p:childTnLst>
                              </p:cTn>
                            </p:par>
                            <p:par>
                              <p:cTn id="66" fill="hold">
                                <p:stCondLst>
                                  <p:cond delay="3900"/>
                                </p:stCondLst>
                                <p:childTnLst>
                                  <p:par>
                                    <p:cTn id="67" presetID="42" presetClass="entr" presetSubtype="0" fill="hold"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1000"/>
                                            <p:tgtEl>
                                              <p:spTgt spid="65"/>
                                            </p:tgtEl>
                                          </p:cBhvr>
                                        </p:animEffect>
                                        <p:anim calcmode="lin" valueType="num">
                                          <p:cBhvr>
                                            <p:cTn id="70" dur="1000" fill="hold"/>
                                            <p:tgtEl>
                                              <p:spTgt spid="65"/>
                                            </p:tgtEl>
                                            <p:attrNameLst>
                                              <p:attrName>ppt_x</p:attrName>
                                            </p:attrNameLst>
                                          </p:cBhvr>
                                          <p:tavLst>
                                            <p:tav tm="0">
                                              <p:val>
                                                <p:strVal val="#ppt_x"/>
                                              </p:val>
                                            </p:tav>
                                            <p:tav tm="100000">
                                              <p:val>
                                                <p:strVal val="#ppt_x"/>
                                              </p:val>
                                            </p:tav>
                                          </p:tavLst>
                                        </p:anim>
                                        <p:anim calcmode="lin" valueType="num">
                                          <p:cBhvr>
                                            <p:cTn id="71" dur="1000" fill="hold"/>
                                            <p:tgtEl>
                                              <p:spTgt spid="65"/>
                                            </p:tgtEl>
                                            <p:attrNameLst>
                                              <p:attrName>ppt_y</p:attrName>
                                            </p:attrNameLst>
                                          </p:cBhvr>
                                          <p:tavLst>
                                            <p:tav tm="0">
                                              <p:val>
                                                <p:strVal val="#ppt_y+.1"/>
                                              </p:val>
                                            </p:tav>
                                            <p:tav tm="100000">
                                              <p:val>
                                                <p:strVal val="#ppt_y"/>
                                              </p:val>
                                            </p:tav>
                                          </p:tavLst>
                                        </p:anim>
                                      </p:childTnLst>
                                    </p:cTn>
                                  </p:par>
                                </p:childTnLst>
                              </p:cTn>
                            </p:par>
                            <p:par>
                              <p:cTn id="72" fill="hold">
                                <p:stCondLst>
                                  <p:cond delay="4900"/>
                                </p:stCondLst>
                                <p:childTnLst>
                                  <p:par>
                                    <p:cTn id="73" presetID="42" presetClass="entr" presetSubtype="0" fill="hold"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1000"/>
                                            <p:tgtEl>
                                              <p:spTgt spid="68"/>
                                            </p:tgtEl>
                                          </p:cBhvr>
                                        </p:animEffect>
                                        <p:anim calcmode="lin" valueType="num">
                                          <p:cBhvr>
                                            <p:cTn id="76" dur="1000" fill="hold"/>
                                            <p:tgtEl>
                                              <p:spTgt spid="68"/>
                                            </p:tgtEl>
                                            <p:attrNameLst>
                                              <p:attrName>ppt_x</p:attrName>
                                            </p:attrNameLst>
                                          </p:cBhvr>
                                          <p:tavLst>
                                            <p:tav tm="0">
                                              <p:val>
                                                <p:strVal val="#ppt_x"/>
                                              </p:val>
                                            </p:tav>
                                            <p:tav tm="100000">
                                              <p:val>
                                                <p:strVal val="#ppt_x"/>
                                              </p:val>
                                            </p:tav>
                                          </p:tavLst>
                                        </p:anim>
                                        <p:anim calcmode="lin" valueType="num">
                                          <p:cBhvr>
                                            <p:cTn id="77" dur="1000" fill="hold"/>
                                            <p:tgtEl>
                                              <p:spTgt spid="68"/>
                                            </p:tgtEl>
                                            <p:attrNameLst>
                                              <p:attrName>ppt_y</p:attrName>
                                            </p:attrNameLst>
                                          </p:cBhvr>
                                          <p:tavLst>
                                            <p:tav tm="0">
                                              <p:val>
                                                <p:strVal val="#ppt_y+.1"/>
                                              </p:val>
                                            </p:tav>
                                            <p:tav tm="100000">
                                              <p:val>
                                                <p:strVal val="#ppt_y"/>
                                              </p:val>
                                            </p:tav>
                                          </p:tavLst>
                                        </p:anim>
                                      </p:childTnLst>
                                    </p:cTn>
                                  </p:par>
                                </p:childTnLst>
                              </p:cTn>
                            </p:par>
                            <p:par>
                              <p:cTn id="78" fill="hold">
                                <p:stCondLst>
                                  <p:cond delay="5900"/>
                                </p:stCondLst>
                                <p:childTnLst>
                                  <p:par>
                                    <p:cTn id="79" presetID="42" presetClass="entr" presetSubtype="0"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1000"/>
                                            <p:tgtEl>
                                              <p:spTgt spid="71"/>
                                            </p:tgtEl>
                                          </p:cBhvr>
                                        </p:animEffect>
                                        <p:anim calcmode="lin" valueType="num">
                                          <p:cBhvr>
                                            <p:cTn id="82" dur="1000" fill="hold"/>
                                            <p:tgtEl>
                                              <p:spTgt spid="71"/>
                                            </p:tgtEl>
                                            <p:attrNameLst>
                                              <p:attrName>ppt_x</p:attrName>
                                            </p:attrNameLst>
                                          </p:cBhvr>
                                          <p:tavLst>
                                            <p:tav tm="0">
                                              <p:val>
                                                <p:strVal val="#ppt_x"/>
                                              </p:val>
                                            </p:tav>
                                            <p:tav tm="100000">
                                              <p:val>
                                                <p:strVal val="#ppt_x"/>
                                              </p:val>
                                            </p:tav>
                                          </p:tavLst>
                                        </p:anim>
                                        <p:anim calcmode="lin" valueType="num">
                                          <p:cBhvr>
                                            <p:cTn id="83" dur="10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6900"/>
                                </p:stCondLst>
                                <p:childTnLst>
                                  <p:par>
                                    <p:cTn id="85" presetID="42" presetClass="entr" presetSubtype="0" fill="hold" nodeType="after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fade">
                                          <p:cBhvr>
                                            <p:cTn id="87" dur="1000"/>
                                            <p:tgtEl>
                                              <p:spTgt spid="74"/>
                                            </p:tgtEl>
                                          </p:cBhvr>
                                        </p:animEffect>
                                        <p:anim calcmode="lin" valueType="num">
                                          <p:cBhvr>
                                            <p:cTn id="88" dur="1000" fill="hold"/>
                                            <p:tgtEl>
                                              <p:spTgt spid="74"/>
                                            </p:tgtEl>
                                            <p:attrNameLst>
                                              <p:attrName>ppt_x</p:attrName>
                                            </p:attrNameLst>
                                          </p:cBhvr>
                                          <p:tavLst>
                                            <p:tav tm="0">
                                              <p:val>
                                                <p:strVal val="#ppt_x"/>
                                              </p:val>
                                            </p:tav>
                                            <p:tav tm="100000">
                                              <p:val>
                                                <p:strVal val="#ppt_x"/>
                                              </p:val>
                                            </p:tav>
                                          </p:tavLst>
                                        </p:anim>
                                        <p:anim calcmode="lin" valueType="num">
                                          <p:cBhvr>
                                            <p:cTn id="8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未来规划</a:t>
            </a:r>
          </a:p>
        </p:txBody>
      </p:sp>
      <p:sp>
        <p:nvSpPr>
          <p:cNvPr id="17" name="Freeform 128">
            <a:extLst>
              <a:ext uri="{FF2B5EF4-FFF2-40B4-BE49-F238E27FC236}">
                <a16:creationId xmlns="" xmlns:a16="http://schemas.microsoft.com/office/drawing/2014/main" id="{C8435163-7F65-4241-A4B3-A6CD3B599658}"/>
              </a:ext>
            </a:extLst>
          </p:cNvPr>
          <p:cNvSpPr/>
          <p:nvPr/>
        </p:nvSpPr>
        <p:spPr bwMode="auto">
          <a:xfrm>
            <a:off x="6244674" y="5291552"/>
            <a:ext cx="649288" cy="649287"/>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18" name="Freeform 126">
            <a:extLst>
              <a:ext uri="{FF2B5EF4-FFF2-40B4-BE49-F238E27FC236}">
                <a16:creationId xmlns="" xmlns:a16="http://schemas.microsoft.com/office/drawing/2014/main" id="{9D192592-EA04-4EE0-860E-AEE0EAEE585B}"/>
              </a:ext>
            </a:extLst>
          </p:cNvPr>
          <p:cNvSpPr/>
          <p:nvPr/>
        </p:nvSpPr>
        <p:spPr bwMode="auto">
          <a:xfrm>
            <a:off x="5606499" y="4532727"/>
            <a:ext cx="998538" cy="996950"/>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19" name="Freeform 123">
            <a:extLst>
              <a:ext uri="{FF2B5EF4-FFF2-40B4-BE49-F238E27FC236}">
                <a16:creationId xmlns="" xmlns:a16="http://schemas.microsoft.com/office/drawing/2014/main" id="{CA2F79B7-A001-45A0-BF34-B87DAACB487E}"/>
              </a:ext>
            </a:extLst>
          </p:cNvPr>
          <p:cNvSpPr/>
          <p:nvPr/>
        </p:nvSpPr>
        <p:spPr bwMode="auto">
          <a:xfrm>
            <a:off x="4534937" y="2246727"/>
            <a:ext cx="1619250" cy="1617662"/>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20" name="Freeform 122">
            <a:extLst>
              <a:ext uri="{FF2B5EF4-FFF2-40B4-BE49-F238E27FC236}">
                <a16:creationId xmlns="" xmlns:a16="http://schemas.microsoft.com/office/drawing/2014/main" id="{6917DCDB-F8D8-49FB-AD36-70B39C1BB8D8}"/>
              </a:ext>
            </a:extLst>
          </p:cNvPr>
          <p:cNvSpPr/>
          <p:nvPr/>
        </p:nvSpPr>
        <p:spPr bwMode="auto">
          <a:xfrm>
            <a:off x="5881137" y="1713328"/>
            <a:ext cx="1174750" cy="1174750"/>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21" name="Freeform 121">
            <a:extLst>
              <a:ext uri="{FF2B5EF4-FFF2-40B4-BE49-F238E27FC236}">
                <a16:creationId xmlns="" xmlns:a16="http://schemas.microsoft.com/office/drawing/2014/main" id="{7C4F99F0-353E-4053-AEA6-97F9EA8A114C}"/>
              </a:ext>
            </a:extLst>
          </p:cNvPr>
          <p:cNvSpPr/>
          <p:nvPr/>
        </p:nvSpPr>
        <p:spPr bwMode="auto">
          <a:xfrm>
            <a:off x="6898725" y="2395953"/>
            <a:ext cx="649288" cy="649287"/>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rgbClr val="9DAC6E"/>
          </a:solidFill>
          <a:ln>
            <a:noFill/>
          </a:ln>
          <a:effectLst/>
        </p:spPr>
        <p:txBody>
          <a:bodyPr vert="horz" wrap="square" lIns="91440" tIns="45720" rIns="91440" bIns="45720" numCol="1" anchor="t" anchorCtr="0" compatLnSpc="1">
            <a:noAutofit/>
          </a:bodyPr>
          <a:lstStyle/>
          <a:p>
            <a:endParaRPr lang="en-US">
              <a:latin typeface="微软雅黑" panose="020B0503020204020204" pitchFamily="34" charset="-122"/>
              <a:ea typeface="微软雅黑" panose="020B0503020204020204" pitchFamily="34" charset="-122"/>
            </a:endParaRPr>
          </a:p>
        </p:txBody>
      </p:sp>
      <p:sp>
        <p:nvSpPr>
          <p:cNvPr id="22" name="Freeform 119">
            <a:extLst>
              <a:ext uri="{FF2B5EF4-FFF2-40B4-BE49-F238E27FC236}">
                <a16:creationId xmlns="" xmlns:a16="http://schemas.microsoft.com/office/drawing/2014/main" id="{A9D03565-EAD1-4F4F-BB89-02F2FA49E230}"/>
              </a:ext>
            </a:extLst>
          </p:cNvPr>
          <p:cNvSpPr/>
          <p:nvPr/>
        </p:nvSpPr>
        <p:spPr bwMode="auto">
          <a:xfrm>
            <a:off x="5846213" y="2934114"/>
            <a:ext cx="1862137" cy="1860550"/>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28" name="Freeform 12">
            <a:extLst>
              <a:ext uri="{FF2B5EF4-FFF2-40B4-BE49-F238E27FC236}">
                <a16:creationId xmlns="" xmlns:a16="http://schemas.microsoft.com/office/drawing/2014/main" id="{F9C30CFE-5885-4A96-8DB7-1D55D24D6331}"/>
              </a:ext>
            </a:extLst>
          </p:cNvPr>
          <p:cNvSpPr/>
          <p:nvPr/>
        </p:nvSpPr>
        <p:spPr bwMode="auto">
          <a:xfrm>
            <a:off x="6093863" y="3181765"/>
            <a:ext cx="1366838" cy="1365250"/>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9" name="Freeform 30">
            <a:extLst>
              <a:ext uri="{FF2B5EF4-FFF2-40B4-BE49-F238E27FC236}">
                <a16:creationId xmlns="" xmlns:a16="http://schemas.microsoft.com/office/drawing/2014/main" id="{6EB4336D-7A44-436D-8636-5B7F6E6787E0}"/>
              </a:ext>
            </a:extLst>
          </p:cNvPr>
          <p:cNvSpPr/>
          <p:nvPr/>
        </p:nvSpPr>
        <p:spPr bwMode="auto">
          <a:xfrm>
            <a:off x="4765125" y="2476915"/>
            <a:ext cx="1158875" cy="1157287"/>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0" name="Freeform 48">
            <a:extLst>
              <a:ext uri="{FF2B5EF4-FFF2-40B4-BE49-F238E27FC236}">
                <a16:creationId xmlns="" xmlns:a16="http://schemas.microsoft.com/office/drawing/2014/main" id="{D81A1EA8-B708-499A-8817-62E112B61A96}"/>
              </a:ext>
            </a:extLst>
          </p:cNvPr>
          <p:cNvSpPr/>
          <p:nvPr/>
        </p:nvSpPr>
        <p:spPr bwMode="auto">
          <a:xfrm>
            <a:off x="6081163" y="1913353"/>
            <a:ext cx="776288" cy="776287"/>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1" name="Freeform 66">
            <a:extLst>
              <a:ext uri="{FF2B5EF4-FFF2-40B4-BE49-F238E27FC236}">
                <a16:creationId xmlns="" xmlns:a16="http://schemas.microsoft.com/office/drawing/2014/main" id="{60FB99A1-7ADC-44BE-A05F-355A79CA3C39}"/>
              </a:ext>
            </a:extLst>
          </p:cNvPr>
          <p:cNvSpPr/>
          <p:nvPr/>
        </p:nvSpPr>
        <p:spPr bwMode="auto">
          <a:xfrm>
            <a:off x="5819225" y="4745452"/>
            <a:ext cx="573088" cy="573087"/>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2" name="Freeform 76">
            <a:extLst>
              <a:ext uri="{FF2B5EF4-FFF2-40B4-BE49-F238E27FC236}">
                <a16:creationId xmlns="" xmlns:a16="http://schemas.microsoft.com/office/drawing/2014/main" id="{9853591E-B3B3-4054-82C0-198E95738162}"/>
              </a:ext>
            </a:extLst>
          </p:cNvPr>
          <p:cNvSpPr>
            <a:spLocks noEditPoints="1"/>
          </p:cNvSpPr>
          <p:nvPr/>
        </p:nvSpPr>
        <p:spPr bwMode="auto">
          <a:xfrm>
            <a:off x="6435175" y="5493165"/>
            <a:ext cx="260350" cy="242887"/>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3" name="Freeform 86">
            <a:extLst>
              <a:ext uri="{FF2B5EF4-FFF2-40B4-BE49-F238E27FC236}">
                <a16:creationId xmlns="" xmlns:a16="http://schemas.microsoft.com/office/drawing/2014/main" id="{C08A5C1B-052E-4024-91F9-4F646E3EF35D}"/>
              </a:ext>
            </a:extLst>
          </p:cNvPr>
          <p:cNvSpPr>
            <a:spLocks noEditPoints="1"/>
          </p:cNvSpPr>
          <p:nvPr/>
        </p:nvSpPr>
        <p:spPr bwMode="auto">
          <a:xfrm>
            <a:off x="7089225" y="2599153"/>
            <a:ext cx="260350" cy="242887"/>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4" name="Oval 109">
            <a:extLst>
              <a:ext uri="{FF2B5EF4-FFF2-40B4-BE49-F238E27FC236}">
                <a16:creationId xmlns="" xmlns:a16="http://schemas.microsoft.com/office/drawing/2014/main" id="{25FDA774-7B1A-401A-87AA-6A31F78AED5C}"/>
              </a:ext>
            </a:extLst>
          </p:cNvPr>
          <p:cNvSpPr>
            <a:spLocks noChangeArrowheads="1"/>
          </p:cNvSpPr>
          <p:nvPr/>
        </p:nvSpPr>
        <p:spPr bwMode="auto">
          <a:xfrm>
            <a:off x="5185813" y="2897603"/>
            <a:ext cx="315913" cy="315912"/>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35" name="Oval 110">
            <a:extLst>
              <a:ext uri="{FF2B5EF4-FFF2-40B4-BE49-F238E27FC236}">
                <a16:creationId xmlns="" xmlns:a16="http://schemas.microsoft.com/office/drawing/2014/main" id="{44E822A3-3FF2-47DF-8D33-B4828C1C6A72}"/>
              </a:ext>
            </a:extLst>
          </p:cNvPr>
          <p:cNvSpPr>
            <a:spLocks noChangeArrowheads="1"/>
          </p:cNvSpPr>
          <p:nvPr/>
        </p:nvSpPr>
        <p:spPr bwMode="auto">
          <a:xfrm>
            <a:off x="6605038" y="3681828"/>
            <a:ext cx="363538" cy="365125"/>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36" name="Oval 111">
            <a:extLst>
              <a:ext uri="{FF2B5EF4-FFF2-40B4-BE49-F238E27FC236}">
                <a16:creationId xmlns="" xmlns:a16="http://schemas.microsoft.com/office/drawing/2014/main" id="{8C1944DD-27FA-498D-A46D-236EFA8D4703}"/>
              </a:ext>
            </a:extLst>
          </p:cNvPr>
          <p:cNvSpPr>
            <a:spLocks noChangeArrowheads="1"/>
          </p:cNvSpPr>
          <p:nvPr/>
        </p:nvSpPr>
        <p:spPr bwMode="auto">
          <a:xfrm>
            <a:off x="6363738" y="2195928"/>
            <a:ext cx="214313" cy="214312"/>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37" name="Oval 112">
            <a:extLst>
              <a:ext uri="{FF2B5EF4-FFF2-40B4-BE49-F238E27FC236}">
                <a16:creationId xmlns="" xmlns:a16="http://schemas.microsoft.com/office/drawing/2014/main" id="{5D3CBCD0-225A-4C94-9484-2D4E4474758E}"/>
              </a:ext>
            </a:extLst>
          </p:cNvPr>
          <p:cNvSpPr>
            <a:spLocks noChangeArrowheads="1"/>
          </p:cNvSpPr>
          <p:nvPr/>
        </p:nvSpPr>
        <p:spPr bwMode="auto">
          <a:xfrm>
            <a:off x="5997025" y="4926427"/>
            <a:ext cx="214313" cy="212725"/>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grpSp>
        <p:nvGrpSpPr>
          <p:cNvPr id="48" name="组合 47">
            <a:extLst>
              <a:ext uri="{FF2B5EF4-FFF2-40B4-BE49-F238E27FC236}">
                <a16:creationId xmlns="" xmlns:a16="http://schemas.microsoft.com/office/drawing/2014/main" id="{E9FD2753-24BF-4C8E-AF23-8F8742CED951}"/>
              </a:ext>
            </a:extLst>
          </p:cNvPr>
          <p:cNvGrpSpPr/>
          <p:nvPr/>
        </p:nvGrpSpPr>
        <p:grpSpPr>
          <a:xfrm>
            <a:off x="2058399" y="4343374"/>
            <a:ext cx="1990485" cy="1071458"/>
            <a:chOff x="2820457" y="4395520"/>
            <a:chExt cx="1990485" cy="1071458"/>
          </a:xfrm>
        </p:grpSpPr>
        <p:sp>
          <p:nvSpPr>
            <p:cNvPr id="49" name="Rectangle 23">
              <a:extLst>
                <a:ext uri="{FF2B5EF4-FFF2-40B4-BE49-F238E27FC236}">
                  <a16:creationId xmlns="" xmlns:a16="http://schemas.microsoft.com/office/drawing/2014/main" id="{91C4F4F7-15BE-43A4-BB47-F5B259CF22F7}"/>
                </a:ext>
              </a:extLst>
            </p:cNvPr>
            <p:cNvSpPr/>
            <p:nvPr/>
          </p:nvSpPr>
          <p:spPr>
            <a:xfrm>
              <a:off x="2820457" y="4682148"/>
              <a:ext cx="1990485" cy="784830"/>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文本框 49">
              <a:extLst>
                <a:ext uri="{FF2B5EF4-FFF2-40B4-BE49-F238E27FC236}">
                  <a16:creationId xmlns="" xmlns:a16="http://schemas.microsoft.com/office/drawing/2014/main" id="{DADA1901-D1C1-468D-89CD-FE05B22D7A80}"/>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5" name="组合 44">
            <a:extLst>
              <a:ext uri="{FF2B5EF4-FFF2-40B4-BE49-F238E27FC236}">
                <a16:creationId xmlns="" xmlns:a16="http://schemas.microsoft.com/office/drawing/2014/main" id="{D82E0DDE-DD02-48A1-9A09-A630A4C63F5C}"/>
              </a:ext>
            </a:extLst>
          </p:cNvPr>
          <p:cNvGrpSpPr/>
          <p:nvPr/>
        </p:nvGrpSpPr>
        <p:grpSpPr>
          <a:xfrm>
            <a:off x="2058399" y="2549104"/>
            <a:ext cx="1990485" cy="1071458"/>
            <a:chOff x="2820457" y="4395520"/>
            <a:chExt cx="1990485" cy="1071458"/>
          </a:xfrm>
        </p:grpSpPr>
        <p:sp>
          <p:nvSpPr>
            <p:cNvPr id="46" name="Rectangle 23">
              <a:extLst>
                <a:ext uri="{FF2B5EF4-FFF2-40B4-BE49-F238E27FC236}">
                  <a16:creationId xmlns="" xmlns:a16="http://schemas.microsoft.com/office/drawing/2014/main" id="{412240DA-722C-4C03-A6FB-7C8C604F1B15}"/>
                </a:ext>
              </a:extLst>
            </p:cNvPr>
            <p:cNvSpPr/>
            <p:nvPr/>
          </p:nvSpPr>
          <p:spPr>
            <a:xfrm>
              <a:off x="2820457" y="4682148"/>
              <a:ext cx="1990485" cy="784830"/>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文本框 46">
              <a:extLst>
                <a:ext uri="{FF2B5EF4-FFF2-40B4-BE49-F238E27FC236}">
                  <a16:creationId xmlns="" xmlns:a16="http://schemas.microsoft.com/office/drawing/2014/main" id="{AE1B0CA8-C568-412C-AF68-BA44B2D8026C}"/>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4" name="组合 53">
            <a:extLst>
              <a:ext uri="{FF2B5EF4-FFF2-40B4-BE49-F238E27FC236}">
                <a16:creationId xmlns="" xmlns:a16="http://schemas.microsoft.com/office/drawing/2014/main" id="{031454E1-ECCD-4D6E-A6AB-5BC7E0BA9421}"/>
              </a:ext>
            </a:extLst>
          </p:cNvPr>
          <p:cNvGrpSpPr/>
          <p:nvPr/>
        </p:nvGrpSpPr>
        <p:grpSpPr>
          <a:xfrm>
            <a:off x="8224479" y="4343374"/>
            <a:ext cx="1990485" cy="1071458"/>
            <a:chOff x="2820457" y="4395520"/>
            <a:chExt cx="1990485" cy="1071458"/>
          </a:xfrm>
        </p:grpSpPr>
        <p:sp>
          <p:nvSpPr>
            <p:cNvPr id="55" name="Rectangle 23">
              <a:extLst>
                <a:ext uri="{FF2B5EF4-FFF2-40B4-BE49-F238E27FC236}">
                  <a16:creationId xmlns="" xmlns:a16="http://schemas.microsoft.com/office/drawing/2014/main" id="{2D351465-CB05-485B-9825-4031AFEBEE0E}"/>
                </a:ext>
              </a:extLst>
            </p:cNvPr>
            <p:cNvSpPr/>
            <p:nvPr/>
          </p:nvSpPr>
          <p:spPr>
            <a:xfrm>
              <a:off x="2820457" y="4682148"/>
              <a:ext cx="1990485" cy="784830"/>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6" name="文本框 55">
              <a:extLst>
                <a:ext uri="{FF2B5EF4-FFF2-40B4-BE49-F238E27FC236}">
                  <a16:creationId xmlns="" xmlns:a16="http://schemas.microsoft.com/office/drawing/2014/main" id="{B03A0461-19F5-4394-9338-1DB547CA202F}"/>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1" name="组合 50">
            <a:extLst>
              <a:ext uri="{FF2B5EF4-FFF2-40B4-BE49-F238E27FC236}">
                <a16:creationId xmlns="" xmlns:a16="http://schemas.microsoft.com/office/drawing/2014/main" id="{DDC7D309-FDCD-4BB7-B7DB-D5151D30BC16}"/>
              </a:ext>
            </a:extLst>
          </p:cNvPr>
          <p:cNvGrpSpPr/>
          <p:nvPr/>
        </p:nvGrpSpPr>
        <p:grpSpPr>
          <a:xfrm>
            <a:off x="8224479" y="2549104"/>
            <a:ext cx="1990485" cy="1071458"/>
            <a:chOff x="2820457" y="4395520"/>
            <a:chExt cx="1990485" cy="1071458"/>
          </a:xfrm>
        </p:grpSpPr>
        <p:sp>
          <p:nvSpPr>
            <p:cNvPr id="52" name="Rectangle 23">
              <a:extLst>
                <a:ext uri="{FF2B5EF4-FFF2-40B4-BE49-F238E27FC236}">
                  <a16:creationId xmlns="" xmlns:a16="http://schemas.microsoft.com/office/drawing/2014/main" id="{AB57EA3D-348F-4A87-9051-7BB63D5D1972}"/>
                </a:ext>
              </a:extLst>
            </p:cNvPr>
            <p:cNvSpPr/>
            <p:nvPr/>
          </p:nvSpPr>
          <p:spPr>
            <a:xfrm>
              <a:off x="2820457" y="4682148"/>
              <a:ext cx="1990485" cy="784830"/>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3" name="文本框 52">
              <a:extLst>
                <a:ext uri="{FF2B5EF4-FFF2-40B4-BE49-F238E27FC236}">
                  <a16:creationId xmlns="" xmlns:a16="http://schemas.microsoft.com/office/drawing/2014/main" id="{AC414EEA-5ED2-4F92-8AD7-8389CFB59F06}"/>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84697665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fltVal val="0"/>
                                          </p:val>
                                        </p:tav>
                                        <p:tav tm="100000">
                                          <p:val>
                                            <p:strVal val="#ppt_w"/>
                                          </p:val>
                                        </p:tav>
                                      </p:tavLst>
                                    </p:anim>
                                    <p:anim calcmode="lin" valueType="num">
                                      <p:cBhvr>
                                        <p:cTn id="52" dur="500" fill="hold"/>
                                        <p:tgtEl>
                                          <p:spTgt spid="29"/>
                                        </p:tgtEl>
                                        <p:attrNameLst>
                                          <p:attrName>ppt_h</p:attrName>
                                        </p:attrNameLst>
                                      </p:cBhvr>
                                      <p:tavLst>
                                        <p:tav tm="0">
                                          <p:val>
                                            <p:fltVal val="0"/>
                                          </p:val>
                                        </p:tav>
                                        <p:tav tm="100000">
                                          <p:val>
                                            <p:strVal val="#ppt_h"/>
                                          </p:val>
                                        </p:tav>
                                      </p:tavLst>
                                    </p:anim>
                                    <p:animEffect transition="in" filter="fade">
                                      <p:cBhvr>
                                        <p:cTn id="53" dur="500"/>
                                        <p:tgtEl>
                                          <p:spTgt spid="2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500" fill="hold"/>
                                        <p:tgtEl>
                                          <p:spTgt spid="33"/>
                                        </p:tgtEl>
                                        <p:attrNameLst>
                                          <p:attrName>ppt_w</p:attrName>
                                        </p:attrNameLst>
                                      </p:cBhvr>
                                      <p:tavLst>
                                        <p:tav tm="0">
                                          <p:val>
                                            <p:fltVal val="0"/>
                                          </p:val>
                                        </p:tav>
                                        <p:tav tm="100000">
                                          <p:val>
                                            <p:strVal val="#ppt_w"/>
                                          </p:val>
                                        </p:tav>
                                      </p:tavLst>
                                    </p:anim>
                                    <p:anim calcmode="lin" valueType="num">
                                      <p:cBhvr>
                                        <p:cTn id="72" dur="500" fill="hold"/>
                                        <p:tgtEl>
                                          <p:spTgt spid="33"/>
                                        </p:tgtEl>
                                        <p:attrNameLst>
                                          <p:attrName>ppt_h</p:attrName>
                                        </p:attrNameLst>
                                      </p:cBhvr>
                                      <p:tavLst>
                                        <p:tav tm="0">
                                          <p:val>
                                            <p:fltVal val="0"/>
                                          </p:val>
                                        </p:tav>
                                        <p:tav tm="100000">
                                          <p:val>
                                            <p:strVal val="#ppt_h"/>
                                          </p:val>
                                        </p:tav>
                                      </p:tavLst>
                                    </p:anim>
                                    <p:animEffect transition="in" filter="fade">
                                      <p:cBhvr>
                                        <p:cTn id="73" dur="500"/>
                                        <p:tgtEl>
                                          <p:spTgt spid="3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animEffect transition="in" filter="fade">
                                      <p:cBhvr>
                                        <p:cTn id="78" dur="500"/>
                                        <p:tgtEl>
                                          <p:spTgt spid="3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p:cTn id="81" dur="500" fill="hold"/>
                                        <p:tgtEl>
                                          <p:spTgt spid="35"/>
                                        </p:tgtEl>
                                        <p:attrNameLst>
                                          <p:attrName>ppt_w</p:attrName>
                                        </p:attrNameLst>
                                      </p:cBhvr>
                                      <p:tavLst>
                                        <p:tav tm="0">
                                          <p:val>
                                            <p:fltVal val="0"/>
                                          </p:val>
                                        </p:tav>
                                        <p:tav tm="100000">
                                          <p:val>
                                            <p:strVal val="#ppt_w"/>
                                          </p:val>
                                        </p:tav>
                                      </p:tavLst>
                                    </p:anim>
                                    <p:anim calcmode="lin" valueType="num">
                                      <p:cBhvr>
                                        <p:cTn id="82" dur="500" fill="hold"/>
                                        <p:tgtEl>
                                          <p:spTgt spid="35"/>
                                        </p:tgtEl>
                                        <p:attrNameLst>
                                          <p:attrName>ppt_h</p:attrName>
                                        </p:attrNameLst>
                                      </p:cBhvr>
                                      <p:tavLst>
                                        <p:tav tm="0">
                                          <p:val>
                                            <p:fltVal val="0"/>
                                          </p:val>
                                        </p:tav>
                                        <p:tav tm="100000">
                                          <p:val>
                                            <p:strVal val="#ppt_h"/>
                                          </p:val>
                                        </p:tav>
                                      </p:tavLst>
                                    </p:anim>
                                    <p:animEffect transition="in" filter="fade">
                                      <p:cBhvr>
                                        <p:cTn id="83" dur="500"/>
                                        <p:tgtEl>
                                          <p:spTgt spid="35"/>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animEffect transition="in" filter="fade">
                                      <p:cBhvr>
                                        <p:cTn id="88" dur="500"/>
                                        <p:tgtEl>
                                          <p:spTgt spid="36"/>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childTnLst>
                          </p:cTn>
                        </p:par>
                        <p:par>
                          <p:cTn id="94" fill="hold">
                            <p:stCondLst>
                              <p:cond delay="2000"/>
                            </p:stCondLst>
                            <p:childTnLst>
                              <p:par>
                                <p:cTn id="95" presetID="8" presetClass="emph" presetSubtype="0" fill="hold" grpId="1" nodeType="afterEffect">
                                  <p:stCondLst>
                                    <p:cond delay="0"/>
                                  </p:stCondLst>
                                  <p:childTnLst>
                                    <p:animRot by="21600000">
                                      <p:cBhvr>
                                        <p:cTn id="96" dur="2000" fill="hold"/>
                                        <p:tgtEl>
                                          <p:spTgt spid="17"/>
                                        </p:tgtEl>
                                        <p:attrNameLst>
                                          <p:attrName>r</p:attrName>
                                        </p:attrNameLst>
                                      </p:cBhvr>
                                    </p:animRot>
                                  </p:childTnLst>
                                </p:cTn>
                              </p:par>
                              <p:par>
                                <p:cTn id="97" presetID="8" presetClass="emph" presetSubtype="0" fill="hold" grpId="1" nodeType="withEffect">
                                  <p:stCondLst>
                                    <p:cond delay="0"/>
                                  </p:stCondLst>
                                  <p:childTnLst>
                                    <p:animRot by="-21600000">
                                      <p:cBhvr>
                                        <p:cTn id="98" dur="2000" fill="hold"/>
                                        <p:tgtEl>
                                          <p:spTgt spid="18"/>
                                        </p:tgtEl>
                                        <p:attrNameLst>
                                          <p:attrName>r</p:attrName>
                                        </p:attrNameLst>
                                      </p:cBhvr>
                                    </p:animRot>
                                  </p:childTnLst>
                                </p:cTn>
                              </p:par>
                              <p:par>
                                <p:cTn id="99" presetID="8" presetClass="emph" presetSubtype="0" fill="hold" grpId="1" nodeType="withEffect">
                                  <p:stCondLst>
                                    <p:cond delay="0"/>
                                  </p:stCondLst>
                                  <p:childTnLst>
                                    <p:animRot by="-21600000">
                                      <p:cBhvr>
                                        <p:cTn id="100" dur="2000" fill="hold"/>
                                        <p:tgtEl>
                                          <p:spTgt spid="19"/>
                                        </p:tgtEl>
                                        <p:attrNameLst>
                                          <p:attrName>r</p:attrName>
                                        </p:attrNameLst>
                                      </p:cBhvr>
                                    </p:animRot>
                                  </p:childTnLst>
                                </p:cTn>
                              </p:par>
                              <p:par>
                                <p:cTn id="101" presetID="8" presetClass="emph" presetSubtype="0" fill="hold" grpId="1" nodeType="withEffect">
                                  <p:stCondLst>
                                    <p:cond delay="0"/>
                                  </p:stCondLst>
                                  <p:childTnLst>
                                    <p:animRot by="21600000">
                                      <p:cBhvr>
                                        <p:cTn id="102" dur="2000" fill="hold"/>
                                        <p:tgtEl>
                                          <p:spTgt spid="20"/>
                                        </p:tgtEl>
                                        <p:attrNameLst>
                                          <p:attrName>r</p:attrName>
                                        </p:attrNameLst>
                                      </p:cBhvr>
                                    </p:animRot>
                                  </p:childTnLst>
                                </p:cTn>
                              </p:par>
                              <p:par>
                                <p:cTn id="103" presetID="8" presetClass="emph" presetSubtype="0" fill="hold" grpId="1" nodeType="withEffect">
                                  <p:stCondLst>
                                    <p:cond delay="0"/>
                                  </p:stCondLst>
                                  <p:childTnLst>
                                    <p:animRot by="-21600000">
                                      <p:cBhvr>
                                        <p:cTn id="104" dur="2000" fill="hold"/>
                                        <p:tgtEl>
                                          <p:spTgt spid="21"/>
                                        </p:tgtEl>
                                        <p:attrNameLst>
                                          <p:attrName>r</p:attrName>
                                        </p:attrNameLst>
                                      </p:cBhvr>
                                    </p:animRot>
                                  </p:childTnLst>
                                </p:cTn>
                              </p:par>
                              <p:par>
                                <p:cTn id="105" presetID="8" presetClass="emph" presetSubtype="0" fill="hold" grpId="1" nodeType="withEffect">
                                  <p:stCondLst>
                                    <p:cond delay="0"/>
                                  </p:stCondLst>
                                  <p:childTnLst>
                                    <p:animRot by="21600000">
                                      <p:cBhvr>
                                        <p:cTn id="106" dur="2000" fill="hold"/>
                                        <p:tgtEl>
                                          <p:spTgt spid="22"/>
                                        </p:tgtEl>
                                        <p:attrNameLst>
                                          <p:attrName>r</p:attrName>
                                        </p:attrNameLst>
                                      </p:cBhvr>
                                    </p:animRot>
                                  </p:childTnLst>
                                </p:cTn>
                              </p:par>
                            </p:childTnLst>
                          </p:cTn>
                        </p:par>
                        <p:par>
                          <p:cTn id="107" fill="hold">
                            <p:stCondLst>
                              <p:cond delay="4000"/>
                            </p:stCondLst>
                            <p:childTnLst>
                              <p:par>
                                <p:cTn id="108" presetID="14" presetClass="entr" presetSubtype="10" fill="hold" nodeType="after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randombar(horizontal)">
                                      <p:cBhvr>
                                        <p:cTn id="110" dur="500"/>
                                        <p:tgtEl>
                                          <p:spTgt spid="45"/>
                                        </p:tgtEl>
                                      </p:cBhvr>
                                    </p:animEffect>
                                  </p:childTnLst>
                                </p:cTn>
                              </p:par>
                            </p:childTnLst>
                          </p:cTn>
                        </p:par>
                        <p:par>
                          <p:cTn id="111" fill="hold">
                            <p:stCondLst>
                              <p:cond delay="4500"/>
                            </p:stCondLst>
                            <p:childTnLst>
                              <p:par>
                                <p:cTn id="112" presetID="14" presetClass="entr" presetSubtype="10" fill="hold" nodeType="after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randombar(horizontal)">
                                      <p:cBhvr>
                                        <p:cTn id="114" dur="500"/>
                                        <p:tgtEl>
                                          <p:spTgt spid="48"/>
                                        </p:tgtEl>
                                      </p:cBhvr>
                                    </p:animEffect>
                                  </p:childTnLst>
                                </p:cTn>
                              </p:par>
                            </p:childTnLst>
                          </p:cTn>
                        </p:par>
                        <p:par>
                          <p:cTn id="115" fill="hold">
                            <p:stCondLst>
                              <p:cond delay="5000"/>
                            </p:stCondLst>
                            <p:childTnLst>
                              <p:par>
                                <p:cTn id="116" presetID="14" presetClass="entr" presetSubtype="10" fill="hold" nodeType="after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randombar(horizontal)">
                                      <p:cBhvr>
                                        <p:cTn id="118" dur="500"/>
                                        <p:tgtEl>
                                          <p:spTgt spid="51"/>
                                        </p:tgtEl>
                                      </p:cBhvr>
                                    </p:animEffect>
                                  </p:childTnLst>
                                </p:cTn>
                              </p:par>
                            </p:childTnLst>
                          </p:cTn>
                        </p:par>
                        <p:par>
                          <p:cTn id="119" fill="hold">
                            <p:stCondLst>
                              <p:cond delay="5500"/>
                            </p:stCondLst>
                            <p:childTnLst>
                              <p:par>
                                <p:cTn id="120" presetID="14" presetClass="entr" presetSubtype="10" fill="hold" nodeType="afterEffect">
                                  <p:stCondLst>
                                    <p:cond delay="0"/>
                                  </p:stCondLst>
                                  <p:childTnLst>
                                    <p:set>
                                      <p:cBhvr>
                                        <p:cTn id="121" dur="1" fill="hold">
                                          <p:stCondLst>
                                            <p:cond delay="0"/>
                                          </p:stCondLst>
                                        </p:cTn>
                                        <p:tgtEl>
                                          <p:spTgt spid="54"/>
                                        </p:tgtEl>
                                        <p:attrNameLst>
                                          <p:attrName>style.visibility</p:attrName>
                                        </p:attrNameLst>
                                      </p:cBhvr>
                                      <p:to>
                                        <p:strVal val="visible"/>
                                      </p:to>
                                    </p:set>
                                    <p:animEffect transition="in" filter="randombar(horizontal)">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04</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397631"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投资回报</a:t>
            </a: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605639E7-25E7-4059-8221-6F310C021CFF}"/>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4101003012"/>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A92F8BA9-A7ED-400A-A2D3-22C0DD769F21}"/>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8F15D9DF-C9FD-4E16-B7C5-0D39E34D276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投资回报</a:t>
            </a:r>
          </a:p>
        </p:txBody>
      </p:sp>
      <p:grpSp>
        <p:nvGrpSpPr>
          <p:cNvPr id="44" name="组合 43">
            <a:extLst>
              <a:ext uri="{FF2B5EF4-FFF2-40B4-BE49-F238E27FC236}">
                <a16:creationId xmlns="" xmlns:a16="http://schemas.microsoft.com/office/drawing/2014/main" id="{DA705BA1-D92C-4E4E-98FC-D72611A0B4B7}"/>
              </a:ext>
            </a:extLst>
          </p:cNvPr>
          <p:cNvGrpSpPr/>
          <p:nvPr/>
        </p:nvGrpSpPr>
        <p:grpSpPr>
          <a:xfrm>
            <a:off x="2481585" y="3362932"/>
            <a:ext cx="4149687" cy="400110"/>
            <a:chOff x="1878251" y="3677876"/>
            <a:chExt cx="4149687" cy="400110"/>
          </a:xfrm>
        </p:grpSpPr>
        <p:sp>
          <p:nvSpPr>
            <p:cNvPr id="45" name="Shape 2645">
              <a:extLst>
                <a:ext uri="{FF2B5EF4-FFF2-40B4-BE49-F238E27FC236}">
                  <a16:creationId xmlns="" xmlns:a16="http://schemas.microsoft.com/office/drawing/2014/main" id="{9151DB36-7362-4E88-B437-66B3901F739C}"/>
                </a:ext>
              </a:extLst>
            </p:cNvPr>
            <p:cNvSpPr/>
            <p:nvPr/>
          </p:nvSpPr>
          <p:spPr>
            <a:xfrm>
              <a:off x="1878251" y="3749936"/>
              <a:ext cx="3863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6" name="Rectangle 23">
              <a:extLst>
                <a:ext uri="{FF2B5EF4-FFF2-40B4-BE49-F238E27FC236}">
                  <a16:creationId xmlns="" xmlns:a16="http://schemas.microsoft.com/office/drawing/2014/main" id="{E8B9D0F8-6731-4185-859B-D18B55B8E2C2}"/>
                </a:ext>
              </a:extLst>
            </p:cNvPr>
            <p:cNvSpPr/>
            <p:nvPr/>
          </p:nvSpPr>
          <p:spPr>
            <a:xfrm>
              <a:off x="2337331" y="3677876"/>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47" name="组合 46">
            <a:extLst>
              <a:ext uri="{FF2B5EF4-FFF2-40B4-BE49-F238E27FC236}">
                <a16:creationId xmlns="" xmlns:a16="http://schemas.microsoft.com/office/drawing/2014/main" id="{1E916B55-CF94-4FE8-A882-596EF637E280}"/>
              </a:ext>
            </a:extLst>
          </p:cNvPr>
          <p:cNvGrpSpPr/>
          <p:nvPr/>
        </p:nvGrpSpPr>
        <p:grpSpPr>
          <a:xfrm>
            <a:off x="2481585" y="4252882"/>
            <a:ext cx="4149687" cy="400110"/>
            <a:chOff x="1878251" y="4567826"/>
            <a:chExt cx="4149687" cy="400110"/>
          </a:xfrm>
        </p:grpSpPr>
        <p:sp>
          <p:nvSpPr>
            <p:cNvPr id="48" name="Shape 2687">
              <a:extLst>
                <a:ext uri="{FF2B5EF4-FFF2-40B4-BE49-F238E27FC236}">
                  <a16:creationId xmlns="" xmlns:a16="http://schemas.microsoft.com/office/drawing/2014/main" id="{5536E0DD-48A8-4EC1-99AE-E3E9A1B77C6C}"/>
                </a:ext>
              </a:extLst>
            </p:cNvPr>
            <p:cNvSpPr/>
            <p:nvPr/>
          </p:nvSpPr>
          <p:spPr>
            <a:xfrm>
              <a:off x="1878251" y="4567826"/>
              <a:ext cx="3863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9" name="Rectangle 23">
              <a:extLst>
                <a:ext uri="{FF2B5EF4-FFF2-40B4-BE49-F238E27FC236}">
                  <a16:creationId xmlns="" xmlns:a16="http://schemas.microsoft.com/office/drawing/2014/main" id="{53F24301-5EC9-43C8-85F1-943E1AAF04A7}"/>
                </a:ext>
              </a:extLst>
            </p:cNvPr>
            <p:cNvSpPr/>
            <p:nvPr/>
          </p:nvSpPr>
          <p:spPr>
            <a:xfrm>
              <a:off x="2337331" y="4567826"/>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50" name="组合 49">
            <a:extLst>
              <a:ext uri="{FF2B5EF4-FFF2-40B4-BE49-F238E27FC236}">
                <a16:creationId xmlns="" xmlns:a16="http://schemas.microsoft.com/office/drawing/2014/main" id="{614B6CB7-D6DE-48BE-9BEE-EBF4812B0EEF}"/>
              </a:ext>
            </a:extLst>
          </p:cNvPr>
          <p:cNvGrpSpPr/>
          <p:nvPr/>
        </p:nvGrpSpPr>
        <p:grpSpPr>
          <a:xfrm>
            <a:off x="2481585" y="5150748"/>
            <a:ext cx="4149687" cy="400110"/>
            <a:chOff x="1878251" y="5465692"/>
            <a:chExt cx="4149687" cy="400110"/>
          </a:xfrm>
        </p:grpSpPr>
        <p:sp>
          <p:nvSpPr>
            <p:cNvPr id="51" name="Shape 2562">
              <a:extLst>
                <a:ext uri="{FF2B5EF4-FFF2-40B4-BE49-F238E27FC236}">
                  <a16:creationId xmlns="" xmlns:a16="http://schemas.microsoft.com/office/drawing/2014/main" id="{96AF0A09-8DEF-4F80-AC2D-42DCDDCFD7E8}"/>
                </a:ext>
              </a:extLst>
            </p:cNvPr>
            <p:cNvSpPr>
              <a:spLocks noChangeAspect="1"/>
            </p:cNvSpPr>
            <p:nvPr/>
          </p:nvSpPr>
          <p:spPr>
            <a:xfrm>
              <a:off x="1878251" y="5507311"/>
              <a:ext cx="327716"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2" name="Rectangle 23">
              <a:extLst>
                <a:ext uri="{FF2B5EF4-FFF2-40B4-BE49-F238E27FC236}">
                  <a16:creationId xmlns="" xmlns:a16="http://schemas.microsoft.com/office/drawing/2014/main" id="{72D1D778-23ED-4B6A-A242-A7B37AC3A78C}"/>
                </a:ext>
              </a:extLst>
            </p:cNvPr>
            <p:cNvSpPr/>
            <p:nvPr/>
          </p:nvSpPr>
          <p:spPr>
            <a:xfrm>
              <a:off x="2337331" y="5465692"/>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53" name="组合 52">
            <a:extLst>
              <a:ext uri="{FF2B5EF4-FFF2-40B4-BE49-F238E27FC236}">
                <a16:creationId xmlns="" xmlns:a16="http://schemas.microsoft.com/office/drawing/2014/main" id="{9D44458C-3D0C-4215-9B34-9DDF7AA05737}"/>
              </a:ext>
            </a:extLst>
          </p:cNvPr>
          <p:cNvGrpSpPr/>
          <p:nvPr/>
        </p:nvGrpSpPr>
        <p:grpSpPr>
          <a:xfrm>
            <a:off x="2512806" y="2491505"/>
            <a:ext cx="4118465" cy="400110"/>
            <a:chOff x="1909472" y="2806449"/>
            <a:chExt cx="4118465" cy="400110"/>
          </a:xfrm>
        </p:grpSpPr>
        <p:sp>
          <p:nvSpPr>
            <p:cNvPr id="54" name="Shape 2783">
              <a:extLst>
                <a:ext uri="{FF2B5EF4-FFF2-40B4-BE49-F238E27FC236}">
                  <a16:creationId xmlns="" xmlns:a16="http://schemas.microsoft.com/office/drawing/2014/main" id="{3015D240-0464-42FC-B4C5-15DAB0AA53F9}"/>
                </a:ext>
              </a:extLst>
            </p:cNvPr>
            <p:cNvSpPr/>
            <p:nvPr/>
          </p:nvSpPr>
          <p:spPr>
            <a:xfrm>
              <a:off x="1909472" y="2835715"/>
              <a:ext cx="397874"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5" name="Rectangle 23">
              <a:extLst>
                <a:ext uri="{FF2B5EF4-FFF2-40B4-BE49-F238E27FC236}">
                  <a16:creationId xmlns="" xmlns:a16="http://schemas.microsoft.com/office/drawing/2014/main" id="{A77E4A40-5A26-45AC-AF9D-753DB2841A3A}"/>
                </a:ext>
              </a:extLst>
            </p:cNvPr>
            <p:cNvSpPr/>
            <p:nvPr/>
          </p:nvSpPr>
          <p:spPr>
            <a:xfrm>
              <a:off x="2337330" y="2806449"/>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pic>
        <p:nvPicPr>
          <p:cNvPr id="16" name="图片 15">
            <a:extLst>
              <a:ext uri="{FF2B5EF4-FFF2-40B4-BE49-F238E27FC236}">
                <a16:creationId xmlns="" xmlns:a16="http://schemas.microsoft.com/office/drawing/2014/main" id="{6C9696CA-42D6-46A8-990D-B201B2ABE45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191470" y="1405578"/>
            <a:ext cx="3209928" cy="4412126"/>
          </a:xfrm>
          <a:prstGeom prst="rect">
            <a:avLst/>
          </a:prstGeom>
        </p:spPr>
      </p:pic>
    </p:spTree>
    <p:extLst>
      <p:ext uri="{BB962C8B-B14F-4D97-AF65-F5344CB8AC3E}">
        <p14:creationId xmlns:p14="http://schemas.microsoft.com/office/powerpoint/2010/main" xmlns="" val="485315352"/>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1000"/>
                                        <p:tgtEl>
                                          <p:spTgt spid="53"/>
                                        </p:tgtEl>
                                      </p:cBhvr>
                                    </p:animEffect>
                                    <p:anim calcmode="lin" valueType="num">
                                      <p:cBhvr>
                                        <p:cTn id="17" dur="1000" fill="hold"/>
                                        <p:tgtEl>
                                          <p:spTgt spid="53"/>
                                        </p:tgtEl>
                                        <p:attrNameLst>
                                          <p:attrName>ppt_x</p:attrName>
                                        </p:attrNameLst>
                                      </p:cBhvr>
                                      <p:tavLst>
                                        <p:tav tm="0">
                                          <p:val>
                                            <p:strVal val="#ppt_x"/>
                                          </p:val>
                                        </p:tav>
                                        <p:tav tm="100000">
                                          <p:val>
                                            <p:strVal val="#ppt_x"/>
                                          </p:val>
                                        </p:tav>
                                      </p:tavLst>
                                    </p:anim>
                                    <p:anim calcmode="lin" valueType="num">
                                      <p:cBhvr>
                                        <p:cTn id="18" dur="1000" fill="hold"/>
                                        <p:tgtEl>
                                          <p:spTgt spid="5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50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anim calcmode="lin" valueType="num">
                                      <p:cBhvr>
                                        <p:cTn id="32" dur="1000" fill="hold"/>
                                        <p:tgtEl>
                                          <p:spTgt spid="50"/>
                                        </p:tgtEl>
                                        <p:attrNameLst>
                                          <p:attrName>ppt_x</p:attrName>
                                        </p:attrNameLst>
                                      </p:cBhvr>
                                      <p:tavLst>
                                        <p:tav tm="0">
                                          <p:val>
                                            <p:strVal val="#ppt_x"/>
                                          </p:val>
                                        </p:tav>
                                        <p:tav tm="100000">
                                          <p:val>
                                            <p:strVal val="#ppt_x"/>
                                          </p:val>
                                        </p:tav>
                                      </p:tavLst>
                                    </p:anim>
                                    <p:anim calcmode="lin" valueType="num">
                                      <p:cBhvr>
                                        <p:cTn id="33" dur="1000" fill="hold"/>
                                        <p:tgtEl>
                                          <p:spTgt spid="5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2" presetClass="entr" presetSubtype="4" decel="10000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500" fill="hold"/>
                                        <p:tgtEl>
                                          <p:spTgt spid="16"/>
                                        </p:tgtEl>
                                        <p:attrNameLst>
                                          <p:attrName>ppt_x</p:attrName>
                                        </p:attrNameLst>
                                      </p:cBhvr>
                                      <p:tavLst>
                                        <p:tav tm="0">
                                          <p:val>
                                            <p:strVal val="#ppt_x"/>
                                          </p:val>
                                        </p:tav>
                                        <p:tav tm="100000">
                                          <p:val>
                                            <p:strVal val="#ppt_x"/>
                                          </p:val>
                                        </p:tav>
                                      </p:tavLst>
                                    </p:anim>
                                    <p:anim calcmode="lin" valueType="num">
                                      <p:cBhvr additive="base">
                                        <p:cTn id="38" dur="1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投资回报</a:t>
            </a:r>
          </a:p>
        </p:txBody>
      </p:sp>
      <p:sp>
        <p:nvSpPr>
          <p:cNvPr id="4" name="38">
            <a:extLst>
              <a:ext uri="{FF2B5EF4-FFF2-40B4-BE49-F238E27FC236}">
                <a16:creationId xmlns="" xmlns:a16="http://schemas.microsoft.com/office/drawing/2014/main" id="{912ED793-FD12-4284-A9B3-214255D28252}"/>
              </a:ext>
            </a:extLst>
          </p:cNvPr>
          <p:cNvSpPr/>
          <p:nvPr/>
        </p:nvSpPr>
        <p:spPr>
          <a:xfrm>
            <a:off x="3654726" y="2729003"/>
            <a:ext cx="4804051" cy="3203116"/>
          </a:xfrm>
          <a:prstGeom prst="rect">
            <a:avLst/>
          </a:prstGeom>
          <a:ln>
            <a:noFill/>
          </a:ln>
        </p:spPr>
      </p:sp>
      <p:grpSp>
        <p:nvGrpSpPr>
          <p:cNvPr id="84" name="组合 83">
            <a:extLst>
              <a:ext uri="{FF2B5EF4-FFF2-40B4-BE49-F238E27FC236}">
                <a16:creationId xmlns="" xmlns:a16="http://schemas.microsoft.com/office/drawing/2014/main" id="{DB4C7FEB-D495-4031-927E-52017EC07522}"/>
              </a:ext>
            </a:extLst>
          </p:cNvPr>
          <p:cNvGrpSpPr/>
          <p:nvPr/>
        </p:nvGrpSpPr>
        <p:grpSpPr>
          <a:xfrm>
            <a:off x="1532241" y="2987641"/>
            <a:ext cx="9143049" cy="1775200"/>
            <a:chOff x="1532241" y="2987641"/>
            <a:chExt cx="9143049" cy="1775200"/>
          </a:xfrm>
        </p:grpSpPr>
        <p:grpSp>
          <p:nvGrpSpPr>
            <p:cNvPr id="6" name="组合 44">
              <a:extLst>
                <a:ext uri="{FF2B5EF4-FFF2-40B4-BE49-F238E27FC236}">
                  <a16:creationId xmlns="" xmlns:a16="http://schemas.microsoft.com/office/drawing/2014/main" id="{802847B3-4F02-4E70-8D79-26BCAD431C2D}"/>
                </a:ext>
              </a:extLst>
            </p:cNvPr>
            <p:cNvGrpSpPr>
              <a:grpSpLocks/>
            </p:cNvGrpSpPr>
            <p:nvPr/>
          </p:nvGrpSpPr>
          <p:grpSpPr bwMode="auto">
            <a:xfrm>
              <a:off x="1532241" y="3007399"/>
              <a:ext cx="9143049" cy="1731978"/>
              <a:chOff x="1278168" y="2752056"/>
              <a:chExt cx="9402532" cy="1781844"/>
            </a:xfrm>
          </p:grpSpPr>
          <p:sp>
            <p:nvSpPr>
              <p:cNvPr id="66" name="椭圆 28">
                <a:extLst>
                  <a:ext uri="{FF2B5EF4-FFF2-40B4-BE49-F238E27FC236}">
                    <a16:creationId xmlns="" xmlns:a16="http://schemas.microsoft.com/office/drawing/2014/main" id="{6C24DA76-7345-47E0-85DC-9A96DF4E86CC}"/>
                  </a:ext>
                </a:extLst>
              </p:cNvPr>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67" name="椭圆 28">
                <a:extLst>
                  <a:ext uri="{FF2B5EF4-FFF2-40B4-BE49-F238E27FC236}">
                    <a16:creationId xmlns="" xmlns:a16="http://schemas.microsoft.com/office/drawing/2014/main" id="{176FBCB4-AFE7-4477-B90F-5385C758CA62}"/>
                  </a:ext>
                </a:extLst>
              </p:cNvPr>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68" name="椭圆 28">
                <a:extLst>
                  <a:ext uri="{FF2B5EF4-FFF2-40B4-BE49-F238E27FC236}">
                    <a16:creationId xmlns="" xmlns:a16="http://schemas.microsoft.com/office/drawing/2014/main" id="{2AEFBAE1-B181-4863-B5BC-CF1EE0244702}"/>
                  </a:ext>
                </a:extLst>
              </p:cNvPr>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69" name="椭圆 28">
                <a:extLst>
                  <a:ext uri="{FF2B5EF4-FFF2-40B4-BE49-F238E27FC236}">
                    <a16:creationId xmlns="" xmlns:a16="http://schemas.microsoft.com/office/drawing/2014/main" id="{A7FBE3AC-034F-4B40-8BD7-82D597ED3AA4}"/>
                  </a:ext>
                </a:extLst>
              </p:cNvPr>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cxnSp>
            <p:nvCxnSpPr>
              <p:cNvPr id="70" name="直接连接符 69">
                <a:extLst>
                  <a:ext uri="{FF2B5EF4-FFF2-40B4-BE49-F238E27FC236}">
                    <a16:creationId xmlns="" xmlns:a16="http://schemas.microsoft.com/office/drawing/2014/main" id="{7467145A-CC8F-463A-A5AF-F3BF9BD81746}"/>
                  </a:ext>
                </a:extLst>
              </p:cNvPr>
              <p:cNvCxnSpPr/>
              <p:nvPr/>
            </p:nvCxnSpPr>
            <p:spPr>
              <a:xfrm>
                <a:off x="9552016" y="3641390"/>
                <a:ext cx="1128684" cy="0"/>
              </a:xfrm>
              <a:prstGeom prst="line">
                <a:avLst/>
              </a:prstGeom>
              <a:ln w="9525">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 xmlns:a16="http://schemas.microsoft.com/office/drawing/2014/main" id="{2CF0E920-75E9-47A0-997B-C0264D821801}"/>
                  </a:ext>
                </a:extLst>
              </p:cNvPr>
              <p:cNvCxnSpPr/>
              <p:nvPr/>
            </p:nvCxnSpPr>
            <p:spPr>
              <a:xfrm>
                <a:off x="1278168" y="3642979"/>
                <a:ext cx="1128684" cy="0"/>
              </a:xfrm>
              <a:prstGeom prst="line">
                <a:avLst/>
              </a:prstGeom>
              <a:ln w="9525">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7" name="组合 6">
              <a:extLst>
                <a:ext uri="{FF2B5EF4-FFF2-40B4-BE49-F238E27FC236}">
                  <a16:creationId xmlns="" xmlns:a16="http://schemas.microsoft.com/office/drawing/2014/main" id="{19D6C933-4846-4206-9801-20AEBB090AC0}"/>
                </a:ext>
              </a:extLst>
            </p:cNvPr>
            <p:cNvGrpSpPr/>
            <p:nvPr/>
          </p:nvGrpSpPr>
          <p:grpSpPr>
            <a:xfrm>
              <a:off x="2586864" y="2997520"/>
              <a:ext cx="1765321" cy="1765321"/>
              <a:chOff x="2389188" y="2700655"/>
              <a:chExt cx="1815465" cy="1815465"/>
            </a:xfrm>
          </p:grpSpPr>
          <p:sp>
            <p:nvSpPr>
              <p:cNvPr id="64" name="矩形 63">
                <a:extLst>
                  <a:ext uri="{FF2B5EF4-FFF2-40B4-BE49-F238E27FC236}">
                    <a16:creationId xmlns="" xmlns:a16="http://schemas.microsoft.com/office/drawing/2014/main" id="{2C55D1F7-CEE2-48E6-8127-4F748176E9DD}"/>
                  </a:ext>
                </a:extLst>
              </p:cNvPr>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65" name="空心弧 64">
                <a:extLst>
                  <a:ext uri="{FF2B5EF4-FFF2-40B4-BE49-F238E27FC236}">
                    <a16:creationId xmlns="" xmlns:a16="http://schemas.microsoft.com/office/drawing/2014/main" id="{16B33992-B7D3-449F-AD06-9979EA5D1625}"/>
                  </a:ext>
                </a:extLst>
              </p:cNvPr>
              <p:cNvSpPr/>
              <p:nvPr/>
            </p:nvSpPr>
            <p:spPr>
              <a:xfrm rot="19800000">
                <a:off x="2398394" y="2704383"/>
                <a:ext cx="1797050" cy="1797050"/>
              </a:xfrm>
              <a:prstGeom prst="blockArc">
                <a:avLst>
                  <a:gd name="adj1" fmla="val 10782304"/>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8" name="组合 7">
              <a:extLst>
                <a:ext uri="{FF2B5EF4-FFF2-40B4-BE49-F238E27FC236}">
                  <a16:creationId xmlns="" xmlns:a16="http://schemas.microsoft.com/office/drawing/2014/main" id="{C0A7AB13-22F3-4923-A958-1E22F382B043}"/>
                </a:ext>
              </a:extLst>
            </p:cNvPr>
            <p:cNvGrpSpPr/>
            <p:nvPr/>
          </p:nvGrpSpPr>
          <p:grpSpPr>
            <a:xfrm>
              <a:off x="4341028" y="2987641"/>
              <a:ext cx="1765321" cy="1765322"/>
              <a:chOff x="4166508" y="2732405"/>
              <a:chExt cx="1815465" cy="1815465"/>
            </a:xfrm>
          </p:grpSpPr>
          <p:sp>
            <p:nvSpPr>
              <p:cNvPr id="62" name="矩形 61">
                <a:extLst>
                  <a:ext uri="{FF2B5EF4-FFF2-40B4-BE49-F238E27FC236}">
                    <a16:creationId xmlns="" xmlns:a16="http://schemas.microsoft.com/office/drawing/2014/main" id="{081C5985-7352-40F5-B6AB-1ABB711F8261}"/>
                  </a:ext>
                </a:extLst>
              </p:cNvPr>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63" name="空心弧 62">
                <a:extLst>
                  <a:ext uri="{FF2B5EF4-FFF2-40B4-BE49-F238E27FC236}">
                    <a16:creationId xmlns="" xmlns:a16="http://schemas.microsoft.com/office/drawing/2014/main" id="{209404BF-AC5B-432D-B190-F41EC020288B}"/>
                  </a:ext>
                </a:extLst>
              </p:cNvPr>
              <p:cNvSpPr/>
              <p:nvPr/>
            </p:nvSpPr>
            <p:spPr>
              <a:xfrm>
                <a:off x="41783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 name="组合 8">
              <a:extLst>
                <a:ext uri="{FF2B5EF4-FFF2-40B4-BE49-F238E27FC236}">
                  <a16:creationId xmlns="" xmlns:a16="http://schemas.microsoft.com/office/drawing/2014/main" id="{EC1293A0-B6FD-4FEB-93C5-DD18C08C58AF}"/>
                </a:ext>
              </a:extLst>
            </p:cNvPr>
            <p:cNvGrpSpPr/>
            <p:nvPr/>
          </p:nvGrpSpPr>
          <p:grpSpPr>
            <a:xfrm>
              <a:off x="6099907" y="2995050"/>
              <a:ext cx="1765321" cy="1765322"/>
              <a:chOff x="5975350" y="2740024"/>
              <a:chExt cx="1815465" cy="1815465"/>
            </a:xfrm>
          </p:grpSpPr>
          <p:sp>
            <p:nvSpPr>
              <p:cNvPr id="60" name="矩形 59">
                <a:extLst>
                  <a:ext uri="{FF2B5EF4-FFF2-40B4-BE49-F238E27FC236}">
                    <a16:creationId xmlns="" xmlns:a16="http://schemas.microsoft.com/office/drawing/2014/main" id="{FD5EE71B-95B5-42D9-81BE-631354B9768C}"/>
                  </a:ext>
                </a:extLst>
              </p:cNvPr>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61" name="空心弧 60">
                <a:extLst>
                  <a:ext uri="{FF2B5EF4-FFF2-40B4-BE49-F238E27FC236}">
                    <a16:creationId xmlns="" xmlns:a16="http://schemas.microsoft.com/office/drawing/2014/main" id="{7FF3FD8E-EB3D-4D9F-AFB3-60723406BE50}"/>
                  </a:ext>
                </a:extLst>
              </p:cNvPr>
              <p:cNvSpPr/>
              <p:nvPr/>
            </p:nvSpPr>
            <p:spPr>
              <a:xfrm rot="19800000">
                <a:off x="5983288" y="2751138"/>
                <a:ext cx="1797050" cy="1797050"/>
              </a:xfrm>
              <a:prstGeom prst="blockArc">
                <a:avLst>
                  <a:gd name="adj1" fmla="val 10800000"/>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10" name="组合 9">
              <a:extLst>
                <a:ext uri="{FF2B5EF4-FFF2-40B4-BE49-F238E27FC236}">
                  <a16:creationId xmlns="" xmlns:a16="http://schemas.microsoft.com/office/drawing/2014/main" id="{8F93A2D0-D691-43C9-A6F0-180C0F9D1B1C}"/>
                </a:ext>
              </a:extLst>
            </p:cNvPr>
            <p:cNvGrpSpPr/>
            <p:nvPr/>
          </p:nvGrpSpPr>
          <p:grpSpPr>
            <a:xfrm>
              <a:off x="7829723" y="2993816"/>
              <a:ext cx="1765321" cy="1765322"/>
              <a:chOff x="7754303" y="2738755"/>
              <a:chExt cx="1815465" cy="1815465"/>
            </a:xfrm>
          </p:grpSpPr>
          <p:sp>
            <p:nvSpPr>
              <p:cNvPr id="58" name="矩形 57">
                <a:extLst>
                  <a:ext uri="{FF2B5EF4-FFF2-40B4-BE49-F238E27FC236}">
                    <a16:creationId xmlns="" xmlns:a16="http://schemas.microsoft.com/office/drawing/2014/main" id="{06F2C832-2072-4688-8A97-BB4C57387EAC}"/>
                  </a:ext>
                </a:extLst>
              </p:cNvPr>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59" name="空心弧 58">
                <a:extLst>
                  <a:ext uri="{FF2B5EF4-FFF2-40B4-BE49-F238E27FC236}">
                    <a16:creationId xmlns="" xmlns:a16="http://schemas.microsoft.com/office/drawing/2014/main" id="{3145F885-CF18-45B5-99BE-1A15CF031EE2}"/>
                  </a:ext>
                </a:extLst>
              </p:cNvPr>
              <p:cNvSpPr/>
              <p:nvPr/>
            </p:nvSpPr>
            <p:spPr>
              <a:xfrm>
                <a:off x="77597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sp>
          <p:nvSpPr>
            <p:cNvPr id="11" name="椭圆 10">
              <a:extLst>
                <a:ext uri="{FF2B5EF4-FFF2-40B4-BE49-F238E27FC236}">
                  <a16:creationId xmlns="" xmlns:a16="http://schemas.microsoft.com/office/drawing/2014/main" id="{F68F4EDF-7E29-474A-9468-9B79547EEE39}"/>
                </a:ext>
              </a:extLst>
            </p:cNvPr>
            <p:cNvSpPr/>
            <p:nvPr/>
          </p:nvSpPr>
          <p:spPr>
            <a:xfrm>
              <a:off x="4590023" y="3213087"/>
              <a:ext cx="1325997" cy="1325998"/>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2" name="组合 11">
              <a:extLst>
                <a:ext uri="{FF2B5EF4-FFF2-40B4-BE49-F238E27FC236}">
                  <a16:creationId xmlns="" xmlns:a16="http://schemas.microsoft.com/office/drawing/2014/main" id="{400F6705-C61B-4F6C-A9B9-4D7A29CF5719}"/>
                </a:ext>
              </a:extLst>
            </p:cNvPr>
            <p:cNvGrpSpPr/>
            <p:nvPr/>
          </p:nvGrpSpPr>
          <p:grpSpPr>
            <a:xfrm>
              <a:off x="4982942" y="3622176"/>
              <a:ext cx="586496" cy="533178"/>
              <a:chOff x="1725613" y="5659438"/>
              <a:chExt cx="498475" cy="498475"/>
            </a:xfrm>
            <a:solidFill>
              <a:schemeClr val="bg1"/>
            </a:solidFill>
          </p:grpSpPr>
          <p:sp>
            <p:nvSpPr>
              <p:cNvPr id="32" name="Freeform 564">
                <a:extLst>
                  <a:ext uri="{FF2B5EF4-FFF2-40B4-BE49-F238E27FC236}">
                    <a16:creationId xmlns="" xmlns:a16="http://schemas.microsoft.com/office/drawing/2014/main" id="{252509AA-148A-40FF-9198-B85F3F3A1363}"/>
                  </a:ext>
                </a:extLst>
              </p:cNvPr>
              <p:cNvSpPr>
                <a:spLocks/>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33" name="Rectangle 565">
                <a:extLst>
                  <a:ext uri="{FF2B5EF4-FFF2-40B4-BE49-F238E27FC236}">
                    <a16:creationId xmlns="" xmlns:a16="http://schemas.microsoft.com/office/drawing/2014/main" id="{F92C3B2C-1ED9-44B1-BE8A-D2BCF86F3860}"/>
                  </a:ext>
                </a:extLst>
              </p:cNvPr>
              <p:cNvSpPr>
                <a:spLocks noChangeArrowheads="1"/>
              </p:cNvSpPr>
              <p:nvPr/>
            </p:nvSpPr>
            <p:spPr bwMode="auto">
              <a:xfrm>
                <a:off x="2132013" y="5764213"/>
                <a:ext cx="22225"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4" name="Rectangle 566">
                <a:extLst>
                  <a:ext uri="{FF2B5EF4-FFF2-40B4-BE49-F238E27FC236}">
                    <a16:creationId xmlns="" xmlns:a16="http://schemas.microsoft.com/office/drawing/2014/main" id="{268EDC48-BAE8-487A-B044-E35BC0896EF9}"/>
                  </a:ext>
                </a:extLst>
              </p:cNvPr>
              <p:cNvSpPr>
                <a:spLocks noChangeArrowheads="1"/>
              </p:cNvSpPr>
              <p:nvPr/>
            </p:nvSpPr>
            <p:spPr bwMode="auto">
              <a:xfrm>
                <a:off x="2097088" y="5764213"/>
                <a:ext cx="11112"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5" name="Rectangle 567">
                <a:extLst>
                  <a:ext uri="{FF2B5EF4-FFF2-40B4-BE49-F238E27FC236}">
                    <a16:creationId xmlns="" xmlns:a16="http://schemas.microsoft.com/office/drawing/2014/main" id="{5E88F702-1993-490E-9C91-BF7C4F9D7AA4}"/>
                  </a:ext>
                </a:extLst>
              </p:cNvPr>
              <p:cNvSpPr>
                <a:spLocks noChangeArrowheads="1"/>
              </p:cNvSpPr>
              <p:nvPr/>
            </p:nvSpPr>
            <p:spPr bwMode="auto">
              <a:xfrm>
                <a:off x="2051050" y="5764213"/>
                <a:ext cx="111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6" name="Rectangle 568">
                <a:extLst>
                  <a:ext uri="{FF2B5EF4-FFF2-40B4-BE49-F238E27FC236}">
                    <a16:creationId xmlns="" xmlns:a16="http://schemas.microsoft.com/office/drawing/2014/main" id="{A6D514C5-8DB7-4B9E-8F5B-7B441CDFF9E6}"/>
                  </a:ext>
                </a:extLst>
              </p:cNvPr>
              <p:cNvSpPr>
                <a:spLocks noChangeArrowheads="1"/>
              </p:cNvSpPr>
              <p:nvPr/>
            </p:nvSpPr>
            <p:spPr bwMode="auto">
              <a:xfrm>
                <a:off x="2001838" y="5764213"/>
                <a:ext cx="254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7" name="Rectangle 569">
                <a:extLst>
                  <a:ext uri="{FF2B5EF4-FFF2-40B4-BE49-F238E27FC236}">
                    <a16:creationId xmlns="" xmlns:a16="http://schemas.microsoft.com/office/drawing/2014/main" id="{A52AE464-7A94-4BC1-A9E6-73D505D5D39F}"/>
                  </a:ext>
                </a:extLst>
              </p:cNvPr>
              <p:cNvSpPr>
                <a:spLocks noChangeArrowheads="1"/>
              </p:cNvSpPr>
              <p:nvPr/>
            </p:nvSpPr>
            <p:spPr bwMode="auto">
              <a:xfrm>
                <a:off x="1920875" y="5764213"/>
                <a:ext cx="381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8" name="Rectangle 570">
                <a:extLst>
                  <a:ext uri="{FF2B5EF4-FFF2-40B4-BE49-F238E27FC236}">
                    <a16:creationId xmlns="" xmlns:a16="http://schemas.microsoft.com/office/drawing/2014/main" id="{5C136F87-AA8A-44B5-B52C-0A7A4BC42E8A}"/>
                  </a:ext>
                </a:extLst>
              </p:cNvPr>
              <p:cNvSpPr>
                <a:spLocks noChangeArrowheads="1"/>
              </p:cNvSpPr>
              <p:nvPr/>
            </p:nvSpPr>
            <p:spPr bwMode="auto">
              <a:xfrm>
                <a:off x="1885950"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9" name="Rectangle 571">
                <a:extLst>
                  <a:ext uri="{FF2B5EF4-FFF2-40B4-BE49-F238E27FC236}">
                    <a16:creationId xmlns="" xmlns:a16="http://schemas.microsoft.com/office/drawing/2014/main" id="{9C5CD8AB-C1A0-440A-86CE-00B1859DE5C7}"/>
                  </a:ext>
                </a:extLst>
              </p:cNvPr>
              <p:cNvSpPr>
                <a:spLocks noChangeArrowheads="1"/>
              </p:cNvSpPr>
              <p:nvPr/>
            </p:nvSpPr>
            <p:spPr bwMode="auto">
              <a:xfrm>
                <a:off x="1839913"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0" name="Freeform 572">
                <a:extLst>
                  <a:ext uri="{FF2B5EF4-FFF2-40B4-BE49-F238E27FC236}">
                    <a16:creationId xmlns="" xmlns:a16="http://schemas.microsoft.com/office/drawing/2014/main" id="{66129E43-C78A-4BEF-BC59-1707D40A1C79}"/>
                  </a:ext>
                </a:extLst>
              </p:cNvPr>
              <p:cNvSpPr>
                <a:spLocks/>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41" name="Rectangle 573">
                <a:extLst>
                  <a:ext uri="{FF2B5EF4-FFF2-40B4-BE49-F238E27FC236}">
                    <a16:creationId xmlns="" xmlns:a16="http://schemas.microsoft.com/office/drawing/2014/main" id="{5DDAD465-3DB5-45C1-BA20-673240BB9AC2}"/>
                  </a:ext>
                </a:extLst>
              </p:cNvPr>
              <p:cNvSpPr>
                <a:spLocks noChangeArrowheads="1"/>
              </p:cNvSpPr>
              <p:nvPr/>
            </p:nvSpPr>
            <p:spPr bwMode="auto">
              <a:xfrm>
                <a:off x="1793875" y="5764213"/>
                <a:ext cx="238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2" name="Rectangle 574">
                <a:extLst>
                  <a:ext uri="{FF2B5EF4-FFF2-40B4-BE49-F238E27FC236}">
                    <a16:creationId xmlns="" xmlns:a16="http://schemas.microsoft.com/office/drawing/2014/main" id="{EFAC90BE-BDFF-4DF7-B0C5-DABF198A6153}"/>
                  </a:ext>
                </a:extLst>
              </p:cNvPr>
              <p:cNvSpPr>
                <a:spLocks noChangeArrowheads="1"/>
              </p:cNvSpPr>
              <p:nvPr/>
            </p:nvSpPr>
            <p:spPr bwMode="auto">
              <a:xfrm>
                <a:off x="1793875" y="5937250"/>
                <a:ext cx="23813"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3" name="Freeform 575">
                <a:extLst>
                  <a:ext uri="{FF2B5EF4-FFF2-40B4-BE49-F238E27FC236}">
                    <a16:creationId xmlns="" xmlns:a16="http://schemas.microsoft.com/office/drawing/2014/main" id="{8019EFD3-A3D1-4DCF-83FD-566AF7E899B9}"/>
                  </a:ext>
                </a:extLst>
              </p:cNvPr>
              <p:cNvSpPr>
                <a:spLocks/>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44" name="Rectangle 576">
                <a:extLst>
                  <a:ext uri="{FF2B5EF4-FFF2-40B4-BE49-F238E27FC236}">
                    <a16:creationId xmlns="" xmlns:a16="http://schemas.microsoft.com/office/drawing/2014/main" id="{65D70C8F-386C-4BE1-9DD4-70E596ED4E47}"/>
                  </a:ext>
                </a:extLst>
              </p:cNvPr>
              <p:cNvSpPr>
                <a:spLocks noChangeArrowheads="1"/>
              </p:cNvSpPr>
              <p:nvPr/>
            </p:nvSpPr>
            <p:spPr bwMode="auto">
              <a:xfrm>
                <a:off x="1839913"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5" name="Rectangle 577">
                <a:extLst>
                  <a:ext uri="{FF2B5EF4-FFF2-40B4-BE49-F238E27FC236}">
                    <a16:creationId xmlns="" xmlns:a16="http://schemas.microsoft.com/office/drawing/2014/main" id="{95979E56-4487-45BD-999B-9521318B92D1}"/>
                  </a:ext>
                </a:extLst>
              </p:cNvPr>
              <p:cNvSpPr>
                <a:spLocks noChangeArrowheads="1"/>
              </p:cNvSpPr>
              <p:nvPr/>
            </p:nvSpPr>
            <p:spPr bwMode="auto">
              <a:xfrm>
                <a:off x="1839913" y="6029325"/>
                <a:ext cx="23812"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6" name="Rectangle 578">
                <a:extLst>
                  <a:ext uri="{FF2B5EF4-FFF2-40B4-BE49-F238E27FC236}">
                    <a16:creationId xmlns="" xmlns:a16="http://schemas.microsoft.com/office/drawing/2014/main" id="{CD58BCEE-365D-4268-9331-2080EA4E5509}"/>
                  </a:ext>
                </a:extLst>
              </p:cNvPr>
              <p:cNvSpPr>
                <a:spLocks noChangeArrowheads="1"/>
              </p:cNvSpPr>
              <p:nvPr/>
            </p:nvSpPr>
            <p:spPr bwMode="auto">
              <a:xfrm>
                <a:off x="1885950"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7" name="Rectangle 579">
                <a:extLst>
                  <a:ext uri="{FF2B5EF4-FFF2-40B4-BE49-F238E27FC236}">
                    <a16:creationId xmlns="" xmlns:a16="http://schemas.microsoft.com/office/drawing/2014/main" id="{3E4CDACB-66FF-4BAE-89FD-D24503AB83D9}"/>
                  </a:ext>
                </a:extLst>
              </p:cNvPr>
              <p:cNvSpPr>
                <a:spLocks noChangeArrowheads="1"/>
              </p:cNvSpPr>
              <p:nvPr/>
            </p:nvSpPr>
            <p:spPr bwMode="auto">
              <a:xfrm>
                <a:off x="18859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8" name="Rectangle 580">
                <a:extLst>
                  <a:ext uri="{FF2B5EF4-FFF2-40B4-BE49-F238E27FC236}">
                    <a16:creationId xmlns="" xmlns:a16="http://schemas.microsoft.com/office/drawing/2014/main" id="{6A63902B-0D8F-4139-96D8-9BF2BAEEC1E4}"/>
                  </a:ext>
                </a:extLst>
              </p:cNvPr>
              <p:cNvSpPr>
                <a:spLocks noChangeArrowheads="1"/>
              </p:cNvSpPr>
              <p:nvPr/>
            </p:nvSpPr>
            <p:spPr bwMode="auto">
              <a:xfrm>
                <a:off x="1920875" y="5937250"/>
                <a:ext cx="381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9" name="Rectangle 581">
                <a:extLst>
                  <a:ext uri="{FF2B5EF4-FFF2-40B4-BE49-F238E27FC236}">
                    <a16:creationId xmlns="" xmlns:a16="http://schemas.microsoft.com/office/drawing/2014/main" id="{BE4AFC46-3127-4C40-B97B-9BB973249855}"/>
                  </a:ext>
                </a:extLst>
              </p:cNvPr>
              <p:cNvSpPr>
                <a:spLocks noChangeArrowheads="1"/>
              </p:cNvSpPr>
              <p:nvPr/>
            </p:nvSpPr>
            <p:spPr bwMode="auto">
              <a:xfrm>
                <a:off x="19335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0" name="Rectangle 582">
                <a:extLst>
                  <a:ext uri="{FF2B5EF4-FFF2-40B4-BE49-F238E27FC236}">
                    <a16:creationId xmlns="" xmlns:a16="http://schemas.microsoft.com/office/drawing/2014/main" id="{BF2B2F22-04F9-41FF-91F4-0A898403A683}"/>
                  </a:ext>
                </a:extLst>
              </p:cNvPr>
              <p:cNvSpPr>
                <a:spLocks noChangeArrowheads="1"/>
              </p:cNvSpPr>
              <p:nvPr/>
            </p:nvSpPr>
            <p:spPr bwMode="auto">
              <a:xfrm>
                <a:off x="2001838" y="5937250"/>
                <a:ext cx="254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1" name="Rectangle 583">
                <a:extLst>
                  <a:ext uri="{FF2B5EF4-FFF2-40B4-BE49-F238E27FC236}">
                    <a16:creationId xmlns="" xmlns:a16="http://schemas.microsoft.com/office/drawing/2014/main" id="{C616F60F-4224-46D6-8B36-20DCE9E16811}"/>
                  </a:ext>
                </a:extLst>
              </p:cNvPr>
              <p:cNvSpPr>
                <a:spLocks noChangeArrowheads="1"/>
              </p:cNvSpPr>
              <p:nvPr/>
            </p:nvSpPr>
            <p:spPr bwMode="auto">
              <a:xfrm>
                <a:off x="1979613"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2" name="Rectangle 584">
                <a:extLst>
                  <a:ext uri="{FF2B5EF4-FFF2-40B4-BE49-F238E27FC236}">
                    <a16:creationId xmlns="" xmlns:a16="http://schemas.microsoft.com/office/drawing/2014/main" id="{F34211B7-4DF5-4918-8DA6-24AC4065D39A}"/>
                  </a:ext>
                </a:extLst>
              </p:cNvPr>
              <p:cNvSpPr>
                <a:spLocks noChangeArrowheads="1"/>
              </p:cNvSpPr>
              <p:nvPr/>
            </p:nvSpPr>
            <p:spPr bwMode="auto">
              <a:xfrm>
                <a:off x="2051050" y="5937250"/>
                <a:ext cx="11113"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3" name="Rectangle 585">
                <a:extLst>
                  <a:ext uri="{FF2B5EF4-FFF2-40B4-BE49-F238E27FC236}">
                    <a16:creationId xmlns="" xmlns:a16="http://schemas.microsoft.com/office/drawing/2014/main" id="{65052F71-974F-4343-BFFA-287B11E91BB4}"/>
                  </a:ext>
                </a:extLst>
              </p:cNvPr>
              <p:cNvSpPr>
                <a:spLocks noChangeArrowheads="1"/>
              </p:cNvSpPr>
              <p:nvPr/>
            </p:nvSpPr>
            <p:spPr bwMode="auto">
              <a:xfrm>
                <a:off x="20383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4" name="Rectangle 586">
                <a:extLst>
                  <a:ext uri="{FF2B5EF4-FFF2-40B4-BE49-F238E27FC236}">
                    <a16:creationId xmlns="" xmlns:a16="http://schemas.microsoft.com/office/drawing/2014/main" id="{EC8D994C-13D4-46DF-9D56-4102C2D0B730}"/>
                  </a:ext>
                </a:extLst>
              </p:cNvPr>
              <p:cNvSpPr>
                <a:spLocks noChangeArrowheads="1"/>
              </p:cNvSpPr>
              <p:nvPr/>
            </p:nvSpPr>
            <p:spPr bwMode="auto">
              <a:xfrm>
                <a:off x="2097088" y="5937250"/>
                <a:ext cx="11112"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5" name="Rectangle 587">
                <a:extLst>
                  <a:ext uri="{FF2B5EF4-FFF2-40B4-BE49-F238E27FC236}">
                    <a16:creationId xmlns="" xmlns:a16="http://schemas.microsoft.com/office/drawing/2014/main" id="{F4882CF7-04E5-4B19-BB01-6BD0458BE77D}"/>
                  </a:ext>
                </a:extLst>
              </p:cNvPr>
              <p:cNvSpPr>
                <a:spLocks noChangeArrowheads="1"/>
              </p:cNvSpPr>
              <p:nvPr/>
            </p:nvSpPr>
            <p:spPr bwMode="auto">
              <a:xfrm>
                <a:off x="20859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6" name="Rectangle 588">
                <a:extLst>
                  <a:ext uri="{FF2B5EF4-FFF2-40B4-BE49-F238E27FC236}">
                    <a16:creationId xmlns="" xmlns:a16="http://schemas.microsoft.com/office/drawing/2014/main" id="{056ACFB9-76B9-4C38-A5BE-BED0F2E15E39}"/>
                  </a:ext>
                </a:extLst>
              </p:cNvPr>
              <p:cNvSpPr>
                <a:spLocks noChangeArrowheads="1"/>
              </p:cNvSpPr>
              <p:nvPr/>
            </p:nvSpPr>
            <p:spPr bwMode="auto">
              <a:xfrm>
                <a:off x="2132013" y="5937250"/>
                <a:ext cx="22225"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7" name="Freeform 589">
                <a:extLst>
                  <a:ext uri="{FF2B5EF4-FFF2-40B4-BE49-F238E27FC236}">
                    <a16:creationId xmlns="" xmlns:a16="http://schemas.microsoft.com/office/drawing/2014/main" id="{AA5EFABC-2C12-4FC0-9F51-FFB3697F62A8}"/>
                  </a:ext>
                </a:extLst>
              </p:cNvPr>
              <p:cNvSpPr>
                <a:spLocks/>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grpSp>
        <p:grpSp>
          <p:nvGrpSpPr>
            <p:cNvPr id="13" name="组合 12">
              <a:extLst>
                <a:ext uri="{FF2B5EF4-FFF2-40B4-BE49-F238E27FC236}">
                  <a16:creationId xmlns="" xmlns:a16="http://schemas.microsoft.com/office/drawing/2014/main" id="{20CB13DF-D1F4-4260-A1C3-B435704380A7}"/>
                </a:ext>
              </a:extLst>
            </p:cNvPr>
            <p:cNvGrpSpPr/>
            <p:nvPr/>
          </p:nvGrpSpPr>
          <p:grpSpPr>
            <a:xfrm>
              <a:off x="2832534" y="3188122"/>
              <a:ext cx="1325997" cy="1325998"/>
              <a:chOff x="2278698" y="3741657"/>
              <a:chExt cx="1500029" cy="1500029"/>
            </a:xfrm>
          </p:grpSpPr>
          <p:sp>
            <p:nvSpPr>
              <p:cNvPr id="28" name="椭圆 27">
                <a:extLst>
                  <a:ext uri="{FF2B5EF4-FFF2-40B4-BE49-F238E27FC236}">
                    <a16:creationId xmlns="" xmlns:a16="http://schemas.microsoft.com/office/drawing/2014/main" id="{21A2319C-43C4-44E0-975F-3663BD7B810E}"/>
                  </a:ext>
                </a:extLst>
              </p:cNvPr>
              <p:cNvSpPr/>
              <p:nvPr/>
            </p:nvSpPr>
            <p:spPr>
              <a:xfrm>
                <a:off x="2278698" y="3741657"/>
                <a:ext cx="1500029" cy="1500029"/>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solidFill>
                    <a:schemeClr val="bg1">
                      <a:lumMod val="50000"/>
                    </a:schemeClr>
                  </a:solidFill>
                  <a:latin typeface="Chelsea" panose="02000500000000000000" pitchFamily="2" charset="0"/>
                </a:endParaRPr>
              </a:p>
            </p:txBody>
          </p:sp>
          <p:grpSp>
            <p:nvGrpSpPr>
              <p:cNvPr id="29" name="组合 28">
                <a:extLst>
                  <a:ext uri="{FF2B5EF4-FFF2-40B4-BE49-F238E27FC236}">
                    <a16:creationId xmlns="" xmlns:a16="http://schemas.microsoft.com/office/drawing/2014/main" id="{97919BB4-2633-4EBD-AB05-62D847471821}"/>
                  </a:ext>
                </a:extLst>
              </p:cNvPr>
              <p:cNvGrpSpPr/>
              <p:nvPr/>
            </p:nvGrpSpPr>
            <p:grpSpPr>
              <a:xfrm>
                <a:off x="2662538" y="4134603"/>
                <a:ext cx="693436" cy="691515"/>
                <a:chOff x="2722713" y="3648225"/>
                <a:chExt cx="573087" cy="571500"/>
              </a:xfrm>
            </p:grpSpPr>
            <p:sp>
              <p:nvSpPr>
                <p:cNvPr id="30" name="Freeform 178">
                  <a:extLst>
                    <a:ext uri="{FF2B5EF4-FFF2-40B4-BE49-F238E27FC236}">
                      <a16:creationId xmlns="" xmlns:a16="http://schemas.microsoft.com/office/drawing/2014/main" id="{9A8B3801-1E38-4FBF-9AE1-582C3075B7E5}"/>
                    </a:ext>
                  </a:extLst>
                </p:cNvPr>
                <p:cNvSpPr>
                  <a:spLocks/>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sp>
              <p:nvSpPr>
                <p:cNvPr id="31" name="Freeform 179">
                  <a:extLst>
                    <a:ext uri="{FF2B5EF4-FFF2-40B4-BE49-F238E27FC236}">
                      <a16:creationId xmlns="" xmlns:a16="http://schemas.microsoft.com/office/drawing/2014/main" id="{52B37EBC-8241-412D-9369-9B585B956C4E}"/>
                    </a:ext>
                  </a:extLst>
                </p:cNvPr>
                <p:cNvSpPr>
                  <a:spLocks/>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grpSp>
        </p:grpSp>
        <p:grpSp>
          <p:nvGrpSpPr>
            <p:cNvPr id="14" name="组合 13">
              <a:extLst>
                <a:ext uri="{FF2B5EF4-FFF2-40B4-BE49-F238E27FC236}">
                  <a16:creationId xmlns="" xmlns:a16="http://schemas.microsoft.com/office/drawing/2014/main" id="{7EDE33F5-5D55-450B-98A6-58D640BD7435}"/>
                </a:ext>
              </a:extLst>
            </p:cNvPr>
            <p:cNvGrpSpPr/>
            <p:nvPr/>
          </p:nvGrpSpPr>
          <p:grpSpPr>
            <a:xfrm>
              <a:off x="6315760" y="3218498"/>
              <a:ext cx="1325997" cy="1325998"/>
              <a:chOff x="6207761" y="3741657"/>
              <a:chExt cx="1500029" cy="1500029"/>
            </a:xfrm>
          </p:grpSpPr>
          <p:sp>
            <p:nvSpPr>
              <p:cNvPr id="20" name="椭圆 19">
                <a:extLst>
                  <a:ext uri="{FF2B5EF4-FFF2-40B4-BE49-F238E27FC236}">
                    <a16:creationId xmlns="" xmlns:a16="http://schemas.microsoft.com/office/drawing/2014/main" id="{DDD79E8D-94A7-425F-A057-FB939FBA4BB6}"/>
                  </a:ext>
                </a:extLst>
              </p:cNvPr>
              <p:cNvSpPr/>
              <p:nvPr/>
            </p:nvSpPr>
            <p:spPr>
              <a:xfrm>
                <a:off x="6207761" y="3741657"/>
                <a:ext cx="1500029" cy="1500029"/>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21" name="组合 20">
                <a:extLst>
                  <a:ext uri="{FF2B5EF4-FFF2-40B4-BE49-F238E27FC236}">
                    <a16:creationId xmlns="" xmlns:a16="http://schemas.microsoft.com/office/drawing/2014/main" id="{6EB8C575-7962-46AD-A2B9-88C8E688C777}"/>
                  </a:ext>
                </a:extLst>
              </p:cNvPr>
              <p:cNvGrpSpPr/>
              <p:nvPr/>
            </p:nvGrpSpPr>
            <p:grpSpPr>
              <a:xfrm>
                <a:off x="6652054" y="4156692"/>
                <a:ext cx="647335" cy="647336"/>
                <a:chOff x="1830388" y="2073275"/>
                <a:chExt cx="534987" cy="534988"/>
              </a:xfrm>
            </p:grpSpPr>
            <p:sp>
              <p:nvSpPr>
                <p:cNvPr id="22" name="Freeform 24">
                  <a:extLst>
                    <a:ext uri="{FF2B5EF4-FFF2-40B4-BE49-F238E27FC236}">
                      <a16:creationId xmlns="" xmlns:a16="http://schemas.microsoft.com/office/drawing/2014/main" id="{8E5E9017-B5AC-48DF-B7CD-96A029934C7A}"/>
                    </a:ext>
                  </a:extLst>
                </p:cNvPr>
                <p:cNvSpPr>
                  <a:spLocks/>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sp>
              <p:nvSpPr>
                <p:cNvPr id="23" name="Freeform 25">
                  <a:extLst>
                    <a:ext uri="{FF2B5EF4-FFF2-40B4-BE49-F238E27FC236}">
                      <a16:creationId xmlns="" xmlns:a16="http://schemas.microsoft.com/office/drawing/2014/main" id="{6A042FB8-A830-4C1A-A97A-88892EE0C435}"/>
                    </a:ext>
                  </a:extLst>
                </p:cNvPr>
                <p:cNvSpPr>
                  <a:spLocks/>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sp>
              <p:nvSpPr>
                <p:cNvPr id="24" name="Line 26">
                  <a:extLst>
                    <a:ext uri="{FF2B5EF4-FFF2-40B4-BE49-F238E27FC236}">
                      <a16:creationId xmlns="" xmlns:a16="http://schemas.microsoft.com/office/drawing/2014/main" id="{308F1C51-E8D6-4E60-8856-30D07822542B}"/>
                    </a:ext>
                  </a:extLst>
                </p:cNvPr>
                <p:cNvSpPr>
                  <a:spLocks noChangeShapeType="1"/>
                </p:cNvSpPr>
                <p:nvPr/>
              </p:nvSpPr>
              <p:spPr bwMode="auto">
                <a:xfrm>
                  <a:off x="2093913" y="2376488"/>
                  <a:ext cx="0" cy="222250"/>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sp>
              <p:nvSpPr>
                <p:cNvPr id="25" name="Line 27">
                  <a:extLst>
                    <a:ext uri="{FF2B5EF4-FFF2-40B4-BE49-F238E27FC236}">
                      <a16:creationId xmlns="" xmlns:a16="http://schemas.microsoft.com/office/drawing/2014/main" id="{041B2D3F-772B-437C-9E21-477486EC9C96}"/>
                    </a:ext>
                  </a:extLst>
                </p:cNvPr>
                <p:cNvSpPr>
                  <a:spLocks noChangeShapeType="1"/>
                </p:cNvSpPr>
                <p:nvPr/>
              </p:nvSpPr>
              <p:spPr bwMode="auto">
                <a:xfrm flipV="1">
                  <a:off x="2093913" y="2228850"/>
                  <a:ext cx="0" cy="38100"/>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sp>
              <p:nvSpPr>
                <p:cNvPr id="26" name="Line 28">
                  <a:extLst>
                    <a:ext uri="{FF2B5EF4-FFF2-40B4-BE49-F238E27FC236}">
                      <a16:creationId xmlns="" xmlns:a16="http://schemas.microsoft.com/office/drawing/2014/main" id="{75B05A61-7BB2-49F9-9F8D-89521BDE35A5}"/>
                    </a:ext>
                  </a:extLst>
                </p:cNvPr>
                <p:cNvSpPr>
                  <a:spLocks noChangeShapeType="1"/>
                </p:cNvSpPr>
                <p:nvPr/>
              </p:nvSpPr>
              <p:spPr bwMode="auto">
                <a:xfrm flipV="1">
                  <a:off x="2093913" y="2073275"/>
                  <a:ext cx="0" cy="46038"/>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sp>
              <p:nvSpPr>
                <p:cNvPr id="27" name="Line 29">
                  <a:extLst>
                    <a:ext uri="{FF2B5EF4-FFF2-40B4-BE49-F238E27FC236}">
                      <a16:creationId xmlns="" xmlns:a16="http://schemas.microsoft.com/office/drawing/2014/main" id="{F80E1F30-5D9C-4A8B-AE24-30E99FF1B940}"/>
                    </a:ext>
                  </a:extLst>
                </p:cNvPr>
                <p:cNvSpPr>
                  <a:spLocks noChangeShapeType="1"/>
                </p:cNvSpPr>
                <p:nvPr/>
              </p:nvSpPr>
              <p:spPr bwMode="auto">
                <a:xfrm>
                  <a:off x="2020888" y="2608263"/>
                  <a:ext cx="149225" cy="0"/>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grpSp>
        </p:grpSp>
        <p:grpSp>
          <p:nvGrpSpPr>
            <p:cNvPr id="15" name="组合 14">
              <a:extLst>
                <a:ext uri="{FF2B5EF4-FFF2-40B4-BE49-F238E27FC236}">
                  <a16:creationId xmlns="" xmlns:a16="http://schemas.microsoft.com/office/drawing/2014/main" id="{CE92CB23-7604-4695-A50E-4B772946B58A}"/>
                </a:ext>
              </a:extLst>
            </p:cNvPr>
            <p:cNvGrpSpPr/>
            <p:nvPr/>
          </p:nvGrpSpPr>
          <p:grpSpPr>
            <a:xfrm>
              <a:off x="8065431" y="3222385"/>
              <a:ext cx="1325997" cy="1325998"/>
              <a:chOff x="8179277" y="3748642"/>
              <a:chExt cx="1500028" cy="1500029"/>
            </a:xfrm>
            <a:solidFill>
              <a:srgbClr val="262626"/>
            </a:solidFill>
          </p:grpSpPr>
          <p:sp>
            <p:nvSpPr>
              <p:cNvPr id="16" name="椭圆 15">
                <a:extLst>
                  <a:ext uri="{FF2B5EF4-FFF2-40B4-BE49-F238E27FC236}">
                    <a16:creationId xmlns="" xmlns:a16="http://schemas.microsoft.com/office/drawing/2014/main" id="{E8966BE3-01C7-41C6-83AF-A09C3A54022A}"/>
                  </a:ext>
                </a:extLst>
              </p:cNvPr>
              <p:cNvSpPr/>
              <p:nvPr/>
            </p:nvSpPr>
            <p:spPr>
              <a:xfrm>
                <a:off x="8179277" y="3748642"/>
                <a:ext cx="1500028" cy="1500029"/>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7" name="组合 16">
                <a:extLst>
                  <a:ext uri="{FF2B5EF4-FFF2-40B4-BE49-F238E27FC236}">
                    <a16:creationId xmlns="" xmlns:a16="http://schemas.microsoft.com/office/drawing/2014/main" id="{F4FBB272-C10A-4FED-9A65-98207D8A811C}"/>
                  </a:ext>
                </a:extLst>
              </p:cNvPr>
              <p:cNvGrpSpPr/>
              <p:nvPr/>
            </p:nvGrpSpPr>
            <p:grpSpPr>
              <a:xfrm>
                <a:off x="8605283" y="4234099"/>
                <a:ext cx="630396" cy="548323"/>
                <a:chOff x="11250613" y="919163"/>
                <a:chExt cx="573087" cy="498475"/>
              </a:xfrm>
              <a:grpFill/>
            </p:grpSpPr>
            <p:sp>
              <p:nvSpPr>
                <p:cNvPr id="18" name="Freeform 193">
                  <a:extLst>
                    <a:ext uri="{FF2B5EF4-FFF2-40B4-BE49-F238E27FC236}">
                      <a16:creationId xmlns="" xmlns:a16="http://schemas.microsoft.com/office/drawing/2014/main" id="{41AA1A0D-4B6A-48EE-B110-E3EE256CA906}"/>
                    </a:ext>
                  </a:extLst>
                </p:cNvPr>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solidFill>
                  <a:srgbClr val="9DAC6E"/>
                </a:solidFill>
                <a:ln w="17463" cap="rnd">
                  <a:solidFill>
                    <a:schemeClr val="bg1"/>
                  </a:solidFill>
                  <a:prstDash val="solid"/>
                  <a:miter lim="800000"/>
                  <a:headEnd/>
                  <a:tailEnd/>
                </a:ln>
              </p:spPr>
              <p:txBody>
                <a:bodyPr/>
                <a:lstStyle/>
                <a:p>
                  <a:endParaRPr lang="zh-CN" altLang="en-US" dirty="0">
                    <a:solidFill>
                      <a:schemeClr val="bg1">
                        <a:lumMod val="50000"/>
                      </a:schemeClr>
                    </a:solidFill>
                  </a:endParaRPr>
                </a:p>
              </p:txBody>
            </p:sp>
            <p:sp>
              <p:nvSpPr>
                <p:cNvPr id="19" name="Freeform 194">
                  <a:extLst>
                    <a:ext uri="{FF2B5EF4-FFF2-40B4-BE49-F238E27FC236}">
                      <a16:creationId xmlns="" xmlns:a16="http://schemas.microsoft.com/office/drawing/2014/main" id="{FC2F3E1D-C2AC-483B-9AA7-79A4654ADF78}"/>
                    </a:ext>
                  </a:extLst>
                </p:cNvPr>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solidFill>
                  <a:srgbClr val="BBE1EA"/>
                </a:solidFill>
                <a:ln w="17463" cap="rnd">
                  <a:solidFill>
                    <a:schemeClr val="bg1"/>
                  </a:solidFill>
                  <a:prstDash val="solid"/>
                  <a:miter lim="800000"/>
                  <a:headEnd/>
                  <a:tailEnd/>
                </a:ln>
              </p:spPr>
              <p:txBody>
                <a:bodyPr/>
                <a:lstStyle/>
                <a:p>
                  <a:endParaRPr lang="zh-CN" altLang="en-US">
                    <a:solidFill>
                      <a:schemeClr val="bg1">
                        <a:lumMod val="50000"/>
                      </a:schemeClr>
                    </a:solidFill>
                  </a:endParaRPr>
                </a:p>
              </p:txBody>
            </p:sp>
          </p:grpSp>
        </p:grpSp>
      </p:grpSp>
      <p:grpSp>
        <p:nvGrpSpPr>
          <p:cNvPr id="72" name="组合 71">
            <a:extLst>
              <a:ext uri="{FF2B5EF4-FFF2-40B4-BE49-F238E27FC236}">
                <a16:creationId xmlns="" xmlns:a16="http://schemas.microsoft.com/office/drawing/2014/main" id="{26BF0BDB-12CA-48A9-9FEA-729259211425}"/>
              </a:ext>
            </a:extLst>
          </p:cNvPr>
          <p:cNvGrpSpPr/>
          <p:nvPr/>
        </p:nvGrpSpPr>
        <p:grpSpPr>
          <a:xfrm>
            <a:off x="2629777" y="2222865"/>
            <a:ext cx="2238046" cy="994157"/>
            <a:chOff x="821138" y="4300045"/>
            <a:chExt cx="2493818" cy="1107774"/>
          </a:xfrm>
        </p:grpSpPr>
        <p:sp>
          <p:nvSpPr>
            <p:cNvPr id="73" name="Rectangle 70">
              <a:extLst>
                <a:ext uri="{FF2B5EF4-FFF2-40B4-BE49-F238E27FC236}">
                  <a16:creationId xmlns="" xmlns:a16="http://schemas.microsoft.com/office/drawing/2014/main" id="{73237561-0C23-4948-895B-38652C015D96}"/>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4" name="Rectangle 23">
              <a:extLst>
                <a:ext uri="{FF2B5EF4-FFF2-40B4-BE49-F238E27FC236}">
                  <a16:creationId xmlns="" xmlns:a16="http://schemas.microsoft.com/office/drawing/2014/main" id="{6B58B3B3-1806-4A21-B771-4EB491BE8D89}"/>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75" name="组合 74">
            <a:extLst>
              <a:ext uri="{FF2B5EF4-FFF2-40B4-BE49-F238E27FC236}">
                <a16:creationId xmlns="" xmlns:a16="http://schemas.microsoft.com/office/drawing/2014/main" id="{7C035FF5-0776-4B0A-80EC-34EC632734A6}"/>
              </a:ext>
            </a:extLst>
          </p:cNvPr>
          <p:cNvGrpSpPr/>
          <p:nvPr/>
        </p:nvGrpSpPr>
        <p:grpSpPr>
          <a:xfrm>
            <a:off x="4674025" y="4828634"/>
            <a:ext cx="2238046" cy="783450"/>
            <a:chOff x="821138" y="4300045"/>
            <a:chExt cx="2493818" cy="872986"/>
          </a:xfrm>
        </p:grpSpPr>
        <p:sp>
          <p:nvSpPr>
            <p:cNvPr id="76" name="Rectangle 70">
              <a:extLst>
                <a:ext uri="{FF2B5EF4-FFF2-40B4-BE49-F238E27FC236}">
                  <a16:creationId xmlns="" xmlns:a16="http://schemas.microsoft.com/office/drawing/2014/main" id="{8F88E27B-AEFE-4EED-BC25-F77EF5C0A1A0}"/>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7" name="Rectangle 23">
              <a:extLst>
                <a:ext uri="{FF2B5EF4-FFF2-40B4-BE49-F238E27FC236}">
                  <a16:creationId xmlns="" xmlns:a16="http://schemas.microsoft.com/office/drawing/2014/main" id="{BB35784E-2B84-4EAC-9240-6C4AE77A3E25}"/>
                </a:ext>
              </a:extLst>
            </p:cNvPr>
            <p:cNvSpPr/>
            <p:nvPr/>
          </p:nvSpPr>
          <p:spPr>
            <a:xfrm>
              <a:off x="821139" y="4619033"/>
              <a:ext cx="2469439"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78" name="组合 77">
            <a:extLst>
              <a:ext uri="{FF2B5EF4-FFF2-40B4-BE49-F238E27FC236}">
                <a16:creationId xmlns="" xmlns:a16="http://schemas.microsoft.com/office/drawing/2014/main" id="{0F668E6E-EA25-40A8-9240-270862E6769B}"/>
              </a:ext>
            </a:extLst>
          </p:cNvPr>
          <p:cNvGrpSpPr/>
          <p:nvPr/>
        </p:nvGrpSpPr>
        <p:grpSpPr>
          <a:xfrm>
            <a:off x="6264559" y="2205852"/>
            <a:ext cx="2238046" cy="783450"/>
            <a:chOff x="821138" y="4300045"/>
            <a:chExt cx="2493818" cy="872986"/>
          </a:xfrm>
        </p:grpSpPr>
        <p:sp>
          <p:nvSpPr>
            <p:cNvPr id="79" name="Rectangle 70">
              <a:extLst>
                <a:ext uri="{FF2B5EF4-FFF2-40B4-BE49-F238E27FC236}">
                  <a16:creationId xmlns="" xmlns:a16="http://schemas.microsoft.com/office/drawing/2014/main" id="{C55AD6BC-FACE-47B4-A85C-60A0F0865CD2}"/>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80" name="Rectangle 23">
              <a:extLst>
                <a:ext uri="{FF2B5EF4-FFF2-40B4-BE49-F238E27FC236}">
                  <a16:creationId xmlns="" xmlns:a16="http://schemas.microsoft.com/office/drawing/2014/main" id="{0D65ADEA-74BB-45F5-8F2E-59E32DD61042}"/>
                </a:ext>
              </a:extLst>
            </p:cNvPr>
            <p:cNvSpPr/>
            <p:nvPr/>
          </p:nvSpPr>
          <p:spPr>
            <a:xfrm>
              <a:off x="821140" y="4619033"/>
              <a:ext cx="2493816"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81" name="组合 80">
            <a:extLst>
              <a:ext uri="{FF2B5EF4-FFF2-40B4-BE49-F238E27FC236}">
                <a16:creationId xmlns="" xmlns:a16="http://schemas.microsoft.com/office/drawing/2014/main" id="{C2519E22-9944-49C2-8F3C-D44B9747F7E1}"/>
              </a:ext>
            </a:extLst>
          </p:cNvPr>
          <p:cNvGrpSpPr/>
          <p:nvPr/>
        </p:nvGrpSpPr>
        <p:grpSpPr>
          <a:xfrm>
            <a:off x="8172575" y="4752521"/>
            <a:ext cx="2400480" cy="783450"/>
            <a:chOff x="821138" y="4300045"/>
            <a:chExt cx="2674816" cy="872986"/>
          </a:xfrm>
        </p:grpSpPr>
        <p:sp>
          <p:nvSpPr>
            <p:cNvPr id="82" name="Rectangle 70">
              <a:extLst>
                <a:ext uri="{FF2B5EF4-FFF2-40B4-BE49-F238E27FC236}">
                  <a16:creationId xmlns="" xmlns:a16="http://schemas.microsoft.com/office/drawing/2014/main" id="{62EFDE98-1BF6-4812-8397-F314A3A01A61}"/>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83" name="Rectangle 23">
              <a:extLst>
                <a:ext uri="{FF2B5EF4-FFF2-40B4-BE49-F238E27FC236}">
                  <a16:creationId xmlns="" xmlns:a16="http://schemas.microsoft.com/office/drawing/2014/main" id="{3614256E-E4B6-41B7-A97B-CDD9B4059573}"/>
                </a:ext>
              </a:extLst>
            </p:cNvPr>
            <p:cNvSpPr/>
            <p:nvPr/>
          </p:nvSpPr>
          <p:spPr>
            <a:xfrm>
              <a:off x="821139" y="4619033"/>
              <a:ext cx="2674815"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spTree>
    <p:extLst>
      <p:ext uri="{BB962C8B-B14F-4D97-AF65-F5344CB8AC3E}">
        <p14:creationId xmlns:p14="http://schemas.microsoft.com/office/powerpoint/2010/main" xmlns="" val="142537054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5" presetClass="entr" presetSubtype="0"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 calcmode="lin" valueType="num">
                                      <p:cBhvr>
                                        <p:cTn id="16" dur="1000" fill="hold"/>
                                        <p:tgtEl>
                                          <p:spTgt spid="84"/>
                                        </p:tgtEl>
                                        <p:attrNameLst>
                                          <p:attrName>ppt_w</p:attrName>
                                        </p:attrNameLst>
                                      </p:cBhvr>
                                      <p:tavLst>
                                        <p:tav tm="0">
                                          <p:val>
                                            <p:strVal val="#ppt_w*0.70"/>
                                          </p:val>
                                        </p:tav>
                                        <p:tav tm="100000">
                                          <p:val>
                                            <p:strVal val="#ppt_w"/>
                                          </p:val>
                                        </p:tav>
                                      </p:tavLst>
                                    </p:anim>
                                    <p:anim calcmode="lin" valueType="num">
                                      <p:cBhvr>
                                        <p:cTn id="17" dur="1000" fill="hold"/>
                                        <p:tgtEl>
                                          <p:spTgt spid="84"/>
                                        </p:tgtEl>
                                        <p:attrNameLst>
                                          <p:attrName>ppt_h</p:attrName>
                                        </p:attrNameLst>
                                      </p:cBhvr>
                                      <p:tavLst>
                                        <p:tav tm="0">
                                          <p:val>
                                            <p:strVal val="#ppt_h"/>
                                          </p:val>
                                        </p:tav>
                                        <p:tav tm="100000">
                                          <p:val>
                                            <p:strVal val="#ppt_h"/>
                                          </p:val>
                                        </p:tav>
                                      </p:tavLst>
                                    </p:anim>
                                    <p:animEffect transition="in" filter="fade">
                                      <p:cBhvr>
                                        <p:cTn id="18" dur="1000"/>
                                        <p:tgtEl>
                                          <p:spTgt spid="84"/>
                                        </p:tgtEl>
                                      </p:cBhvr>
                                    </p:animEffect>
                                  </p:childTnLst>
                                </p:cTn>
                              </p:par>
                            </p:childTnLst>
                          </p:cTn>
                        </p:par>
                        <p:par>
                          <p:cTn id="19" fill="hold">
                            <p:stCondLst>
                              <p:cond delay="2500"/>
                            </p:stCondLst>
                            <p:childTnLst>
                              <p:par>
                                <p:cTn id="20" presetID="47" presetClass="entr" presetSubtype="0" fill="hold"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50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1000"/>
                                        <p:tgtEl>
                                          <p:spTgt spid="75"/>
                                        </p:tgtEl>
                                      </p:cBhvr>
                                    </p:animEffect>
                                    <p:anim calcmode="lin" valueType="num">
                                      <p:cBhvr>
                                        <p:cTn id="28" dur="1000" fill="hold"/>
                                        <p:tgtEl>
                                          <p:spTgt spid="75"/>
                                        </p:tgtEl>
                                        <p:attrNameLst>
                                          <p:attrName>ppt_x</p:attrName>
                                        </p:attrNameLst>
                                      </p:cBhvr>
                                      <p:tavLst>
                                        <p:tav tm="0">
                                          <p:val>
                                            <p:strVal val="#ppt_x"/>
                                          </p:val>
                                        </p:tav>
                                        <p:tav tm="100000">
                                          <p:val>
                                            <p:strVal val="#ppt_x"/>
                                          </p:val>
                                        </p:tav>
                                      </p:tavLst>
                                    </p:anim>
                                    <p:anim calcmode="lin" valueType="num">
                                      <p:cBhvr>
                                        <p:cTn id="29" dur="1000" fill="hold"/>
                                        <p:tgtEl>
                                          <p:spTgt spid="7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000"/>
                                  </p:stCondLst>
                                  <p:childTnLst>
                                    <p:set>
                                      <p:cBhvr>
                                        <p:cTn id="31" dur="1" fill="hold">
                                          <p:stCondLst>
                                            <p:cond delay="0"/>
                                          </p:stCondLst>
                                        </p:cTn>
                                        <p:tgtEl>
                                          <p:spTgt spid="78"/>
                                        </p:tgtEl>
                                        <p:attrNameLst>
                                          <p:attrName>style.visibility</p:attrName>
                                        </p:attrNameLst>
                                      </p:cBhvr>
                                      <p:to>
                                        <p:strVal val="visible"/>
                                      </p:to>
                                    </p:set>
                                    <p:animEffect transition="in" filter="fade">
                                      <p:cBhvr>
                                        <p:cTn id="32" dur="1000"/>
                                        <p:tgtEl>
                                          <p:spTgt spid="78"/>
                                        </p:tgtEl>
                                      </p:cBhvr>
                                    </p:animEffect>
                                    <p:anim calcmode="lin" valueType="num">
                                      <p:cBhvr>
                                        <p:cTn id="33" dur="1000" fill="hold"/>
                                        <p:tgtEl>
                                          <p:spTgt spid="78"/>
                                        </p:tgtEl>
                                        <p:attrNameLst>
                                          <p:attrName>ppt_x</p:attrName>
                                        </p:attrNameLst>
                                      </p:cBhvr>
                                      <p:tavLst>
                                        <p:tav tm="0">
                                          <p:val>
                                            <p:strVal val="#ppt_x"/>
                                          </p:val>
                                        </p:tav>
                                        <p:tav tm="100000">
                                          <p:val>
                                            <p:strVal val="#ppt_x"/>
                                          </p:val>
                                        </p:tav>
                                      </p:tavLst>
                                    </p:anim>
                                    <p:anim calcmode="lin" valueType="num">
                                      <p:cBhvr>
                                        <p:cTn id="34" dur="1000" fill="hold"/>
                                        <p:tgtEl>
                                          <p:spTgt spid="7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50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1000"/>
                                        <p:tgtEl>
                                          <p:spTgt spid="81"/>
                                        </p:tgtEl>
                                      </p:cBhvr>
                                    </p:animEffect>
                                    <p:anim calcmode="lin" valueType="num">
                                      <p:cBhvr>
                                        <p:cTn id="38" dur="1000" fill="hold"/>
                                        <p:tgtEl>
                                          <p:spTgt spid="81"/>
                                        </p:tgtEl>
                                        <p:attrNameLst>
                                          <p:attrName>ppt_x</p:attrName>
                                        </p:attrNameLst>
                                      </p:cBhvr>
                                      <p:tavLst>
                                        <p:tav tm="0">
                                          <p:val>
                                            <p:strVal val="#ppt_x"/>
                                          </p:val>
                                        </p:tav>
                                        <p:tav tm="100000">
                                          <p:val>
                                            <p:strVal val="#ppt_x"/>
                                          </p:val>
                                        </p:tav>
                                      </p:tavLst>
                                    </p:anim>
                                    <p:anim calcmode="lin" valueType="num">
                                      <p:cBhvr>
                                        <p:cTn id="39"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投资回报</a:t>
            </a:r>
          </a:p>
        </p:txBody>
      </p:sp>
      <p:grpSp>
        <p:nvGrpSpPr>
          <p:cNvPr id="26" name="组合 25">
            <a:extLst>
              <a:ext uri="{FF2B5EF4-FFF2-40B4-BE49-F238E27FC236}">
                <a16:creationId xmlns="" xmlns:a16="http://schemas.microsoft.com/office/drawing/2014/main" id="{372389B8-EDEA-4DEC-86AA-493F88D9FA7F}"/>
              </a:ext>
            </a:extLst>
          </p:cNvPr>
          <p:cNvGrpSpPr/>
          <p:nvPr/>
        </p:nvGrpSpPr>
        <p:grpSpPr>
          <a:xfrm>
            <a:off x="5194994" y="2293110"/>
            <a:ext cx="1956107" cy="1846392"/>
            <a:chOff x="4285015" y="2723973"/>
            <a:chExt cx="1956107" cy="1846392"/>
          </a:xfrm>
        </p:grpSpPr>
        <p:pic>
          <p:nvPicPr>
            <p:cNvPr id="27" name="图片 26">
              <a:extLst>
                <a:ext uri="{FF2B5EF4-FFF2-40B4-BE49-F238E27FC236}">
                  <a16:creationId xmlns="" xmlns:a16="http://schemas.microsoft.com/office/drawing/2014/main" id="{E75F7BD4-8B54-4C7B-B247-77E9BD35E574}"/>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r="55005" b="12233"/>
            <a:stretch/>
          </p:blipFill>
          <p:spPr>
            <a:xfrm rot="19800000">
              <a:off x="4285015" y="2723973"/>
              <a:ext cx="952848" cy="1846392"/>
            </a:xfrm>
            <a:prstGeom prst="rect">
              <a:avLst/>
            </a:prstGeom>
          </p:spPr>
        </p:pic>
        <p:sp>
          <p:nvSpPr>
            <p:cNvPr id="28" name="Oval 19">
              <a:extLst>
                <a:ext uri="{FF2B5EF4-FFF2-40B4-BE49-F238E27FC236}">
                  <a16:creationId xmlns="" xmlns:a16="http://schemas.microsoft.com/office/drawing/2014/main" id="{04975DEC-592D-4755-82B4-9158EEA9B4CE}"/>
                </a:ext>
              </a:extLst>
            </p:cNvPr>
            <p:cNvSpPr/>
            <p:nvPr/>
          </p:nvSpPr>
          <p:spPr>
            <a:xfrm>
              <a:off x="5057819" y="2994102"/>
              <a:ext cx="1183303" cy="1183304"/>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dirty="0">
                <a:solidFill>
                  <a:srgbClr val="FFFFFF"/>
                </a:solidFill>
                <a:latin typeface="Arial" panose="020B0604020202020204" pitchFamily="34" charset="0"/>
                <a:cs typeface="Arial" panose="020B0604020202020204" pitchFamily="34" charset="0"/>
              </a:endParaRPr>
            </a:p>
          </p:txBody>
        </p:sp>
        <p:sp>
          <p:nvSpPr>
            <p:cNvPr id="29" name="Shape 2778">
              <a:extLst>
                <a:ext uri="{FF2B5EF4-FFF2-40B4-BE49-F238E27FC236}">
                  <a16:creationId xmlns="" xmlns:a16="http://schemas.microsoft.com/office/drawing/2014/main" id="{FF58E6DD-65E3-4EBE-AC0D-7ECE1FBE39E3}"/>
                </a:ext>
              </a:extLst>
            </p:cNvPr>
            <p:cNvSpPr/>
            <p:nvPr/>
          </p:nvSpPr>
          <p:spPr>
            <a:xfrm>
              <a:off x="5367802" y="3317719"/>
              <a:ext cx="555117" cy="555117"/>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85000"/>
                    <a:lumOff val="15000"/>
                  </a:schemeClr>
                </a:solidFill>
              </a:endParaRPr>
            </a:p>
          </p:txBody>
        </p:sp>
      </p:grpSp>
      <p:pic>
        <p:nvPicPr>
          <p:cNvPr id="30" name="图片 29">
            <a:extLst>
              <a:ext uri="{FF2B5EF4-FFF2-40B4-BE49-F238E27FC236}">
                <a16:creationId xmlns="" xmlns:a16="http://schemas.microsoft.com/office/drawing/2014/main" id="{7C741464-2883-4CE6-8F66-C38DAAFAE57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060715" y="2059839"/>
            <a:ext cx="2651852" cy="3773554"/>
          </a:xfrm>
          <a:custGeom>
            <a:avLst/>
            <a:gdLst>
              <a:gd name="connsiteX0" fmla="*/ 0 w 2758301"/>
              <a:gd name="connsiteY0" fmla="*/ 0 h 5767699"/>
              <a:gd name="connsiteX1" fmla="*/ 2758301 w 2758301"/>
              <a:gd name="connsiteY1" fmla="*/ 0 h 5767699"/>
              <a:gd name="connsiteX2" fmla="*/ 2758301 w 2758301"/>
              <a:gd name="connsiteY2" fmla="*/ 5767699 h 5767699"/>
              <a:gd name="connsiteX3" fmla="*/ 353890 w 2758301"/>
              <a:gd name="connsiteY3" fmla="*/ 5767699 h 5767699"/>
              <a:gd name="connsiteX4" fmla="*/ 353890 w 2758301"/>
              <a:gd name="connsiteY4" fmla="*/ 4966383 h 5767699"/>
              <a:gd name="connsiteX5" fmla="*/ 0 w 2758301"/>
              <a:gd name="connsiteY5" fmla="*/ 4966383 h 576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8301" h="5767699">
                <a:moveTo>
                  <a:pt x="0" y="0"/>
                </a:moveTo>
                <a:lnTo>
                  <a:pt x="2758301" y="0"/>
                </a:lnTo>
                <a:lnTo>
                  <a:pt x="2758301" y="5767699"/>
                </a:lnTo>
                <a:lnTo>
                  <a:pt x="353890" y="5767699"/>
                </a:lnTo>
                <a:lnTo>
                  <a:pt x="353890" y="4966383"/>
                </a:lnTo>
                <a:lnTo>
                  <a:pt x="0" y="4966383"/>
                </a:lnTo>
                <a:close/>
              </a:path>
            </a:pathLst>
          </a:custGeom>
        </p:spPr>
      </p:pic>
      <p:grpSp>
        <p:nvGrpSpPr>
          <p:cNvPr id="31" name="组合 30">
            <a:extLst>
              <a:ext uri="{FF2B5EF4-FFF2-40B4-BE49-F238E27FC236}">
                <a16:creationId xmlns="" xmlns:a16="http://schemas.microsoft.com/office/drawing/2014/main" id="{CC8F8D3A-07AE-4DB0-83B9-F68AFE85AD47}"/>
              </a:ext>
            </a:extLst>
          </p:cNvPr>
          <p:cNvGrpSpPr/>
          <p:nvPr/>
        </p:nvGrpSpPr>
        <p:grpSpPr>
          <a:xfrm>
            <a:off x="5539521" y="4157511"/>
            <a:ext cx="1912605" cy="840271"/>
            <a:chOff x="821138" y="4300045"/>
            <a:chExt cx="2493818" cy="936301"/>
          </a:xfrm>
        </p:grpSpPr>
        <p:sp>
          <p:nvSpPr>
            <p:cNvPr id="32" name="Rectangle 70">
              <a:extLst>
                <a:ext uri="{FF2B5EF4-FFF2-40B4-BE49-F238E27FC236}">
                  <a16:creationId xmlns="" xmlns:a16="http://schemas.microsoft.com/office/drawing/2014/main" id="{E052BA5A-8768-4945-B05B-FCA1A87FB251}"/>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3" name="Rectangle 23">
              <a:extLst>
                <a:ext uri="{FF2B5EF4-FFF2-40B4-BE49-F238E27FC236}">
                  <a16:creationId xmlns="" xmlns:a16="http://schemas.microsoft.com/office/drawing/2014/main" id="{5921D4CA-33F2-4140-8184-022153EB55C0}"/>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34" name="组合 33">
            <a:extLst>
              <a:ext uri="{FF2B5EF4-FFF2-40B4-BE49-F238E27FC236}">
                <a16:creationId xmlns="" xmlns:a16="http://schemas.microsoft.com/office/drawing/2014/main" id="{EBFE7C57-DD94-42D2-895F-874D7B81480D}"/>
              </a:ext>
            </a:extLst>
          </p:cNvPr>
          <p:cNvGrpSpPr/>
          <p:nvPr/>
        </p:nvGrpSpPr>
        <p:grpSpPr>
          <a:xfrm>
            <a:off x="7755968" y="2293110"/>
            <a:ext cx="1956107" cy="1846392"/>
            <a:chOff x="4285015" y="2723973"/>
            <a:chExt cx="1956107" cy="1846392"/>
          </a:xfrm>
        </p:grpSpPr>
        <p:pic>
          <p:nvPicPr>
            <p:cNvPr id="35" name="图片 34">
              <a:extLst>
                <a:ext uri="{FF2B5EF4-FFF2-40B4-BE49-F238E27FC236}">
                  <a16:creationId xmlns="" xmlns:a16="http://schemas.microsoft.com/office/drawing/2014/main" id="{B212C633-989D-4292-ADE2-7DA613AE737F}"/>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r="55005" b="12233"/>
            <a:stretch/>
          </p:blipFill>
          <p:spPr>
            <a:xfrm rot="19800000">
              <a:off x="4285015" y="2723973"/>
              <a:ext cx="952848" cy="1846392"/>
            </a:xfrm>
            <a:prstGeom prst="rect">
              <a:avLst/>
            </a:prstGeom>
          </p:spPr>
        </p:pic>
        <p:sp>
          <p:nvSpPr>
            <p:cNvPr id="36" name="Oval 19">
              <a:extLst>
                <a:ext uri="{FF2B5EF4-FFF2-40B4-BE49-F238E27FC236}">
                  <a16:creationId xmlns="" xmlns:a16="http://schemas.microsoft.com/office/drawing/2014/main" id="{0D45E2C3-46A6-4938-864A-4C5F1CF4EB7D}"/>
                </a:ext>
              </a:extLst>
            </p:cNvPr>
            <p:cNvSpPr/>
            <p:nvPr/>
          </p:nvSpPr>
          <p:spPr>
            <a:xfrm>
              <a:off x="5057819" y="2994102"/>
              <a:ext cx="1183303" cy="1183304"/>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dirty="0">
                <a:solidFill>
                  <a:srgbClr val="FFFFFF"/>
                </a:solidFill>
                <a:latin typeface="Arial" panose="020B0604020202020204" pitchFamily="34" charset="0"/>
                <a:cs typeface="Arial" panose="020B0604020202020204" pitchFamily="34" charset="0"/>
              </a:endParaRPr>
            </a:p>
          </p:txBody>
        </p:sp>
        <p:sp>
          <p:nvSpPr>
            <p:cNvPr id="37" name="Shape 2778">
              <a:extLst>
                <a:ext uri="{FF2B5EF4-FFF2-40B4-BE49-F238E27FC236}">
                  <a16:creationId xmlns="" xmlns:a16="http://schemas.microsoft.com/office/drawing/2014/main" id="{BD3B2123-D316-4986-A19E-EA5C0BA4F434}"/>
                </a:ext>
              </a:extLst>
            </p:cNvPr>
            <p:cNvSpPr/>
            <p:nvPr/>
          </p:nvSpPr>
          <p:spPr>
            <a:xfrm>
              <a:off x="5367802" y="3317719"/>
              <a:ext cx="555117" cy="555117"/>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85000"/>
                    <a:lumOff val="15000"/>
                  </a:schemeClr>
                </a:solidFill>
              </a:endParaRPr>
            </a:p>
          </p:txBody>
        </p:sp>
      </p:grpSp>
      <p:grpSp>
        <p:nvGrpSpPr>
          <p:cNvPr id="38" name="组合 37">
            <a:extLst>
              <a:ext uri="{FF2B5EF4-FFF2-40B4-BE49-F238E27FC236}">
                <a16:creationId xmlns="" xmlns:a16="http://schemas.microsoft.com/office/drawing/2014/main" id="{570C96B2-DEF6-4819-AAF5-29061CA9363E}"/>
              </a:ext>
            </a:extLst>
          </p:cNvPr>
          <p:cNvGrpSpPr/>
          <p:nvPr/>
        </p:nvGrpSpPr>
        <p:grpSpPr>
          <a:xfrm>
            <a:off x="8100495" y="4157511"/>
            <a:ext cx="1912605" cy="840271"/>
            <a:chOff x="821138" y="4300045"/>
            <a:chExt cx="2493818" cy="936301"/>
          </a:xfrm>
        </p:grpSpPr>
        <p:sp>
          <p:nvSpPr>
            <p:cNvPr id="39" name="Rectangle 70">
              <a:extLst>
                <a:ext uri="{FF2B5EF4-FFF2-40B4-BE49-F238E27FC236}">
                  <a16:creationId xmlns="" xmlns:a16="http://schemas.microsoft.com/office/drawing/2014/main" id="{9DD87146-5A2A-4CAE-98E3-4C87E226F57E}"/>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0" name="Rectangle 23">
              <a:extLst>
                <a:ext uri="{FF2B5EF4-FFF2-40B4-BE49-F238E27FC236}">
                  <a16:creationId xmlns="" xmlns:a16="http://schemas.microsoft.com/office/drawing/2014/main" id="{321F7B51-9A2D-4637-AF40-59841FF90DFA}"/>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pic>
        <p:nvPicPr>
          <p:cNvPr id="42" name="图片 39">
            <a:extLst>
              <a:ext uri="{FF2B5EF4-FFF2-40B4-BE49-F238E27FC236}">
                <a16:creationId xmlns="" xmlns:a16="http://schemas.microsoft.com/office/drawing/2014/main" id="{AC06FDBC-6BEF-4FAA-A058-A1BAE3053E2B}"/>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6118" t="63560" r="76033" b="16072"/>
          <a:stretch/>
        </p:blipFill>
        <p:spPr bwMode="auto">
          <a:xfrm rot="2167346" flipH="1" flipV="1">
            <a:off x="9482280" y="637520"/>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2834731"/>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500" fill="hold"/>
                                        <p:tgtEl>
                                          <p:spTgt spid="30"/>
                                        </p:tgtEl>
                                        <p:attrNameLst>
                                          <p:attrName>ppt_x</p:attrName>
                                        </p:attrNameLst>
                                      </p:cBhvr>
                                      <p:tavLst>
                                        <p:tav tm="0">
                                          <p:val>
                                            <p:strVal val="0-#ppt_w/2"/>
                                          </p:val>
                                        </p:tav>
                                        <p:tav tm="100000">
                                          <p:val>
                                            <p:strVal val="#ppt_x"/>
                                          </p:val>
                                        </p:tav>
                                      </p:tavLst>
                                    </p:anim>
                                    <p:anim calcmode="lin" valueType="num">
                                      <p:cBhvr additive="base">
                                        <p:cTn id="16" dur="15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 presetClass="entr" presetSubtype="4"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childTnLst>
                          </p:cTn>
                        </p:par>
                        <p:par>
                          <p:cTn id="33" fill="hold">
                            <p:stCondLst>
                              <p:cond delay="4000"/>
                            </p:stCondLst>
                            <p:childTnLst>
                              <p:par>
                                <p:cTn id="34" presetID="47" presetClass="entr" presetSubtype="0"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1000"/>
                                        <p:tgtEl>
                                          <p:spTgt spid="38"/>
                                        </p:tgtEl>
                                      </p:cBhvr>
                                    </p:animEffect>
                                    <p:anim calcmode="lin" valueType="num">
                                      <p:cBhvr>
                                        <p:cTn id="37" dur="1000" fill="hold"/>
                                        <p:tgtEl>
                                          <p:spTgt spid="38"/>
                                        </p:tgtEl>
                                        <p:attrNameLst>
                                          <p:attrName>ppt_x</p:attrName>
                                        </p:attrNameLst>
                                      </p:cBhvr>
                                      <p:tavLst>
                                        <p:tav tm="0">
                                          <p:val>
                                            <p:strVal val="#ppt_x"/>
                                          </p:val>
                                        </p:tav>
                                        <p:tav tm="100000">
                                          <p:val>
                                            <p:strVal val="#ppt_x"/>
                                          </p:val>
                                        </p:tav>
                                      </p:tavLst>
                                    </p:anim>
                                    <p:anim calcmode="lin" valueType="num">
                                      <p:cBhvr>
                                        <p:cTn id="38" dur="1000" fill="hold"/>
                                        <p:tgtEl>
                                          <p:spTgt spid="38"/>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2" presetClass="entr" presetSubtype="3" decel="100000"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1500" fill="hold"/>
                                        <p:tgtEl>
                                          <p:spTgt spid="42"/>
                                        </p:tgtEl>
                                        <p:attrNameLst>
                                          <p:attrName>ppt_x</p:attrName>
                                        </p:attrNameLst>
                                      </p:cBhvr>
                                      <p:tavLst>
                                        <p:tav tm="0">
                                          <p:val>
                                            <p:strVal val="1+#ppt_w/2"/>
                                          </p:val>
                                        </p:tav>
                                        <p:tav tm="100000">
                                          <p:val>
                                            <p:strVal val="#ppt_x"/>
                                          </p:val>
                                        </p:tav>
                                      </p:tavLst>
                                    </p:anim>
                                    <p:anim calcmode="lin" valueType="num">
                                      <p:cBhvr additive="base">
                                        <p:cTn id="43" dur="15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投资回报</a:t>
            </a:r>
          </a:p>
        </p:txBody>
      </p:sp>
      <p:sp>
        <p:nvSpPr>
          <p:cNvPr id="4" name="Freeform 5">
            <a:extLst>
              <a:ext uri="{FF2B5EF4-FFF2-40B4-BE49-F238E27FC236}">
                <a16:creationId xmlns="" xmlns:a16="http://schemas.microsoft.com/office/drawing/2014/main" id="{8D68EB82-A509-4BE7-B5CD-B611B50F7A54}"/>
              </a:ext>
            </a:extLst>
          </p:cNvPr>
          <p:cNvSpPr/>
          <p:nvPr/>
        </p:nvSpPr>
        <p:spPr bwMode="auto">
          <a:xfrm>
            <a:off x="5369198" y="2172932"/>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5" name="Freeform 5">
            <a:extLst>
              <a:ext uri="{FF2B5EF4-FFF2-40B4-BE49-F238E27FC236}">
                <a16:creationId xmlns="" xmlns:a16="http://schemas.microsoft.com/office/drawing/2014/main" id="{93673ADE-B9AE-473E-81B1-49932FCF0DEF}"/>
              </a:ext>
            </a:extLst>
          </p:cNvPr>
          <p:cNvSpPr/>
          <p:nvPr/>
        </p:nvSpPr>
        <p:spPr bwMode="auto">
          <a:xfrm>
            <a:off x="6359234" y="271452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6" name="Freeform 5">
            <a:extLst>
              <a:ext uri="{FF2B5EF4-FFF2-40B4-BE49-F238E27FC236}">
                <a16:creationId xmlns="" xmlns:a16="http://schemas.microsoft.com/office/drawing/2014/main" id="{9DF6BC19-16A3-4DA5-BAF0-7B00A7344517}"/>
              </a:ext>
            </a:extLst>
          </p:cNvPr>
          <p:cNvSpPr/>
          <p:nvPr/>
        </p:nvSpPr>
        <p:spPr bwMode="auto">
          <a:xfrm>
            <a:off x="6359234" y="3838522"/>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7" name="Freeform 5">
            <a:extLst>
              <a:ext uri="{FF2B5EF4-FFF2-40B4-BE49-F238E27FC236}">
                <a16:creationId xmlns="" xmlns:a16="http://schemas.microsoft.com/office/drawing/2014/main" id="{5FA3A66E-0FE0-45FB-ADB2-D16DDCE707F5}"/>
              </a:ext>
            </a:extLst>
          </p:cNvPr>
          <p:cNvSpPr/>
          <p:nvPr/>
        </p:nvSpPr>
        <p:spPr bwMode="auto">
          <a:xfrm>
            <a:off x="5369198" y="439006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8" name="Freeform 5">
            <a:extLst>
              <a:ext uri="{FF2B5EF4-FFF2-40B4-BE49-F238E27FC236}">
                <a16:creationId xmlns="" xmlns:a16="http://schemas.microsoft.com/office/drawing/2014/main" id="{03E761FE-DBE9-4DBA-89AF-EDA4431AADE8}"/>
              </a:ext>
            </a:extLst>
          </p:cNvPr>
          <p:cNvSpPr/>
          <p:nvPr/>
        </p:nvSpPr>
        <p:spPr bwMode="auto">
          <a:xfrm>
            <a:off x="4380229" y="3838522"/>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9" name="Freeform 5">
            <a:extLst>
              <a:ext uri="{FF2B5EF4-FFF2-40B4-BE49-F238E27FC236}">
                <a16:creationId xmlns="" xmlns:a16="http://schemas.microsoft.com/office/drawing/2014/main" id="{11F7265A-8AC3-44A1-A2A2-94F947314104}"/>
              </a:ext>
            </a:extLst>
          </p:cNvPr>
          <p:cNvSpPr/>
          <p:nvPr/>
        </p:nvSpPr>
        <p:spPr bwMode="auto">
          <a:xfrm>
            <a:off x="4380229" y="271452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10" name="Freeform 5">
            <a:extLst>
              <a:ext uri="{FF2B5EF4-FFF2-40B4-BE49-F238E27FC236}">
                <a16:creationId xmlns="" xmlns:a16="http://schemas.microsoft.com/office/drawing/2014/main" id="{1DF612E9-4C54-45AB-88EB-F700266B13A4}"/>
              </a:ext>
            </a:extLst>
          </p:cNvPr>
          <p:cNvSpPr>
            <a:spLocks noEditPoints="1"/>
          </p:cNvSpPr>
          <p:nvPr/>
        </p:nvSpPr>
        <p:spPr bwMode="auto">
          <a:xfrm>
            <a:off x="6754115" y="3040450"/>
            <a:ext cx="442824" cy="443654"/>
          </a:xfrm>
          <a:custGeom>
            <a:avLst/>
            <a:gdLst>
              <a:gd name="T0" fmla="*/ 136 w 226"/>
              <a:gd name="T1" fmla="*/ 0 h 226"/>
              <a:gd name="T2" fmla="*/ 226 w 226"/>
              <a:gd name="T3" fmla="*/ 90 h 226"/>
              <a:gd name="T4" fmla="*/ 196 w 226"/>
              <a:gd name="T5" fmla="*/ 100 h 226"/>
              <a:gd name="T6" fmla="*/ 126 w 226"/>
              <a:gd name="T7" fmla="*/ 30 h 226"/>
              <a:gd name="T8" fmla="*/ 136 w 226"/>
              <a:gd name="T9" fmla="*/ 0 h 226"/>
              <a:gd name="T10" fmla="*/ 179 w 226"/>
              <a:gd name="T11" fmla="*/ 116 h 226"/>
              <a:gd name="T12" fmla="*/ 110 w 226"/>
              <a:gd name="T13" fmla="*/ 46 h 226"/>
              <a:gd name="T14" fmla="*/ 40 w 226"/>
              <a:gd name="T15" fmla="*/ 76 h 226"/>
              <a:gd name="T16" fmla="*/ 0 w 226"/>
              <a:gd name="T17" fmla="*/ 196 h 226"/>
              <a:gd name="T18" fmla="*/ 30 w 226"/>
              <a:gd name="T19" fmla="*/ 226 h 226"/>
              <a:gd name="T20" fmla="*/ 150 w 226"/>
              <a:gd name="T21" fmla="*/ 186 h 226"/>
              <a:gd name="T22" fmla="*/ 179 w 226"/>
              <a:gd name="T23" fmla="*/ 116 h 226"/>
              <a:gd name="T24" fmla="*/ 34 w 226"/>
              <a:gd name="T25" fmla="*/ 210 h 226"/>
              <a:gd name="T26" fmla="*/ 30 w 226"/>
              <a:gd name="T27" fmla="*/ 206 h 226"/>
              <a:gd name="T28" fmla="*/ 92 w 226"/>
              <a:gd name="T29" fmla="*/ 144 h 226"/>
              <a:gd name="T30" fmla="*/ 116 w 226"/>
              <a:gd name="T31" fmla="*/ 140 h 226"/>
              <a:gd name="T32" fmla="*/ 116 w 226"/>
              <a:gd name="T33" fmla="*/ 110 h 226"/>
              <a:gd name="T34" fmla="*/ 86 w 226"/>
              <a:gd name="T35" fmla="*/ 110 h 226"/>
              <a:gd name="T36" fmla="*/ 82 w 226"/>
              <a:gd name="T37" fmla="*/ 134 h 226"/>
              <a:gd name="T38" fmla="*/ 20 w 226"/>
              <a:gd name="T39" fmla="*/ 196 h 226"/>
              <a:gd name="T40" fmla="*/ 16 w 226"/>
              <a:gd name="T41" fmla="*/ 192 h 226"/>
              <a:gd name="T42" fmla="*/ 51 w 226"/>
              <a:gd name="T43" fmla="*/ 87 h 226"/>
              <a:gd name="T44" fmla="*/ 106 w 226"/>
              <a:gd name="T45" fmla="*/ 63 h 226"/>
              <a:gd name="T46" fmla="*/ 163 w 226"/>
              <a:gd name="T47" fmla="*/ 119 h 226"/>
              <a:gd name="T48" fmla="*/ 139 w 226"/>
              <a:gd name="T49" fmla="*/ 174 h 226"/>
              <a:gd name="T50" fmla="*/ 34 w 226"/>
              <a:gd name="T51" fmla="*/ 21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226">
                <a:moveTo>
                  <a:pt x="136" y="0"/>
                </a:moveTo>
                <a:cubicBezTo>
                  <a:pt x="226" y="90"/>
                  <a:pt x="226" y="90"/>
                  <a:pt x="226" y="90"/>
                </a:cubicBezTo>
                <a:cubicBezTo>
                  <a:pt x="196" y="100"/>
                  <a:pt x="196" y="100"/>
                  <a:pt x="196" y="100"/>
                </a:cubicBezTo>
                <a:cubicBezTo>
                  <a:pt x="126" y="30"/>
                  <a:pt x="126" y="30"/>
                  <a:pt x="126" y="30"/>
                </a:cubicBezTo>
                <a:lnTo>
                  <a:pt x="136" y="0"/>
                </a:lnTo>
                <a:close/>
                <a:moveTo>
                  <a:pt x="179" y="116"/>
                </a:moveTo>
                <a:cubicBezTo>
                  <a:pt x="110" y="46"/>
                  <a:pt x="110" y="46"/>
                  <a:pt x="110" y="46"/>
                </a:cubicBezTo>
                <a:cubicBezTo>
                  <a:pt x="40" y="76"/>
                  <a:pt x="40" y="76"/>
                  <a:pt x="40" y="76"/>
                </a:cubicBezTo>
                <a:cubicBezTo>
                  <a:pt x="0" y="196"/>
                  <a:pt x="0" y="196"/>
                  <a:pt x="0" y="196"/>
                </a:cubicBezTo>
                <a:cubicBezTo>
                  <a:pt x="30" y="226"/>
                  <a:pt x="30" y="226"/>
                  <a:pt x="30" y="226"/>
                </a:cubicBezTo>
                <a:cubicBezTo>
                  <a:pt x="150" y="186"/>
                  <a:pt x="150" y="186"/>
                  <a:pt x="150" y="186"/>
                </a:cubicBezTo>
                <a:cubicBezTo>
                  <a:pt x="179" y="116"/>
                  <a:pt x="179" y="116"/>
                  <a:pt x="179" y="116"/>
                </a:cubicBezTo>
                <a:close/>
                <a:moveTo>
                  <a:pt x="34" y="210"/>
                </a:moveTo>
                <a:cubicBezTo>
                  <a:pt x="30" y="206"/>
                  <a:pt x="30" y="206"/>
                  <a:pt x="30" y="206"/>
                </a:cubicBezTo>
                <a:cubicBezTo>
                  <a:pt x="92" y="144"/>
                  <a:pt x="92" y="144"/>
                  <a:pt x="92" y="144"/>
                </a:cubicBezTo>
                <a:cubicBezTo>
                  <a:pt x="99" y="148"/>
                  <a:pt x="109" y="147"/>
                  <a:pt x="116" y="140"/>
                </a:cubicBezTo>
                <a:cubicBezTo>
                  <a:pt x="124" y="132"/>
                  <a:pt x="124" y="118"/>
                  <a:pt x="116" y="110"/>
                </a:cubicBezTo>
                <a:cubicBezTo>
                  <a:pt x="107" y="102"/>
                  <a:pt x="94" y="102"/>
                  <a:pt x="86" y="110"/>
                </a:cubicBezTo>
                <a:cubicBezTo>
                  <a:pt x="79" y="117"/>
                  <a:pt x="78" y="126"/>
                  <a:pt x="82" y="134"/>
                </a:cubicBezTo>
                <a:cubicBezTo>
                  <a:pt x="20" y="196"/>
                  <a:pt x="20" y="196"/>
                  <a:pt x="20" y="196"/>
                </a:cubicBezTo>
                <a:cubicBezTo>
                  <a:pt x="16" y="192"/>
                  <a:pt x="16" y="192"/>
                  <a:pt x="16" y="192"/>
                </a:cubicBezTo>
                <a:cubicBezTo>
                  <a:pt x="51" y="87"/>
                  <a:pt x="51" y="87"/>
                  <a:pt x="51" y="87"/>
                </a:cubicBezTo>
                <a:cubicBezTo>
                  <a:pt x="106" y="63"/>
                  <a:pt x="106" y="63"/>
                  <a:pt x="106" y="63"/>
                </a:cubicBezTo>
                <a:cubicBezTo>
                  <a:pt x="163" y="119"/>
                  <a:pt x="163" y="119"/>
                  <a:pt x="163" y="119"/>
                </a:cubicBezTo>
                <a:cubicBezTo>
                  <a:pt x="139" y="174"/>
                  <a:pt x="139" y="174"/>
                  <a:pt x="139" y="174"/>
                </a:cubicBezTo>
                <a:lnTo>
                  <a:pt x="34" y="21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6">
            <a:extLst>
              <a:ext uri="{FF2B5EF4-FFF2-40B4-BE49-F238E27FC236}">
                <a16:creationId xmlns="" xmlns:a16="http://schemas.microsoft.com/office/drawing/2014/main" id="{C6B57751-F20B-424A-820F-F79A6CCA9C88}"/>
              </a:ext>
            </a:extLst>
          </p:cNvPr>
          <p:cNvSpPr>
            <a:spLocks noEditPoints="1"/>
          </p:cNvSpPr>
          <p:nvPr/>
        </p:nvSpPr>
        <p:spPr bwMode="auto">
          <a:xfrm>
            <a:off x="6754945" y="4164867"/>
            <a:ext cx="441164" cy="442822"/>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7">
            <a:extLst>
              <a:ext uri="{FF2B5EF4-FFF2-40B4-BE49-F238E27FC236}">
                <a16:creationId xmlns="" xmlns:a16="http://schemas.microsoft.com/office/drawing/2014/main" id="{62A2CAAD-373F-4E24-88AC-1AA142027A8A}"/>
              </a:ext>
            </a:extLst>
          </p:cNvPr>
          <p:cNvSpPr/>
          <p:nvPr/>
        </p:nvSpPr>
        <p:spPr bwMode="auto">
          <a:xfrm>
            <a:off x="4773036" y="3073206"/>
            <a:ext cx="446972" cy="378142"/>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8">
            <a:extLst>
              <a:ext uri="{FF2B5EF4-FFF2-40B4-BE49-F238E27FC236}">
                <a16:creationId xmlns="" xmlns:a16="http://schemas.microsoft.com/office/drawing/2014/main" id="{C51CAD9D-4693-4059-8505-83EF5BA5798B}"/>
              </a:ext>
            </a:extLst>
          </p:cNvPr>
          <p:cNvSpPr/>
          <p:nvPr/>
        </p:nvSpPr>
        <p:spPr bwMode="auto">
          <a:xfrm>
            <a:off x="5786470" y="4760356"/>
            <a:ext cx="398042" cy="354922"/>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9">
            <a:extLst>
              <a:ext uri="{FF2B5EF4-FFF2-40B4-BE49-F238E27FC236}">
                <a16:creationId xmlns="" xmlns:a16="http://schemas.microsoft.com/office/drawing/2014/main" id="{576DD064-61A6-4D69-8A0F-8D4165AED611}"/>
              </a:ext>
            </a:extLst>
          </p:cNvPr>
          <p:cNvSpPr/>
          <p:nvPr/>
        </p:nvSpPr>
        <p:spPr bwMode="auto">
          <a:xfrm>
            <a:off x="4775940" y="4233280"/>
            <a:ext cx="441164" cy="305996"/>
          </a:xfrm>
          <a:custGeom>
            <a:avLst/>
            <a:gdLst>
              <a:gd name="T0" fmla="*/ 211 w 225"/>
              <a:gd name="T1" fmla="*/ 0 h 156"/>
              <a:gd name="T2" fmla="*/ 169 w 225"/>
              <a:gd name="T3" fmla="*/ 0 h 156"/>
              <a:gd name="T4" fmla="*/ 155 w 225"/>
              <a:gd name="T5" fmla="*/ 15 h 156"/>
              <a:gd name="T6" fmla="*/ 42 w 225"/>
              <a:gd name="T7" fmla="*/ 15 h 156"/>
              <a:gd name="T8" fmla="*/ 42 w 225"/>
              <a:gd name="T9" fmla="*/ 29 h 156"/>
              <a:gd name="T10" fmla="*/ 208 w 225"/>
              <a:gd name="T11" fmla="*/ 29 h 156"/>
              <a:gd name="T12" fmla="*/ 189 w 225"/>
              <a:gd name="T13" fmla="*/ 124 h 156"/>
              <a:gd name="T14" fmla="*/ 169 w 225"/>
              <a:gd name="T15" fmla="*/ 43 h 156"/>
              <a:gd name="T16" fmla="*/ 0 w 225"/>
              <a:gd name="T17" fmla="*/ 43 h 156"/>
              <a:gd name="T18" fmla="*/ 28 w 225"/>
              <a:gd name="T19" fmla="*/ 156 h 156"/>
              <a:gd name="T20" fmla="*/ 197 w 225"/>
              <a:gd name="T21" fmla="*/ 156 h 156"/>
              <a:gd name="T22" fmla="*/ 225 w 225"/>
              <a:gd name="T23" fmla="*/ 15 h 156"/>
              <a:gd name="T24" fmla="*/ 211 w 225"/>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 h="156">
                <a:moveTo>
                  <a:pt x="211" y="0"/>
                </a:moveTo>
                <a:cubicBezTo>
                  <a:pt x="169" y="0"/>
                  <a:pt x="169" y="0"/>
                  <a:pt x="169" y="0"/>
                </a:cubicBezTo>
                <a:cubicBezTo>
                  <a:pt x="161" y="0"/>
                  <a:pt x="155" y="7"/>
                  <a:pt x="155" y="15"/>
                </a:cubicBezTo>
                <a:cubicBezTo>
                  <a:pt x="42" y="15"/>
                  <a:pt x="42" y="15"/>
                  <a:pt x="42" y="15"/>
                </a:cubicBezTo>
                <a:cubicBezTo>
                  <a:pt x="42" y="29"/>
                  <a:pt x="42" y="29"/>
                  <a:pt x="42" y="29"/>
                </a:cubicBezTo>
                <a:cubicBezTo>
                  <a:pt x="208" y="29"/>
                  <a:pt x="208" y="29"/>
                  <a:pt x="208" y="29"/>
                </a:cubicBezTo>
                <a:cubicBezTo>
                  <a:pt x="189" y="124"/>
                  <a:pt x="189" y="124"/>
                  <a:pt x="189" y="124"/>
                </a:cubicBezTo>
                <a:cubicBezTo>
                  <a:pt x="169" y="43"/>
                  <a:pt x="169" y="43"/>
                  <a:pt x="169" y="43"/>
                </a:cubicBezTo>
                <a:cubicBezTo>
                  <a:pt x="0" y="43"/>
                  <a:pt x="0" y="43"/>
                  <a:pt x="0" y="43"/>
                </a:cubicBezTo>
                <a:cubicBezTo>
                  <a:pt x="28" y="156"/>
                  <a:pt x="28" y="156"/>
                  <a:pt x="28" y="156"/>
                </a:cubicBezTo>
                <a:cubicBezTo>
                  <a:pt x="197" y="156"/>
                  <a:pt x="197" y="156"/>
                  <a:pt x="197" y="156"/>
                </a:cubicBezTo>
                <a:cubicBezTo>
                  <a:pt x="225" y="15"/>
                  <a:pt x="225" y="15"/>
                  <a:pt x="225" y="15"/>
                </a:cubicBezTo>
                <a:cubicBezTo>
                  <a:pt x="225" y="7"/>
                  <a:pt x="219" y="0"/>
                  <a:pt x="21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13">
            <a:extLst>
              <a:ext uri="{FF2B5EF4-FFF2-40B4-BE49-F238E27FC236}">
                <a16:creationId xmlns="" xmlns:a16="http://schemas.microsoft.com/office/drawing/2014/main" id="{7481DF90-CE46-4344-9055-D8A6D3694777}"/>
              </a:ext>
            </a:extLst>
          </p:cNvPr>
          <p:cNvSpPr>
            <a:spLocks noEditPoints="1"/>
          </p:cNvSpPr>
          <p:nvPr/>
        </p:nvSpPr>
        <p:spPr bwMode="auto">
          <a:xfrm>
            <a:off x="5761177" y="2509228"/>
            <a:ext cx="448628" cy="422920"/>
          </a:xfrm>
          <a:custGeom>
            <a:avLst/>
            <a:gdLst>
              <a:gd name="T0" fmla="*/ 113 w 226"/>
              <a:gd name="T1" fmla="*/ 114 h 213"/>
              <a:gd name="T2" fmla="*/ 104 w 226"/>
              <a:gd name="T3" fmla="*/ 111 h 213"/>
              <a:gd name="T4" fmla="*/ 102 w 226"/>
              <a:gd name="T5" fmla="*/ 91 h 213"/>
              <a:gd name="T6" fmla="*/ 173 w 226"/>
              <a:gd name="T7" fmla="*/ 6 h 213"/>
              <a:gd name="T8" fmla="*/ 192 w 226"/>
              <a:gd name="T9" fmla="*/ 5 h 213"/>
              <a:gd name="T10" fmla="*/ 194 w 226"/>
              <a:gd name="T11" fmla="*/ 24 h 213"/>
              <a:gd name="T12" fmla="*/ 124 w 226"/>
              <a:gd name="T13" fmla="*/ 109 h 213"/>
              <a:gd name="T14" fmla="*/ 113 w 226"/>
              <a:gd name="T15" fmla="*/ 114 h 213"/>
              <a:gd name="T16" fmla="*/ 226 w 226"/>
              <a:gd name="T17" fmla="*/ 100 h 213"/>
              <a:gd name="T18" fmla="*/ 226 w 226"/>
              <a:gd name="T19" fmla="*/ 114 h 213"/>
              <a:gd name="T20" fmla="*/ 212 w 226"/>
              <a:gd name="T21" fmla="*/ 128 h 213"/>
              <a:gd name="T22" fmla="*/ 197 w 226"/>
              <a:gd name="T23" fmla="*/ 213 h 213"/>
              <a:gd name="T24" fmla="*/ 28 w 226"/>
              <a:gd name="T25" fmla="*/ 213 h 213"/>
              <a:gd name="T26" fmla="*/ 14 w 226"/>
              <a:gd name="T27" fmla="*/ 128 h 213"/>
              <a:gd name="T28" fmla="*/ 0 w 226"/>
              <a:gd name="T29" fmla="*/ 114 h 213"/>
              <a:gd name="T30" fmla="*/ 0 w 226"/>
              <a:gd name="T31" fmla="*/ 100 h 213"/>
              <a:gd name="T32" fmla="*/ 14 w 226"/>
              <a:gd name="T33" fmla="*/ 86 h 213"/>
              <a:gd name="T34" fmla="*/ 97 w 226"/>
              <a:gd name="T35" fmla="*/ 86 h 213"/>
              <a:gd name="T36" fmla="*/ 97 w 226"/>
              <a:gd name="T37" fmla="*/ 86 h 213"/>
              <a:gd name="T38" fmla="*/ 99 w 226"/>
              <a:gd name="T39" fmla="*/ 116 h 213"/>
              <a:gd name="T40" fmla="*/ 113 w 226"/>
              <a:gd name="T41" fmla="*/ 121 h 213"/>
              <a:gd name="T42" fmla="*/ 129 w 226"/>
              <a:gd name="T43" fmla="*/ 114 h 213"/>
              <a:gd name="T44" fmla="*/ 152 w 226"/>
              <a:gd name="T45" fmla="*/ 86 h 213"/>
              <a:gd name="T46" fmla="*/ 212 w 226"/>
              <a:gd name="T47" fmla="*/ 86 h 213"/>
              <a:gd name="T48" fmla="*/ 226 w 226"/>
              <a:gd name="T49" fmla="*/ 100 h 213"/>
              <a:gd name="T50" fmla="*/ 63 w 226"/>
              <a:gd name="T51" fmla="*/ 149 h 213"/>
              <a:gd name="T52" fmla="*/ 56 w 226"/>
              <a:gd name="T53" fmla="*/ 142 h 213"/>
              <a:gd name="T54" fmla="*/ 49 w 226"/>
              <a:gd name="T55" fmla="*/ 149 h 213"/>
              <a:gd name="T56" fmla="*/ 49 w 226"/>
              <a:gd name="T57" fmla="*/ 192 h 213"/>
              <a:gd name="T58" fmla="*/ 56 w 226"/>
              <a:gd name="T59" fmla="*/ 199 h 213"/>
              <a:gd name="T60" fmla="*/ 63 w 226"/>
              <a:gd name="T61" fmla="*/ 192 h 213"/>
              <a:gd name="T62" fmla="*/ 63 w 226"/>
              <a:gd name="T63" fmla="*/ 149 h 213"/>
              <a:gd name="T64" fmla="*/ 92 w 226"/>
              <a:gd name="T65" fmla="*/ 149 h 213"/>
              <a:gd name="T66" fmla="*/ 85 w 226"/>
              <a:gd name="T67" fmla="*/ 142 h 213"/>
              <a:gd name="T68" fmla="*/ 78 w 226"/>
              <a:gd name="T69" fmla="*/ 149 h 213"/>
              <a:gd name="T70" fmla="*/ 78 w 226"/>
              <a:gd name="T71" fmla="*/ 192 h 213"/>
              <a:gd name="T72" fmla="*/ 85 w 226"/>
              <a:gd name="T73" fmla="*/ 199 h 213"/>
              <a:gd name="T74" fmla="*/ 92 w 226"/>
              <a:gd name="T75" fmla="*/ 192 h 213"/>
              <a:gd name="T76" fmla="*/ 92 w 226"/>
              <a:gd name="T77" fmla="*/ 149 h 213"/>
              <a:gd name="T78" fmla="*/ 120 w 226"/>
              <a:gd name="T79" fmla="*/ 149 h 213"/>
              <a:gd name="T80" fmla="*/ 113 w 226"/>
              <a:gd name="T81" fmla="*/ 142 h 213"/>
              <a:gd name="T82" fmla="*/ 106 w 226"/>
              <a:gd name="T83" fmla="*/ 149 h 213"/>
              <a:gd name="T84" fmla="*/ 106 w 226"/>
              <a:gd name="T85" fmla="*/ 192 h 213"/>
              <a:gd name="T86" fmla="*/ 113 w 226"/>
              <a:gd name="T87" fmla="*/ 199 h 213"/>
              <a:gd name="T88" fmla="*/ 120 w 226"/>
              <a:gd name="T89" fmla="*/ 192 h 213"/>
              <a:gd name="T90" fmla="*/ 120 w 226"/>
              <a:gd name="T91" fmla="*/ 149 h 213"/>
              <a:gd name="T92" fmla="*/ 148 w 226"/>
              <a:gd name="T93" fmla="*/ 149 h 213"/>
              <a:gd name="T94" fmla="*/ 141 w 226"/>
              <a:gd name="T95" fmla="*/ 142 h 213"/>
              <a:gd name="T96" fmla="*/ 134 w 226"/>
              <a:gd name="T97" fmla="*/ 149 h 213"/>
              <a:gd name="T98" fmla="*/ 134 w 226"/>
              <a:gd name="T99" fmla="*/ 192 h 213"/>
              <a:gd name="T100" fmla="*/ 141 w 226"/>
              <a:gd name="T101" fmla="*/ 199 h 213"/>
              <a:gd name="T102" fmla="*/ 148 w 226"/>
              <a:gd name="T103" fmla="*/ 192 h 213"/>
              <a:gd name="T104" fmla="*/ 148 w 226"/>
              <a:gd name="T105" fmla="*/ 149 h 213"/>
              <a:gd name="T106" fmla="*/ 176 w 226"/>
              <a:gd name="T107" fmla="*/ 149 h 213"/>
              <a:gd name="T108" fmla="*/ 169 w 226"/>
              <a:gd name="T109" fmla="*/ 142 h 213"/>
              <a:gd name="T110" fmla="*/ 162 w 226"/>
              <a:gd name="T111" fmla="*/ 149 h 213"/>
              <a:gd name="T112" fmla="*/ 162 w 226"/>
              <a:gd name="T113" fmla="*/ 192 h 213"/>
              <a:gd name="T114" fmla="*/ 169 w 226"/>
              <a:gd name="T115" fmla="*/ 199 h 213"/>
              <a:gd name="T116" fmla="*/ 176 w 226"/>
              <a:gd name="T117" fmla="*/ 192 h 213"/>
              <a:gd name="T118" fmla="*/ 176 w 226"/>
              <a:gd name="T119"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 h="213">
                <a:moveTo>
                  <a:pt x="113" y="114"/>
                </a:moveTo>
                <a:cubicBezTo>
                  <a:pt x="110" y="114"/>
                  <a:pt x="106" y="113"/>
                  <a:pt x="104" y="111"/>
                </a:cubicBezTo>
                <a:cubicBezTo>
                  <a:pt x="98" y="106"/>
                  <a:pt x="97" y="97"/>
                  <a:pt x="102" y="91"/>
                </a:cubicBezTo>
                <a:cubicBezTo>
                  <a:pt x="173" y="6"/>
                  <a:pt x="173" y="6"/>
                  <a:pt x="173" y="6"/>
                </a:cubicBezTo>
                <a:cubicBezTo>
                  <a:pt x="177" y="0"/>
                  <a:pt x="186" y="0"/>
                  <a:pt x="192" y="5"/>
                </a:cubicBezTo>
                <a:cubicBezTo>
                  <a:pt x="198" y="10"/>
                  <a:pt x="199" y="18"/>
                  <a:pt x="194" y="24"/>
                </a:cubicBezTo>
                <a:cubicBezTo>
                  <a:pt x="124" y="109"/>
                  <a:pt x="124" y="109"/>
                  <a:pt x="124" y="109"/>
                </a:cubicBezTo>
                <a:cubicBezTo>
                  <a:pt x="121" y="112"/>
                  <a:pt x="117" y="114"/>
                  <a:pt x="113" y="114"/>
                </a:cubicBezTo>
                <a:moveTo>
                  <a:pt x="226" y="100"/>
                </a:moveTo>
                <a:cubicBezTo>
                  <a:pt x="226" y="114"/>
                  <a:pt x="226" y="114"/>
                  <a:pt x="226" y="114"/>
                </a:cubicBezTo>
                <a:cubicBezTo>
                  <a:pt x="226" y="122"/>
                  <a:pt x="219" y="128"/>
                  <a:pt x="212" y="128"/>
                </a:cubicBezTo>
                <a:cubicBezTo>
                  <a:pt x="197" y="213"/>
                  <a:pt x="197" y="213"/>
                  <a:pt x="197" y="213"/>
                </a:cubicBezTo>
                <a:cubicBezTo>
                  <a:pt x="28" y="213"/>
                  <a:pt x="28" y="213"/>
                  <a:pt x="28" y="213"/>
                </a:cubicBezTo>
                <a:cubicBezTo>
                  <a:pt x="14" y="128"/>
                  <a:pt x="14" y="128"/>
                  <a:pt x="14" y="128"/>
                </a:cubicBezTo>
                <a:cubicBezTo>
                  <a:pt x="6" y="128"/>
                  <a:pt x="0" y="122"/>
                  <a:pt x="0" y="114"/>
                </a:cubicBezTo>
                <a:cubicBezTo>
                  <a:pt x="0" y="100"/>
                  <a:pt x="0" y="100"/>
                  <a:pt x="0" y="100"/>
                </a:cubicBezTo>
                <a:cubicBezTo>
                  <a:pt x="0" y="92"/>
                  <a:pt x="6" y="86"/>
                  <a:pt x="14" y="86"/>
                </a:cubicBezTo>
                <a:cubicBezTo>
                  <a:pt x="97" y="86"/>
                  <a:pt x="97" y="86"/>
                  <a:pt x="97" y="86"/>
                </a:cubicBezTo>
                <a:cubicBezTo>
                  <a:pt x="97" y="86"/>
                  <a:pt x="97" y="86"/>
                  <a:pt x="97" y="86"/>
                </a:cubicBezTo>
                <a:cubicBezTo>
                  <a:pt x="89" y="95"/>
                  <a:pt x="90" y="109"/>
                  <a:pt x="99" y="116"/>
                </a:cubicBezTo>
                <a:cubicBezTo>
                  <a:pt x="103" y="119"/>
                  <a:pt x="108" y="121"/>
                  <a:pt x="113" y="121"/>
                </a:cubicBezTo>
                <a:cubicBezTo>
                  <a:pt x="119" y="121"/>
                  <a:pt x="125" y="118"/>
                  <a:pt x="129" y="114"/>
                </a:cubicBezTo>
                <a:cubicBezTo>
                  <a:pt x="152" y="86"/>
                  <a:pt x="152" y="86"/>
                  <a:pt x="152" y="86"/>
                </a:cubicBezTo>
                <a:cubicBezTo>
                  <a:pt x="212" y="86"/>
                  <a:pt x="212" y="86"/>
                  <a:pt x="212" y="86"/>
                </a:cubicBezTo>
                <a:cubicBezTo>
                  <a:pt x="219" y="86"/>
                  <a:pt x="226" y="92"/>
                  <a:pt x="226" y="100"/>
                </a:cubicBezTo>
                <a:close/>
                <a:moveTo>
                  <a:pt x="63" y="149"/>
                </a:moveTo>
                <a:cubicBezTo>
                  <a:pt x="63" y="145"/>
                  <a:pt x="60" y="142"/>
                  <a:pt x="56" y="142"/>
                </a:cubicBezTo>
                <a:cubicBezTo>
                  <a:pt x="53" y="142"/>
                  <a:pt x="49" y="145"/>
                  <a:pt x="49" y="149"/>
                </a:cubicBezTo>
                <a:cubicBezTo>
                  <a:pt x="49" y="192"/>
                  <a:pt x="49" y="192"/>
                  <a:pt x="49" y="192"/>
                </a:cubicBezTo>
                <a:cubicBezTo>
                  <a:pt x="49" y="196"/>
                  <a:pt x="53" y="199"/>
                  <a:pt x="56" y="199"/>
                </a:cubicBezTo>
                <a:cubicBezTo>
                  <a:pt x="60" y="199"/>
                  <a:pt x="63" y="196"/>
                  <a:pt x="63" y="192"/>
                </a:cubicBezTo>
                <a:lnTo>
                  <a:pt x="63" y="149"/>
                </a:lnTo>
                <a:close/>
                <a:moveTo>
                  <a:pt x="92" y="149"/>
                </a:moveTo>
                <a:cubicBezTo>
                  <a:pt x="92" y="145"/>
                  <a:pt x="89" y="142"/>
                  <a:pt x="85" y="142"/>
                </a:cubicBezTo>
                <a:cubicBezTo>
                  <a:pt x="81" y="142"/>
                  <a:pt x="78" y="145"/>
                  <a:pt x="78" y="149"/>
                </a:cubicBezTo>
                <a:cubicBezTo>
                  <a:pt x="78" y="192"/>
                  <a:pt x="78" y="192"/>
                  <a:pt x="78" y="192"/>
                </a:cubicBezTo>
                <a:cubicBezTo>
                  <a:pt x="78" y="196"/>
                  <a:pt x="81" y="199"/>
                  <a:pt x="85" y="199"/>
                </a:cubicBezTo>
                <a:cubicBezTo>
                  <a:pt x="89" y="199"/>
                  <a:pt x="92" y="196"/>
                  <a:pt x="92" y="192"/>
                </a:cubicBezTo>
                <a:lnTo>
                  <a:pt x="92" y="149"/>
                </a:lnTo>
                <a:close/>
                <a:moveTo>
                  <a:pt x="120" y="149"/>
                </a:moveTo>
                <a:cubicBezTo>
                  <a:pt x="120" y="145"/>
                  <a:pt x="117" y="142"/>
                  <a:pt x="113" y="142"/>
                </a:cubicBezTo>
                <a:cubicBezTo>
                  <a:pt x="109" y="142"/>
                  <a:pt x="106" y="145"/>
                  <a:pt x="106" y="149"/>
                </a:cubicBezTo>
                <a:cubicBezTo>
                  <a:pt x="106" y="192"/>
                  <a:pt x="106" y="192"/>
                  <a:pt x="106" y="192"/>
                </a:cubicBezTo>
                <a:cubicBezTo>
                  <a:pt x="106" y="196"/>
                  <a:pt x="109" y="199"/>
                  <a:pt x="113" y="199"/>
                </a:cubicBezTo>
                <a:cubicBezTo>
                  <a:pt x="117" y="199"/>
                  <a:pt x="120" y="196"/>
                  <a:pt x="120" y="192"/>
                </a:cubicBezTo>
                <a:lnTo>
                  <a:pt x="120" y="149"/>
                </a:lnTo>
                <a:close/>
                <a:moveTo>
                  <a:pt x="148" y="149"/>
                </a:moveTo>
                <a:cubicBezTo>
                  <a:pt x="148" y="145"/>
                  <a:pt x="145" y="142"/>
                  <a:pt x="141" y="142"/>
                </a:cubicBezTo>
                <a:cubicBezTo>
                  <a:pt x="137" y="142"/>
                  <a:pt x="134" y="145"/>
                  <a:pt x="134" y="149"/>
                </a:cubicBezTo>
                <a:cubicBezTo>
                  <a:pt x="134" y="192"/>
                  <a:pt x="134" y="192"/>
                  <a:pt x="134" y="192"/>
                </a:cubicBezTo>
                <a:cubicBezTo>
                  <a:pt x="134" y="196"/>
                  <a:pt x="137" y="199"/>
                  <a:pt x="141" y="199"/>
                </a:cubicBezTo>
                <a:cubicBezTo>
                  <a:pt x="145" y="199"/>
                  <a:pt x="148" y="196"/>
                  <a:pt x="148" y="192"/>
                </a:cubicBezTo>
                <a:lnTo>
                  <a:pt x="148" y="149"/>
                </a:lnTo>
                <a:close/>
                <a:moveTo>
                  <a:pt x="176" y="149"/>
                </a:moveTo>
                <a:cubicBezTo>
                  <a:pt x="176" y="145"/>
                  <a:pt x="173" y="142"/>
                  <a:pt x="169" y="142"/>
                </a:cubicBezTo>
                <a:cubicBezTo>
                  <a:pt x="165" y="142"/>
                  <a:pt x="162" y="145"/>
                  <a:pt x="162" y="149"/>
                </a:cubicBezTo>
                <a:cubicBezTo>
                  <a:pt x="162" y="192"/>
                  <a:pt x="162" y="192"/>
                  <a:pt x="162" y="192"/>
                </a:cubicBezTo>
                <a:cubicBezTo>
                  <a:pt x="162" y="196"/>
                  <a:pt x="165" y="199"/>
                  <a:pt x="169" y="199"/>
                </a:cubicBezTo>
                <a:cubicBezTo>
                  <a:pt x="173" y="199"/>
                  <a:pt x="176" y="196"/>
                  <a:pt x="176" y="192"/>
                </a:cubicBezTo>
                <a:lnTo>
                  <a:pt x="176" y="149"/>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6" name="组合 15">
            <a:extLst>
              <a:ext uri="{FF2B5EF4-FFF2-40B4-BE49-F238E27FC236}">
                <a16:creationId xmlns="" xmlns:a16="http://schemas.microsoft.com/office/drawing/2014/main" id="{304120A1-82E7-4603-B135-34A845FE14F1}"/>
              </a:ext>
            </a:extLst>
          </p:cNvPr>
          <p:cNvGrpSpPr/>
          <p:nvPr/>
        </p:nvGrpSpPr>
        <p:grpSpPr>
          <a:xfrm>
            <a:off x="2038521" y="2509347"/>
            <a:ext cx="1990485" cy="932959"/>
            <a:chOff x="2820457" y="4395520"/>
            <a:chExt cx="1990485" cy="932959"/>
          </a:xfrm>
        </p:grpSpPr>
        <p:sp>
          <p:nvSpPr>
            <p:cNvPr id="17" name="Rectangle 23">
              <a:extLst>
                <a:ext uri="{FF2B5EF4-FFF2-40B4-BE49-F238E27FC236}">
                  <a16:creationId xmlns="" xmlns:a16="http://schemas.microsoft.com/office/drawing/2014/main" id="{8F18226A-AD75-4123-810E-617F6968C80F}"/>
                </a:ext>
              </a:extLst>
            </p:cNvPr>
            <p:cNvSpPr/>
            <p:nvPr/>
          </p:nvSpPr>
          <p:spPr>
            <a:xfrm>
              <a:off x="2820457" y="4682148"/>
              <a:ext cx="1990485"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文本框 17">
              <a:extLst>
                <a:ext uri="{FF2B5EF4-FFF2-40B4-BE49-F238E27FC236}">
                  <a16:creationId xmlns="" xmlns:a16="http://schemas.microsoft.com/office/drawing/2014/main" id="{4DA37745-6295-474B-BF3D-DD8FE7E0A75A}"/>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9" name="组合 18">
            <a:extLst>
              <a:ext uri="{FF2B5EF4-FFF2-40B4-BE49-F238E27FC236}">
                <a16:creationId xmlns="" xmlns:a16="http://schemas.microsoft.com/office/drawing/2014/main" id="{86255722-5BD3-4515-A501-6C0651350AA3}"/>
              </a:ext>
            </a:extLst>
          </p:cNvPr>
          <p:cNvGrpSpPr/>
          <p:nvPr/>
        </p:nvGrpSpPr>
        <p:grpSpPr>
          <a:xfrm>
            <a:off x="1973246" y="3919798"/>
            <a:ext cx="1990485" cy="932959"/>
            <a:chOff x="2820457" y="4395520"/>
            <a:chExt cx="1990485" cy="932959"/>
          </a:xfrm>
        </p:grpSpPr>
        <p:sp>
          <p:nvSpPr>
            <p:cNvPr id="20" name="Rectangle 23">
              <a:extLst>
                <a:ext uri="{FF2B5EF4-FFF2-40B4-BE49-F238E27FC236}">
                  <a16:creationId xmlns="" xmlns:a16="http://schemas.microsoft.com/office/drawing/2014/main" id="{7975ACB3-9357-4BB9-B17C-F1A7AF7E39F0}"/>
                </a:ext>
              </a:extLst>
            </p:cNvPr>
            <p:cNvSpPr/>
            <p:nvPr/>
          </p:nvSpPr>
          <p:spPr>
            <a:xfrm>
              <a:off x="2820457" y="4682148"/>
              <a:ext cx="1990485"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文本框 20">
              <a:extLst>
                <a:ext uri="{FF2B5EF4-FFF2-40B4-BE49-F238E27FC236}">
                  <a16:creationId xmlns="" xmlns:a16="http://schemas.microsoft.com/office/drawing/2014/main" id="{C6960F93-0128-4197-8368-40BB7DB03E7E}"/>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2" name="组合 21">
            <a:extLst>
              <a:ext uri="{FF2B5EF4-FFF2-40B4-BE49-F238E27FC236}">
                <a16:creationId xmlns="" xmlns:a16="http://schemas.microsoft.com/office/drawing/2014/main" id="{AC7A7B73-B098-4527-B44E-A7ACB0A0E773}"/>
              </a:ext>
            </a:extLst>
          </p:cNvPr>
          <p:cNvGrpSpPr/>
          <p:nvPr/>
        </p:nvGrpSpPr>
        <p:grpSpPr>
          <a:xfrm>
            <a:off x="3138452" y="5139385"/>
            <a:ext cx="1990485" cy="932959"/>
            <a:chOff x="2820457" y="4395520"/>
            <a:chExt cx="1990485" cy="932959"/>
          </a:xfrm>
        </p:grpSpPr>
        <p:sp>
          <p:nvSpPr>
            <p:cNvPr id="23" name="Rectangle 23">
              <a:extLst>
                <a:ext uri="{FF2B5EF4-FFF2-40B4-BE49-F238E27FC236}">
                  <a16:creationId xmlns="" xmlns:a16="http://schemas.microsoft.com/office/drawing/2014/main" id="{64E66003-72D5-4414-89EC-E2FD8CCD5F95}"/>
                </a:ext>
              </a:extLst>
            </p:cNvPr>
            <p:cNvSpPr/>
            <p:nvPr/>
          </p:nvSpPr>
          <p:spPr>
            <a:xfrm>
              <a:off x="2820457" y="4682148"/>
              <a:ext cx="1990485"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文本框 23">
              <a:extLst>
                <a:ext uri="{FF2B5EF4-FFF2-40B4-BE49-F238E27FC236}">
                  <a16:creationId xmlns="" xmlns:a16="http://schemas.microsoft.com/office/drawing/2014/main" id="{8FB5D8BA-9342-4B32-A11A-8EAD1AF7DD83}"/>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 xmlns:a16="http://schemas.microsoft.com/office/drawing/2014/main" id="{C9ECCFB9-3671-4EE7-BF08-C1B56F800A47}"/>
              </a:ext>
            </a:extLst>
          </p:cNvPr>
          <p:cNvGrpSpPr/>
          <p:nvPr/>
        </p:nvGrpSpPr>
        <p:grpSpPr>
          <a:xfrm>
            <a:off x="6750975" y="1451242"/>
            <a:ext cx="1990485" cy="932959"/>
            <a:chOff x="2820457" y="4395520"/>
            <a:chExt cx="1990485" cy="932959"/>
          </a:xfrm>
        </p:grpSpPr>
        <p:sp>
          <p:nvSpPr>
            <p:cNvPr id="26" name="Rectangle 23">
              <a:extLst>
                <a:ext uri="{FF2B5EF4-FFF2-40B4-BE49-F238E27FC236}">
                  <a16:creationId xmlns="" xmlns:a16="http://schemas.microsoft.com/office/drawing/2014/main" id="{87AE81CF-455A-4CED-A07E-7CB3E15799C0}"/>
                </a:ext>
              </a:extLst>
            </p:cNvPr>
            <p:cNvSpPr/>
            <p:nvPr/>
          </p:nvSpPr>
          <p:spPr>
            <a:xfrm>
              <a:off x="2820457" y="4682148"/>
              <a:ext cx="1990485" cy="6463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文本框 26">
              <a:extLst>
                <a:ext uri="{FF2B5EF4-FFF2-40B4-BE49-F238E27FC236}">
                  <a16:creationId xmlns="" xmlns:a16="http://schemas.microsoft.com/office/drawing/2014/main" id="{AD36A771-52A7-47BB-911E-8E67C6FAD52C}"/>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8" name="组合 27">
            <a:extLst>
              <a:ext uri="{FF2B5EF4-FFF2-40B4-BE49-F238E27FC236}">
                <a16:creationId xmlns="" xmlns:a16="http://schemas.microsoft.com/office/drawing/2014/main" id="{9555DA56-E2EA-4DD6-A5BB-BE7ADB33BCA7}"/>
              </a:ext>
            </a:extLst>
          </p:cNvPr>
          <p:cNvGrpSpPr/>
          <p:nvPr/>
        </p:nvGrpSpPr>
        <p:grpSpPr>
          <a:xfrm>
            <a:off x="8192604" y="2509347"/>
            <a:ext cx="1990485" cy="932959"/>
            <a:chOff x="2820457" y="4395520"/>
            <a:chExt cx="1990485" cy="932959"/>
          </a:xfrm>
        </p:grpSpPr>
        <p:sp>
          <p:nvSpPr>
            <p:cNvPr id="29" name="Rectangle 23">
              <a:extLst>
                <a:ext uri="{FF2B5EF4-FFF2-40B4-BE49-F238E27FC236}">
                  <a16:creationId xmlns="" xmlns:a16="http://schemas.microsoft.com/office/drawing/2014/main" id="{7238CB13-7EE1-4127-82C1-C08F8A89AA71}"/>
                </a:ext>
              </a:extLst>
            </p:cNvPr>
            <p:cNvSpPr/>
            <p:nvPr/>
          </p:nvSpPr>
          <p:spPr>
            <a:xfrm>
              <a:off x="2820457" y="4682148"/>
              <a:ext cx="1990485" cy="6463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文本框 29">
              <a:extLst>
                <a:ext uri="{FF2B5EF4-FFF2-40B4-BE49-F238E27FC236}">
                  <a16:creationId xmlns="" xmlns:a16="http://schemas.microsoft.com/office/drawing/2014/main" id="{80162E44-1D0A-4C3D-9FA6-38E25CB43F22}"/>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1" name="组合 30">
            <a:extLst>
              <a:ext uri="{FF2B5EF4-FFF2-40B4-BE49-F238E27FC236}">
                <a16:creationId xmlns="" xmlns:a16="http://schemas.microsoft.com/office/drawing/2014/main" id="{AC14CA92-3F1B-427D-91D5-F56DDDEE604D}"/>
              </a:ext>
            </a:extLst>
          </p:cNvPr>
          <p:cNvGrpSpPr/>
          <p:nvPr/>
        </p:nvGrpSpPr>
        <p:grpSpPr>
          <a:xfrm>
            <a:off x="8357271" y="3919798"/>
            <a:ext cx="1990485" cy="932959"/>
            <a:chOff x="2820457" y="4395520"/>
            <a:chExt cx="1990485" cy="932959"/>
          </a:xfrm>
        </p:grpSpPr>
        <p:sp>
          <p:nvSpPr>
            <p:cNvPr id="32" name="Rectangle 23">
              <a:extLst>
                <a:ext uri="{FF2B5EF4-FFF2-40B4-BE49-F238E27FC236}">
                  <a16:creationId xmlns="" xmlns:a16="http://schemas.microsoft.com/office/drawing/2014/main" id="{BB699EA7-B2BA-4A6A-9B88-93B17DD6F7D5}"/>
                </a:ext>
              </a:extLst>
            </p:cNvPr>
            <p:cNvSpPr/>
            <p:nvPr/>
          </p:nvSpPr>
          <p:spPr>
            <a:xfrm>
              <a:off x="2820457" y="4682148"/>
              <a:ext cx="1990485" cy="6463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文本框 32">
              <a:extLst>
                <a:ext uri="{FF2B5EF4-FFF2-40B4-BE49-F238E27FC236}">
                  <a16:creationId xmlns="" xmlns:a16="http://schemas.microsoft.com/office/drawing/2014/main" id="{79543D5C-EBCE-416E-A9A2-011952CD53DA}"/>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382689533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6" fill="hold" grpId="0" nodeType="afterEffect" p14:presetBounceEnd="66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66000">
                                          <p:cBhvr additive="base">
                                            <p:cTn id="16" dur="1500" fill="hold"/>
                                            <p:tgtEl>
                                              <p:spTgt spid="9"/>
                                            </p:tgtEl>
                                            <p:attrNameLst>
                                              <p:attrName>ppt_x</p:attrName>
                                            </p:attrNameLst>
                                          </p:cBhvr>
                                          <p:tavLst>
                                            <p:tav tm="0">
                                              <p:val>
                                                <p:strVal val="1+#ppt_w/2"/>
                                              </p:val>
                                            </p:tav>
                                            <p:tav tm="100000">
                                              <p:val>
                                                <p:strVal val="#ppt_x"/>
                                              </p:val>
                                            </p:tav>
                                          </p:tavLst>
                                        </p:anim>
                                        <p:anim calcmode="lin" valueType="num" p14:bounceEnd="66000">
                                          <p:cBhvr additive="base">
                                            <p:cTn id="17" dur="1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66000">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14:bounceEnd="66000">
                                          <p:cBhvr additive="base">
                                            <p:cTn id="20" dur="1500" fill="hold"/>
                                            <p:tgtEl>
                                              <p:spTgt spid="4"/>
                                            </p:tgtEl>
                                            <p:attrNameLst>
                                              <p:attrName>ppt_x</p:attrName>
                                            </p:attrNameLst>
                                          </p:cBhvr>
                                          <p:tavLst>
                                            <p:tav tm="0">
                                              <p:val>
                                                <p:strVal val="#ppt_x"/>
                                              </p:val>
                                            </p:tav>
                                            <p:tav tm="100000">
                                              <p:val>
                                                <p:strVal val="#ppt_x"/>
                                              </p:val>
                                            </p:tav>
                                          </p:tavLst>
                                        </p:anim>
                                        <p:anim calcmode="lin" valueType="num" p14:bounceEnd="66000">
                                          <p:cBhvr additive="base">
                                            <p:cTn id="21" dur="1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14:presetBounceEnd="66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66000">
                                          <p:cBhvr additive="base">
                                            <p:cTn id="24" dur="1500" fill="hold"/>
                                            <p:tgtEl>
                                              <p:spTgt spid="5"/>
                                            </p:tgtEl>
                                            <p:attrNameLst>
                                              <p:attrName>ppt_x</p:attrName>
                                            </p:attrNameLst>
                                          </p:cBhvr>
                                          <p:tavLst>
                                            <p:tav tm="0">
                                              <p:val>
                                                <p:strVal val="0-#ppt_w/2"/>
                                              </p:val>
                                            </p:tav>
                                            <p:tav tm="100000">
                                              <p:val>
                                                <p:strVal val="#ppt_x"/>
                                              </p:val>
                                            </p:tav>
                                          </p:tavLst>
                                        </p:anim>
                                        <p:anim calcmode="lin" valueType="num" p14:bounceEnd="66000">
                                          <p:cBhvr additive="base">
                                            <p:cTn id="25" dur="1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14:presetBounceEnd="66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66000">
                                          <p:cBhvr additive="base">
                                            <p:cTn id="28" dur="1500" fill="hold"/>
                                            <p:tgtEl>
                                              <p:spTgt spid="8"/>
                                            </p:tgtEl>
                                            <p:attrNameLst>
                                              <p:attrName>ppt_x</p:attrName>
                                            </p:attrNameLst>
                                          </p:cBhvr>
                                          <p:tavLst>
                                            <p:tav tm="0">
                                              <p:val>
                                                <p:strVal val="1+#ppt_w/2"/>
                                              </p:val>
                                            </p:tav>
                                            <p:tav tm="100000">
                                              <p:val>
                                                <p:strVal val="#ppt_x"/>
                                              </p:val>
                                            </p:tav>
                                          </p:tavLst>
                                        </p:anim>
                                        <p:anim calcmode="lin" valueType="num" p14:bounceEnd="66000">
                                          <p:cBhvr additive="base">
                                            <p:cTn id="29" dur="1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14:presetBounceEnd="66000">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14:bounceEnd="66000">
                                          <p:cBhvr additive="base">
                                            <p:cTn id="32" dur="1500" fill="hold"/>
                                            <p:tgtEl>
                                              <p:spTgt spid="6"/>
                                            </p:tgtEl>
                                            <p:attrNameLst>
                                              <p:attrName>ppt_x</p:attrName>
                                            </p:attrNameLst>
                                          </p:cBhvr>
                                          <p:tavLst>
                                            <p:tav tm="0">
                                              <p:val>
                                                <p:strVal val="0-#ppt_w/2"/>
                                              </p:val>
                                            </p:tav>
                                            <p:tav tm="100000">
                                              <p:val>
                                                <p:strVal val="#ppt_x"/>
                                              </p:val>
                                            </p:tav>
                                          </p:tavLst>
                                        </p:anim>
                                        <p:anim calcmode="lin" valueType="num" p14:bounceEnd="66000">
                                          <p:cBhvr additive="base">
                                            <p:cTn id="33" dur="1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66000">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14:bounceEnd="66000">
                                          <p:cBhvr additive="base">
                                            <p:cTn id="36" dur="1500" fill="hold"/>
                                            <p:tgtEl>
                                              <p:spTgt spid="7"/>
                                            </p:tgtEl>
                                            <p:attrNameLst>
                                              <p:attrName>ppt_x</p:attrName>
                                            </p:attrNameLst>
                                          </p:cBhvr>
                                          <p:tavLst>
                                            <p:tav tm="0">
                                              <p:val>
                                                <p:strVal val="#ppt_x"/>
                                              </p:val>
                                            </p:tav>
                                            <p:tav tm="100000">
                                              <p:val>
                                                <p:strVal val="#ppt_x"/>
                                              </p:val>
                                            </p:tav>
                                          </p:tavLst>
                                        </p:anim>
                                        <p:anim calcmode="lin" valueType="num" p14:bounceEnd="66000">
                                          <p:cBhvr additive="base">
                                            <p:cTn id="37" dur="1500" fill="hold"/>
                                            <p:tgtEl>
                                              <p:spTgt spid="7"/>
                                            </p:tgtEl>
                                            <p:attrNameLst>
                                              <p:attrName>ppt_y</p:attrName>
                                            </p:attrNameLst>
                                          </p:cBhvr>
                                          <p:tavLst>
                                            <p:tav tm="0">
                                              <p:val>
                                                <p:strVal val="0-#ppt_h/2"/>
                                              </p:val>
                                            </p:tav>
                                            <p:tav tm="100000">
                                              <p:val>
                                                <p:strVal val="#ppt_y"/>
                                              </p:val>
                                            </p:tav>
                                          </p:tavLst>
                                        </p:anim>
                                      </p:childTnLst>
                                    </p:cTn>
                                  </p:par>
                                  <p:par>
                                    <p:cTn id="38" presetID="14" presetClass="entr" presetSubtype="5"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vertical)">
                                          <p:cBhvr>
                                            <p:cTn id="40" dur="500"/>
                                            <p:tgtEl>
                                              <p:spTgt spid="12"/>
                                            </p:tgtEl>
                                          </p:cBhvr>
                                        </p:animEffect>
                                      </p:childTnLst>
                                    </p:cTn>
                                  </p:par>
                                  <p:par>
                                    <p:cTn id="41" presetID="14" presetClass="entr" presetSubtype="5"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randombar(vertical)">
                                          <p:cBhvr>
                                            <p:cTn id="43" dur="500"/>
                                            <p:tgtEl>
                                              <p:spTgt spid="15"/>
                                            </p:tgtEl>
                                          </p:cBhvr>
                                        </p:animEffect>
                                      </p:childTnLst>
                                    </p:cTn>
                                  </p:par>
                                  <p:par>
                                    <p:cTn id="44" presetID="14" presetClass="entr" presetSubtype="5"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vertical)">
                                          <p:cBhvr>
                                            <p:cTn id="46" dur="500"/>
                                            <p:tgtEl>
                                              <p:spTgt spid="10"/>
                                            </p:tgtEl>
                                          </p:cBhvr>
                                        </p:animEffect>
                                      </p:childTnLst>
                                    </p:cTn>
                                  </p:par>
                                  <p:par>
                                    <p:cTn id="47" presetID="14" presetClass="entr" presetSubtype="5"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vertical)">
                                          <p:cBhvr>
                                            <p:cTn id="49" dur="500"/>
                                            <p:tgtEl>
                                              <p:spTgt spid="11"/>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randombar(vertical)">
                                          <p:cBhvr>
                                            <p:cTn id="52" dur="500"/>
                                            <p:tgtEl>
                                              <p:spTgt spid="13"/>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randombar(vertical)">
                                          <p:cBhvr>
                                            <p:cTn id="55" dur="500"/>
                                            <p:tgtEl>
                                              <p:spTgt spid="14"/>
                                            </p:tgtEl>
                                          </p:cBhvr>
                                        </p:animEffect>
                                      </p:childTnLst>
                                    </p:cTn>
                                  </p:par>
                                </p:childTnLst>
                              </p:cTn>
                            </p:par>
                            <p:par>
                              <p:cTn id="56" fill="hold">
                                <p:stCondLst>
                                  <p:cond delay="3000"/>
                                </p:stCondLst>
                                <p:childTnLst>
                                  <p:par>
                                    <p:cTn id="57" presetID="14"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randombar(horizontal)">
                                          <p:cBhvr>
                                            <p:cTn id="59" dur="500"/>
                                            <p:tgtEl>
                                              <p:spTgt spid="16"/>
                                            </p:tgtEl>
                                          </p:cBhvr>
                                        </p:animEffect>
                                      </p:childTnLst>
                                    </p:cTn>
                                  </p:par>
                                </p:childTnLst>
                              </p:cTn>
                            </p:par>
                            <p:par>
                              <p:cTn id="60" fill="hold">
                                <p:stCondLst>
                                  <p:cond delay="3500"/>
                                </p:stCondLst>
                                <p:childTnLst>
                                  <p:par>
                                    <p:cTn id="61" presetID="14" presetClass="entr" presetSubtype="1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randombar(horizontal)">
                                          <p:cBhvr>
                                            <p:cTn id="63" dur="500"/>
                                            <p:tgtEl>
                                              <p:spTgt spid="19"/>
                                            </p:tgtEl>
                                          </p:cBhvr>
                                        </p:animEffect>
                                      </p:childTnLst>
                                    </p:cTn>
                                  </p:par>
                                </p:childTnLst>
                              </p:cTn>
                            </p:par>
                            <p:par>
                              <p:cTn id="64" fill="hold">
                                <p:stCondLst>
                                  <p:cond delay="4000"/>
                                </p:stCondLst>
                                <p:childTnLst>
                                  <p:par>
                                    <p:cTn id="65" presetID="14" presetClass="entr" presetSubtype="1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par>
                              <p:cTn id="68" fill="hold">
                                <p:stCondLst>
                                  <p:cond delay="4500"/>
                                </p:stCondLst>
                                <p:childTnLst>
                                  <p:par>
                                    <p:cTn id="69" presetID="14" presetClass="entr" presetSubtype="1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randombar(horizontal)">
                                          <p:cBhvr>
                                            <p:cTn id="71" dur="500"/>
                                            <p:tgtEl>
                                              <p:spTgt spid="25"/>
                                            </p:tgtEl>
                                          </p:cBhvr>
                                        </p:animEffect>
                                      </p:childTnLst>
                                    </p:cTn>
                                  </p:par>
                                </p:childTnLst>
                              </p:cTn>
                            </p:par>
                            <p:par>
                              <p:cTn id="72" fill="hold">
                                <p:stCondLst>
                                  <p:cond delay="5000"/>
                                </p:stCondLst>
                                <p:childTnLst>
                                  <p:par>
                                    <p:cTn id="73" presetID="14" presetClass="entr" presetSubtype="10"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randombar(horizontal)">
                                          <p:cBhvr>
                                            <p:cTn id="75" dur="500"/>
                                            <p:tgtEl>
                                              <p:spTgt spid="28"/>
                                            </p:tgtEl>
                                          </p:cBhvr>
                                        </p:animEffect>
                                      </p:childTnLst>
                                    </p:cTn>
                                  </p:par>
                                </p:childTnLst>
                              </p:cTn>
                            </p:par>
                            <p:par>
                              <p:cTn id="76" fill="hold">
                                <p:stCondLst>
                                  <p:cond delay="5500"/>
                                </p:stCondLst>
                                <p:childTnLst>
                                  <p:par>
                                    <p:cTn id="77" presetID="14" presetClass="entr" presetSubtype="1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500" fill="hold"/>
                                            <p:tgtEl>
                                              <p:spTgt spid="9"/>
                                            </p:tgtEl>
                                            <p:attrNameLst>
                                              <p:attrName>ppt_x</p:attrName>
                                            </p:attrNameLst>
                                          </p:cBhvr>
                                          <p:tavLst>
                                            <p:tav tm="0">
                                              <p:val>
                                                <p:strVal val="1+#ppt_w/2"/>
                                              </p:val>
                                            </p:tav>
                                            <p:tav tm="100000">
                                              <p:val>
                                                <p:strVal val="#ppt_x"/>
                                              </p:val>
                                            </p:tav>
                                          </p:tavLst>
                                        </p:anim>
                                        <p:anim calcmode="lin" valueType="num">
                                          <p:cBhvr additive="base">
                                            <p:cTn id="17" dur="1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500" fill="hold"/>
                                            <p:tgtEl>
                                              <p:spTgt spid="4"/>
                                            </p:tgtEl>
                                            <p:attrNameLst>
                                              <p:attrName>ppt_x</p:attrName>
                                            </p:attrNameLst>
                                          </p:cBhvr>
                                          <p:tavLst>
                                            <p:tav tm="0">
                                              <p:val>
                                                <p:strVal val="#ppt_x"/>
                                              </p:val>
                                            </p:tav>
                                            <p:tav tm="100000">
                                              <p:val>
                                                <p:strVal val="#ppt_x"/>
                                              </p:val>
                                            </p:tav>
                                          </p:tavLst>
                                        </p:anim>
                                        <p:anim calcmode="lin" valueType="num">
                                          <p:cBhvr additive="base">
                                            <p:cTn id="21" dur="1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1500" fill="hold"/>
                                            <p:tgtEl>
                                              <p:spTgt spid="5"/>
                                            </p:tgtEl>
                                            <p:attrNameLst>
                                              <p:attrName>ppt_x</p:attrName>
                                            </p:attrNameLst>
                                          </p:cBhvr>
                                          <p:tavLst>
                                            <p:tav tm="0">
                                              <p:val>
                                                <p:strVal val="0-#ppt_w/2"/>
                                              </p:val>
                                            </p:tav>
                                            <p:tav tm="100000">
                                              <p:val>
                                                <p:strVal val="#ppt_x"/>
                                              </p:val>
                                            </p:tav>
                                          </p:tavLst>
                                        </p:anim>
                                        <p:anim calcmode="lin" valueType="num">
                                          <p:cBhvr additive="base">
                                            <p:cTn id="25" dur="1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500" fill="hold"/>
                                            <p:tgtEl>
                                              <p:spTgt spid="8"/>
                                            </p:tgtEl>
                                            <p:attrNameLst>
                                              <p:attrName>ppt_x</p:attrName>
                                            </p:attrNameLst>
                                          </p:cBhvr>
                                          <p:tavLst>
                                            <p:tav tm="0">
                                              <p:val>
                                                <p:strVal val="1+#ppt_w/2"/>
                                              </p:val>
                                            </p:tav>
                                            <p:tav tm="100000">
                                              <p:val>
                                                <p:strVal val="#ppt_x"/>
                                              </p:val>
                                            </p:tav>
                                          </p:tavLst>
                                        </p:anim>
                                        <p:anim calcmode="lin" valueType="num">
                                          <p:cBhvr additive="base">
                                            <p:cTn id="29" dur="1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500" fill="hold"/>
                                            <p:tgtEl>
                                              <p:spTgt spid="6"/>
                                            </p:tgtEl>
                                            <p:attrNameLst>
                                              <p:attrName>ppt_x</p:attrName>
                                            </p:attrNameLst>
                                          </p:cBhvr>
                                          <p:tavLst>
                                            <p:tav tm="0">
                                              <p:val>
                                                <p:strVal val="0-#ppt_w/2"/>
                                              </p:val>
                                            </p:tav>
                                            <p:tav tm="100000">
                                              <p:val>
                                                <p:strVal val="#ppt_x"/>
                                              </p:val>
                                            </p:tav>
                                          </p:tavLst>
                                        </p:anim>
                                        <p:anim calcmode="lin" valueType="num">
                                          <p:cBhvr additive="base">
                                            <p:cTn id="33" dur="1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1500" fill="hold"/>
                                            <p:tgtEl>
                                              <p:spTgt spid="7"/>
                                            </p:tgtEl>
                                            <p:attrNameLst>
                                              <p:attrName>ppt_x</p:attrName>
                                            </p:attrNameLst>
                                          </p:cBhvr>
                                          <p:tavLst>
                                            <p:tav tm="0">
                                              <p:val>
                                                <p:strVal val="#ppt_x"/>
                                              </p:val>
                                            </p:tav>
                                            <p:tav tm="100000">
                                              <p:val>
                                                <p:strVal val="#ppt_x"/>
                                              </p:val>
                                            </p:tav>
                                          </p:tavLst>
                                        </p:anim>
                                        <p:anim calcmode="lin" valueType="num">
                                          <p:cBhvr additive="base">
                                            <p:cTn id="37" dur="1500" fill="hold"/>
                                            <p:tgtEl>
                                              <p:spTgt spid="7"/>
                                            </p:tgtEl>
                                            <p:attrNameLst>
                                              <p:attrName>ppt_y</p:attrName>
                                            </p:attrNameLst>
                                          </p:cBhvr>
                                          <p:tavLst>
                                            <p:tav tm="0">
                                              <p:val>
                                                <p:strVal val="0-#ppt_h/2"/>
                                              </p:val>
                                            </p:tav>
                                            <p:tav tm="100000">
                                              <p:val>
                                                <p:strVal val="#ppt_y"/>
                                              </p:val>
                                            </p:tav>
                                          </p:tavLst>
                                        </p:anim>
                                      </p:childTnLst>
                                    </p:cTn>
                                  </p:par>
                                  <p:par>
                                    <p:cTn id="38" presetID="14" presetClass="entr" presetSubtype="5"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vertical)">
                                          <p:cBhvr>
                                            <p:cTn id="40" dur="500"/>
                                            <p:tgtEl>
                                              <p:spTgt spid="12"/>
                                            </p:tgtEl>
                                          </p:cBhvr>
                                        </p:animEffect>
                                      </p:childTnLst>
                                    </p:cTn>
                                  </p:par>
                                  <p:par>
                                    <p:cTn id="41" presetID="14" presetClass="entr" presetSubtype="5"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randombar(vertical)">
                                          <p:cBhvr>
                                            <p:cTn id="43" dur="500"/>
                                            <p:tgtEl>
                                              <p:spTgt spid="15"/>
                                            </p:tgtEl>
                                          </p:cBhvr>
                                        </p:animEffect>
                                      </p:childTnLst>
                                    </p:cTn>
                                  </p:par>
                                  <p:par>
                                    <p:cTn id="44" presetID="14" presetClass="entr" presetSubtype="5"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vertical)">
                                          <p:cBhvr>
                                            <p:cTn id="46" dur="500"/>
                                            <p:tgtEl>
                                              <p:spTgt spid="10"/>
                                            </p:tgtEl>
                                          </p:cBhvr>
                                        </p:animEffect>
                                      </p:childTnLst>
                                    </p:cTn>
                                  </p:par>
                                  <p:par>
                                    <p:cTn id="47" presetID="14" presetClass="entr" presetSubtype="5"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vertical)">
                                          <p:cBhvr>
                                            <p:cTn id="49" dur="500"/>
                                            <p:tgtEl>
                                              <p:spTgt spid="11"/>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randombar(vertical)">
                                          <p:cBhvr>
                                            <p:cTn id="52" dur="500"/>
                                            <p:tgtEl>
                                              <p:spTgt spid="13"/>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randombar(vertical)">
                                          <p:cBhvr>
                                            <p:cTn id="55" dur="500"/>
                                            <p:tgtEl>
                                              <p:spTgt spid="14"/>
                                            </p:tgtEl>
                                          </p:cBhvr>
                                        </p:animEffect>
                                      </p:childTnLst>
                                    </p:cTn>
                                  </p:par>
                                </p:childTnLst>
                              </p:cTn>
                            </p:par>
                            <p:par>
                              <p:cTn id="56" fill="hold">
                                <p:stCondLst>
                                  <p:cond delay="3000"/>
                                </p:stCondLst>
                                <p:childTnLst>
                                  <p:par>
                                    <p:cTn id="57" presetID="14"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randombar(horizontal)">
                                          <p:cBhvr>
                                            <p:cTn id="59" dur="500"/>
                                            <p:tgtEl>
                                              <p:spTgt spid="16"/>
                                            </p:tgtEl>
                                          </p:cBhvr>
                                        </p:animEffect>
                                      </p:childTnLst>
                                    </p:cTn>
                                  </p:par>
                                </p:childTnLst>
                              </p:cTn>
                            </p:par>
                            <p:par>
                              <p:cTn id="60" fill="hold">
                                <p:stCondLst>
                                  <p:cond delay="3500"/>
                                </p:stCondLst>
                                <p:childTnLst>
                                  <p:par>
                                    <p:cTn id="61" presetID="14" presetClass="entr" presetSubtype="1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randombar(horizontal)">
                                          <p:cBhvr>
                                            <p:cTn id="63" dur="500"/>
                                            <p:tgtEl>
                                              <p:spTgt spid="19"/>
                                            </p:tgtEl>
                                          </p:cBhvr>
                                        </p:animEffect>
                                      </p:childTnLst>
                                    </p:cTn>
                                  </p:par>
                                </p:childTnLst>
                              </p:cTn>
                            </p:par>
                            <p:par>
                              <p:cTn id="64" fill="hold">
                                <p:stCondLst>
                                  <p:cond delay="4000"/>
                                </p:stCondLst>
                                <p:childTnLst>
                                  <p:par>
                                    <p:cTn id="65" presetID="14" presetClass="entr" presetSubtype="1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par>
                              <p:cTn id="68" fill="hold">
                                <p:stCondLst>
                                  <p:cond delay="4500"/>
                                </p:stCondLst>
                                <p:childTnLst>
                                  <p:par>
                                    <p:cTn id="69" presetID="14" presetClass="entr" presetSubtype="1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randombar(horizontal)">
                                          <p:cBhvr>
                                            <p:cTn id="71" dur="500"/>
                                            <p:tgtEl>
                                              <p:spTgt spid="25"/>
                                            </p:tgtEl>
                                          </p:cBhvr>
                                        </p:animEffect>
                                      </p:childTnLst>
                                    </p:cTn>
                                  </p:par>
                                </p:childTnLst>
                              </p:cTn>
                            </p:par>
                            <p:par>
                              <p:cTn id="72" fill="hold">
                                <p:stCondLst>
                                  <p:cond delay="5000"/>
                                </p:stCondLst>
                                <p:childTnLst>
                                  <p:par>
                                    <p:cTn id="73" presetID="14" presetClass="entr" presetSubtype="10"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randombar(horizontal)">
                                          <p:cBhvr>
                                            <p:cTn id="75" dur="500"/>
                                            <p:tgtEl>
                                              <p:spTgt spid="28"/>
                                            </p:tgtEl>
                                          </p:cBhvr>
                                        </p:animEffect>
                                      </p:childTnLst>
                                    </p:cTn>
                                  </p:par>
                                </p:childTnLst>
                              </p:cTn>
                            </p:par>
                            <p:par>
                              <p:cTn id="76" fill="hold">
                                <p:stCondLst>
                                  <p:cond delay="5500"/>
                                </p:stCondLst>
                                <p:childTnLst>
                                  <p:par>
                                    <p:cTn id="77" presetID="14" presetClass="entr" presetSubtype="1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3">
            <a:extLst>
              <a:ext uri="{FF2B5EF4-FFF2-40B4-BE49-F238E27FC236}">
                <a16:creationId xmlns="" xmlns:a16="http://schemas.microsoft.com/office/drawing/2014/main" id="{9D4CA8FE-9409-42BB-B303-F6936F734706}"/>
              </a:ext>
            </a:extLst>
          </p:cNvPr>
          <p:cNvSpPr/>
          <p:nvPr/>
        </p:nvSpPr>
        <p:spPr>
          <a:xfrm rot="21401773" flipH="1">
            <a:off x="1368044" y="3368589"/>
            <a:ext cx="9455911" cy="865720"/>
          </a:xfrm>
          <a:custGeom>
            <a:avLst/>
            <a:gdLst>
              <a:gd name="connsiteX0" fmla="*/ 20526 w 12256069"/>
              <a:gd name="connsiteY0" fmla="*/ 79640 h 865720"/>
              <a:gd name="connsiteX1" fmla="*/ 165669 w 12256069"/>
              <a:gd name="connsiteY1" fmla="*/ 253811 h 865720"/>
              <a:gd name="connsiteX2" fmla="*/ 1239726 w 12256069"/>
              <a:gd name="connsiteY2" fmla="*/ 863411 h 865720"/>
              <a:gd name="connsiteX3" fmla="*/ 2995955 w 12256069"/>
              <a:gd name="connsiteY3" fmla="*/ 7068 h 865720"/>
              <a:gd name="connsiteX4" fmla="*/ 4636069 w 12256069"/>
              <a:gd name="connsiteY4" fmla="*/ 544097 h 865720"/>
              <a:gd name="connsiteX5" fmla="*/ 6029441 w 12256069"/>
              <a:gd name="connsiteY5" fmla="*/ 573125 h 865720"/>
              <a:gd name="connsiteX6" fmla="*/ 7234126 w 12256069"/>
              <a:gd name="connsiteY6" fmla="*/ 7068 h 865720"/>
              <a:gd name="connsiteX7" fmla="*/ 8627498 w 12256069"/>
              <a:gd name="connsiteY7" fmla="*/ 457011 h 865720"/>
              <a:gd name="connsiteX8" fmla="*/ 9875726 w 12256069"/>
              <a:gd name="connsiteY8" fmla="*/ 7068 h 865720"/>
              <a:gd name="connsiteX9" fmla="*/ 11225555 w 12256069"/>
              <a:gd name="connsiteY9" fmla="*/ 195754 h 865720"/>
              <a:gd name="connsiteX10" fmla="*/ 11835155 w 12256069"/>
              <a:gd name="connsiteY10" fmla="*/ 384440 h 865720"/>
              <a:gd name="connsiteX11" fmla="*/ 12256069 w 12256069"/>
              <a:gd name="connsiteY11" fmla="*/ 398954 h 86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56069" h="865720">
                <a:moveTo>
                  <a:pt x="20526" y="79640"/>
                </a:moveTo>
                <a:cubicBezTo>
                  <a:pt x="-8503" y="101411"/>
                  <a:pt x="-37531" y="123183"/>
                  <a:pt x="165669" y="253811"/>
                </a:cubicBezTo>
                <a:cubicBezTo>
                  <a:pt x="368869" y="384440"/>
                  <a:pt x="768012" y="904535"/>
                  <a:pt x="1239726" y="863411"/>
                </a:cubicBezTo>
                <a:cubicBezTo>
                  <a:pt x="1711440" y="822287"/>
                  <a:pt x="2429898" y="60287"/>
                  <a:pt x="2995955" y="7068"/>
                </a:cubicBezTo>
                <a:cubicBezTo>
                  <a:pt x="3562012" y="-46151"/>
                  <a:pt x="4130488" y="449754"/>
                  <a:pt x="4636069" y="544097"/>
                </a:cubicBezTo>
                <a:cubicBezTo>
                  <a:pt x="5141650" y="638440"/>
                  <a:pt x="5596432" y="662630"/>
                  <a:pt x="6029441" y="573125"/>
                </a:cubicBezTo>
                <a:cubicBezTo>
                  <a:pt x="6462450" y="483620"/>
                  <a:pt x="6801117" y="26420"/>
                  <a:pt x="7234126" y="7068"/>
                </a:cubicBezTo>
                <a:cubicBezTo>
                  <a:pt x="7667136" y="-12284"/>
                  <a:pt x="8187231" y="457011"/>
                  <a:pt x="8627498" y="457011"/>
                </a:cubicBezTo>
                <a:cubicBezTo>
                  <a:pt x="9067765" y="457011"/>
                  <a:pt x="9442717" y="50611"/>
                  <a:pt x="9875726" y="7068"/>
                </a:cubicBezTo>
                <a:cubicBezTo>
                  <a:pt x="10308736" y="-36475"/>
                  <a:pt x="10898984" y="132859"/>
                  <a:pt x="11225555" y="195754"/>
                </a:cubicBezTo>
                <a:cubicBezTo>
                  <a:pt x="11552126" y="258649"/>
                  <a:pt x="11663403" y="350573"/>
                  <a:pt x="11835155" y="384440"/>
                </a:cubicBezTo>
                <a:cubicBezTo>
                  <a:pt x="12006907" y="418307"/>
                  <a:pt x="12256069" y="398954"/>
                  <a:pt x="12256069" y="398954"/>
                </a:cubicBezTo>
              </a:path>
            </a:pathLst>
          </a:custGeom>
          <a:ln>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1"/>
          </a:p>
        </p:txBody>
      </p:sp>
      <p:sp>
        <p:nvSpPr>
          <p:cNvPr id="20" name="任意多边形 4">
            <a:extLst>
              <a:ext uri="{FF2B5EF4-FFF2-40B4-BE49-F238E27FC236}">
                <a16:creationId xmlns="" xmlns:a16="http://schemas.microsoft.com/office/drawing/2014/main" id="{A0F2B80C-A225-40A9-8191-FD6F63CF4FF0}"/>
              </a:ext>
            </a:extLst>
          </p:cNvPr>
          <p:cNvSpPr/>
          <p:nvPr/>
        </p:nvSpPr>
        <p:spPr>
          <a:xfrm rot="21338589" flipH="1">
            <a:off x="1454183" y="3507241"/>
            <a:ext cx="9455911" cy="434071"/>
          </a:xfrm>
          <a:custGeom>
            <a:avLst/>
            <a:gdLst>
              <a:gd name="connsiteX0" fmla="*/ 20526 w 12256069"/>
              <a:gd name="connsiteY0" fmla="*/ 79640 h 865720"/>
              <a:gd name="connsiteX1" fmla="*/ 165669 w 12256069"/>
              <a:gd name="connsiteY1" fmla="*/ 253811 h 865720"/>
              <a:gd name="connsiteX2" fmla="*/ 1239726 w 12256069"/>
              <a:gd name="connsiteY2" fmla="*/ 863411 h 865720"/>
              <a:gd name="connsiteX3" fmla="*/ 2995955 w 12256069"/>
              <a:gd name="connsiteY3" fmla="*/ 7068 h 865720"/>
              <a:gd name="connsiteX4" fmla="*/ 4636069 w 12256069"/>
              <a:gd name="connsiteY4" fmla="*/ 544097 h 865720"/>
              <a:gd name="connsiteX5" fmla="*/ 6029441 w 12256069"/>
              <a:gd name="connsiteY5" fmla="*/ 573125 h 865720"/>
              <a:gd name="connsiteX6" fmla="*/ 7234126 w 12256069"/>
              <a:gd name="connsiteY6" fmla="*/ 7068 h 865720"/>
              <a:gd name="connsiteX7" fmla="*/ 8627498 w 12256069"/>
              <a:gd name="connsiteY7" fmla="*/ 457011 h 865720"/>
              <a:gd name="connsiteX8" fmla="*/ 9875726 w 12256069"/>
              <a:gd name="connsiteY8" fmla="*/ 7068 h 865720"/>
              <a:gd name="connsiteX9" fmla="*/ 11225555 w 12256069"/>
              <a:gd name="connsiteY9" fmla="*/ 195754 h 865720"/>
              <a:gd name="connsiteX10" fmla="*/ 11835155 w 12256069"/>
              <a:gd name="connsiteY10" fmla="*/ 384440 h 865720"/>
              <a:gd name="connsiteX11" fmla="*/ 12256069 w 12256069"/>
              <a:gd name="connsiteY11" fmla="*/ 398954 h 86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56069" h="865720">
                <a:moveTo>
                  <a:pt x="20526" y="79640"/>
                </a:moveTo>
                <a:cubicBezTo>
                  <a:pt x="-8503" y="101411"/>
                  <a:pt x="-37531" y="123183"/>
                  <a:pt x="165669" y="253811"/>
                </a:cubicBezTo>
                <a:cubicBezTo>
                  <a:pt x="368869" y="384440"/>
                  <a:pt x="768012" y="904535"/>
                  <a:pt x="1239726" y="863411"/>
                </a:cubicBezTo>
                <a:cubicBezTo>
                  <a:pt x="1711440" y="822287"/>
                  <a:pt x="2429898" y="60287"/>
                  <a:pt x="2995955" y="7068"/>
                </a:cubicBezTo>
                <a:cubicBezTo>
                  <a:pt x="3562012" y="-46151"/>
                  <a:pt x="4130488" y="449754"/>
                  <a:pt x="4636069" y="544097"/>
                </a:cubicBezTo>
                <a:cubicBezTo>
                  <a:pt x="5141650" y="638440"/>
                  <a:pt x="5596432" y="662630"/>
                  <a:pt x="6029441" y="573125"/>
                </a:cubicBezTo>
                <a:cubicBezTo>
                  <a:pt x="6462450" y="483620"/>
                  <a:pt x="6801117" y="26420"/>
                  <a:pt x="7234126" y="7068"/>
                </a:cubicBezTo>
                <a:cubicBezTo>
                  <a:pt x="7667136" y="-12284"/>
                  <a:pt x="8187231" y="457011"/>
                  <a:pt x="8627498" y="457011"/>
                </a:cubicBezTo>
                <a:cubicBezTo>
                  <a:pt x="9067765" y="457011"/>
                  <a:pt x="9442717" y="50611"/>
                  <a:pt x="9875726" y="7068"/>
                </a:cubicBezTo>
                <a:cubicBezTo>
                  <a:pt x="10308736" y="-36475"/>
                  <a:pt x="10898984" y="132859"/>
                  <a:pt x="11225555" y="195754"/>
                </a:cubicBezTo>
                <a:cubicBezTo>
                  <a:pt x="11552126" y="258649"/>
                  <a:pt x="11663403" y="350573"/>
                  <a:pt x="11835155" y="384440"/>
                </a:cubicBezTo>
                <a:cubicBezTo>
                  <a:pt x="12006907" y="418307"/>
                  <a:pt x="12256069" y="398954"/>
                  <a:pt x="12256069" y="398954"/>
                </a:cubicBezTo>
              </a:path>
            </a:pathLst>
          </a:custGeom>
          <a:ln>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1"/>
          </a:p>
        </p:txBody>
      </p:sp>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投资回报</a:t>
            </a:r>
          </a:p>
        </p:txBody>
      </p:sp>
      <p:grpSp>
        <p:nvGrpSpPr>
          <p:cNvPr id="5" name="组合 4">
            <a:extLst>
              <a:ext uri="{FF2B5EF4-FFF2-40B4-BE49-F238E27FC236}">
                <a16:creationId xmlns="" xmlns:a16="http://schemas.microsoft.com/office/drawing/2014/main" id="{1EC6CDAE-30EC-4802-B641-56D9A133F6B6}"/>
              </a:ext>
            </a:extLst>
          </p:cNvPr>
          <p:cNvGrpSpPr/>
          <p:nvPr/>
        </p:nvGrpSpPr>
        <p:grpSpPr>
          <a:xfrm>
            <a:off x="2394623" y="3368533"/>
            <a:ext cx="816249" cy="774741"/>
            <a:chOff x="6646539" y="2544767"/>
            <a:chExt cx="1070079" cy="1015663"/>
          </a:xfrm>
        </p:grpSpPr>
        <p:sp>
          <p:nvSpPr>
            <p:cNvPr id="7" name="36">
              <a:extLst>
                <a:ext uri="{FF2B5EF4-FFF2-40B4-BE49-F238E27FC236}">
                  <a16:creationId xmlns="" xmlns:a16="http://schemas.microsoft.com/office/drawing/2014/main" id="{4BF59BEE-FAB8-4115-ADBD-1D57FB47416E}"/>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8" name="TextBox 39">
              <a:extLst>
                <a:ext uri="{FF2B5EF4-FFF2-40B4-BE49-F238E27FC236}">
                  <a16:creationId xmlns="" xmlns:a16="http://schemas.microsoft.com/office/drawing/2014/main" id="{94697D14-E65B-4CB9-AD9F-DA38DFC380B3}"/>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2020</a:t>
              </a:r>
              <a:endParaRPr lang="zh-CN" altLang="en-US" sz="2800" b="1" kern="0" dirty="0">
                <a:solidFill>
                  <a:srgbClr val="9DAC6E"/>
                </a:solidFill>
                <a:latin typeface="Chiller" panose="04020404031007020602" pitchFamily="82" charset="0"/>
                <a:ea typeface="+mj-ea"/>
              </a:endParaRPr>
            </a:p>
          </p:txBody>
        </p:sp>
      </p:grpSp>
      <p:grpSp>
        <p:nvGrpSpPr>
          <p:cNvPr id="32" name="组合 31">
            <a:extLst>
              <a:ext uri="{FF2B5EF4-FFF2-40B4-BE49-F238E27FC236}">
                <a16:creationId xmlns="" xmlns:a16="http://schemas.microsoft.com/office/drawing/2014/main" id="{B1B1BA7E-6F04-49F9-80E2-01DF15A6F93C}"/>
              </a:ext>
            </a:extLst>
          </p:cNvPr>
          <p:cNvGrpSpPr/>
          <p:nvPr/>
        </p:nvGrpSpPr>
        <p:grpSpPr>
          <a:xfrm>
            <a:off x="4661196" y="3118863"/>
            <a:ext cx="776546" cy="774741"/>
            <a:chOff x="6646539" y="2544767"/>
            <a:chExt cx="1018030" cy="1015663"/>
          </a:xfrm>
        </p:grpSpPr>
        <p:sp>
          <p:nvSpPr>
            <p:cNvPr id="34" name="36">
              <a:extLst>
                <a:ext uri="{FF2B5EF4-FFF2-40B4-BE49-F238E27FC236}">
                  <a16:creationId xmlns="" xmlns:a16="http://schemas.microsoft.com/office/drawing/2014/main" id="{14E840C1-C6FF-4472-9A3A-14EBC0769127}"/>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35" name="TextBox 39">
              <a:extLst>
                <a:ext uri="{FF2B5EF4-FFF2-40B4-BE49-F238E27FC236}">
                  <a16:creationId xmlns="" xmlns:a16="http://schemas.microsoft.com/office/drawing/2014/main" id="{587E1C91-263E-477C-ABB1-F03666A2B4BC}"/>
                </a:ext>
              </a:extLst>
            </p:cNvPr>
            <p:cNvSpPr txBox="1"/>
            <p:nvPr/>
          </p:nvSpPr>
          <p:spPr>
            <a:xfrm>
              <a:off x="6646539" y="2753691"/>
              <a:ext cx="1000731"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2021</a:t>
              </a:r>
              <a:endParaRPr lang="zh-CN" altLang="en-US" sz="2800" b="1" kern="0" dirty="0">
                <a:solidFill>
                  <a:srgbClr val="9DAC6E"/>
                </a:solidFill>
                <a:latin typeface="Chiller" panose="04020404031007020602" pitchFamily="82" charset="0"/>
                <a:ea typeface="+mj-ea"/>
              </a:endParaRPr>
            </a:p>
          </p:txBody>
        </p:sp>
      </p:grpSp>
      <p:grpSp>
        <p:nvGrpSpPr>
          <p:cNvPr id="37" name="组合 36">
            <a:extLst>
              <a:ext uri="{FF2B5EF4-FFF2-40B4-BE49-F238E27FC236}">
                <a16:creationId xmlns="" xmlns:a16="http://schemas.microsoft.com/office/drawing/2014/main" id="{3E30D5B4-CCFB-4017-8D40-0D7CFF5243FE}"/>
              </a:ext>
            </a:extLst>
          </p:cNvPr>
          <p:cNvGrpSpPr/>
          <p:nvPr/>
        </p:nvGrpSpPr>
        <p:grpSpPr>
          <a:xfrm>
            <a:off x="6335073" y="3566778"/>
            <a:ext cx="816249" cy="774741"/>
            <a:chOff x="6646539" y="2544767"/>
            <a:chExt cx="1070079" cy="1015663"/>
          </a:xfrm>
        </p:grpSpPr>
        <p:sp>
          <p:nvSpPr>
            <p:cNvPr id="39" name="36">
              <a:extLst>
                <a:ext uri="{FF2B5EF4-FFF2-40B4-BE49-F238E27FC236}">
                  <a16:creationId xmlns="" xmlns:a16="http://schemas.microsoft.com/office/drawing/2014/main" id="{54F6089E-0CFD-4F04-A343-41390A4A8463}"/>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40" name="TextBox 39">
              <a:extLst>
                <a:ext uri="{FF2B5EF4-FFF2-40B4-BE49-F238E27FC236}">
                  <a16:creationId xmlns="" xmlns:a16="http://schemas.microsoft.com/office/drawing/2014/main" id="{7D1B2F99-79AA-4BF6-9F0C-F8F8EA1CA2A2}"/>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2022</a:t>
              </a:r>
              <a:endParaRPr lang="zh-CN" altLang="en-US" sz="2800" b="1" kern="0" dirty="0">
                <a:solidFill>
                  <a:srgbClr val="9DAC6E"/>
                </a:solidFill>
                <a:latin typeface="Chiller" panose="04020404031007020602" pitchFamily="82" charset="0"/>
                <a:ea typeface="+mj-ea"/>
              </a:endParaRPr>
            </a:p>
          </p:txBody>
        </p:sp>
      </p:grpSp>
      <p:grpSp>
        <p:nvGrpSpPr>
          <p:cNvPr id="42" name="组合 41">
            <a:extLst>
              <a:ext uri="{FF2B5EF4-FFF2-40B4-BE49-F238E27FC236}">
                <a16:creationId xmlns="" xmlns:a16="http://schemas.microsoft.com/office/drawing/2014/main" id="{98E5039E-FB9B-4F10-A998-C49008D66ABC}"/>
              </a:ext>
            </a:extLst>
          </p:cNvPr>
          <p:cNvGrpSpPr/>
          <p:nvPr/>
        </p:nvGrpSpPr>
        <p:grpSpPr>
          <a:xfrm>
            <a:off x="7922726" y="2766571"/>
            <a:ext cx="816249" cy="774741"/>
            <a:chOff x="6646539" y="2544767"/>
            <a:chExt cx="1070079" cy="1015663"/>
          </a:xfrm>
        </p:grpSpPr>
        <p:sp>
          <p:nvSpPr>
            <p:cNvPr id="44" name="36">
              <a:extLst>
                <a:ext uri="{FF2B5EF4-FFF2-40B4-BE49-F238E27FC236}">
                  <a16:creationId xmlns="" xmlns:a16="http://schemas.microsoft.com/office/drawing/2014/main" id="{5224C7EB-1B5A-4668-9B15-7967B8B00840}"/>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45" name="TextBox 39">
              <a:extLst>
                <a:ext uri="{FF2B5EF4-FFF2-40B4-BE49-F238E27FC236}">
                  <a16:creationId xmlns="" xmlns:a16="http://schemas.microsoft.com/office/drawing/2014/main" id="{EE2B7B73-B1CE-48C5-ADAD-ECA4A44A611B}"/>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2023</a:t>
              </a:r>
              <a:endParaRPr lang="zh-CN" altLang="en-US" sz="2800" b="1" kern="0" dirty="0">
                <a:solidFill>
                  <a:srgbClr val="9DAC6E"/>
                </a:solidFill>
                <a:latin typeface="Chiller" panose="04020404031007020602" pitchFamily="82" charset="0"/>
                <a:ea typeface="+mj-ea"/>
              </a:endParaRPr>
            </a:p>
          </p:txBody>
        </p:sp>
      </p:grpSp>
      <p:grpSp>
        <p:nvGrpSpPr>
          <p:cNvPr id="47" name="组合 46">
            <a:extLst>
              <a:ext uri="{FF2B5EF4-FFF2-40B4-BE49-F238E27FC236}">
                <a16:creationId xmlns="" xmlns:a16="http://schemas.microsoft.com/office/drawing/2014/main" id="{788BAE79-AE88-44D7-AB35-BCFF63FE04BB}"/>
              </a:ext>
            </a:extLst>
          </p:cNvPr>
          <p:cNvGrpSpPr/>
          <p:nvPr/>
        </p:nvGrpSpPr>
        <p:grpSpPr>
          <a:xfrm>
            <a:off x="9455345" y="3732120"/>
            <a:ext cx="816249" cy="774741"/>
            <a:chOff x="6646539" y="2544767"/>
            <a:chExt cx="1070079" cy="1015663"/>
          </a:xfrm>
        </p:grpSpPr>
        <p:sp>
          <p:nvSpPr>
            <p:cNvPr id="49" name="36">
              <a:extLst>
                <a:ext uri="{FF2B5EF4-FFF2-40B4-BE49-F238E27FC236}">
                  <a16:creationId xmlns="" xmlns:a16="http://schemas.microsoft.com/office/drawing/2014/main" id="{A30A0F56-0D17-41D0-8A97-944B3AE78AA8}"/>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50" name="TextBox 39">
              <a:extLst>
                <a:ext uri="{FF2B5EF4-FFF2-40B4-BE49-F238E27FC236}">
                  <a16:creationId xmlns="" xmlns:a16="http://schemas.microsoft.com/office/drawing/2014/main" id="{61FE7BB1-3A2E-4C4E-A4D4-5DFAB7D2893E}"/>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2024</a:t>
              </a:r>
              <a:endParaRPr lang="zh-CN" altLang="en-US" sz="2800" b="1" kern="0" dirty="0">
                <a:solidFill>
                  <a:srgbClr val="9DAC6E"/>
                </a:solidFill>
                <a:latin typeface="Chiller" panose="04020404031007020602" pitchFamily="82" charset="0"/>
                <a:ea typeface="+mj-ea"/>
              </a:endParaRPr>
            </a:p>
          </p:txBody>
        </p:sp>
      </p:grpSp>
      <p:grpSp>
        <p:nvGrpSpPr>
          <p:cNvPr id="51" name="组合 50">
            <a:extLst>
              <a:ext uri="{FF2B5EF4-FFF2-40B4-BE49-F238E27FC236}">
                <a16:creationId xmlns="" xmlns:a16="http://schemas.microsoft.com/office/drawing/2014/main" id="{FA478AF7-381B-429D-A6B1-A62036DFEF43}"/>
              </a:ext>
            </a:extLst>
          </p:cNvPr>
          <p:cNvGrpSpPr/>
          <p:nvPr/>
        </p:nvGrpSpPr>
        <p:grpSpPr>
          <a:xfrm>
            <a:off x="1914909" y="4414706"/>
            <a:ext cx="1912605" cy="840271"/>
            <a:chOff x="821138" y="4300045"/>
            <a:chExt cx="2493818" cy="936301"/>
          </a:xfrm>
        </p:grpSpPr>
        <p:sp>
          <p:nvSpPr>
            <p:cNvPr id="52" name="Rectangle 70">
              <a:extLst>
                <a:ext uri="{FF2B5EF4-FFF2-40B4-BE49-F238E27FC236}">
                  <a16:creationId xmlns="" xmlns:a16="http://schemas.microsoft.com/office/drawing/2014/main" id="{B40CDA9C-3B69-469C-A740-86490C0DC836}"/>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53" name="Rectangle 23">
              <a:extLst>
                <a:ext uri="{FF2B5EF4-FFF2-40B4-BE49-F238E27FC236}">
                  <a16:creationId xmlns="" xmlns:a16="http://schemas.microsoft.com/office/drawing/2014/main" id="{28459901-D09B-4A9A-BC74-8A1559ED1DE0}"/>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54" name="组合 53">
            <a:extLst>
              <a:ext uri="{FF2B5EF4-FFF2-40B4-BE49-F238E27FC236}">
                <a16:creationId xmlns="" xmlns:a16="http://schemas.microsoft.com/office/drawing/2014/main" id="{71515B31-6E66-4261-95D9-6E7F989A0017}"/>
              </a:ext>
            </a:extLst>
          </p:cNvPr>
          <p:cNvGrpSpPr/>
          <p:nvPr/>
        </p:nvGrpSpPr>
        <p:grpSpPr>
          <a:xfrm>
            <a:off x="4183394" y="2036128"/>
            <a:ext cx="1912605" cy="840271"/>
            <a:chOff x="821138" y="4300045"/>
            <a:chExt cx="2493818" cy="936301"/>
          </a:xfrm>
        </p:grpSpPr>
        <p:sp>
          <p:nvSpPr>
            <p:cNvPr id="55" name="Rectangle 70">
              <a:extLst>
                <a:ext uri="{FF2B5EF4-FFF2-40B4-BE49-F238E27FC236}">
                  <a16:creationId xmlns="" xmlns:a16="http://schemas.microsoft.com/office/drawing/2014/main" id="{DE1251A9-FA19-4CBB-9F6D-332985C42B89}"/>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56" name="Rectangle 23">
              <a:extLst>
                <a:ext uri="{FF2B5EF4-FFF2-40B4-BE49-F238E27FC236}">
                  <a16:creationId xmlns="" xmlns:a16="http://schemas.microsoft.com/office/drawing/2014/main" id="{5021E21E-AB8C-4C83-A9DB-B772F1BF0243}"/>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57" name="组合 56">
            <a:extLst>
              <a:ext uri="{FF2B5EF4-FFF2-40B4-BE49-F238E27FC236}">
                <a16:creationId xmlns="" xmlns:a16="http://schemas.microsoft.com/office/drawing/2014/main" id="{6DA3BD5E-325F-4B80-8CD0-16AE15173344}"/>
              </a:ext>
            </a:extLst>
          </p:cNvPr>
          <p:cNvGrpSpPr/>
          <p:nvPr/>
        </p:nvGrpSpPr>
        <p:grpSpPr>
          <a:xfrm>
            <a:off x="5786894" y="4663376"/>
            <a:ext cx="1912605" cy="840271"/>
            <a:chOff x="821138" y="4300045"/>
            <a:chExt cx="2493818" cy="936301"/>
          </a:xfrm>
        </p:grpSpPr>
        <p:sp>
          <p:nvSpPr>
            <p:cNvPr id="58" name="Rectangle 70">
              <a:extLst>
                <a:ext uri="{FF2B5EF4-FFF2-40B4-BE49-F238E27FC236}">
                  <a16:creationId xmlns="" xmlns:a16="http://schemas.microsoft.com/office/drawing/2014/main" id="{5B6642AB-A371-40A0-AEE9-CB9E3EE6316F}"/>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59" name="Rectangle 23">
              <a:extLst>
                <a:ext uri="{FF2B5EF4-FFF2-40B4-BE49-F238E27FC236}">
                  <a16:creationId xmlns="" xmlns:a16="http://schemas.microsoft.com/office/drawing/2014/main" id="{98699249-22D9-4AA2-A6E4-094F4F6206EC}"/>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60" name="组合 59">
            <a:extLst>
              <a:ext uri="{FF2B5EF4-FFF2-40B4-BE49-F238E27FC236}">
                <a16:creationId xmlns="" xmlns:a16="http://schemas.microsoft.com/office/drawing/2014/main" id="{486873BA-82D7-4836-8716-A2CE95898FBF}"/>
              </a:ext>
            </a:extLst>
          </p:cNvPr>
          <p:cNvGrpSpPr/>
          <p:nvPr/>
        </p:nvGrpSpPr>
        <p:grpSpPr>
          <a:xfrm>
            <a:off x="7354696" y="1549678"/>
            <a:ext cx="1912605" cy="840271"/>
            <a:chOff x="821138" y="4300045"/>
            <a:chExt cx="2493818" cy="936301"/>
          </a:xfrm>
        </p:grpSpPr>
        <p:sp>
          <p:nvSpPr>
            <p:cNvPr id="61" name="Rectangle 70">
              <a:extLst>
                <a:ext uri="{FF2B5EF4-FFF2-40B4-BE49-F238E27FC236}">
                  <a16:creationId xmlns="" xmlns:a16="http://schemas.microsoft.com/office/drawing/2014/main" id="{4EAD353B-9695-4766-AD7A-1E3A50FB5C9F}"/>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2" name="Rectangle 23">
              <a:extLst>
                <a:ext uri="{FF2B5EF4-FFF2-40B4-BE49-F238E27FC236}">
                  <a16:creationId xmlns="" xmlns:a16="http://schemas.microsoft.com/office/drawing/2014/main" id="{AE123CD6-0F26-4ED7-94E9-F254A9BB4586}"/>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63" name="组合 62">
            <a:extLst>
              <a:ext uri="{FF2B5EF4-FFF2-40B4-BE49-F238E27FC236}">
                <a16:creationId xmlns="" xmlns:a16="http://schemas.microsoft.com/office/drawing/2014/main" id="{4425D8F4-335C-4B6E-BB5F-510A778B5951}"/>
              </a:ext>
            </a:extLst>
          </p:cNvPr>
          <p:cNvGrpSpPr/>
          <p:nvPr/>
        </p:nvGrpSpPr>
        <p:grpSpPr>
          <a:xfrm>
            <a:off x="8887315" y="4828718"/>
            <a:ext cx="1912605" cy="840271"/>
            <a:chOff x="821138" y="4300045"/>
            <a:chExt cx="2493818" cy="936301"/>
          </a:xfrm>
        </p:grpSpPr>
        <p:sp>
          <p:nvSpPr>
            <p:cNvPr id="64" name="Rectangle 70">
              <a:extLst>
                <a:ext uri="{FF2B5EF4-FFF2-40B4-BE49-F238E27FC236}">
                  <a16:creationId xmlns="" xmlns:a16="http://schemas.microsoft.com/office/drawing/2014/main" id="{1CB40CBF-0BDD-4C71-9C66-8684EC93DF40}"/>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5" name="Rectangle 23">
              <a:extLst>
                <a:ext uri="{FF2B5EF4-FFF2-40B4-BE49-F238E27FC236}">
                  <a16:creationId xmlns="" xmlns:a16="http://schemas.microsoft.com/office/drawing/2014/main" id="{928A19D5-96A8-4517-AD9A-FC315E7EA4F0}"/>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pic>
        <p:nvPicPr>
          <p:cNvPr id="66" name="PA_图片 20">
            <a:extLst>
              <a:ext uri="{FF2B5EF4-FFF2-40B4-BE49-F238E27FC236}">
                <a16:creationId xmlns="" xmlns:a16="http://schemas.microsoft.com/office/drawing/2014/main" id="{C478EF58-CA9D-44EE-8C28-F52DE402AC6D}"/>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xmlns="" val="0"/>
              </a:ext>
            </a:extLst>
          </a:blip>
          <a:stretch>
            <a:fillRect/>
          </a:stretch>
        </p:blipFill>
        <p:spPr>
          <a:xfrm rot="2098296">
            <a:off x="9456836" y="965131"/>
            <a:ext cx="942442" cy="795263"/>
          </a:xfrm>
          <a:prstGeom prst="rect">
            <a:avLst/>
          </a:prstGeom>
        </p:spPr>
      </p:pic>
    </p:spTree>
    <p:extLst>
      <p:ext uri="{BB962C8B-B14F-4D97-AF65-F5344CB8AC3E}">
        <p14:creationId xmlns:p14="http://schemas.microsoft.com/office/powerpoint/2010/main" xmlns="" val="406878831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1500"/>
                                        <p:tgtEl>
                                          <p:spTgt spid="20"/>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1500"/>
                                        <p:tgtEl>
                                          <p:spTgt spid="19"/>
                                        </p:tgtEl>
                                      </p:cBhvr>
                                    </p:animEffect>
                                  </p:childTnLst>
                                </p:cTn>
                              </p:par>
                            </p:childTnLst>
                          </p:cTn>
                        </p:par>
                        <p:par>
                          <p:cTn id="20" fill="hold">
                            <p:stCondLst>
                              <p:cond delay="3000"/>
                            </p:stCondLst>
                            <p:childTnLst>
                              <p:par>
                                <p:cTn id="21" presetID="49" presetClass="entr" presetSubtype="0"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360"/>
                                          </p:val>
                                        </p:tav>
                                        <p:tav tm="100000">
                                          <p:val>
                                            <p:fltVal val="0"/>
                                          </p:val>
                                        </p:tav>
                                      </p:tavLst>
                                    </p:anim>
                                    <p:animEffect transition="in" filter="fade">
                                      <p:cBhvr>
                                        <p:cTn id="26" dur="500"/>
                                        <p:tgtEl>
                                          <p:spTgt spid="5"/>
                                        </p:tgtEl>
                                      </p:cBhvr>
                                    </p:animEffect>
                                  </p:childTnLst>
                                </p:cTn>
                              </p:par>
                            </p:childTnLst>
                          </p:cTn>
                        </p:par>
                        <p:par>
                          <p:cTn id="27" fill="hold">
                            <p:stCondLst>
                              <p:cond delay="3500"/>
                            </p:stCondLst>
                            <p:childTnLst>
                              <p:par>
                                <p:cTn id="28" presetID="49" presetClass="entr" presetSubtype="0" decel="10000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 calcmode="lin" valueType="num">
                                      <p:cBhvr>
                                        <p:cTn id="32" dur="500" fill="hold"/>
                                        <p:tgtEl>
                                          <p:spTgt spid="32"/>
                                        </p:tgtEl>
                                        <p:attrNameLst>
                                          <p:attrName>style.rotation</p:attrName>
                                        </p:attrNameLst>
                                      </p:cBhvr>
                                      <p:tavLst>
                                        <p:tav tm="0">
                                          <p:val>
                                            <p:fltVal val="360"/>
                                          </p:val>
                                        </p:tav>
                                        <p:tav tm="100000">
                                          <p:val>
                                            <p:fltVal val="0"/>
                                          </p:val>
                                        </p:tav>
                                      </p:tavLst>
                                    </p:anim>
                                    <p:animEffect transition="in" filter="fade">
                                      <p:cBhvr>
                                        <p:cTn id="33" dur="500"/>
                                        <p:tgtEl>
                                          <p:spTgt spid="32"/>
                                        </p:tgtEl>
                                      </p:cBhvr>
                                    </p:animEffect>
                                  </p:childTnLst>
                                </p:cTn>
                              </p:par>
                            </p:childTnLst>
                          </p:cTn>
                        </p:par>
                        <p:par>
                          <p:cTn id="34" fill="hold">
                            <p:stCondLst>
                              <p:cond delay="4000"/>
                            </p:stCondLst>
                            <p:childTnLst>
                              <p:par>
                                <p:cTn id="35" presetID="49" presetClass="entr" presetSubtype="0" decel="10000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 calcmode="lin" valueType="num">
                                      <p:cBhvr>
                                        <p:cTn id="39" dur="500" fill="hold"/>
                                        <p:tgtEl>
                                          <p:spTgt spid="37"/>
                                        </p:tgtEl>
                                        <p:attrNameLst>
                                          <p:attrName>style.rotation</p:attrName>
                                        </p:attrNameLst>
                                      </p:cBhvr>
                                      <p:tavLst>
                                        <p:tav tm="0">
                                          <p:val>
                                            <p:fltVal val="360"/>
                                          </p:val>
                                        </p:tav>
                                        <p:tav tm="100000">
                                          <p:val>
                                            <p:fltVal val="0"/>
                                          </p:val>
                                        </p:tav>
                                      </p:tavLst>
                                    </p:anim>
                                    <p:animEffect transition="in" filter="fade">
                                      <p:cBhvr>
                                        <p:cTn id="40" dur="500"/>
                                        <p:tgtEl>
                                          <p:spTgt spid="37"/>
                                        </p:tgtEl>
                                      </p:cBhvr>
                                    </p:animEffect>
                                  </p:childTnLst>
                                </p:cTn>
                              </p:par>
                            </p:childTnLst>
                          </p:cTn>
                        </p:par>
                        <p:par>
                          <p:cTn id="41" fill="hold">
                            <p:stCondLst>
                              <p:cond delay="4500"/>
                            </p:stCondLst>
                            <p:childTnLst>
                              <p:par>
                                <p:cTn id="42" presetID="49" presetClass="entr" presetSubtype="0" decel="10000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anim calcmode="lin" valueType="num">
                                      <p:cBhvr>
                                        <p:cTn id="46" dur="500" fill="hold"/>
                                        <p:tgtEl>
                                          <p:spTgt spid="42"/>
                                        </p:tgtEl>
                                        <p:attrNameLst>
                                          <p:attrName>style.rotation</p:attrName>
                                        </p:attrNameLst>
                                      </p:cBhvr>
                                      <p:tavLst>
                                        <p:tav tm="0">
                                          <p:val>
                                            <p:fltVal val="360"/>
                                          </p:val>
                                        </p:tav>
                                        <p:tav tm="100000">
                                          <p:val>
                                            <p:fltVal val="0"/>
                                          </p:val>
                                        </p:tav>
                                      </p:tavLst>
                                    </p:anim>
                                    <p:animEffect transition="in" filter="fade">
                                      <p:cBhvr>
                                        <p:cTn id="47" dur="500"/>
                                        <p:tgtEl>
                                          <p:spTgt spid="42"/>
                                        </p:tgtEl>
                                      </p:cBhvr>
                                    </p:animEffect>
                                  </p:childTnLst>
                                </p:cTn>
                              </p:par>
                            </p:childTnLst>
                          </p:cTn>
                        </p:par>
                        <p:par>
                          <p:cTn id="48" fill="hold">
                            <p:stCondLst>
                              <p:cond delay="5000"/>
                            </p:stCondLst>
                            <p:childTnLst>
                              <p:par>
                                <p:cTn id="49" presetID="49" presetClass="entr" presetSubtype="0" decel="100000"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 calcmode="lin" valueType="num">
                                      <p:cBhvr>
                                        <p:cTn id="53" dur="500" fill="hold"/>
                                        <p:tgtEl>
                                          <p:spTgt spid="47"/>
                                        </p:tgtEl>
                                        <p:attrNameLst>
                                          <p:attrName>style.rotation</p:attrName>
                                        </p:attrNameLst>
                                      </p:cBhvr>
                                      <p:tavLst>
                                        <p:tav tm="0">
                                          <p:val>
                                            <p:fltVal val="360"/>
                                          </p:val>
                                        </p:tav>
                                        <p:tav tm="100000">
                                          <p:val>
                                            <p:fltVal val="0"/>
                                          </p:val>
                                        </p:tav>
                                      </p:tavLst>
                                    </p:anim>
                                    <p:animEffect transition="in" filter="fade">
                                      <p:cBhvr>
                                        <p:cTn id="54" dur="500"/>
                                        <p:tgtEl>
                                          <p:spTgt spid="47"/>
                                        </p:tgtEl>
                                      </p:cBhvr>
                                    </p:animEffect>
                                  </p:childTnLst>
                                </p:cTn>
                              </p:par>
                            </p:childTnLst>
                          </p:cTn>
                        </p:par>
                        <p:par>
                          <p:cTn id="55" fill="hold">
                            <p:stCondLst>
                              <p:cond delay="5500"/>
                            </p:stCondLst>
                            <p:childTnLst>
                              <p:par>
                                <p:cTn id="56" presetID="47" presetClass="entr" presetSubtype="0" fill="hold"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1000"/>
                                        <p:tgtEl>
                                          <p:spTgt spid="51"/>
                                        </p:tgtEl>
                                      </p:cBhvr>
                                    </p:animEffect>
                                    <p:anim calcmode="lin" valueType="num">
                                      <p:cBhvr>
                                        <p:cTn id="59" dur="1000" fill="hold"/>
                                        <p:tgtEl>
                                          <p:spTgt spid="51"/>
                                        </p:tgtEl>
                                        <p:attrNameLst>
                                          <p:attrName>ppt_x</p:attrName>
                                        </p:attrNameLst>
                                      </p:cBhvr>
                                      <p:tavLst>
                                        <p:tav tm="0">
                                          <p:val>
                                            <p:strVal val="#ppt_x"/>
                                          </p:val>
                                        </p:tav>
                                        <p:tav tm="100000">
                                          <p:val>
                                            <p:strVal val="#ppt_x"/>
                                          </p:val>
                                        </p:tav>
                                      </p:tavLst>
                                    </p:anim>
                                    <p:anim calcmode="lin" valueType="num">
                                      <p:cBhvr>
                                        <p:cTn id="60" dur="10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42" presetClass="entr" presetSubtype="0"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1000"/>
                                        <p:tgtEl>
                                          <p:spTgt spid="54"/>
                                        </p:tgtEl>
                                      </p:cBhvr>
                                    </p:animEffect>
                                    <p:anim calcmode="lin" valueType="num">
                                      <p:cBhvr>
                                        <p:cTn id="65" dur="1000" fill="hold"/>
                                        <p:tgtEl>
                                          <p:spTgt spid="54"/>
                                        </p:tgtEl>
                                        <p:attrNameLst>
                                          <p:attrName>ppt_x</p:attrName>
                                        </p:attrNameLst>
                                      </p:cBhvr>
                                      <p:tavLst>
                                        <p:tav tm="0">
                                          <p:val>
                                            <p:strVal val="#ppt_x"/>
                                          </p:val>
                                        </p:tav>
                                        <p:tav tm="100000">
                                          <p:val>
                                            <p:strVal val="#ppt_x"/>
                                          </p:val>
                                        </p:tav>
                                      </p:tavLst>
                                    </p:anim>
                                    <p:anim calcmode="lin" valueType="num">
                                      <p:cBhvr>
                                        <p:cTn id="66" dur="1000" fill="hold"/>
                                        <p:tgtEl>
                                          <p:spTgt spid="54"/>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47" presetClass="entr" presetSubtype="0" fill="hold"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par>
                          <p:cTn id="73" fill="hold">
                            <p:stCondLst>
                              <p:cond delay="8500"/>
                            </p:stCondLst>
                            <p:childTnLst>
                              <p:par>
                                <p:cTn id="74" presetID="42" presetClass="entr" presetSubtype="0" fill="hold"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1000"/>
                                        <p:tgtEl>
                                          <p:spTgt spid="60"/>
                                        </p:tgtEl>
                                      </p:cBhvr>
                                    </p:animEffect>
                                    <p:anim calcmode="lin" valueType="num">
                                      <p:cBhvr>
                                        <p:cTn id="77" dur="1000" fill="hold"/>
                                        <p:tgtEl>
                                          <p:spTgt spid="60"/>
                                        </p:tgtEl>
                                        <p:attrNameLst>
                                          <p:attrName>ppt_x</p:attrName>
                                        </p:attrNameLst>
                                      </p:cBhvr>
                                      <p:tavLst>
                                        <p:tav tm="0">
                                          <p:val>
                                            <p:strVal val="#ppt_x"/>
                                          </p:val>
                                        </p:tav>
                                        <p:tav tm="100000">
                                          <p:val>
                                            <p:strVal val="#ppt_x"/>
                                          </p:val>
                                        </p:tav>
                                      </p:tavLst>
                                    </p:anim>
                                    <p:anim calcmode="lin" valueType="num">
                                      <p:cBhvr>
                                        <p:cTn id="78" dur="1000" fill="hold"/>
                                        <p:tgtEl>
                                          <p:spTgt spid="60"/>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7" presetClass="entr" presetSubtype="0" fill="hold"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1000"/>
                                        <p:tgtEl>
                                          <p:spTgt spid="63"/>
                                        </p:tgtEl>
                                      </p:cBhvr>
                                    </p:animEffect>
                                    <p:anim calcmode="lin" valueType="num">
                                      <p:cBhvr>
                                        <p:cTn id="83" dur="1000" fill="hold"/>
                                        <p:tgtEl>
                                          <p:spTgt spid="63"/>
                                        </p:tgtEl>
                                        <p:attrNameLst>
                                          <p:attrName>ppt_x</p:attrName>
                                        </p:attrNameLst>
                                      </p:cBhvr>
                                      <p:tavLst>
                                        <p:tav tm="0">
                                          <p:val>
                                            <p:strVal val="#ppt_x"/>
                                          </p:val>
                                        </p:tav>
                                        <p:tav tm="100000">
                                          <p:val>
                                            <p:strVal val="#ppt_x"/>
                                          </p:val>
                                        </p:tav>
                                      </p:tavLst>
                                    </p:anim>
                                    <p:anim calcmode="lin" valueType="num">
                                      <p:cBhvr>
                                        <p:cTn id="84" dur="1000" fill="hold"/>
                                        <p:tgtEl>
                                          <p:spTgt spid="63"/>
                                        </p:tgtEl>
                                        <p:attrNameLst>
                                          <p:attrName>ppt_y</p:attrName>
                                        </p:attrNameLst>
                                      </p:cBhvr>
                                      <p:tavLst>
                                        <p:tav tm="0">
                                          <p:val>
                                            <p:strVal val="#ppt_y-.1"/>
                                          </p:val>
                                        </p:tav>
                                        <p:tav tm="100000">
                                          <p:val>
                                            <p:strVal val="#ppt_y"/>
                                          </p:val>
                                        </p:tav>
                                      </p:tavLst>
                                    </p:anim>
                                  </p:childTnLst>
                                </p:cTn>
                              </p:par>
                              <p:par>
                                <p:cTn id="85" presetID="2" presetClass="entr" presetSubtype="3" fill="hold"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additive="base">
                                        <p:cTn id="87" dur="1750" fill="hold"/>
                                        <p:tgtEl>
                                          <p:spTgt spid="66"/>
                                        </p:tgtEl>
                                        <p:attrNameLst>
                                          <p:attrName>ppt_x</p:attrName>
                                        </p:attrNameLst>
                                      </p:cBhvr>
                                      <p:tavLst>
                                        <p:tav tm="0">
                                          <p:val>
                                            <p:strVal val="1+#ppt_w/2"/>
                                          </p:val>
                                        </p:tav>
                                        <p:tav tm="100000">
                                          <p:val>
                                            <p:strVal val="#ppt_x"/>
                                          </p:val>
                                        </p:tav>
                                      </p:tavLst>
                                    </p:anim>
                                    <p:anim calcmode="lin" valueType="num">
                                      <p:cBhvr additive="base">
                                        <p:cTn id="88" dur="175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273CDC4A-4BEF-40AC-B914-7E13B1E2CF40}"/>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4">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sp>
        <p:nvSpPr>
          <p:cNvPr id="17" name="文本框 16">
            <a:extLst>
              <a:ext uri="{FF2B5EF4-FFF2-40B4-BE49-F238E27FC236}">
                <a16:creationId xmlns="" xmlns:a16="http://schemas.microsoft.com/office/drawing/2014/main" id="{E8181D9E-A5E7-40A7-9BE4-99F147A6C690}"/>
              </a:ext>
            </a:extLst>
          </p:cNvPr>
          <p:cNvSpPr txBox="1"/>
          <p:nvPr/>
        </p:nvSpPr>
        <p:spPr>
          <a:xfrm>
            <a:off x="-702571" y="0"/>
            <a:ext cx="13979525" cy="4508927"/>
          </a:xfrm>
          <a:prstGeom prst="rect">
            <a:avLst/>
          </a:prstGeom>
          <a:noFill/>
        </p:spPr>
        <p:txBody>
          <a:bodyPr wrap="square" rtlCol="0">
            <a:spAutoFit/>
          </a:bodyPr>
          <a:lstStyle/>
          <a:p>
            <a:pPr algn="ctr"/>
            <a:r>
              <a:rPr lang="en-US" altLang="zh-CN" sz="28700" b="1" spc="3000" dirty="0">
                <a:solidFill>
                  <a:schemeClr val="bg1"/>
                </a:solidFill>
                <a:latin typeface="Chiller" panose="04020404031007020602" pitchFamily="82" charset="0"/>
              </a:rPr>
              <a:t>THANKS</a:t>
            </a:r>
            <a:endParaRPr lang="zh-CN" altLang="en-US" sz="28700" b="1" spc="3000" dirty="0">
              <a:solidFill>
                <a:schemeClr val="bg1"/>
              </a:solidFill>
              <a:latin typeface="Chiller" panose="04020404031007020602" pitchFamily="82" charset="0"/>
            </a:endParaRPr>
          </a:p>
        </p:txBody>
      </p:sp>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763762" y="1805427"/>
            <a:ext cx="908420" cy="810453"/>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740090" y="2770454"/>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2961167" y="3392053"/>
            <a:ext cx="6269666"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20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谢谢大家</a:t>
            </a:r>
            <a:endParaRPr lang="en-US" altLang="zh-CN" sz="9600" spc="20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4881659"/>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9">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spTree>
    <p:extLst>
      <p:ext uri="{BB962C8B-B14F-4D97-AF65-F5344CB8AC3E}">
        <p14:creationId xmlns:p14="http://schemas.microsoft.com/office/powerpoint/2010/main" xmlns="" val="374413538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decel="1000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1+#ppt_w/2"/>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3" decel="10000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1+#ppt_w/2"/>
                                          </p:val>
                                        </p:tav>
                                        <p:tav tm="100000">
                                          <p:val>
                                            <p:strVal val="#ppt_x"/>
                                          </p:val>
                                        </p:tav>
                                      </p:tavLst>
                                    </p:anim>
                                    <p:anim calcmode="lin" valueType="num">
                                      <p:cBhvr additive="base">
                                        <p:cTn id="16" dur="1500" fill="hold"/>
                                        <p:tgtEl>
                                          <p:spTgt spid="11"/>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55"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1000" fill="hold"/>
                                        <p:tgtEl>
                                          <p:spTgt spid="15"/>
                                        </p:tgtEl>
                                        <p:attrNameLst>
                                          <p:attrName>ppt_w</p:attrName>
                                        </p:attrNameLst>
                                      </p:cBhvr>
                                      <p:tavLst>
                                        <p:tav tm="0">
                                          <p:val>
                                            <p:strVal val="#ppt_w*0.70"/>
                                          </p:val>
                                        </p:tav>
                                        <p:tav tm="100000">
                                          <p:val>
                                            <p:strVal val="#ppt_w"/>
                                          </p:val>
                                        </p:tav>
                                      </p:tavLst>
                                    </p:anim>
                                    <p:anim calcmode="lin" valueType="num">
                                      <p:cBhvr>
                                        <p:cTn id="21" dur="1000" fill="hold"/>
                                        <p:tgtEl>
                                          <p:spTgt spid="15"/>
                                        </p:tgtEl>
                                        <p:attrNameLst>
                                          <p:attrName>ppt_h</p:attrName>
                                        </p:attrNameLst>
                                      </p:cBhvr>
                                      <p:tavLst>
                                        <p:tav tm="0">
                                          <p:val>
                                            <p:strVal val="#ppt_h"/>
                                          </p:val>
                                        </p:tav>
                                        <p:tav tm="100000">
                                          <p:val>
                                            <p:strVal val="#ppt_h"/>
                                          </p:val>
                                        </p:tav>
                                      </p:tavLst>
                                    </p:anim>
                                    <p:animEffect transition="in" filter="fade">
                                      <p:cBhvr>
                                        <p:cTn id="22" dur="1000"/>
                                        <p:tgtEl>
                                          <p:spTgt spid="15"/>
                                        </p:tgtEl>
                                      </p:cBhvr>
                                    </p:animEffect>
                                  </p:childTnLst>
                                </p:cTn>
                              </p:par>
                            </p:childTnLst>
                          </p:cTn>
                        </p:par>
                        <p:par>
                          <p:cTn id="23" fill="hold">
                            <p:stCondLst>
                              <p:cond delay="2500"/>
                            </p:stCondLst>
                            <p:childTnLst>
                              <p:par>
                                <p:cTn id="24" presetID="50" presetClass="entr" presetSubtype="0" decel="10000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1000" fill="hold"/>
                                        <p:tgtEl>
                                          <p:spTgt spid="17"/>
                                        </p:tgtEl>
                                        <p:attrNameLst>
                                          <p:attrName>ppt_w</p:attrName>
                                        </p:attrNameLst>
                                      </p:cBhvr>
                                      <p:tavLst>
                                        <p:tav tm="0">
                                          <p:val>
                                            <p:strVal val="#ppt_w+.3"/>
                                          </p:val>
                                        </p:tav>
                                        <p:tav tm="100000">
                                          <p:val>
                                            <p:strVal val="#ppt_w"/>
                                          </p:val>
                                        </p:tav>
                                      </p:tavLst>
                                    </p:anim>
                                    <p:anim calcmode="lin" valueType="num">
                                      <p:cBhvr>
                                        <p:cTn id="27" dur="1000" fill="hold"/>
                                        <p:tgtEl>
                                          <p:spTgt spid="17"/>
                                        </p:tgtEl>
                                        <p:attrNameLst>
                                          <p:attrName>ppt_h</p:attrName>
                                        </p:attrNameLst>
                                      </p:cBhvr>
                                      <p:tavLst>
                                        <p:tav tm="0">
                                          <p:val>
                                            <p:strVal val="#ppt_h"/>
                                          </p:val>
                                        </p:tav>
                                        <p:tav tm="100000">
                                          <p:val>
                                            <p:strVal val="#ppt_h"/>
                                          </p:val>
                                        </p:tav>
                                      </p:tavLst>
                                    </p:anim>
                                    <p:animEffect transition="in" filter="fade">
                                      <p:cBhvr>
                                        <p:cTn id="28" dur="1000"/>
                                        <p:tgtEl>
                                          <p:spTgt spid="17"/>
                                        </p:tgtEl>
                                      </p:cBhvr>
                                    </p:animEffect>
                                  </p:childTnLst>
                                </p:cTn>
                              </p:par>
                            </p:childTnLst>
                          </p:cTn>
                        </p:par>
                        <p:par>
                          <p:cTn id="29" fill="hold">
                            <p:stCondLst>
                              <p:cond delay="3500"/>
                            </p:stCondLst>
                            <p:childTnLst>
                              <p:par>
                                <p:cTn id="30" presetID="2" presetClass="entr" presetSubtype="12" fill="hold" grpId="0" nodeType="afterEffect">
                                  <p:stCondLst>
                                    <p:cond delay="0"/>
                                  </p:stCondLst>
                                  <p:iterate type="lt">
                                    <p:tmPct val="10000"/>
                                  </p:iterate>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0-#ppt_w/2"/>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par>
                                <p:cTn id="34" presetID="26" presetClass="emph" presetSubtype="0" fill="hold" grpId="1" nodeType="withEffect">
                                  <p:stCondLst>
                                    <p:cond delay="1000"/>
                                  </p:stCondLst>
                                  <p:iterate type="lt">
                                    <p:tmPct val="10000"/>
                                  </p:iterate>
                                  <p:childTnLst>
                                    <p:animEffect transition="out" filter="fade">
                                      <p:cBhvr>
                                        <p:cTn id="35" dur="500" tmFilter="0, 0; .2, .5; .8, .5; 1, 0"/>
                                        <p:tgtEl>
                                          <p:spTgt spid="26"/>
                                        </p:tgtEl>
                                      </p:cBhvr>
                                    </p:animEffect>
                                    <p:animScale>
                                      <p:cBhvr>
                                        <p:cTn id="36" dur="250" autoRev="1" fill="hold"/>
                                        <p:tgtEl>
                                          <p:spTgt spid="26"/>
                                        </p:tgtEl>
                                      </p:cBhvr>
                                      <p:by x="105000" y="105000"/>
                                    </p:animScale>
                                  </p:childTnLst>
                                </p:cTn>
                              </p:par>
                            </p:childTnLst>
                          </p:cTn>
                        </p:par>
                        <p:par>
                          <p:cTn id="37" fill="hold">
                            <p:stCondLst>
                              <p:cond delay="5150"/>
                            </p:stCondLst>
                            <p:childTnLst>
                              <p:par>
                                <p:cTn id="38" presetID="14" presetClass="entr" presetSubtype="10"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randombar(horizontal)">
                                      <p:cBhvr>
                                        <p:cTn id="40" dur="500"/>
                                        <p:tgtEl>
                                          <p:spTgt spid="29"/>
                                        </p:tgtEl>
                                      </p:cBhvr>
                                    </p:animEffect>
                                  </p:childTnLst>
                                </p:cTn>
                              </p:par>
                            </p:childTnLst>
                          </p:cTn>
                        </p:par>
                        <p:par>
                          <p:cTn id="41" fill="hold">
                            <p:stCondLst>
                              <p:cond delay="5650"/>
                            </p:stCondLst>
                            <p:childTnLst>
                              <p:par>
                                <p:cTn id="42" presetID="2" presetClass="entr" presetSubtype="6" decel="100000"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1500" fill="hold"/>
                                        <p:tgtEl>
                                          <p:spTgt spid="31"/>
                                        </p:tgtEl>
                                        <p:attrNameLst>
                                          <p:attrName>ppt_x</p:attrName>
                                        </p:attrNameLst>
                                      </p:cBhvr>
                                      <p:tavLst>
                                        <p:tav tm="0">
                                          <p:val>
                                            <p:strVal val="1+#ppt_w/2"/>
                                          </p:val>
                                        </p:tav>
                                        <p:tav tm="100000">
                                          <p:val>
                                            <p:strVal val="#ppt_x"/>
                                          </p:val>
                                        </p:tav>
                                      </p:tavLst>
                                    </p:anim>
                                    <p:anim calcmode="lin" valueType="num">
                                      <p:cBhvr additive="base">
                                        <p:cTn id="45" dur="1500" fill="hold"/>
                                        <p:tgtEl>
                                          <p:spTgt spid="31"/>
                                        </p:tgtEl>
                                        <p:attrNameLst>
                                          <p:attrName>ppt_y</p:attrName>
                                        </p:attrNameLst>
                                      </p:cBhvr>
                                      <p:tavLst>
                                        <p:tav tm="0">
                                          <p:val>
                                            <p:strVal val="1+#ppt_h/2"/>
                                          </p:val>
                                        </p:tav>
                                        <p:tav tm="100000">
                                          <p:val>
                                            <p:strVal val="#ppt_y"/>
                                          </p:val>
                                        </p:tav>
                                      </p:tavLst>
                                    </p:anim>
                                  </p:childTnLst>
                                </p:cTn>
                              </p:par>
                            </p:childTnLst>
                          </p:cTn>
                        </p:par>
                        <p:par>
                          <p:cTn id="46" fill="hold">
                            <p:stCondLst>
                              <p:cond delay="7150"/>
                            </p:stCondLst>
                            <p:childTnLst>
                              <p:par>
                                <p:cTn id="47" presetID="2" presetClass="entr" presetSubtype="8" decel="10000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1500" fill="hold"/>
                                        <p:tgtEl>
                                          <p:spTgt spid="27"/>
                                        </p:tgtEl>
                                        <p:attrNameLst>
                                          <p:attrName>ppt_x</p:attrName>
                                        </p:attrNameLst>
                                      </p:cBhvr>
                                      <p:tavLst>
                                        <p:tav tm="0">
                                          <p:val>
                                            <p:strVal val="0-#ppt_w/2"/>
                                          </p:val>
                                        </p:tav>
                                        <p:tav tm="100000">
                                          <p:val>
                                            <p:strVal val="#ppt_x"/>
                                          </p:val>
                                        </p:tav>
                                      </p:tavLst>
                                    </p:anim>
                                    <p:anim calcmode="lin" valueType="num">
                                      <p:cBhvr additive="base">
                                        <p:cTn id="50" dur="1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6" grpId="0"/>
      <p:bldP spid="26" grpId="1"/>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Herries">
    <a:dk1>
      <a:sysClr val="windowText" lastClr="000000"/>
    </a:dk1>
    <a:lt1>
      <a:sysClr val="window" lastClr="FFFFFF"/>
    </a:lt1>
    <a:dk2>
      <a:srgbClr val="44546A"/>
    </a:dk2>
    <a:lt2>
      <a:srgbClr val="E7E6E6"/>
    </a:lt2>
    <a:accent1>
      <a:srgbClr val="F64747"/>
    </a:accent1>
    <a:accent2>
      <a:srgbClr val="41C380"/>
    </a:accent2>
    <a:accent3>
      <a:srgbClr val="A5A5A5"/>
    </a:accent3>
    <a:accent4>
      <a:srgbClr val="FFC000"/>
    </a:accent4>
    <a:accent5>
      <a:srgbClr val="4472C4"/>
    </a:accent5>
    <a:accent6>
      <a:srgbClr val="70AD47"/>
    </a:accent6>
    <a:hlink>
      <a:srgbClr val="0563C1"/>
    </a:hlink>
    <a:folHlink>
      <a:srgbClr val="954F72"/>
    </a:folHlink>
  </a:clrScheme>
  <a:fontScheme name="Duka">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282</TotalTime>
  <Words>1854</Words>
  <Application>Microsoft Office PowerPoint</Application>
  <PresentationFormat>自定义</PresentationFormat>
  <Paragraphs>261</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User</cp:lastModifiedBy>
  <cp:revision>208</cp:revision>
  <dcterms:created xsi:type="dcterms:W3CDTF">2019-08-02T15:16:59Z</dcterms:created>
  <dcterms:modified xsi:type="dcterms:W3CDTF">2020-06-22T09:15:16Z</dcterms:modified>
</cp:coreProperties>
</file>